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317" r:id="rId2"/>
    <p:sldId id="314" r:id="rId3"/>
    <p:sldId id="318" r:id="rId4"/>
    <p:sldId id="320" r:id="rId5"/>
    <p:sldId id="319" r:id="rId6"/>
  </p:sldIdLst>
  <p:sldSz cx="12195175" cy="6859588"/>
  <p:notesSz cx="7099300" cy="10234613"/>
  <p:custDataLst>
    <p:tags r:id="rId9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60972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21944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82916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4388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3048610" algn="l" defTabSz="121944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3658332" algn="l" defTabSz="121944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4268053" algn="l" defTabSz="121944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4877775" algn="l" defTabSz="121944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8">
          <p15:clr>
            <a:srgbClr val="A4A3A4"/>
          </p15:clr>
        </p15:guide>
        <p15:guide id="2" pos="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AEAEA"/>
    <a:srgbClr val="DDDDDD"/>
    <a:srgbClr val="B2B2B2"/>
    <a:srgbClr val="808080"/>
    <a:srgbClr val="5F5F5F"/>
    <a:srgbClr val="333333"/>
    <a:srgbClr val="1C1C1C"/>
    <a:srgbClr val="080808"/>
    <a:srgbClr val="0065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0" autoAdjust="0"/>
    <p:restoredTop sz="91622" autoAdjust="0"/>
  </p:normalViewPr>
  <p:slideViewPr>
    <p:cSldViewPr>
      <p:cViewPr varScale="1">
        <p:scale>
          <a:sx n="78" d="100"/>
          <a:sy n="78" d="100"/>
        </p:scale>
        <p:origin x="727" y="26"/>
      </p:cViewPr>
      <p:guideLst>
        <p:guide orient="horz" pos="4248"/>
        <p:guide pos="29"/>
      </p:guideLst>
    </p:cSldViewPr>
  </p:slideViewPr>
  <p:outlineViewPr>
    <p:cViewPr>
      <p:scale>
        <a:sx n="33" d="100"/>
        <a:sy n="33" d="100"/>
      </p:scale>
      <p:origin x="0" y="3179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958" y="-108"/>
      </p:cViewPr>
      <p:guideLst>
        <p:guide orient="horz" pos="3223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616700" y="9804400"/>
            <a:ext cx="411163" cy="314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297" tIns="46812" rIns="95297" bIns="46812" anchor="ctr">
            <a:spAutoFit/>
          </a:bodyPr>
          <a:lstStyle/>
          <a:p>
            <a:pPr algn="r" defTabSz="963613" eaLnBrk="0" hangingPunct="0">
              <a:defRPr/>
            </a:pPr>
            <a:fld id="{6F662337-F29A-42C0-AD78-B55C516B3873}" type="slidenum">
              <a:rPr lang="en-US" sz="1500">
                <a:latin typeface="Times New Roman" pitchFamily="18" charset="0"/>
              </a:rPr>
              <a:pPr algn="r" defTabSz="963613" eaLnBrk="0" hangingPunct="0">
                <a:defRPr/>
              </a:pPr>
              <a:t>‹#›</a:t>
            </a:fld>
            <a:endParaRPr lang="en-US" sz="15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398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297" tIns="46812" rIns="95297" bIns="468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Click to edit Master notes styles</a:t>
            </a:r>
          </a:p>
          <a:p>
            <a:pPr lvl="1"/>
            <a:r>
              <a:rPr lang="de-DE" noProof="0"/>
              <a:t>Second Level</a:t>
            </a:r>
          </a:p>
          <a:p>
            <a:pPr lvl="2"/>
            <a:r>
              <a:rPr lang="de-DE" noProof="0"/>
              <a:t>Third Level</a:t>
            </a:r>
          </a:p>
          <a:p>
            <a:pPr lvl="3"/>
            <a:r>
              <a:rPr lang="de-DE" noProof="0"/>
              <a:t>Fourth Level</a:t>
            </a:r>
          </a:p>
          <a:p>
            <a:pPr lvl="4"/>
            <a:r>
              <a:rPr lang="de-DE" noProof="0"/>
              <a:t>Fifth Level</a:t>
            </a:r>
          </a:p>
        </p:txBody>
      </p:sp>
      <p:sp>
        <p:nvSpPr>
          <p:cNvPr id="8704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61950" y="892175"/>
            <a:ext cx="6378575" cy="3589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616700" y="9804400"/>
            <a:ext cx="411163" cy="314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297" tIns="46812" rIns="95297" bIns="46812" anchor="ctr">
            <a:spAutoFit/>
          </a:bodyPr>
          <a:lstStyle/>
          <a:p>
            <a:pPr algn="r" defTabSz="963613" eaLnBrk="0" hangingPunct="0">
              <a:defRPr/>
            </a:pPr>
            <a:fld id="{B547CDA9-CD15-4116-9F85-711E0754F959}" type="slidenum">
              <a:rPr lang="en-US" sz="1500">
                <a:latin typeface="Times New Roman" pitchFamily="18" charset="0"/>
              </a:rPr>
              <a:pPr algn="r" defTabSz="963613" eaLnBrk="0" hangingPunct="0">
                <a:defRPr/>
              </a:pPr>
              <a:t>‹#›</a:t>
            </a:fld>
            <a:endParaRPr lang="en-US" sz="15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719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9722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9444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9166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8888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3048610" algn="l" defTabSz="121944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8332" algn="l" defTabSz="121944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8053" algn="l" defTabSz="121944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775" algn="l" defTabSz="121944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044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1665360" y="610763"/>
            <a:ext cx="319841" cy="5627344"/>
            <a:chOff x="5475" y="54"/>
            <a:chExt cx="216" cy="3856"/>
          </a:xfrm>
        </p:grpSpPr>
        <p:sp>
          <p:nvSpPr>
            <p:cNvPr id="14" name="Rectangle 12"/>
            <p:cNvSpPr>
              <a:spLocks noChangeArrowheads="1"/>
            </p:cNvSpPr>
            <p:nvPr userDrawn="1"/>
          </p:nvSpPr>
          <p:spPr bwMode="auto">
            <a:xfrm>
              <a:off x="5633" y="530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auto">
            <a:xfrm>
              <a:off x="5527" y="530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auto">
            <a:xfrm>
              <a:off x="5633" y="582"/>
              <a:ext cx="54" cy="53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auto">
            <a:xfrm>
              <a:off x="5475" y="582"/>
              <a:ext cx="52" cy="53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auto">
            <a:xfrm>
              <a:off x="5633" y="635"/>
              <a:ext cx="54" cy="53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auto">
            <a:xfrm>
              <a:off x="5581" y="635"/>
              <a:ext cx="52" cy="53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auto">
            <a:xfrm>
              <a:off x="5633" y="688"/>
              <a:ext cx="54" cy="53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auto">
            <a:xfrm>
              <a:off x="5581" y="582"/>
              <a:ext cx="52" cy="53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auto">
            <a:xfrm>
              <a:off x="5527" y="688"/>
              <a:ext cx="54" cy="53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auto">
            <a:xfrm>
              <a:off x="5475" y="688"/>
              <a:ext cx="52" cy="53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auto">
            <a:xfrm>
              <a:off x="5633" y="741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auto">
            <a:xfrm>
              <a:off x="5581" y="741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auto">
            <a:xfrm>
              <a:off x="5527" y="793"/>
              <a:ext cx="54" cy="54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auto">
            <a:xfrm>
              <a:off x="5633" y="793"/>
              <a:ext cx="54" cy="54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auto">
            <a:xfrm>
              <a:off x="5633" y="847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auto">
            <a:xfrm>
              <a:off x="5581" y="847"/>
              <a:ext cx="52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auto">
            <a:xfrm>
              <a:off x="5475" y="847"/>
              <a:ext cx="52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auto">
            <a:xfrm>
              <a:off x="5633" y="899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auto">
            <a:xfrm>
              <a:off x="5581" y="899"/>
              <a:ext cx="52" cy="54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auto">
            <a:xfrm>
              <a:off x="5527" y="899"/>
              <a:ext cx="54" cy="54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auto">
            <a:xfrm>
              <a:off x="5633" y="953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auto">
            <a:xfrm>
              <a:off x="5581" y="953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auto">
            <a:xfrm>
              <a:off x="5475" y="953"/>
              <a:ext cx="52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37" name="Rectangle 35"/>
            <p:cNvSpPr>
              <a:spLocks noChangeArrowheads="1"/>
            </p:cNvSpPr>
            <p:nvPr userDrawn="1"/>
          </p:nvSpPr>
          <p:spPr bwMode="auto">
            <a:xfrm>
              <a:off x="5633" y="1005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38" name="Rectangle 36"/>
            <p:cNvSpPr>
              <a:spLocks noChangeArrowheads="1"/>
            </p:cNvSpPr>
            <p:nvPr userDrawn="1"/>
          </p:nvSpPr>
          <p:spPr bwMode="auto">
            <a:xfrm>
              <a:off x="5527" y="1005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39" name="Rectangle 37"/>
            <p:cNvSpPr>
              <a:spLocks noChangeArrowheads="1"/>
            </p:cNvSpPr>
            <p:nvPr userDrawn="1"/>
          </p:nvSpPr>
          <p:spPr bwMode="auto">
            <a:xfrm>
              <a:off x="5633" y="1057"/>
              <a:ext cx="54" cy="54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40" name="Rectangle 38"/>
            <p:cNvSpPr>
              <a:spLocks noChangeArrowheads="1"/>
            </p:cNvSpPr>
            <p:nvPr userDrawn="1"/>
          </p:nvSpPr>
          <p:spPr bwMode="auto">
            <a:xfrm>
              <a:off x="5581" y="1057"/>
              <a:ext cx="52" cy="54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41" name="Rectangle 39"/>
            <p:cNvSpPr>
              <a:spLocks noChangeArrowheads="1"/>
            </p:cNvSpPr>
            <p:nvPr userDrawn="1"/>
          </p:nvSpPr>
          <p:spPr bwMode="auto">
            <a:xfrm>
              <a:off x="5475" y="1057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42" name="Rectangle 40"/>
            <p:cNvSpPr>
              <a:spLocks noChangeArrowheads="1"/>
            </p:cNvSpPr>
            <p:nvPr userDrawn="1"/>
          </p:nvSpPr>
          <p:spPr bwMode="auto">
            <a:xfrm>
              <a:off x="5633" y="1111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43" name="Rectangle 41"/>
            <p:cNvSpPr>
              <a:spLocks noChangeArrowheads="1"/>
            </p:cNvSpPr>
            <p:nvPr userDrawn="1"/>
          </p:nvSpPr>
          <p:spPr bwMode="auto">
            <a:xfrm>
              <a:off x="5581" y="1111"/>
              <a:ext cx="52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44" name="Rectangle 42"/>
            <p:cNvSpPr>
              <a:spLocks noChangeArrowheads="1"/>
            </p:cNvSpPr>
            <p:nvPr userDrawn="1"/>
          </p:nvSpPr>
          <p:spPr bwMode="auto">
            <a:xfrm>
              <a:off x="5633" y="1163"/>
              <a:ext cx="54" cy="54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45" name="Rectangle 43"/>
            <p:cNvSpPr>
              <a:spLocks noChangeArrowheads="1"/>
            </p:cNvSpPr>
            <p:nvPr userDrawn="1"/>
          </p:nvSpPr>
          <p:spPr bwMode="auto">
            <a:xfrm>
              <a:off x="5527" y="1163"/>
              <a:ext cx="54" cy="54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46" name="Rectangle 44"/>
            <p:cNvSpPr>
              <a:spLocks noChangeArrowheads="1"/>
            </p:cNvSpPr>
            <p:nvPr userDrawn="1"/>
          </p:nvSpPr>
          <p:spPr bwMode="auto">
            <a:xfrm>
              <a:off x="5633" y="1217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47" name="Rectangle 45"/>
            <p:cNvSpPr>
              <a:spLocks noChangeArrowheads="1"/>
            </p:cNvSpPr>
            <p:nvPr userDrawn="1"/>
          </p:nvSpPr>
          <p:spPr bwMode="auto">
            <a:xfrm>
              <a:off x="5581" y="1217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48" name="Rectangle 46"/>
            <p:cNvSpPr>
              <a:spLocks noChangeArrowheads="1"/>
            </p:cNvSpPr>
            <p:nvPr userDrawn="1"/>
          </p:nvSpPr>
          <p:spPr bwMode="auto">
            <a:xfrm>
              <a:off x="5527" y="1217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49" name="Rectangle 47"/>
            <p:cNvSpPr>
              <a:spLocks noChangeArrowheads="1"/>
            </p:cNvSpPr>
            <p:nvPr userDrawn="1"/>
          </p:nvSpPr>
          <p:spPr bwMode="auto">
            <a:xfrm>
              <a:off x="5633" y="1269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0" name="Rectangle 48"/>
            <p:cNvSpPr>
              <a:spLocks noChangeArrowheads="1"/>
            </p:cNvSpPr>
            <p:nvPr userDrawn="1"/>
          </p:nvSpPr>
          <p:spPr bwMode="auto">
            <a:xfrm>
              <a:off x="5581" y="1269"/>
              <a:ext cx="52" cy="54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1" name="Rectangle 49"/>
            <p:cNvSpPr>
              <a:spLocks noChangeArrowheads="1"/>
            </p:cNvSpPr>
            <p:nvPr userDrawn="1"/>
          </p:nvSpPr>
          <p:spPr bwMode="auto">
            <a:xfrm>
              <a:off x="5475" y="1269"/>
              <a:ext cx="52" cy="54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2" name="Rectangle 50"/>
            <p:cNvSpPr>
              <a:spLocks noChangeArrowheads="1"/>
            </p:cNvSpPr>
            <p:nvPr userDrawn="1"/>
          </p:nvSpPr>
          <p:spPr bwMode="auto">
            <a:xfrm>
              <a:off x="5633" y="1323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3" name="Rectangle 51"/>
            <p:cNvSpPr>
              <a:spLocks noChangeArrowheads="1"/>
            </p:cNvSpPr>
            <p:nvPr userDrawn="1"/>
          </p:nvSpPr>
          <p:spPr bwMode="auto">
            <a:xfrm>
              <a:off x="5527" y="1323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4" name="Rectangle 52"/>
            <p:cNvSpPr>
              <a:spLocks noChangeArrowheads="1"/>
            </p:cNvSpPr>
            <p:nvPr userDrawn="1"/>
          </p:nvSpPr>
          <p:spPr bwMode="auto">
            <a:xfrm>
              <a:off x="5633" y="1375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5" name="Rectangle 53"/>
            <p:cNvSpPr>
              <a:spLocks noChangeArrowheads="1"/>
            </p:cNvSpPr>
            <p:nvPr userDrawn="1"/>
          </p:nvSpPr>
          <p:spPr bwMode="auto">
            <a:xfrm>
              <a:off x="5581" y="1375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6" name="Rectangle 54"/>
            <p:cNvSpPr>
              <a:spLocks noChangeArrowheads="1"/>
            </p:cNvSpPr>
            <p:nvPr userDrawn="1"/>
          </p:nvSpPr>
          <p:spPr bwMode="auto">
            <a:xfrm>
              <a:off x="5527" y="1375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7" name="Rectangle 55"/>
            <p:cNvSpPr>
              <a:spLocks noChangeArrowheads="1"/>
            </p:cNvSpPr>
            <p:nvPr userDrawn="1"/>
          </p:nvSpPr>
          <p:spPr bwMode="auto">
            <a:xfrm>
              <a:off x="5633" y="1427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8" name="Rectangle 56"/>
            <p:cNvSpPr>
              <a:spLocks noChangeArrowheads="1"/>
            </p:cNvSpPr>
            <p:nvPr userDrawn="1"/>
          </p:nvSpPr>
          <p:spPr bwMode="auto">
            <a:xfrm>
              <a:off x="5581" y="1427"/>
              <a:ext cx="52" cy="54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59" name="Rectangle 57"/>
            <p:cNvSpPr>
              <a:spLocks noChangeArrowheads="1"/>
            </p:cNvSpPr>
            <p:nvPr userDrawn="1"/>
          </p:nvSpPr>
          <p:spPr bwMode="auto">
            <a:xfrm>
              <a:off x="5633" y="1481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60" name="Rectangle 58"/>
            <p:cNvSpPr>
              <a:spLocks noChangeArrowheads="1"/>
            </p:cNvSpPr>
            <p:nvPr userDrawn="1"/>
          </p:nvSpPr>
          <p:spPr bwMode="auto">
            <a:xfrm>
              <a:off x="5581" y="1481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61" name="Rectangle 59"/>
            <p:cNvSpPr>
              <a:spLocks noChangeArrowheads="1"/>
            </p:cNvSpPr>
            <p:nvPr userDrawn="1"/>
          </p:nvSpPr>
          <p:spPr bwMode="auto">
            <a:xfrm>
              <a:off x="5527" y="1481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62" name="Rectangle 60"/>
            <p:cNvSpPr>
              <a:spLocks noChangeArrowheads="1"/>
            </p:cNvSpPr>
            <p:nvPr userDrawn="1"/>
          </p:nvSpPr>
          <p:spPr bwMode="auto">
            <a:xfrm>
              <a:off x="5633" y="1533"/>
              <a:ext cx="54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63" name="Rectangle 61"/>
            <p:cNvSpPr>
              <a:spLocks noChangeArrowheads="1"/>
            </p:cNvSpPr>
            <p:nvPr userDrawn="1"/>
          </p:nvSpPr>
          <p:spPr bwMode="auto">
            <a:xfrm>
              <a:off x="5475" y="1533"/>
              <a:ext cx="52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64" name="Rectangle 62"/>
            <p:cNvSpPr>
              <a:spLocks noChangeArrowheads="1"/>
            </p:cNvSpPr>
            <p:nvPr userDrawn="1"/>
          </p:nvSpPr>
          <p:spPr bwMode="auto">
            <a:xfrm>
              <a:off x="5633" y="1586"/>
              <a:ext cx="54" cy="53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65" name="Rectangle 63"/>
            <p:cNvSpPr>
              <a:spLocks noChangeArrowheads="1"/>
            </p:cNvSpPr>
            <p:nvPr userDrawn="1"/>
          </p:nvSpPr>
          <p:spPr bwMode="auto">
            <a:xfrm>
              <a:off x="5581" y="1586"/>
              <a:ext cx="52" cy="53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66" name="Rectangle 64"/>
            <p:cNvSpPr>
              <a:spLocks noChangeArrowheads="1"/>
            </p:cNvSpPr>
            <p:nvPr userDrawn="1"/>
          </p:nvSpPr>
          <p:spPr bwMode="auto">
            <a:xfrm>
              <a:off x="5527" y="1586"/>
              <a:ext cx="54" cy="53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67" name="Rectangle 65"/>
            <p:cNvSpPr>
              <a:spLocks noChangeArrowheads="1"/>
            </p:cNvSpPr>
            <p:nvPr userDrawn="1"/>
          </p:nvSpPr>
          <p:spPr bwMode="auto">
            <a:xfrm>
              <a:off x="5633" y="1639"/>
              <a:ext cx="54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68" name="Rectangle 66"/>
            <p:cNvSpPr>
              <a:spLocks noChangeArrowheads="1"/>
            </p:cNvSpPr>
            <p:nvPr userDrawn="1"/>
          </p:nvSpPr>
          <p:spPr bwMode="auto">
            <a:xfrm>
              <a:off x="5633" y="1692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69" name="Rectangle 67"/>
            <p:cNvSpPr>
              <a:spLocks noChangeArrowheads="1"/>
            </p:cNvSpPr>
            <p:nvPr userDrawn="1"/>
          </p:nvSpPr>
          <p:spPr bwMode="auto">
            <a:xfrm>
              <a:off x="5581" y="1692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70" name="Rectangle 68"/>
            <p:cNvSpPr>
              <a:spLocks noChangeArrowheads="1"/>
            </p:cNvSpPr>
            <p:nvPr userDrawn="1"/>
          </p:nvSpPr>
          <p:spPr bwMode="auto">
            <a:xfrm>
              <a:off x="5527" y="1692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71" name="Rectangle 69"/>
            <p:cNvSpPr>
              <a:spLocks noChangeArrowheads="1"/>
            </p:cNvSpPr>
            <p:nvPr userDrawn="1"/>
          </p:nvSpPr>
          <p:spPr bwMode="auto">
            <a:xfrm>
              <a:off x="5633" y="1744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72" name="Rectangle 70"/>
            <p:cNvSpPr>
              <a:spLocks noChangeArrowheads="1"/>
            </p:cNvSpPr>
            <p:nvPr userDrawn="1"/>
          </p:nvSpPr>
          <p:spPr bwMode="auto">
            <a:xfrm>
              <a:off x="5581" y="1744"/>
              <a:ext cx="52" cy="54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73" name="Rectangle 71"/>
            <p:cNvSpPr>
              <a:spLocks noChangeArrowheads="1"/>
            </p:cNvSpPr>
            <p:nvPr userDrawn="1"/>
          </p:nvSpPr>
          <p:spPr bwMode="auto">
            <a:xfrm>
              <a:off x="5527" y="1744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74" name="Rectangle 72"/>
            <p:cNvSpPr>
              <a:spLocks noChangeArrowheads="1"/>
            </p:cNvSpPr>
            <p:nvPr userDrawn="1"/>
          </p:nvSpPr>
          <p:spPr bwMode="auto">
            <a:xfrm>
              <a:off x="5633" y="1798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75" name="Rectangle 73"/>
            <p:cNvSpPr>
              <a:spLocks noChangeArrowheads="1"/>
            </p:cNvSpPr>
            <p:nvPr userDrawn="1"/>
          </p:nvSpPr>
          <p:spPr bwMode="auto">
            <a:xfrm>
              <a:off x="5527" y="1850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76" name="Rectangle 74"/>
            <p:cNvSpPr>
              <a:spLocks noChangeArrowheads="1"/>
            </p:cNvSpPr>
            <p:nvPr userDrawn="1"/>
          </p:nvSpPr>
          <p:spPr bwMode="auto">
            <a:xfrm>
              <a:off x="5475" y="1798"/>
              <a:ext cx="52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77" name="Rectangle 75"/>
            <p:cNvSpPr>
              <a:spLocks noChangeArrowheads="1"/>
            </p:cNvSpPr>
            <p:nvPr userDrawn="1"/>
          </p:nvSpPr>
          <p:spPr bwMode="auto">
            <a:xfrm>
              <a:off x="5633" y="1850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78" name="Rectangle 76"/>
            <p:cNvSpPr>
              <a:spLocks noChangeArrowheads="1"/>
            </p:cNvSpPr>
            <p:nvPr userDrawn="1"/>
          </p:nvSpPr>
          <p:spPr bwMode="auto">
            <a:xfrm>
              <a:off x="5633" y="1902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79" name="Rectangle 77"/>
            <p:cNvSpPr>
              <a:spLocks noChangeArrowheads="1"/>
            </p:cNvSpPr>
            <p:nvPr userDrawn="1"/>
          </p:nvSpPr>
          <p:spPr bwMode="auto">
            <a:xfrm>
              <a:off x="5581" y="1902"/>
              <a:ext cx="52" cy="54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80" name="Rectangle 78"/>
            <p:cNvSpPr>
              <a:spLocks noChangeArrowheads="1"/>
            </p:cNvSpPr>
            <p:nvPr userDrawn="1"/>
          </p:nvSpPr>
          <p:spPr bwMode="auto">
            <a:xfrm>
              <a:off x="5633" y="2432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81" name="Rectangle 79"/>
            <p:cNvSpPr>
              <a:spLocks noChangeArrowheads="1"/>
            </p:cNvSpPr>
            <p:nvPr userDrawn="1"/>
          </p:nvSpPr>
          <p:spPr bwMode="auto">
            <a:xfrm>
              <a:off x="5581" y="2432"/>
              <a:ext cx="52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82" name="Rectangle 80"/>
            <p:cNvSpPr>
              <a:spLocks noChangeArrowheads="1"/>
            </p:cNvSpPr>
            <p:nvPr userDrawn="1"/>
          </p:nvSpPr>
          <p:spPr bwMode="auto">
            <a:xfrm>
              <a:off x="5527" y="2432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83" name="Rectangle 81"/>
            <p:cNvSpPr>
              <a:spLocks noChangeArrowheads="1"/>
            </p:cNvSpPr>
            <p:nvPr userDrawn="1"/>
          </p:nvSpPr>
          <p:spPr bwMode="auto">
            <a:xfrm>
              <a:off x="5633" y="2484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84" name="Rectangle 82"/>
            <p:cNvSpPr>
              <a:spLocks noChangeArrowheads="1"/>
            </p:cNvSpPr>
            <p:nvPr userDrawn="1"/>
          </p:nvSpPr>
          <p:spPr bwMode="auto">
            <a:xfrm>
              <a:off x="5581" y="2484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85" name="Rectangle 83"/>
            <p:cNvSpPr>
              <a:spLocks noChangeArrowheads="1"/>
            </p:cNvSpPr>
            <p:nvPr userDrawn="1"/>
          </p:nvSpPr>
          <p:spPr bwMode="auto">
            <a:xfrm>
              <a:off x="5633" y="2538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86" name="Rectangle 84"/>
            <p:cNvSpPr>
              <a:spLocks noChangeArrowheads="1"/>
            </p:cNvSpPr>
            <p:nvPr userDrawn="1"/>
          </p:nvSpPr>
          <p:spPr bwMode="auto">
            <a:xfrm>
              <a:off x="5527" y="2538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87" name="Rectangle 85"/>
            <p:cNvSpPr>
              <a:spLocks noChangeArrowheads="1"/>
            </p:cNvSpPr>
            <p:nvPr userDrawn="1"/>
          </p:nvSpPr>
          <p:spPr bwMode="auto">
            <a:xfrm>
              <a:off x="5633" y="2590"/>
              <a:ext cx="54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88" name="Rectangle 86"/>
            <p:cNvSpPr>
              <a:spLocks noChangeArrowheads="1"/>
            </p:cNvSpPr>
            <p:nvPr userDrawn="1"/>
          </p:nvSpPr>
          <p:spPr bwMode="auto">
            <a:xfrm>
              <a:off x="5581" y="2590"/>
              <a:ext cx="52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89" name="Rectangle 87"/>
            <p:cNvSpPr>
              <a:spLocks noChangeArrowheads="1"/>
            </p:cNvSpPr>
            <p:nvPr userDrawn="1"/>
          </p:nvSpPr>
          <p:spPr bwMode="auto">
            <a:xfrm>
              <a:off x="5475" y="2590"/>
              <a:ext cx="52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0" name="Rectangle 88"/>
            <p:cNvSpPr>
              <a:spLocks noChangeArrowheads="1"/>
            </p:cNvSpPr>
            <p:nvPr userDrawn="1"/>
          </p:nvSpPr>
          <p:spPr bwMode="auto">
            <a:xfrm>
              <a:off x="5633" y="2643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1" name="Rectangle 89"/>
            <p:cNvSpPr>
              <a:spLocks noChangeArrowheads="1"/>
            </p:cNvSpPr>
            <p:nvPr userDrawn="1"/>
          </p:nvSpPr>
          <p:spPr bwMode="auto">
            <a:xfrm>
              <a:off x="5581" y="2643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2" name="Rectangle 90"/>
            <p:cNvSpPr>
              <a:spLocks noChangeArrowheads="1"/>
            </p:cNvSpPr>
            <p:nvPr userDrawn="1"/>
          </p:nvSpPr>
          <p:spPr bwMode="auto">
            <a:xfrm>
              <a:off x="5527" y="2643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3" name="Rectangle 91"/>
            <p:cNvSpPr>
              <a:spLocks noChangeArrowheads="1"/>
            </p:cNvSpPr>
            <p:nvPr userDrawn="1"/>
          </p:nvSpPr>
          <p:spPr bwMode="auto">
            <a:xfrm>
              <a:off x="5633" y="2695"/>
              <a:ext cx="54" cy="53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4" name="Rectangle 92"/>
            <p:cNvSpPr>
              <a:spLocks noChangeArrowheads="1"/>
            </p:cNvSpPr>
            <p:nvPr userDrawn="1"/>
          </p:nvSpPr>
          <p:spPr bwMode="auto">
            <a:xfrm>
              <a:off x="5581" y="2695"/>
              <a:ext cx="52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5" name="Rectangle 93"/>
            <p:cNvSpPr>
              <a:spLocks noChangeArrowheads="1"/>
            </p:cNvSpPr>
            <p:nvPr userDrawn="1"/>
          </p:nvSpPr>
          <p:spPr bwMode="auto">
            <a:xfrm>
              <a:off x="5633" y="2748"/>
              <a:ext cx="54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6" name="Rectangle 94"/>
            <p:cNvSpPr>
              <a:spLocks noChangeArrowheads="1"/>
            </p:cNvSpPr>
            <p:nvPr userDrawn="1"/>
          </p:nvSpPr>
          <p:spPr bwMode="auto">
            <a:xfrm>
              <a:off x="5581" y="2748"/>
              <a:ext cx="52" cy="53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7" name="Rectangle 95"/>
            <p:cNvSpPr>
              <a:spLocks noChangeArrowheads="1"/>
            </p:cNvSpPr>
            <p:nvPr userDrawn="1"/>
          </p:nvSpPr>
          <p:spPr bwMode="auto">
            <a:xfrm>
              <a:off x="5527" y="2748"/>
              <a:ext cx="54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8" name="Rectangle 96"/>
            <p:cNvSpPr>
              <a:spLocks noChangeArrowheads="1"/>
            </p:cNvSpPr>
            <p:nvPr userDrawn="1"/>
          </p:nvSpPr>
          <p:spPr bwMode="auto">
            <a:xfrm>
              <a:off x="5633" y="2801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9" name="Rectangle 97"/>
            <p:cNvSpPr>
              <a:spLocks noChangeArrowheads="1"/>
            </p:cNvSpPr>
            <p:nvPr userDrawn="1"/>
          </p:nvSpPr>
          <p:spPr bwMode="auto">
            <a:xfrm>
              <a:off x="5581" y="2801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00" name="Rectangle 98"/>
            <p:cNvSpPr>
              <a:spLocks noChangeArrowheads="1"/>
            </p:cNvSpPr>
            <p:nvPr userDrawn="1"/>
          </p:nvSpPr>
          <p:spPr bwMode="auto">
            <a:xfrm>
              <a:off x="5475" y="2801"/>
              <a:ext cx="52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01" name="Rectangle 99"/>
            <p:cNvSpPr>
              <a:spLocks noChangeArrowheads="1"/>
            </p:cNvSpPr>
            <p:nvPr userDrawn="1"/>
          </p:nvSpPr>
          <p:spPr bwMode="auto">
            <a:xfrm>
              <a:off x="5633" y="2853"/>
              <a:ext cx="54" cy="54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02" name="Rectangle 100"/>
            <p:cNvSpPr>
              <a:spLocks noChangeArrowheads="1"/>
            </p:cNvSpPr>
            <p:nvPr userDrawn="1"/>
          </p:nvSpPr>
          <p:spPr bwMode="auto">
            <a:xfrm>
              <a:off x="5527" y="2853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03" name="Rectangle 101"/>
            <p:cNvSpPr>
              <a:spLocks noChangeArrowheads="1"/>
            </p:cNvSpPr>
            <p:nvPr userDrawn="1"/>
          </p:nvSpPr>
          <p:spPr bwMode="auto">
            <a:xfrm>
              <a:off x="5633" y="2907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04" name="Rectangle 102"/>
            <p:cNvSpPr>
              <a:spLocks noChangeArrowheads="1"/>
            </p:cNvSpPr>
            <p:nvPr userDrawn="1"/>
          </p:nvSpPr>
          <p:spPr bwMode="auto">
            <a:xfrm>
              <a:off x="5581" y="2907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05" name="Rectangle 103"/>
            <p:cNvSpPr>
              <a:spLocks noChangeArrowheads="1"/>
            </p:cNvSpPr>
            <p:nvPr userDrawn="1"/>
          </p:nvSpPr>
          <p:spPr bwMode="auto">
            <a:xfrm>
              <a:off x="5475" y="2907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06" name="Rectangle 104"/>
            <p:cNvSpPr>
              <a:spLocks noChangeArrowheads="1"/>
            </p:cNvSpPr>
            <p:nvPr userDrawn="1"/>
          </p:nvSpPr>
          <p:spPr bwMode="auto">
            <a:xfrm>
              <a:off x="5633" y="2959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07" name="Rectangle 105"/>
            <p:cNvSpPr>
              <a:spLocks noChangeArrowheads="1"/>
            </p:cNvSpPr>
            <p:nvPr userDrawn="1"/>
          </p:nvSpPr>
          <p:spPr bwMode="auto">
            <a:xfrm>
              <a:off x="5581" y="2959"/>
              <a:ext cx="52" cy="54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08" name="Rectangle 106"/>
            <p:cNvSpPr>
              <a:spLocks noChangeArrowheads="1"/>
            </p:cNvSpPr>
            <p:nvPr userDrawn="1"/>
          </p:nvSpPr>
          <p:spPr bwMode="auto">
            <a:xfrm>
              <a:off x="5527" y="2959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09" name="Rectangle 107"/>
            <p:cNvSpPr>
              <a:spLocks noChangeArrowheads="1"/>
            </p:cNvSpPr>
            <p:nvPr userDrawn="1"/>
          </p:nvSpPr>
          <p:spPr bwMode="auto">
            <a:xfrm>
              <a:off x="5633" y="3013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10" name="Rectangle 108"/>
            <p:cNvSpPr>
              <a:spLocks noChangeArrowheads="1"/>
            </p:cNvSpPr>
            <p:nvPr userDrawn="1"/>
          </p:nvSpPr>
          <p:spPr bwMode="auto">
            <a:xfrm>
              <a:off x="5475" y="3013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11" name="Rectangle 109"/>
            <p:cNvSpPr>
              <a:spLocks noChangeArrowheads="1"/>
            </p:cNvSpPr>
            <p:nvPr userDrawn="1"/>
          </p:nvSpPr>
          <p:spPr bwMode="auto">
            <a:xfrm>
              <a:off x="5633" y="3065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12" name="Rectangle 110"/>
            <p:cNvSpPr>
              <a:spLocks noChangeArrowheads="1"/>
            </p:cNvSpPr>
            <p:nvPr userDrawn="1"/>
          </p:nvSpPr>
          <p:spPr bwMode="auto">
            <a:xfrm>
              <a:off x="5581" y="3065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13" name="Rectangle 111"/>
            <p:cNvSpPr>
              <a:spLocks noChangeArrowheads="1"/>
            </p:cNvSpPr>
            <p:nvPr userDrawn="1"/>
          </p:nvSpPr>
          <p:spPr bwMode="auto">
            <a:xfrm>
              <a:off x="5527" y="3065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14" name="Rectangle 112"/>
            <p:cNvSpPr>
              <a:spLocks noChangeArrowheads="1"/>
            </p:cNvSpPr>
            <p:nvPr userDrawn="1"/>
          </p:nvSpPr>
          <p:spPr bwMode="auto">
            <a:xfrm>
              <a:off x="5633" y="3117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15" name="Rectangle 113"/>
            <p:cNvSpPr>
              <a:spLocks noChangeArrowheads="1"/>
            </p:cNvSpPr>
            <p:nvPr userDrawn="1"/>
          </p:nvSpPr>
          <p:spPr bwMode="auto">
            <a:xfrm>
              <a:off x="5581" y="3117"/>
              <a:ext cx="52" cy="54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16" name="Rectangle 114"/>
            <p:cNvSpPr>
              <a:spLocks noChangeArrowheads="1"/>
            </p:cNvSpPr>
            <p:nvPr userDrawn="1"/>
          </p:nvSpPr>
          <p:spPr bwMode="auto">
            <a:xfrm>
              <a:off x="5633" y="3171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17" name="Rectangle 115"/>
            <p:cNvSpPr>
              <a:spLocks noChangeArrowheads="1"/>
            </p:cNvSpPr>
            <p:nvPr userDrawn="1"/>
          </p:nvSpPr>
          <p:spPr bwMode="auto">
            <a:xfrm>
              <a:off x="5527" y="3171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18" name="Rectangle 116"/>
            <p:cNvSpPr>
              <a:spLocks noChangeArrowheads="1"/>
            </p:cNvSpPr>
            <p:nvPr userDrawn="1"/>
          </p:nvSpPr>
          <p:spPr bwMode="auto">
            <a:xfrm>
              <a:off x="5633" y="3223"/>
              <a:ext cx="54" cy="54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19" name="Rectangle 117"/>
            <p:cNvSpPr>
              <a:spLocks noChangeArrowheads="1"/>
            </p:cNvSpPr>
            <p:nvPr userDrawn="1"/>
          </p:nvSpPr>
          <p:spPr bwMode="auto">
            <a:xfrm>
              <a:off x="5581" y="3223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20" name="Rectangle 118"/>
            <p:cNvSpPr>
              <a:spLocks noChangeArrowheads="1"/>
            </p:cNvSpPr>
            <p:nvPr userDrawn="1"/>
          </p:nvSpPr>
          <p:spPr bwMode="auto">
            <a:xfrm>
              <a:off x="5475" y="3223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21" name="Rectangle 119"/>
            <p:cNvSpPr>
              <a:spLocks noChangeArrowheads="1"/>
            </p:cNvSpPr>
            <p:nvPr userDrawn="1"/>
          </p:nvSpPr>
          <p:spPr bwMode="auto">
            <a:xfrm>
              <a:off x="5633" y="3277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22" name="Rectangle 120"/>
            <p:cNvSpPr>
              <a:spLocks noChangeArrowheads="1"/>
            </p:cNvSpPr>
            <p:nvPr userDrawn="1"/>
          </p:nvSpPr>
          <p:spPr bwMode="auto">
            <a:xfrm>
              <a:off x="5581" y="3277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23" name="Rectangle 121"/>
            <p:cNvSpPr>
              <a:spLocks noChangeArrowheads="1"/>
            </p:cNvSpPr>
            <p:nvPr userDrawn="1"/>
          </p:nvSpPr>
          <p:spPr bwMode="auto">
            <a:xfrm>
              <a:off x="5527" y="3277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24" name="Rectangle 122"/>
            <p:cNvSpPr>
              <a:spLocks noChangeArrowheads="1"/>
            </p:cNvSpPr>
            <p:nvPr userDrawn="1"/>
          </p:nvSpPr>
          <p:spPr bwMode="auto">
            <a:xfrm>
              <a:off x="5633" y="3329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25" name="Rectangle 123"/>
            <p:cNvSpPr>
              <a:spLocks noChangeArrowheads="1"/>
            </p:cNvSpPr>
            <p:nvPr userDrawn="1"/>
          </p:nvSpPr>
          <p:spPr bwMode="auto">
            <a:xfrm>
              <a:off x="5581" y="3329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26" name="Rectangle 124"/>
            <p:cNvSpPr>
              <a:spLocks noChangeArrowheads="1"/>
            </p:cNvSpPr>
            <p:nvPr userDrawn="1"/>
          </p:nvSpPr>
          <p:spPr bwMode="auto">
            <a:xfrm>
              <a:off x="5475" y="3329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27" name="Rectangle 125"/>
            <p:cNvSpPr>
              <a:spLocks noChangeArrowheads="1"/>
            </p:cNvSpPr>
            <p:nvPr userDrawn="1"/>
          </p:nvSpPr>
          <p:spPr bwMode="auto">
            <a:xfrm>
              <a:off x="5633" y="3383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28" name="Rectangle 126"/>
            <p:cNvSpPr>
              <a:spLocks noChangeArrowheads="1"/>
            </p:cNvSpPr>
            <p:nvPr userDrawn="1"/>
          </p:nvSpPr>
          <p:spPr bwMode="auto">
            <a:xfrm>
              <a:off x="5581" y="3383"/>
              <a:ext cx="52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29" name="Rectangle 127"/>
            <p:cNvSpPr>
              <a:spLocks noChangeArrowheads="1"/>
            </p:cNvSpPr>
            <p:nvPr userDrawn="1"/>
          </p:nvSpPr>
          <p:spPr bwMode="auto">
            <a:xfrm>
              <a:off x="5527" y="3383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30" name="Rectangle 128"/>
            <p:cNvSpPr>
              <a:spLocks noChangeArrowheads="1"/>
            </p:cNvSpPr>
            <p:nvPr userDrawn="1"/>
          </p:nvSpPr>
          <p:spPr bwMode="auto">
            <a:xfrm>
              <a:off x="5633" y="3435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31" name="Rectangle 129"/>
            <p:cNvSpPr>
              <a:spLocks noChangeArrowheads="1"/>
            </p:cNvSpPr>
            <p:nvPr userDrawn="1"/>
          </p:nvSpPr>
          <p:spPr bwMode="auto">
            <a:xfrm>
              <a:off x="5633" y="3489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32" name="Rectangle 130"/>
            <p:cNvSpPr>
              <a:spLocks noChangeArrowheads="1"/>
            </p:cNvSpPr>
            <p:nvPr userDrawn="1"/>
          </p:nvSpPr>
          <p:spPr bwMode="auto">
            <a:xfrm>
              <a:off x="5581" y="3489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33" name="Rectangle 131"/>
            <p:cNvSpPr>
              <a:spLocks noChangeArrowheads="1"/>
            </p:cNvSpPr>
            <p:nvPr userDrawn="1"/>
          </p:nvSpPr>
          <p:spPr bwMode="auto">
            <a:xfrm>
              <a:off x="5527" y="3489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34" name="Rectangle 132"/>
            <p:cNvSpPr>
              <a:spLocks noChangeArrowheads="1"/>
            </p:cNvSpPr>
            <p:nvPr userDrawn="1"/>
          </p:nvSpPr>
          <p:spPr bwMode="auto">
            <a:xfrm>
              <a:off x="5633" y="3541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35" name="Rectangle 133"/>
            <p:cNvSpPr>
              <a:spLocks noChangeArrowheads="1"/>
            </p:cNvSpPr>
            <p:nvPr userDrawn="1"/>
          </p:nvSpPr>
          <p:spPr bwMode="auto">
            <a:xfrm>
              <a:off x="5581" y="3541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36" name="Rectangle 134"/>
            <p:cNvSpPr>
              <a:spLocks noChangeArrowheads="1"/>
            </p:cNvSpPr>
            <p:nvPr userDrawn="1"/>
          </p:nvSpPr>
          <p:spPr bwMode="auto">
            <a:xfrm>
              <a:off x="5475" y="3541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37" name="Rectangle 135"/>
            <p:cNvSpPr>
              <a:spLocks noChangeArrowheads="1"/>
            </p:cNvSpPr>
            <p:nvPr userDrawn="1"/>
          </p:nvSpPr>
          <p:spPr bwMode="auto">
            <a:xfrm>
              <a:off x="5633" y="3593"/>
              <a:ext cx="54" cy="54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38" name="Rectangle 136"/>
            <p:cNvSpPr>
              <a:spLocks noChangeArrowheads="1"/>
            </p:cNvSpPr>
            <p:nvPr userDrawn="1"/>
          </p:nvSpPr>
          <p:spPr bwMode="auto">
            <a:xfrm>
              <a:off x="5527" y="3593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39" name="Rectangle 137"/>
            <p:cNvSpPr>
              <a:spLocks noChangeArrowheads="1"/>
            </p:cNvSpPr>
            <p:nvPr userDrawn="1"/>
          </p:nvSpPr>
          <p:spPr bwMode="auto">
            <a:xfrm>
              <a:off x="5633" y="3647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40" name="Rectangle 138"/>
            <p:cNvSpPr>
              <a:spLocks noChangeArrowheads="1"/>
            </p:cNvSpPr>
            <p:nvPr userDrawn="1"/>
          </p:nvSpPr>
          <p:spPr bwMode="auto">
            <a:xfrm>
              <a:off x="5581" y="3647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41" name="Rectangle 139"/>
            <p:cNvSpPr>
              <a:spLocks noChangeArrowheads="1"/>
            </p:cNvSpPr>
            <p:nvPr userDrawn="1"/>
          </p:nvSpPr>
          <p:spPr bwMode="auto">
            <a:xfrm>
              <a:off x="5475" y="3699"/>
              <a:ext cx="52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42" name="Rectangle 140"/>
            <p:cNvSpPr>
              <a:spLocks noChangeArrowheads="1"/>
            </p:cNvSpPr>
            <p:nvPr userDrawn="1"/>
          </p:nvSpPr>
          <p:spPr bwMode="auto">
            <a:xfrm>
              <a:off x="5633" y="3699"/>
              <a:ext cx="54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43" name="Rectangle 141"/>
            <p:cNvSpPr>
              <a:spLocks noChangeArrowheads="1"/>
            </p:cNvSpPr>
            <p:nvPr userDrawn="1"/>
          </p:nvSpPr>
          <p:spPr bwMode="auto">
            <a:xfrm>
              <a:off x="5581" y="3699"/>
              <a:ext cx="52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44" name="Rectangle 142"/>
            <p:cNvSpPr>
              <a:spLocks noChangeArrowheads="1"/>
            </p:cNvSpPr>
            <p:nvPr userDrawn="1"/>
          </p:nvSpPr>
          <p:spPr bwMode="auto">
            <a:xfrm>
              <a:off x="5633" y="3752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45" name="Rectangle 143"/>
            <p:cNvSpPr>
              <a:spLocks noChangeArrowheads="1"/>
            </p:cNvSpPr>
            <p:nvPr userDrawn="1"/>
          </p:nvSpPr>
          <p:spPr bwMode="auto">
            <a:xfrm>
              <a:off x="5527" y="3752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46" name="Rectangle 144"/>
            <p:cNvSpPr>
              <a:spLocks noChangeArrowheads="1"/>
            </p:cNvSpPr>
            <p:nvPr userDrawn="1"/>
          </p:nvSpPr>
          <p:spPr bwMode="auto">
            <a:xfrm>
              <a:off x="5633" y="3804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47" name="Rectangle 145"/>
            <p:cNvSpPr>
              <a:spLocks noChangeArrowheads="1"/>
            </p:cNvSpPr>
            <p:nvPr userDrawn="1"/>
          </p:nvSpPr>
          <p:spPr bwMode="auto">
            <a:xfrm>
              <a:off x="5581" y="3804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48" name="Rectangle 146"/>
            <p:cNvSpPr>
              <a:spLocks noChangeArrowheads="1"/>
            </p:cNvSpPr>
            <p:nvPr userDrawn="1"/>
          </p:nvSpPr>
          <p:spPr bwMode="auto">
            <a:xfrm>
              <a:off x="5527" y="3804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49" name="Rectangle 147"/>
            <p:cNvSpPr>
              <a:spLocks noChangeArrowheads="1"/>
            </p:cNvSpPr>
            <p:nvPr userDrawn="1"/>
          </p:nvSpPr>
          <p:spPr bwMode="auto">
            <a:xfrm>
              <a:off x="5633" y="3858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0" name="Rectangle 148"/>
            <p:cNvSpPr>
              <a:spLocks noChangeArrowheads="1"/>
            </p:cNvSpPr>
            <p:nvPr userDrawn="1"/>
          </p:nvSpPr>
          <p:spPr bwMode="auto">
            <a:xfrm>
              <a:off x="5581" y="3858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1" name="Rectangle 149"/>
            <p:cNvSpPr>
              <a:spLocks noChangeArrowheads="1"/>
            </p:cNvSpPr>
            <p:nvPr userDrawn="1"/>
          </p:nvSpPr>
          <p:spPr bwMode="auto">
            <a:xfrm>
              <a:off x="5527" y="3858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2" name="Rectangle 150"/>
            <p:cNvSpPr>
              <a:spLocks noChangeArrowheads="1"/>
            </p:cNvSpPr>
            <p:nvPr userDrawn="1"/>
          </p:nvSpPr>
          <p:spPr bwMode="auto">
            <a:xfrm>
              <a:off x="5475" y="3858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3" name="Rectangle 151"/>
            <p:cNvSpPr>
              <a:spLocks noChangeArrowheads="1"/>
            </p:cNvSpPr>
            <p:nvPr userDrawn="1"/>
          </p:nvSpPr>
          <p:spPr bwMode="auto">
            <a:xfrm>
              <a:off x="5633" y="1956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4" name="Rectangle 152"/>
            <p:cNvSpPr>
              <a:spLocks noChangeArrowheads="1"/>
            </p:cNvSpPr>
            <p:nvPr userDrawn="1"/>
          </p:nvSpPr>
          <p:spPr bwMode="auto">
            <a:xfrm>
              <a:off x="5581" y="1956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5" name="Rectangle 153"/>
            <p:cNvSpPr>
              <a:spLocks noChangeArrowheads="1"/>
            </p:cNvSpPr>
            <p:nvPr userDrawn="1"/>
          </p:nvSpPr>
          <p:spPr bwMode="auto">
            <a:xfrm>
              <a:off x="5527" y="1956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6" name="Rectangle 154"/>
            <p:cNvSpPr>
              <a:spLocks noChangeArrowheads="1"/>
            </p:cNvSpPr>
            <p:nvPr userDrawn="1"/>
          </p:nvSpPr>
          <p:spPr bwMode="auto">
            <a:xfrm>
              <a:off x="5633" y="2008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7" name="Rectangle 155"/>
            <p:cNvSpPr>
              <a:spLocks noChangeArrowheads="1"/>
            </p:cNvSpPr>
            <p:nvPr userDrawn="1"/>
          </p:nvSpPr>
          <p:spPr bwMode="auto">
            <a:xfrm>
              <a:off x="5527" y="2114"/>
              <a:ext cx="54" cy="54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8" name="Rectangle 156"/>
            <p:cNvSpPr>
              <a:spLocks noChangeArrowheads="1"/>
            </p:cNvSpPr>
            <p:nvPr userDrawn="1"/>
          </p:nvSpPr>
          <p:spPr bwMode="auto">
            <a:xfrm>
              <a:off x="5527" y="2008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59" name="Rectangle 157"/>
            <p:cNvSpPr>
              <a:spLocks noChangeArrowheads="1"/>
            </p:cNvSpPr>
            <p:nvPr userDrawn="1"/>
          </p:nvSpPr>
          <p:spPr bwMode="auto">
            <a:xfrm>
              <a:off x="5633" y="2062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0" name="Rectangle 158"/>
            <p:cNvSpPr>
              <a:spLocks noChangeArrowheads="1"/>
            </p:cNvSpPr>
            <p:nvPr userDrawn="1"/>
          </p:nvSpPr>
          <p:spPr bwMode="auto">
            <a:xfrm>
              <a:off x="5581" y="2062"/>
              <a:ext cx="52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1" name="Rectangle 159"/>
            <p:cNvSpPr>
              <a:spLocks noChangeArrowheads="1"/>
            </p:cNvSpPr>
            <p:nvPr userDrawn="1"/>
          </p:nvSpPr>
          <p:spPr bwMode="auto">
            <a:xfrm>
              <a:off x="5475" y="2062"/>
              <a:ext cx="52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2" name="Rectangle 160"/>
            <p:cNvSpPr>
              <a:spLocks noChangeArrowheads="1"/>
            </p:cNvSpPr>
            <p:nvPr userDrawn="1"/>
          </p:nvSpPr>
          <p:spPr bwMode="auto">
            <a:xfrm>
              <a:off x="5633" y="2114"/>
              <a:ext cx="54" cy="54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3" name="Rectangle 161"/>
            <p:cNvSpPr>
              <a:spLocks noChangeArrowheads="1"/>
            </p:cNvSpPr>
            <p:nvPr userDrawn="1"/>
          </p:nvSpPr>
          <p:spPr bwMode="auto">
            <a:xfrm>
              <a:off x="5633" y="2168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4" name="Rectangle 162"/>
            <p:cNvSpPr>
              <a:spLocks noChangeArrowheads="1"/>
            </p:cNvSpPr>
            <p:nvPr userDrawn="1"/>
          </p:nvSpPr>
          <p:spPr bwMode="auto">
            <a:xfrm>
              <a:off x="5581" y="2168"/>
              <a:ext cx="52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5" name="Rectangle 163"/>
            <p:cNvSpPr>
              <a:spLocks noChangeArrowheads="1"/>
            </p:cNvSpPr>
            <p:nvPr userDrawn="1"/>
          </p:nvSpPr>
          <p:spPr bwMode="auto">
            <a:xfrm>
              <a:off x="5633" y="2220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6" name="Rectangle 164"/>
            <p:cNvSpPr>
              <a:spLocks noChangeArrowheads="1"/>
            </p:cNvSpPr>
            <p:nvPr userDrawn="1"/>
          </p:nvSpPr>
          <p:spPr bwMode="auto">
            <a:xfrm>
              <a:off x="5581" y="2220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7" name="Rectangle 165"/>
            <p:cNvSpPr>
              <a:spLocks noChangeArrowheads="1"/>
            </p:cNvSpPr>
            <p:nvPr userDrawn="1"/>
          </p:nvSpPr>
          <p:spPr bwMode="auto">
            <a:xfrm>
              <a:off x="5527" y="2220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8" name="Rectangle 166"/>
            <p:cNvSpPr>
              <a:spLocks noChangeArrowheads="1"/>
            </p:cNvSpPr>
            <p:nvPr userDrawn="1"/>
          </p:nvSpPr>
          <p:spPr bwMode="auto">
            <a:xfrm>
              <a:off x="5633" y="2272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69" name="Rectangle 167"/>
            <p:cNvSpPr>
              <a:spLocks noChangeArrowheads="1"/>
            </p:cNvSpPr>
            <p:nvPr userDrawn="1"/>
          </p:nvSpPr>
          <p:spPr bwMode="auto">
            <a:xfrm>
              <a:off x="5633" y="2326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0" name="Rectangle 168"/>
            <p:cNvSpPr>
              <a:spLocks noChangeArrowheads="1"/>
            </p:cNvSpPr>
            <p:nvPr userDrawn="1"/>
          </p:nvSpPr>
          <p:spPr bwMode="auto">
            <a:xfrm>
              <a:off x="5581" y="2272"/>
              <a:ext cx="52" cy="54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1" name="Rectangle 169"/>
            <p:cNvSpPr>
              <a:spLocks noChangeArrowheads="1"/>
            </p:cNvSpPr>
            <p:nvPr userDrawn="1"/>
          </p:nvSpPr>
          <p:spPr bwMode="auto">
            <a:xfrm>
              <a:off x="5527" y="2326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2" name="Rectangle 170"/>
            <p:cNvSpPr>
              <a:spLocks noChangeArrowheads="1"/>
            </p:cNvSpPr>
            <p:nvPr userDrawn="1"/>
          </p:nvSpPr>
          <p:spPr bwMode="auto">
            <a:xfrm>
              <a:off x="5633" y="2378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3" name="Rectangle 171"/>
            <p:cNvSpPr>
              <a:spLocks noChangeArrowheads="1"/>
            </p:cNvSpPr>
            <p:nvPr userDrawn="1"/>
          </p:nvSpPr>
          <p:spPr bwMode="auto">
            <a:xfrm>
              <a:off x="5581" y="2378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4" name="Rectangle 172"/>
            <p:cNvSpPr>
              <a:spLocks noChangeArrowheads="1"/>
            </p:cNvSpPr>
            <p:nvPr userDrawn="1"/>
          </p:nvSpPr>
          <p:spPr bwMode="auto">
            <a:xfrm>
              <a:off x="5475" y="2378"/>
              <a:ext cx="52" cy="54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5" name="Rectangle 173"/>
            <p:cNvSpPr>
              <a:spLocks noChangeArrowheads="1"/>
            </p:cNvSpPr>
            <p:nvPr userDrawn="1"/>
          </p:nvSpPr>
          <p:spPr bwMode="auto">
            <a:xfrm>
              <a:off x="5581" y="1798"/>
              <a:ext cx="52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6" name="Rectangle 174"/>
            <p:cNvSpPr>
              <a:spLocks noChangeArrowheads="1"/>
            </p:cNvSpPr>
            <p:nvPr userDrawn="1"/>
          </p:nvSpPr>
          <p:spPr bwMode="auto">
            <a:xfrm>
              <a:off x="5581" y="477"/>
              <a:ext cx="52" cy="53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7" name="Rectangle 175"/>
            <p:cNvSpPr>
              <a:spLocks noChangeArrowheads="1"/>
            </p:cNvSpPr>
            <p:nvPr userDrawn="1"/>
          </p:nvSpPr>
          <p:spPr bwMode="auto">
            <a:xfrm>
              <a:off x="5633" y="477"/>
              <a:ext cx="54" cy="53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8" name="Rectangle 176"/>
            <p:cNvSpPr>
              <a:spLocks noChangeArrowheads="1"/>
            </p:cNvSpPr>
            <p:nvPr userDrawn="1"/>
          </p:nvSpPr>
          <p:spPr bwMode="auto">
            <a:xfrm>
              <a:off x="5527" y="424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79" name="Rectangle 177"/>
            <p:cNvSpPr>
              <a:spLocks noChangeArrowheads="1"/>
            </p:cNvSpPr>
            <p:nvPr userDrawn="1"/>
          </p:nvSpPr>
          <p:spPr bwMode="auto">
            <a:xfrm>
              <a:off x="5581" y="424"/>
              <a:ext cx="52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0" name="Rectangle 178"/>
            <p:cNvSpPr>
              <a:spLocks noChangeArrowheads="1"/>
            </p:cNvSpPr>
            <p:nvPr userDrawn="1"/>
          </p:nvSpPr>
          <p:spPr bwMode="auto">
            <a:xfrm>
              <a:off x="5633" y="424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1" name="Rectangle 179"/>
            <p:cNvSpPr>
              <a:spLocks noChangeArrowheads="1"/>
            </p:cNvSpPr>
            <p:nvPr userDrawn="1"/>
          </p:nvSpPr>
          <p:spPr bwMode="auto">
            <a:xfrm>
              <a:off x="5633" y="372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2" name="Rectangle 180"/>
            <p:cNvSpPr>
              <a:spLocks noChangeArrowheads="1"/>
            </p:cNvSpPr>
            <p:nvPr userDrawn="1"/>
          </p:nvSpPr>
          <p:spPr bwMode="auto">
            <a:xfrm>
              <a:off x="5475" y="372"/>
              <a:ext cx="52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3" name="Rectangle 181"/>
            <p:cNvSpPr>
              <a:spLocks noChangeArrowheads="1"/>
            </p:cNvSpPr>
            <p:nvPr userDrawn="1"/>
          </p:nvSpPr>
          <p:spPr bwMode="auto">
            <a:xfrm>
              <a:off x="5527" y="318"/>
              <a:ext cx="54" cy="54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4" name="Rectangle 182"/>
            <p:cNvSpPr>
              <a:spLocks noChangeArrowheads="1"/>
            </p:cNvSpPr>
            <p:nvPr userDrawn="1"/>
          </p:nvSpPr>
          <p:spPr bwMode="auto">
            <a:xfrm>
              <a:off x="5581" y="318"/>
              <a:ext cx="52" cy="54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5" name="Rectangle 183"/>
            <p:cNvSpPr>
              <a:spLocks noChangeArrowheads="1"/>
            </p:cNvSpPr>
            <p:nvPr userDrawn="1"/>
          </p:nvSpPr>
          <p:spPr bwMode="auto">
            <a:xfrm>
              <a:off x="5633" y="318"/>
              <a:ext cx="54" cy="54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6" name="Rectangle 184"/>
            <p:cNvSpPr>
              <a:spLocks noChangeArrowheads="1"/>
            </p:cNvSpPr>
            <p:nvPr userDrawn="1"/>
          </p:nvSpPr>
          <p:spPr bwMode="auto">
            <a:xfrm>
              <a:off x="5581" y="266"/>
              <a:ext cx="52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7" name="Rectangle 185"/>
            <p:cNvSpPr>
              <a:spLocks noChangeArrowheads="1"/>
            </p:cNvSpPr>
            <p:nvPr userDrawn="1"/>
          </p:nvSpPr>
          <p:spPr bwMode="auto">
            <a:xfrm>
              <a:off x="5633" y="266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8" name="Rectangle 186"/>
            <p:cNvSpPr>
              <a:spLocks noChangeArrowheads="1"/>
            </p:cNvSpPr>
            <p:nvPr userDrawn="1"/>
          </p:nvSpPr>
          <p:spPr bwMode="auto">
            <a:xfrm>
              <a:off x="5527" y="212"/>
              <a:ext cx="54" cy="54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89" name="Rectangle 187"/>
            <p:cNvSpPr>
              <a:spLocks noChangeArrowheads="1"/>
            </p:cNvSpPr>
            <p:nvPr userDrawn="1"/>
          </p:nvSpPr>
          <p:spPr bwMode="auto">
            <a:xfrm>
              <a:off x="5581" y="212"/>
              <a:ext cx="52" cy="54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0" name="Rectangle 188"/>
            <p:cNvSpPr>
              <a:spLocks noChangeArrowheads="1"/>
            </p:cNvSpPr>
            <p:nvPr userDrawn="1"/>
          </p:nvSpPr>
          <p:spPr bwMode="auto">
            <a:xfrm>
              <a:off x="5633" y="212"/>
              <a:ext cx="54" cy="54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1" name="Rectangle 189"/>
            <p:cNvSpPr>
              <a:spLocks noChangeArrowheads="1"/>
            </p:cNvSpPr>
            <p:nvPr userDrawn="1"/>
          </p:nvSpPr>
          <p:spPr bwMode="auto">
            <a:xfrm>
              <a:off x="5476" y="214"/>
              <a:ext cx="52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2" name="Rectangle 190"/>
            <p:cNvSpPr>
              <a:spLocks noChangeArrowheads="1"/>
            </p:cNvSpPr>
            <p:nvPr userDrawn="1"/>
          </p:nvSpPr>
          <p:spPr bwMode="auto">
            <a:xfrm>
              <a:off x="5527" y="160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3" name="Rectangle 191"/>
            <p:cNvSpPr>
              <a:spLocks noChangeArrowheads="1"/>
            </p:cNvSpPr>
            <p:nvPr userDrawn="1"/>
          </p:nvSpPr>
          <p:spPr bwMode="auto">
            <a:xfrm>
              <a:off x="5581" y="160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4" name="Rectangle 192"/>
            <p:cNvSpPr>
              <a:spLocks noChangeArrowheads="1"/>
            </p:cNvSpPr>
            <p:nvPr userDrawn="1"/>
          </p:nvSpPr>
          <p:spPr bwMode="auto">
            <a:xfrm>
              <a:off x="5633" y="160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5" name="Rectangle 193"/>
            <p:cNvSpPr>
              <a:spLocks noChangeArrowheads="1"/>
            </p:cNvSpPr>
            <p:nvPr userDrawn="1"/>
          </p:nvSpPr>
          <p:spPr bwMode="auto">
            <a:xfrm>
              <a:off x="5581" y="106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6" name="Rectangle 194"/>
            <p:cNvSpPr>
              <a:spLocks noChangeArrowheads="1"/>
            </p:cNvSpPr>
            <p:nvPr userDrawn="1"/>
          </p:nvSpPr>
          <p:spPr bwMode="auto">
            <a:xfrm>
              <a:off x="5633" y="106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7" name="Rectangle 195"/>
            <p:cNvSpPr>
              <a:spLocks noChangeArrowheads="1"/>
            </p:cNvSpPr>
            <p:nvPr userDrawn="1"/>
          </p:nvSpPr>
          <p:spPr bwMode="auto">
            <a:xfrm>
              <a:off x="5527" y="54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8" name="Rectangle 196"/>
            <p:cNvSpPr>
              <a:spLocks noChangeArrowheads="1"/>
            </p:cNvSpPr>
            <p:nvPr userDrawn="1"/>
          </p:nvSpPr>
          <p:spPr bwMode="auto">
            <a:xfrm>
              <a:off x="5581" y="54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199" name="Rectangle 197"/>
            <p:cNvSpPr>
              <a:spLocks noChangeArrowheads="1"/>
            </p:cNvSpPr>
            <p:nvPr userDrawn="1"/>
          </p:nvSpPr>
          <p:spPr bwMode="auto">
            <a:xfrm>
              <a:off x="5633" y="54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00" name="Rectangle 198"/>
            <p:cNvSpPr>
              <a:spLocks noChangeArrowheads="1"/>
            </p:cNvSpPr>
            <p:nvPr userDrawn="1"/>
          </p:nvSpPr>
          <p:spPr bwMode="auto">
            <a:xfrm>
              <a:off x="5475" y="54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10" name="Rectangle 191"/>
            <p:cNvSpPr>
              <a:spLocks noChangeArrowheads="1"/>
            </p:cNvSpPr>
            <p:nvPr userDrawn="1"/>
          </p:nvSpPr>
          <p:spPr bwMode="auto">
            <a:xfrm>
              <a:off x="5585" y="161"/>
              <a:ext cx="52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11" name="Rectangle 193"/>
            <p:cNvSpPr>
              <a:spLocks noChangeArrowheads="1"/>
            </p:cNvSpPr>
            <p:nvPr userDrawn="1"/>
          </p:nvSpPr>
          <p:spPr bwMode="auto">
            <a:xfrm>
              <a:off x="5585" y="107"/>
              <a:ext cx="52" cy="54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12" name="Rectangle 194"/>
            <p:cNvSpPr>
              <a:spLocks noChangeArrowheads="1"/>
            </p:cNvSpPr>
            <p:nvPr userDrawn="1"/>
          </p:nvSpPr>
          <p:spPr bwMode="auto">
            <a:xfrm>
              <a:off x="5637" y="107"/>
              <a:ext cx="54" cy="54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13" name="Rectangle 195"/>
            <p:cNvSpPr>
              <a:spLocks noChangeArrowheads="1"/>
            </p:cNvSpPr>
            <p:nvPr userDrawn="1"/>
          </p:nvSpPr>
          <p:spPr bwMode="auto">
            <a:xfrm>
              <a:off x="5531" y="55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14" name="Rectangle 196"/>
            <p:cNvSpPr>
              <a:spLocks noChangeArrowheads="1"/>
            </p:cNvSpPr>
            <p:nvPr userDrawn="1"/>
          </p:nvSpPr>
          <p:spPr bwMode="auto">
            <a:xfrm>
              <a:off x="5585" y="55"/>
              <a:ext cx="52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15" name="Rectangle 197"/>
            <p:cNvSpPr>
              <a:spLocks noChangeArrowheads="1"/>
            </p:cNvSpPr>
            <p:nvPr userDrawn="1"/>
          </p:nvSpPr>
          <p:spPr bwMode="auto">
            <a:xfrm>
              <a:off x="5637" y="55"/>
              <a:ext cx="54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16" name="Rectangle 198"/>
            <p:cNvSpPr>
              <a:spLocks noChangeArrowheads="1"/>
            </p:cNvSpPr>
            <p:nvPr userDrawn="1"/>
          </p:nvSpPr>
          <p:spPr bwMode="auto">
            <a:xfrm>
              <a:off x="5479" y="55"/>
              <a:ext cx="52" cy="52"/>
            </a:xfrm>
            <a:prstGeom prst="rect">
              <a:avLst/>
            </a:prstGeom>
            <a:solidFill>
              <a:srgbClr val="006599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</p:grpSp>
      <p:sp>
        <p:nvSpPr>
          <p:cNvPr id="273607" name="Rectangle 199"/>
          <p:cNvSpPr>
            <a:spLocks noGrp="1" noChangeArrowheads="1"/>
          </p:cNvSpPr>
          <p:nvPr>
            <p:ph type="ctrTitle"/>
          </p:nvPr>
        </p:nvSpPr>
        <p:spPr>
          <a:xfrm>
            <a:off x="239246" y="76220"/>
            <a:ext cx="11258941" cy="2555839"/>
          </a:xfrm>
        </p:spPr>
        <p:txBody>
          <a:bodyPr anchor="b" anchorCtr="1"/>
          <a:lstStyle>
            <a:lvl1pPr algn="ctr">
              <a:defRPr sz="4000" b="1">
                <a:solidFill>
                  <a:srgbClr val="006599"/>
                </a:solidFill>
              </a:defRPr>
            </a:lvl1pPr>
          </a:lstStyle>
          <a:p>
            <a:r>
              <a:rPr lang="de-AT" dirty="0"/>
              <a:t>Click to edit Master title style</a:t>
            </a:r>
          </a:p>
        </p:txBody>
      </p:sp>
      <p:sp>
        <p:nvSpPr>
          <p:cNvPr id="273608" name="Rectangle 200"/>
          <p:cNvSpPr>
            <a:spLocks noGrp="1" noChangeArrowheads="1"/>
          </p:cNvSpPr>
          <p:nvPr>
            <p:ph type="subTitle" idx="1"/>
          </p:nvPr>
        </p:nvSpPr>
        <p:spPr>
          <a:xfrm>
            <a:off x="239246" y="3074354"/>
            <a:ext cx="11258941" cy="1440196"/>
          </a:xfrm>
        </p:spPr>
        <p:txBody>
          <a:bodyPr anchor="ctr"/>
          <a:lstStyle>
            <a:lvl1pPr marL="0" indent="0" algn="ctr">
              <a:buFont typeface="Arial" charset="0"/>
              <a:buNone/>
              <a:defRPr sz="3200"/>
            </a:lvl1pPr>
          </a:lstStyle>
          <a:p>
            <a:r>
              <a:rPr lang="de-AT" dirty="0"/>
              <a:t>Click to edit Master subtitle style</a:t>
            </a:r>
          </a:p>
        </p:txBody>
      </p:sp>
      <p:grpSp>
        <p:nvGrpSpPr>
          <p:cNvPr id="201" name="Group 2"/>
          <p:cNvGrpSpPr>
            <a:grpSpLocks noChangeAspect="1"/>
          </p:cNvGrpSpPr>
          <p:nvPr userDrawn="1"/>
        </p:nvGrpSpPr>
        <p:grpSpPr bwMode="auto">
          <a:xfrm>
            <a:off x="11642203" y="6335668"/>
            <a:ext cx="362045" cy="406494"/>
            <a:chOff x="5494" y="4030"/>
            <a:chExt cx="179" cy="201"/>
          </a:xfrm>
        </p:grpSpPr>
        <p:sp>
          <p:nvSpPr>
            <p:cNvPr id="202" name="Freeform 3"/>
            <p:cNvSpPr>
              <a:spLocks/>
            </p:cNvSpPr>
            <p:nvPr userDrawn="1"/>
          </p:nvSpPr>
          <p:spPr bwMode="auto">
            <a:xfrm>
              <a:off x="5494" y="4030"/>
              <a:ext cx="160" cy="201"/>
            </a:xfrm>
            <a:custGeom>
              <a:avLst/>
              <a:gdLst/>
              <a:ahLst/>
              <a:cxnLst>
                <a:cxn ang="0">
                  <a:pos x="116" y="318"/>
                </a:cxn>
                <a:cxn ang="0">
                  <a:pos x="108" y="299"/>
                </a:cxn>
                <a:cxn ang="0">
                  <a:pos x="93" y="298"/>
                </a:cxn>
                <a:cxn ang="0">
                  <a:pos x="83" y="309"/>
                </a:cxn>
                <a:cxn ang="0">
                  <a:pos x="66" y="306"/>
                </a:cxn>
                <a:cxn ang="0">
                  <a:pos x="69" y="282"/>
                </a:cxn>
                <a:cxn ang="0">
                  <a:pos x="51" y="276"/>
                </a:cxn>
                <a:cxn ang="0">
                  <a:pos x="19" y="294"/>
                </a:cxn>
                <a:cxn ang="0">
                  <a:pos x="2" y="287"/>
                </a:cxn>
                <a:cxn ang="0">
                  <a:pos x="5" y="271"/>
                </a:cxn>
                <a:cxn ang="0">
                  <a:pos x="36" y="256"/>
                </a:cxn>
                <a:cxn ang="0">
                  <a:pos x="42" y="234"/>
                </a:cxn>
                <a:cxn ang="0">
                  <a:pos x="31" y="219"/>
                </a:cxn>
                <a:cxn ang="0">
                  <a:pos x="7" y="208"/>
                </a:cxn>
                <a:cxn ang="0">
                  <a:pos x="14" y="193"/>
                </a:cxn>
                <a:cxn ang="0">
                  <a:pos x="39" y="187"/>
                </a:cxn>
                <a:cxn ang="0">
                  <a:pos x="49" y="168"/>
                </a:cxn>
                <a:cxn ang="0">
                  <a:pos x="47" y="145"/>
                </a:cxn>
                <a:cxn ang="0">
                  <a:pos x="63" y="136"/>
                </a:cxn>
                <a:cxn ang="0">
                  <a:pos x="83" y="124"/>
                </a:cxn>
                <a:cxn ang="0">
                  <a:pos x="73" y="104"/>
                </a:cxn>
                <a:cxn ang="0">
                  <a:pos x="76" y="86"/>
                </a:cxn>
                <a:cxn ang="0">
                  <a:pos x="93" y="89"/>
                </a:cxn>
                <a:cxn ang="0">
                  <a:pos x="118" y="99"/>
                </a:cxn>
                <a:cxn ang="0">
                  <a:pos x="131" y="82"/>
                </a:cxn>
                <a:cxn ang="0">
                  <a:pos x="126" y="47"/>
                </a:cxn>
                <a:cxn ang="0">
                  <a:pos x="120" y="19"/>
                </a:cxn>
                <a:cxn ang="0">
                  <a:pos x="126" y="3"/>
                </a:cxn>
                <a:cxn ang="0">
                  <a:pos x="147" y="2"/>
                </a:cxn>
                <a:cxn ang="0">
                  <a:pos x="158" y="19"/>
                </a:cxn>
                <a:cxn ang="0">
                  <a:pos x="150" y="51"/>
                </a:cxn>
                <a:cxn ang="0">
                  <a:pos x="145" y="94"/>
                </a:cxn>
                <a:cxn ang="0">
                  <a:pos x="155" y="109"/>
                </a:cxn>
                <a:cxn ang="0">
                  <a:pos x="182" y="111"/>
                </a:cxn>
                <a:cxn ang="0">
                  <a:pos x="189" y="99"/>
                </a:cxn>
                <a:cxn ang="0">
                  <a:pos x="205" y="66"/>
                </a:cxn>
                <a:cxn ang="0">
                  <a:pos x="221" y="66"/>
                </a:cxn>
                <a:cxn ang="0">
                  <a:pos x="221" y="86"/>
                </a:cxn>
                <a:cxn ang="0">
                  <a:pos x="199" y="119"/>
                </a:cxn>
                <a:cxn ang="0">
                  <a:pos x="205" y="136"/>
                </a:cxn>
                <a:cxn ang="0">
                  <a:pos x="224" y="136"/>
                </a:cxn>
                <a:cxn ang="0">
                  <a:pos x="242" y="123"/>
                </a:cxn>
                <a:cxn ang="0">
                  <a:pos x="252" y="131"/>
                </a:cxn>
                <a:cxn ang="0">
                  <a:pos x="251" y="145"/>
                </a:cxn>
                <a:cxn ang="0">
                  <a:pos x="231" y="165"/>
                </a:cxn>
                <a:cxn ang="0">
                  <a:pos x="232" y="224"/>
                </a:cxn>
                <a:cxn ang="0">
                  <a:pos x="246" y="240"/>
                </a:cxn>
                <a:cxn ang="0">
                  <a:pos x="247" y="259"/>
                </a:cxn>
                <a:cxn ang="0">
                  <a:pos x="232" y="262"/>
                </a:cxn>
                <a:cxn ang="0">
                  <a:pos x="222" y="276"/>
                </a:cxn>
                <a:cxn ang="0">
                  <a:pos x="231" y="298"/>
                </a:cxn>
                <a:cxn ang="0">
                  <a:pos x="217" y="303"/>
                </a:cxn>
                <a:cxn ang="0">
                  <a:pos x="199" y="284"/>
                </a:cxn>
                <a:cxn ang="0">
                  <a:pos x="182" y="291"/>
                </a:cxn>
                <a:cxn ang="0">
                  <a:pos x="170" y="306"/>
                </a:cxn>
                <a:cxn ang="0">
                  <a:pos x="143" y="308"/>
                </a:cxn>
                <a:cxn ang="0">
                  <a:pos x="128" y="318"/>
                </a:cxn>
              </a:cxnLst>
              <a:rect l="0" t="0" r="r" b="b"/>
              <a:pathLst>
                <a:path w="254" h="319">
                  <a:moveTo>
                    <a:pt x="128" y="318"/>
                  </a:moveTo>
                  <a:lnTo>
                    <a:pt x="125" y="319"/>
                  </a:lnTo>
                  <a:lnTo>
                    <a:pt x="121" y="319"/>
                  </a:lnTo>
                  <a:lnTo>
                    <a:pt x="120" y="319"/>
                  </a:lnTo>
                  <a:lnTo>
                    <a:pt x="118" y="318"/>
                  </a:lnTo>
                  <a:lnTo>
                    <a:pt x="116" y="318"/>
                  </a:lnTo>
                  <a:lnTo>
                    <a:pt x="116" y="314"/>
                  </a:lnTo>
                  <a:lnTo>
                    <a:pt x="113" y="311"/>
                  </a:lnTo>
                  <a:lnTo>
                    <a:pt x="113" y="306"/>
                  </a:lnTo>
                  <a:lnTo>
                    <a:pt x="111" y="304"/>
                  </a:lnTo>
                  <a:lnTo>
                    <a:pt x="110" y="303"/>
                  </a:lnTo>
                  <a:lnTo>
                    <a:pt x="108" y="299"/>
                  </a:lnTo>
                  <a:lnTo>
                    <a:pt x="106" y="299"/>
                  </a:lnTo>
                  <a:lnTo>
                    <a:pt x="103" y="298"/>
                  </a:lnTo>
                  <a:lnTo>
                    <a:pt x="100" y="298"/>
                  </a:lnTo>
                  <a:lnTo>
                    <a:pt x="96" y="298"/>
                  </a:lnTo>
                  <a:lnTo>
                    <a:pt x="94" y="298"/>
                  </a:lnTo>
                  <a:lnTo>
                    <a:pt x="93" y="298"/>
                  </a:lnTo>
                  <a:lnTo>
                    <a:pt x="91" y="299"/>
                  </a:lnTo>
                  <a:lnTo>
                    <a:pt x="89" y="301"/>
                  </a:lnTo>
                  <a:lnTo>
                    <a:pt x="88" y="304"/>
                  </a:lnTo>
                  <a:lnTo>
                    <a:pt x="84" y="308"/>
                  </a:lnTo>
                  <a:lnTo>
                    <a:pt x="84" y="309"/>
                  </a:lnTo>
                  <a:lnTo>
                    <a:pt x="83" y="309"/>
                  </a:lnTo>
                  <a:lnTo>
                    <a:pt x="79" y="311"/>
                  </a:lnTo>
                  <a:lnTo>
                    <a:pt x="76" y="311"/>
                  </a:lnTo>
                  <a:lnTo>
                    <a:pt x="73" y="311"/>
                  </a:lnTo>
                  <a:lnTo>
                    <a:pt x="71" y="309"/>
                  </a:lnTo>
                  <a:lnTo>
                    <a:pt x="68" y="308"/>
                  </a:lnTo>
                  <a:lnTo>
                    <a:pt x="66" y="306"/>
                  </a:lnTo>
                  <a:lnTo>
                    <a:pt x="64" y="304"/>
                  </a:lnTo>
                  <a:lnTo>
                    <a:pt x="64" y="301"/>
                  </a:lnTo>
                  <a:lnTo>
                    <a:pt x="64" y="299"/>
                  </a:lnTo>
                  <a:lnTo>
                    <a:pt x="66" y="294"/>
                  </a:lnTo>
                  <a:lnTo>
                    <a:pt x="69" y="284"/>
                  </a:lnTo>
                  <a:lnTo>
                    <a:pt x="69" y="282"/>
                  </a:lnTo>
                  <a:lnTo>
                    <a:pt x="69" y="279"/>
                  </a:lnTo>
                  <a:lnTo>
                    <a:pt x="68" y="279"/>
                  </a:lnTo>
                  <a:lnTo>
                    <a:pt x="68" y="277"/>
                  </a:lnTo>
                  <a:lnTo>
                    <a:pt x="61" y="276"/>
                  </a:lnTo>
                  <a:lnTo>
                    <a:pt x="56" y="276"/>
                  </a:lnTo>
                  <a:lnTo>
                    <a:pt x="51" y="276"/>
                  </a:lnTo>
                  <a:lnTo>
                    <a:pt x="47" y="277"/>
                  </a:lnTo>
                  <a:lnTo>
                    <a:pt x="42" y="279"/>
                  </a:lnTo>
                  <a:lnTo>
                    <a:pt x="39" y="282"/>
                  </a:lnTo>
                  <a:lnTo>
                    <a:pt x="31" y="287"/>
                  </a:lnTo>
                  <a:lnTo>
                    <a:pt x="22" y="293"/>
                  </a:lnTo>
                  <a:lnTo>
                    <a:pt x="19" y="294"/>
                  </a:lnTo>
                  <a:lnTo>
                    <a:pt x="16" y="296"/>
                  </a:lnTo>
                  <a:lnTo>
                    <a:pt x="12" y="296"/>
                  </a:lnTo>
                  <a:lnTo>
                    <a:pt x="9" y="294"/>
                  </a:lnTo>
                  <a:lnTo>
                    <a:pt x="5" y="293"/>
                  </a:lnTo>
                  <a:lnTo>
                    <a:pt x="4" y="291"/>
                  </a:lnTo>
                  <a:lnTo>
                    <a:pt x="2" y="287"/>
                  </a:lnTo>
                  <a:lnTo>
                    <a:pt x="0" y="284"/>
                  </a:lnTo>
                  <a:lnTo>
                    <a:pt x="0" y="282"/>
                  </a:lnTo>
                  <a:lnTo>
                    <a:pt x="0" y="279"/>
                  </a:lnTo>
                  <a:lnTo>
                    <a:pt x="2" y="276"/>
                  </a:lnTo>
                  <a:lnTo>
                    <a:pt x="4" y="274"/>
                  </a:lnTo>
                  <a:lnTo>
                    <a:pt x="5" y="271"/>
                  </a:lnTo>
                  <a:lnTo>
                    <a:pt x="10" y="269"/>
                  </a:lnTo>
                  <a:lnTo>
                    <a:pt x="19" y="264"/>
                  </a:lnTo>
                  <a:lnTo>
                    <a:pt x="27" y="261"/>
                  </a:lnTo>
                  <a:lnTo>
                    <a:pt x="31" y="259"/>
                  </a:lnTo>
                  <a:lnTo>
                    <a:pt x="32" y="256"/>
                  </a:lnTo>
                  <a:lnTo>
                    <a:pt x="36" y="256"/>
                  </a:lnTo>
                  <a:lnTo>
                    <a:pt x="39" y="251"/>
                  </a:lnTo>
                  <a:lnTo>
                    <a:pt x="39" y="249"/>
                  </a:lnTo>
                  <a:lnTo>
                    <a:pt x="41" y="247"/>
                  </a:lnTo>
                  <a:lnTo>
                    <a:pt x="42" y="242"/>
                  </a:lnTo>
                  <a:lnTo>
                    <a:pt x="42" y="235"/>
                  </a:lnTo>
                  <a:lnTo>
                    <a:pt x="42" y="234"/>
                  </a:lnTo>
                  <a:lnTo>
                    <a:pt x="42" y="232"/>
                  </a:lnTo>
                  <a:lnTo>
                    <a:pt x="39" y="227"/>
                  </a:lnTo>
                  <a:lnTo>
                    <a:pt x="39" y="224"/>
                  </a:lnTo>
                  <a:lnTo>
                    <a:pt x="36" y="222"/>
                  </a:lnTo>
                  <a:lnTo>
                    <a:pt x="32" y="220"/>
                  </a:lnTo>
                  <a:lnTo>
                    <a:pt x="31" y="219"/>
                  </a:lnTo>
                  <a:lnTo>
                    <a:pt x="24" y="217"/>
                  </a:lnTo>
                  <a:lnTo>
                    <a:pt x="17" y="215"/>
                  </a:lnTo>
                  <a:lnTo>
                    <a:pt x="12" y="214"/>
                  </a:lnTo>
                  <a:lnTo>
                    <a:pt x="10" y="212"/>
                  </a:lnTo>
                  <a:lnTo>
                    <a:pt x="9" y="210"/>
                  </a:lnTo>
                  <a:lnTo>
                    <a:pt x="7" y="208"/>
                  </a:lnTo>
                  <a:lnTo>
                    <a:pt x="7" y="205"/>
                  </a:lnTo>
                  <a:lnTo>
                    <a:pt x="7" y="200"/>
                  </a:lnTo>
                  <a:lnTo>
                    <a:pt x="7" y="198"/>
                  </a:lnTo>
                  <a:lnTo>
                    <a:pt x="9" y="195"/>
                  </a:lnTo>
                  <a:lnTo>
                    <a:pt x="10" y="193"/>
                  </a:lnTo>
                  <a:lnTo>
                    <a:pt x="14" y="193"/>
                  </a:lnTo>
                  <a:lnTo>
                    <a:pt x="17" y="193"/>
                  </a:lnTo>
                  <a:lnTo>
                    <a:pt x="22" y="193"/>
                  </a:lnTo>
                  <a:lnTo>
                    <a:pt x="31" y="192"/>
                  </a:lnTo>
                  <a:lnTo>
                    <a:pt x="32" y="190"/>
                  </a:lnTo>
                  <a:lnTo>
                    <a:pt x="36" y="190"/>
                  </a:lnTo>
                  <a:lnTo>
                    <a:pt x="39" y="187"/>
                  </a:lnTo>
                  <a:lnTo>
                    <a:pt x="42" y="185"/>
                  </a:lnTo>
                  <a:lnTo>
                    <a:pt x="46" y="182"/>
                  </a:lnTo>
                  <a:lnTo>
                    <a:pt x="47" y="175"/>
                  </a:lnTo>
                  <a:lnTo>
                    <a:pt x="49" y="172"/>
                  </a:lnTo>
                  <a:lnTo>
                    <a:pt x="49" y="170"/>
                  </a:lnTo>
                  <a:lnTo>
                    <a:pt x="49" y="168"/>
                  </a:lnTo>
                  <a:lnTo>
                    <a:pt x="46" y="160"/>
                  </a:lnTo>
                  <a:lnTo>
                    <a:pt x="44" y="156"/>
                  </a:lnTo>
                  <a:lnTo>
                    <a:pt x="44" y="151"/>
                  </a:lnTo>
                  <a:lnTo>
                    <a:pt x="46" y="150"/>
                  </a:lnTo>
                  <a:lnTo>
                    <a:pt x="46" y="148"/>
                  </a:lnTo>
                  <a:lnTo>
                    <a:pt x="47" y="145"/>
                  </a:lnTo>
                  <a:lnTo>
                    <a:pt x="49" y="143"/>
                  </a:lnTo>
                  <a:lnTo>
                    <a:pt x="54" y="140"/>
                  </a:lnTo>
                  <a:lnTo>
                    <a:pt x="54" y="138"/>
                  </a:lnTo>
                  <a:lnTo>
                    <a:pt x="56" y="136"/>
                  </a:lnTo>
                  <a:lnTo>
                    <a:pt x="59" y="136"/>
                  </a:lnTo>
                  <a:lnTo>
                    <a:pt x="63" y="136"/>
                  </a:lnTo>
                  <a:lnTo>
                    <a:pt x="68" y="136"/>
                  </a:lnTo>
                  <a:lnTo>
                    <a:pt x="71" y="136"/>
                  </a:lnTo>
                  <a:lnTo>
                    <a:pt x="74" y="133"/>
                  </a:lnTo>
                  <a:lnTo>
                    <a:pt x="79" y="131"/>
                  </a:lnTo>
                  <a:lnTo>
                    <a:pt x="81" y="128"/>
                  </a:lnTo>
                  <a:lnTo>
                    <a:pt x="83" y="124"/>
                  </a:lnTo>
                  <a:lnTo>
                    <a:pt x="84" y="121"/>
                  </a:lnTo>
                  <a:lnTo>
                    <a:pt x="84" y="119"/>
                  </a:lnTo>
                  <a:lnTo>
                    <a:pt x="83" y="116"/>
                  </a:lnTo>
                  <a:lnTo>
                    <a:pt x="81" y="114"/>
                  </a:lnTo>
                  <a:lnTo>
                    <a:pt x="76" y="109"/>
                  </a:lnTo>
                  <a:lnTo>
                    <a:pt x="73" y="104"/>
                  </a:lnTo>
                  <a:lnTo>
                    <a:pt x="71" y="101"/>
                  </a:lnTo>
                  <a:lnTo>
                    <a:pt x="71" y="98"/>
                  </a:lnTo>
                  <a:lnTo>
                    <a:pt x="71" y="96"/>
                  </a:lnTo>
                  <a:lnTo>
                    <a:pt x="71" y="93"/>
                  </a:lnTo>
                  <a:lnTo>
                    <a:pt x="73" y="89"/>
                  </a:lnTo>
                  <a:lnTo>
                    <a:pt x="76" y="86"/>
                  </a:lnTo>
                  <a:lnTo>
                    <a:pt x="79" y="86"/>
                  </a:lnTo>
                  <a:lnTo>
                    <a:pt x="83" y="84"/>
                  </a:lnTo>
                  <a:lnTo>
                    <a:pt x="86" y="84"/>
                  </a:lnTo>
                  <a:lnTo>
                    <a:pt x="88" y="86"/>
                  </a:lnTo>
                  <a:lnTo>
                    <a:pt x="91" y="86"/>
                  </a:lnTo>
                  <a:lnTo>
                    <a:pt x="93" y="89"/>
                  </a:lnTo>
                  <a:lnTo>
                    <a:pt x="100" y="93"/>
                  </a:lnTo>
                  <a:lnTo>
                    <a:pt x="105" y="98"/>
                  </a:lnTo>
                  <a:lnTo>
                    <a:pt x="108" y="99"/>
                  </a:lnTo>
                  <a:lnTo>
                    <a:pt x="111" y="101"/>
                  </a:lnTo>
                  <a:lnTo>
                    <a:pt x="115" y="101"/>
                  </a:lnTo>
                  <a:lnTo>
                    <a:pt x="118" y="99"/>
                  </a:lnTo>
                  <a:lnTo>
                    <a:pt x="121" y="98"/>
                  </a:lnTo>
                  <a:lnTo>
                    <a:pt x="126" y="94"/>
                  </a:lnTo>
                  <a:lnTo>
                    <a:pt x="128" y="93"/>
                  </a:lnTo>
                  <a:lnTo>
                    <a:pt x="130" y="91"/>
                  </a:lnTo>
                  <a:lnTo>
                    <a:pt x="131" y="86"/>
                  </a:lnTo>
                  <a:lnTo>
                    <a:pt x="131" y="82"/>
                  </a:lnTo>
                  <a:lnTo>
                    <a:pt x="133" y="79"/>
                  </a:lnTo>
                  <a:lnTo>
                    <a:pt x="133" y="72"/>
                  </a:lnTo>
                  <a:lnTo>
                    <a:pt x="131" y="66"/>
                  </a:lnTo>
                  <a:lnTo>
                    <a:pt x="130" y="57"/>
                  </a:lnTo>
                  <a:lnTo>
                    <a:pt x="128" y="51"/>
                  </a:lnTo>
                  <a:lnTo>
                    <a:pt x="126" y="47"/>
                  </a:lnTo>
                  <a:lnTo>
                    <a:pt x="125" y="40"/>
                  </a:lnTo>
                  <a:lnTo>
                    <a:pt x="121" y="35"/>
                  </a:lnTo>
                  <a:lnTo>
                    <a:pt x="121" y="32"/>
                  </a:lnTo>
                  <a:lnTo>
                    <a:pt x="120" y="27"/>
                  </a:lnTo>
                  <a:lnTo>
                    <a:pt x="120" y="24"/>
                  </a:lnTo>
                  <a:lnTo>
                    <a:pt x="120" y="19"/>
                  </a:lnTo>
                  <a:lnTo>
                    <a:pt x="120" y="15"/>
                  </a:lnTo>
                  <a:lnTo>
                    <a:pt x="121" y="14"/>
                  </a:lnTo>
                  <a:lnTo>
                    <a:pt x="121" y="10"/>
                  </a:lnTo>
                  <a:lnTo>
                    <a:pt x="123" y="9"/>
                  </a:lnTo>
                  <a:lnTo>
                    <a:pt x="125" y="5"/>
                  </a:lnTo>
                  <a:lnTo>
                    <a:pt x="126" y="3"/>
                  </a:lnTo>
                  <a:lnTo>
                    <a:pt x="130" y="2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7" y="2"/>
                  </a:lnTo>
                  <a:lnTo>
                    <a:pt x="150" y="3"/>
                  </a:lnTo>
                  <a:lnTo>
                    <a:pt x="153" y="5"/>
                  </a:lnTo>
                  <a:lnTo>
                    <a:pt x="155" y="9"/>
                  </a:lnTo>
                  <a:lnTo>
                    <a:pt x="157" y="12"/>
                  </a:lnTo>
                  <a:lnTo>
                    <a:pt x="158" y="15"/>
                  </a:lnTo>
                  <a:lnTo>
                    <a:pt x="158" y="19"/>
                  </a:lnTo>
                  <a:lnTo>
                    <a:pt x="158" y="24"/>
                  </a:lnTo>
                  <a:lnTo>
                    <a:pt x="158" y="29"/>
                  </a:lnTo>
                  <a:lnTo>
                    <a:pt x="157" y="34"/>
                  </a:lnTo>
                  <a:lnTo>
                    <a:pt x="155" y="39"/>
                  </a:lnTo>
                  <a:lnTo>
                    <a:pt x="153" y="44"/>
                  </a:lnTo>
                  <a:lnTo>
                    <a:pt x="150" y="51"/>
                  </a:lnTo>
                  <a:lnTo>
                    <a:pt x="148" y="52"/>
                  </a:lnTo>
                  <a:lnTo>
                    <a:pt x="147" y="59"/>
                  </a:lnTo>
                  <a:lnTo>
                    <a:pt x="147" y="64"/>
                  </a:lnTo>
                  <a:lnTo>
                    <a:pt x="145" y="71"/>
                  </a:lnTo>
                  <a:lnTo>
                    <a:pt x="145" y="84"/>
                  </a:lnTo>
                  <a:lnTo>
                    <a:pt x="145" y="94"/>
                  </a:lnTo>
                  <a:lnTo>
                    <a:pt x="145" y="98"/>
                  </a:lnTo>
                  <a:lnTo>
                    <a:pt x="147" y="99"/>
                  </a:lnTo>
                  <a:lnTo>
                    <a:pt x="148" y="103"/>
                  </a:lnTo>
                  <a:lnTo>
                    <a:pt x="150" y="106"/>
                  </a:lnTo>
                  <a:lnTo>
                    <a:pt x="153" y="108"/>
                  </a:lnTo>
                  <a:lnTo>
                    <a:pt x="155" y="109"/>
                  </a:lnTo>
                  <a:lnTo>
                    <a:pt x="158" y="109"/>
                  </a:lnTo>
                  <a:lnTo>
                    <a:pt x="165" y="113"/>
                  </a:lnTo>
                  <a:lnTo>
                    <a:pt x="172" y="113"/>
                  </a:lnTo>
                  <a:lnTo>
                    <a:pt x="175" y="113"/>
                  </a:lnTo>
                  <a:lnTo>
                    <a:pt x="180" y="111"/>
                  </a:lnTo>
                  <a:lnTo>
                    <a:pt x="182" y="111"/>
                  </a:lnTo>
                  <a:lnTo>
                    <a:pt x="184" y="109"/>
                  </a:lnTo>
                  <a:lnTo>
                    <a:pt x="184" y="109"/>
                  </a:lnTo>
                  <a:lnTo>
                    <a:pt x="187" y="108"/>
                  </a:lnTo>
                  <a:lnTo>
                    <a:pt x="187" y="104"/>
                  </a:lnTo>
                  <a:lnTo>
                    <a:pt x="189" y="103"/>
                  </a:lnTo>
                  <a:lnTo>
                    <a:pt x="189" y="99"/>
                  </a:lnTo>
                  <a:lnTo>
                    <a:pt x="190" y="89"/>
                  </a:lnTo>
                  <a:lnTo>
                    <a:pt x="195" y="79"/>
                  </a:lnTo>
                  <a:lnTo>
                    <a:pt x="199" y="74"/>
                  </a:lnTo>
                  <a:lnTo>
                    <a:pt x="200" y="71"/>
                  </a:lnTo>
                  <a:lnTo>
                    <a:pt x="204" y="67"/>
                  </a:lnTo>
                  <a:lnTo>
                    <a:pt x="205" y="66"/>
                  </a:lnTo>
                  <a:lnTo>
                    <a:pt x="207" y="64"/>
                  </a:lnTo>
                  <a:lnTo>
                    <a:pt x="212" y="62"/>
                  </a:lnTo>
                  <a:lnTo>
                    <a:pt x="215" y="62"/>
                  </a:lnTo>
                  <a:lnTo>
                    <a:pt x="217" y="62"/>
                  </a:lnTo>
                  <a:lnTo>
                    <a:pt x="219" y="64"/>
                  </a:lnTo>
                  <a:lnTo>
                    <a:pt x="221" y="66"/>
                  </a:lnTo>
                  <a:lnTo>
                    <a:pt x="222" y="67"/>
                  </a:lnTo>
                  <a:lnTo>
                    <a:pt x="224" y="71"/>
                  </a:lnTo>
                  <a:lnTo>
                    <a:pt x="224" y="76"/>
                  </a:lnTo>
                  <a:lnTo>
                    <a:pt x="224" y="81"/>
                  </a:lnTo>
                  <a:lnTo>
                    <a:pt x="222" y="82"/>
                  </a:lnTo>
                  <a:lnTo>
                    <a:pt x="221" y="86"/>
                  </a:lnTo>
                  <a:lnTo>
                    <a:pt x="219" y="94"/>
                  </a:lnTo>
                  <a:lnTo>
                    <a:pt x="212" y="101"/>
                  </a:lnTo>
                  <a:lnTo>
                    <a:pt x="204" y="108"/>
                  </a:lnTo>
                  <a:lnTo>
                    <a:pt x="202" y="109"/>
                  </a:lnTo>
                  <a:lnTo>
                    <a:pt x="202" y="113"/>
                  </a:lnTo>
                  <a:lnTo>
                    <a:pt x="199" y="119"/>
                  </a:lnTo>
                  <a:lnTo>
                    <a:pt x="199" y="124"/>
                  </a:lnTo>
                  <a:lnTo>
                    <a:pt x="199" y="128"/>
                  </a:lnTo>
                  <a:lnTo>
                    <a:pt x="200" y="131"/>
                  </a:lnTo>
                  <a:lnTo>
                    <a:pt x="202" y="133"/>
                  </a:lnTo>
                  <a:lnTo>
                    <a:pt x="204" y="135"/>
                  </a:lnTo>
                  <a:lnTo>
                    <a:pt x="205" y="136"/>
                  </a:lnTo>
                  <a:lnTo>
                    <a:pt x="210" y="140"/>
                  </a:lnTo>
                  <a:lnTo>
                    <a:pt x="212" y="140"/>
                  </a:lnTo>
                  <a:lnTo>
                    <a:pt x="215" y="141"/>
                  </a:lnTo>
                  <a:lnTo>
                    <a:pt x="219" y="140"/>
                  </a:lnTo>
                  <a:lnTo>
                    <a:pt x="221" y="140"/>
                  </a:lnTo>
                  <a:lnTo>
                    <a:pt x="224" y="136"/>
                  </a:lnTo>
                  <a:lnTo>
                    <a:pt x="227" y="131"/>
                  </a:lnTo>
                  <a:lnTo>
                    <a:pt x="231" y="130"/>
                  </a:lnTo>
                  <a:lnTo>
                    <a:pt x="232" y="128"/>
                  </a:lnTo>
                  <a:lnTo>
                    <a:pt x="236" y="124"/>
                  </a:lnTo>
                  <a:lnTo>
                    <a:pt x="239" y="124"/>
                  </a:lnTo>
                  <a:lnTo>
                    <a:pt x="242" y="123"/>
                  </a:lnTo>
                  <a:lnTo>
                    <a:pt x="244" y="123"/>
                  </a:lnTo>
                  <a:lnTo>
                    <a:pt x="247" y="124"/>
                  </a:lnTo>
                  <a:lnTo>
                    <a:pt x="247" y="124"/>
                  </a:lnTo>
                  <a:lnTo>
                    <a:pt x="249" y="124"/>
                  </a:lnTo>
                  <a:lnTo>
                    <a:pt x="251" y="128"/>
                  </a:lnTo>
                  <a:lnTo>
                    <a:pt x="252" y="131"/>
                  </a:lnTo>
                  <a:lnTo>
                    <a:pt x="254" y="133"/>
                  </a:lnTo>
                  <a:lnTo>
                    <a:pt x="254" y="136"/>
                  </a:lnTo>
                  <a:lnTo>
                    <a:pt x="254" y="138"/>
                  </a:lnTo>
                  <a:lnTo>
                    <a:pt x="254" y="140"/>
                  </a:lnTo>
                  <a:lnTo>
                    <a:pt x="252" y="143"/>
                  </a:lnTo>
                  <a:lnTo>
                    <a:pt x="251" y="145"/>
                  </a:lnTo>
                  <a:lnTo>
                    <a:pt x="247" y="148"/>
                  </a:lnTo>
                  <a:lnTo>
                    <a:pt x="242" y="153"/>
                  </a:lnTo>
                  <a:lnTo>
                    <a:pt x="239" y="156"/>
                  </a:lnTo>
                  <a:lnTo>
                    <a:pt x="234" y="160"/>
                  </a:lnTo>
                  <a:lnTo>
                    <a:pt x="231" y="163"/>
                  </a:lnTo>
                  <a:lnTo>
                    <a:pt x="231" y="165"/>
                  </a:lnTo>
                  <a:lnTo>
                    <a:pt x="229" y="166"/>
                  </a:lnTo>
                  <a:lnTo>
                    <a:pt x="229" y="175"/>
                  </a:lnTo>
                  <a:lnTo>
                    <a:pt x="227" y="187"/>
                  </a:lnTo>
                  <a:lnTo>
                    <a:pt x="229" y="200"/>
                  </a:lnTo>
                  <a:lnTo>
                    <a:pt x="231" y="212"/>
                  </a:lnTo>
                  <a:lnTo>
                    <a:pt x="232" y="224"/>
                  </a:lnTo>
                  <a:lnTo>
                    <a:pt x="232" y="229"/>
                  </a:lnTo>
                  <a:lnTo>
                    <a:pt x="236" y="232"/>
                  </a:lnTo>
                  <a:lnTo>
                    <a:pt x="237" y="235"/>
                  </a:lnTo>
                  <a:lnTo>
                    <a:pt x="239" y="237"/>
                  </a:lnTo>
                  <a:lnTo>
                    <a:pt x="242" y="239"/>
                  </a:lnTo>
                  <a:lnTo>
                    <a:pt x="246" y="240"/>
                  </a:lnTo>
                  <a:lnTo>
                    <a:pt x="247" y="244"/>
                  </a:lnTo>
                  <a:lnTo>
                    <a:pt x="249" y="247"/>
                  </a:lnTo>
                  <a:lnTo>
                    <a:pt x="249" y="249"/>
                  </a:lnTo>
                  <a:lnTo>
                    <a:pt x="249" y="252"/>
                  </a:lnTo>
                  <a:lnTo>
                    <a:pt x="249" y="256"/>
                  </a:lnTo>
                  <a:lnTo>
                    <a:pt x="247" y="259"/>
                  </a:lnTo>
                  <a:lnTo>
                    <a:pt x="244" y="261"/>
                  </a:lnTo>
                  <a:lnTo>
                    <a:pt x="244" y="262"/>
                  </a:lnTo>
                  <a:lnTo>
                    <a:pt x="241" y="262"/>
                  </a:lnTo>
                  <a:lnTo>
                    <a:pt x="239" y="264"/>
                  </a:lnTo>
                  <a:lnTo>
                    <a:pt x="236" y="262"/>
                  </a:lnTo>
                  <a:lnTo>
                    <a:pt x="232" y="262"/>
                  </a:lnTo>
                  <a:lnTo>
                    <a:pt x="231" y="262"/>
                  </a:lnTo>
                  <a:lnTo>
                    <a:pt x="227" y="264"/>
                  </a:lnTo>
                  <a:lnTo>
                    <a:pt x="224" y="267"/>
                  </a:lnTo>
                  <a:lnTo>
                    <a:pt x="222" y="271"/>
                  </a:lnTo>
                  <a:lnTo>
                    <a:pt x="221" y="272"/>
                  </a:lnTo>
                  <a:lnTo>
                    <a:pt x="222" y="276"/>
                  </a:lnTo>
                  <a:lnTo>
                    <a:pt x="224" y="281"/>
                  </a:lnTo>
                  <a:lnTo>
                    <a:pt x="227" y="286"/>
                  </a:lnTo>
                  <a:lnTo>
                    <a:pt x="231" y="289"/>
                  </a:lnTo>
                  <a:lnTo>
                    <a:pt x="232" y="293"/>
                  </a:lnTo>
                  <a:lnTo>
                    <a:pt x="232" y="298"/>
                  </a:lnTo>
                  <a:lnTo>
                    <a:pt x="231" y="298"/>
                  </a:lnTo>
                  <a:lnTo>
                    <a:pt x="231" y="299"/>
                  </a:lnTo>
                  <a:lnTo>
                    <a:pt x="227" y="303"/>
                  </a:lnTo>
                  <a:lnTo>
                    <a:pt x="224" y="303"/>
                  </a:lnTo>
                  <a:lnTo>
                    <a:pt x="222" y="304"/>
                  </a:lnTo>
                  <a:lnTo>
                    <a:pt x="219" y="303"/>
                  </a:lnTo>
                  <a:lnTo>
                    <a:pt x="217" y="303"/>
                  </a:lnTo>
                  <a:lnTo>
                    <a:pt x="215" y="299"/>
                  </a:lnTo>
                  <a:lnTo>
                    <a:pt x="210" y="294"/>
                  </a:lnTo>
                  <a:lnTo>
                    <a:pt x="205" y="289"/>
                  </a:lnTo>
                  <a:lnTo>
                    <a:pt x="204" y="287"/>
                  </a:lnTo>
                  <a:lnTo>
                    <a:pt x="200" y="286"/>
                  </a:lnTo>
                  <a:lnTo>
                    <a:pt x="199" y="284"/>
                  </a:lnTo>
                  <a:lnTo>
                    <a:pt x="195" y="284"/>
                  </a:lnTo>
                  <a:lnTo>
                    <a:pt x="192" y="284"/>
                  </a:lnTo>
                  <a:lnTo>
                    <a:pt x="187" y="286"/>
                  </a:lnTo>
                  <a:lnTo>
                    <a:pt x="185" y="286"/>
                  </a:lnTo>
                  <a:lnTo>
                    <a:pt x="184" y="287"/>
                  </a:lnTo>
                  <a:lnTo>
                    <a:pt x="182" y="291"/>
                  </a:lnTo>
                  <a:lnTo>
                    <a:pt x="178" y="294"/>
                  </a:lnTo>
                  <a:lnTo>
                    <a:pt x="178" y="298"/>
                  </a:lnTo>
                  <a:lnTo>
                    <a:pt x="175" y="301"/>
                  </a:lnTo>
                  <a:lnTo>
                    <a:pt x="173" y="303"/>
                  </a:lnTo>
                  <a:lnTo>
                    <a:pt x="172" y="304"/>
                  </a:lnTo>
                  <a:lnTo>
                    <a:pt x="170" y="306"/>
                  </a:lnTo>
                  <a:lnTo>
                    <a:pt x="163" y="306"/>
                  </a:lnTo>
                  <a:lnTo>
                    <a:pt x="158" y="304"/>
                  </a:lnTo>
                  <a:lnTo>
                    <a:pt x="153" y="304"/>
                  </a:lnTo>
                  <a:lnTo>
                    <a:pt x="150" y="306"/>
                  </a:lnTo>
                  <a:lnTo>
                    <a:pt x="147" y="306"/>
                  </a:lnTo>
                  <a:lnTo>
                    <a:pt x="143" y="308"/>
                  </a:lnTo>
                  <a:lnTo>
                    <a:pt x="142" y="311"/>
                  </a:lnTo>
                  <a:lnTo>
                    <a:pt x="138" y="313"/>
                  </a:lnTo>
                  <a:lnTo>
                    <a:pt x="136" y="316"/>
                  </a:lnTo>
                  <a:lnTo>
                    <a:pt x="133" y="318"/>
                  </a:lnTo>
                  <a:lnTo>
                    <a:pt x="131" y="318"/>
                  </a:lnTo>
                  <a:lnTo>
                    <a:pt x="128" y="318"/>
                  </a:lnTo>
                  <a:close/>
                </a:path>
              </a:pathLst>
            </a:custGeom>
            <a:solidFill>
              <a:srgbClr val="C32D9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03" name="Freeform 4"/>
            <p:cNvSpPr>
              <a:spLocks/>
            </p:cNvSpPr>
            <p:nvPr userDrawn="1"/>
          </p:nvSpPr>
          <p:spPr bwMode="auto">
            <a:xfrm>
              <a:off x="5494" y="4030"/>
              <a:ext cx="100" cy="201"/>
            </a:xfrm>
            <a:custGeom>
              <a:avLst/>
              <a:gdLst/>
              <a:ahLst/>
              <a:cxnLst>
                <a:cxn ang="0">
                  <a:pos x="120" y="319"/>
                </a:cxn>
                <a:cxn ang="0">
                  <a:pos x="113" y="311"/>
                </a:cxn>
                <a:cxn ang="0">
                  <a:pos x="108" y="299"/>
                </a:cxn>
                <a:cxn ang="0">
                  <a:pos x="96" y="298"/>
                </a:cxn>
                <a:cxn ang="0">
                  <a:pos x="89" y="301"/>
                </a:cxn>
                <a:cxn ang="0">
                  <a:pos x="83" y="309"/>
                </a:cxn>
                <a:cxn ang="0">
                  <a:pos x="71" y="309"/>
                </a:cxn>
                <a:cxn ang="0">
                  <a:pos x="64" y="301"/>
                </a:cxn>
                <a:cxn ang="0">
                  <a:pos x="69" y="282"/>
                </a:cxn>
                <a:cxn ang="0">
                  <a:pos x="61" y="276"/>
                </a:cxn>
                <a:cxn ang="0">
                  <a:pos x="42" y="279"/>
                </a:cxn>
                <a:cxn ang="0">
                  <a:pos x="19" y="294"/>
                </a:cxn>
                <a:cxn ang="0">
                  <a:pos x="5" y="293"/>
                </a:cxn>
                <a:cxn ang="0">
                  <a:pos x="0" y="282"/>
                </a:cxn>
                <a:cxn ang="0">
                  <a:pos x="5" y="271"/>
                </a:cxn>
                <a:cxn ang="0">
                  <a:pos x="31" y="259"/>
                </a:cxn>
                <a:cxn ang="0">
                  <a:pos x="39" y="249"/>
                </a:cxn>
                <a:cxn ang="0">
                  <a:pos x="42" y="234"/>
                </a:cxn>
                <a:cxn ang="0">
                  <a:pos x="36" y="222"/>
                </a:cxn>
                <a:cxn ang="0">
                  <a:pos x="17" y="215"/>
                </a:cxn>
                <a:cxn ang="0">
                  <a:pos x="7" y="208"/>
                </a:cxn>
                <a:cxn ang="0">
                  <a:pos x="9" y="195"/>
                </a:cxn>
                <a:cxn ang="0">
                  <a:pos x="22" y="193"/>
                </a:cxn>
                <a:cxn ang="0">
                  <a:pos x="39" y="187"/>
                </a:cxn>
                <a:cxn ang="0">
                  <a:pos x="49" y="172"/>
                </a:cxn>
                <a:cxn ang="0">
                  <a:pos x="44" y="156"/>
                </a:cxn>
                <a:cxn ang="0">
                  <a:pos x="47" y="145"/>
                </a:cxn>
                <a:cxn ang="0">
                  <a:pos x="56" y="136"/>
                </a:cxn>
                <a:cxn ang="0">
                  <a:pos x="71" y="136"/>
                </a:cxn>
                <a:cxn ang="0">
                  <a:pos x="83" y="124"/>
                </a:cxn>
                <a:cxn ang="0">
                  <a:pos x="81" y="114"/>
                </a:cxn>
                <a:cxn ang="0">
                  <a:pos x="71" y="98"/>
                </a:cxn>
                <a:cxn ang="0">
                  <a:pos x="76" y="86"/>
                </a:cxn>
                <a:cxn ang="0">
                  <a:pos x="88" y="86"/>
                </a:cxn>
                <a:cxn ang="0">
                  <a:pos x="105" y="98"/>
                </a:cxn>
                <a:cxn ang="0">
                  <a:pos x="118" y="99"/>
                </a:cxn>
                <a:cxn ang="0">
                  <a:pos x="130" y="91"/>
                </a:cxn>
                <a:cxn ang="0">
                  <a:pos x="133" y="72"/>
                </a:cxn>
                <a:cxn ang="0">
                  <a:pos x="126" y="47"/>
                </a:cxn>
                <a:cxn ang="0">
                  <a:pos x="120" y="27"/>
                </a:cxn>
                <a:cxn ang="0">
                  <a:pos x="121" y="14"/>
                </a:cxn>
                <a:cxn ang="0">
                  <a:pos x="126" y="3"/>
                </a:cxn>
                <a:cxn ang="0">
                  <a:pos x="142" y="0"/>
                </a:cxn>
                <a:cxn ang="0">
                  <a:pos x="153" y="5"/>
                </a:cxn>
                <a:cxn ang="0">
                  <a:pos x="158" y="19"/>
                </a:cxn>
                <a:cxn ang="0">
                  <a:pos x="155" y="39"/>
                </a:cxn>
                <a:cxn ang="0">
                  <a:pos x="147" y="59"/>
                </a:cxn>
                <a:cxn ang="0">
                  <a:pos x="145" y="94"/>
                </a:cxn>
                <a:cxn ang="0">
                  <a:pos x="150" y="106"/>
                </a:cxn>
              </a:cxnLst>
              <a:rect l="0" t="0" r="r" b="b"/>
              <a:pathLst>
                <a:path w="158" h="319">
                  <a:moveTo>
                    <a:pt x="128" y="318"/>
                  </a:moveTo>
                  <a:lnTo>
                    <a:pt x="125" y="319"/>
                  </a:lnTo>
                  <a:lnTo>
                    <a:pt x="121" y="319"/>
                  </a:lnTo>
                  <a:lnTo>
                    <a:pt x="120" y="319"/>
                  </a:lnTo>
                  <a:lnTo>
                    <a:pt x="118" y="318"/>
                  </a:lnTo>
                  <a:lnTo>
                    <a:pt x="116" y="318"/>
                  </a:lnTo>
                  <a:lnTo>
                    <a:pt x="116" y="314"/>
                  </a:lnTo>
                  <a:lnTo>
                    <a:pt x="113" y="311"/>
                  </a:lnTo>
                  <a:lnTo>
                    <a:pt x="113" y="306"/>
                  </a:lnTo>
                  <a:lnTo>
                    <a:pt x="111" y="304"/>
                  </a:lnTo>
                  <a:lnTo>
                    <a:pt x="110" y="303"/>
                  </a:lnTo>
                  <a:lnTo>
                    <a:pt x="108" y="299"/>
                  </a:lnTo>
                  <a:lnTo>
                    <a:pt x="106" y="299"/>
                  </a:lnTo>
                  <a:lnTo>
                    <a:pt x="103" y="298"/>
                  </a:lnTo>
                  <a:lnTo>
                    <a:pt x="100" y="298"/>
                  </a:lnTo>
                  <a:lnTo>
                    <a:pt x="96" y="298"/>
                  </a:lnTo>
                  <a:lnTo>
                    <a:pt x="94" y="298"/>
                  </a:lnTo>
                  <a:lnTo>
                    <a:pt x="93" y="298"/>
                  </a:lnTo>
                  <a:lnTo>
                    <a:pt x="91" y="299"/>
                  </a:lnTo>
                  <a:lnTo>
                    <a:pt x="89" y="301"/>
                  </a:lnTo>
                  <a:lnTo>
                    <a:pt x="88" y="304"/>
                  </a:lnTo>
                  <a:lnTo>
                    <a:pt x="84" y="308"/>
                  </a:lnTo>
                  <a:lnTo>
                    <a:pt x="84" y="309"/>
                  </a:lnTo>
                  <a:lnTo>
                    <a:pt x="83" y="309"/>
                  </a:lnTo>
                  <a:lnTo>
                    <a:pt x="79" y="311"/>
                  </a:lnTo>
                  <a:lnTo>
                    <a:pt x="76" y="311"/>
                  </a:lnTo>
                  <a:lnTo>
                    <a:pt x="73" y="311"/>
                  </a:lnTo>
                  <a:lnTo>
                    <a:pt x="71" y="309"/>
                  </a:lnTo>
                  <a:lnTo>
                    <a:pt x="68" y="308"/>
                  </a:lnTo>
                  <a:lnTo>
                    <a:pt x="66" y="306"/>
                  </a:lnTo>
                  <a:lnTo>
                    <a:pt x="64" y="304"/>
                  </a:lnTo>
                  <a:lnTo>
                    <a:pt x="64" y="301"/>
                  </a:lnTo>
                  <a:lnTo>
                    <a:pt x="64" y="299"/>
                  </a:lnTo>
                  <a:lnTo>
                    <a:pt x="66" y="294"/>
                  </a:lnTo>
                  <a:lnTo>
                    <a:pt x="69" y="284"/>
                  </a:lnTo>
                  <a:lnTo>
                    <a:pt x="69" y="282"/>
                  </a:lnTo>
                  <a:lnTo>
                    <a:pt x="69" y="279"/>
                  </a:lnTo>
                  <a:lnTo>
                    <a:pt x="68" y="279"/>
                  </a:lnTo>
                  <a:lnTo>
                    <a:pt x="68" y="277"/>
                  </a:lnTo>
                  <a:lnTo>
                    <a:pt x="61" y="276"/>
                  </a:lnTo>
                  <a:lnTo>
                    <a:pt x="56" y="276"/>
                  </a:lnTo>
                  <a:lnTo>
                    <a:pt x="51" y="276"/>
                  </a:lnTo>
                  <a:lnTo>
                    <a:pt x="47" y="277"/>
                  </a:lnTo>
                  <a:lnTo>
                    <a:pt x="42" y="279"/>
                  </a:lnTo>
                  <a:lnTo>
                    <a:pt x="39" y="282"/>
                  </a:lnTo>
                  <a:lnTo>
                    <a:pt x="31" y="287"/>
                  </a:lnTo>
                  <a:lnTo>
                    <a:pt x="22" y="293"/>
                  </a:lnTo>
                  <a:lnTo>
                    <a:pt x="19" y="294"/>
                  </a:lnTo>
                  <a:lnTo>
                    <a:pt x="16" y="296"/>
                  </a:lnTo>
                  <a:lnTo>
                    <a:pt x="12" y="296"/>
                  </a:lnTo>
                  <a:lnTo>
                    <a:pt x="9" y="294"/>
                  </a:lnTo>
                  <a:lnTo>
                    <a:pt x="5" y="293"/>
                  </a:lnTo>
                  <a:lnTo>
                    <a:pt x="4" y="291"/>
                  </a:lnTo>
                  <a:lnTo>
                    <a:pt x="2" y="287"/>
                  </a:lnTo>
                  <a:lnTo>
                    <a:pt x="0" y="284"/>
                  </a:lnTo>
                  <a:lnTo>
                    <a:pt x="0" y="282"/>
                  </a:lnTo>
                  <a:lnTo>
                    <a:pt x="0" y="279"/>
                  </a:lnTo>
                  <a:lnTo>
                    <a:pt x="2" y="276"/>
                  </a:lnTo>
                  <a:lnTo>
                    <a:pt x="4" y="274"/>
                  </a:lnTo>
                  <a:lnTo>
                    <a:pt x="5" y="271"/>
                  </a:lnTo>
                  <a:lnTo>
                    <a:pt x="10" y="269"/>
                  </a:lnTo>
                  <a:lnTo>
                    <a:pt x="19" y="264"/>
                  </a:lnTo>
                  <a:lnTo>
                    <a:pt x="27" y="261"/>
                  </a:lnTo>
                  <a:lnTo>
                    <a:pt x="31" y="259"/>
                  </a:lnTo>
                  <a:lnTo>
                    <a:pt x="32" y="256"/>
                  </a:lnTo>
                  <a:lnTo>
                    <a:pt x="36" y="256"/>
                  </a:lnTo>
                  <a:lnTo>
                    <a:pt x="39" y="251"/>
                  </a:lnTo>
                  <a:lnTo>
                    <a:pt x="39" y="249"/>
                  </a:lnTo>
                  <a:lnTo>
                    <a:pt x="41" y="247"/>
                  </a:lnTo>
                  <a:lnTo>
                    <a:pt x="42" y="242"/>
                  </a:lnTo>
                  <a:lnTo>
                    <a:pt x="42" y="235"/>
                  </a:lnTo>
                  <a:lnTo>
                    <a:pt x="42" y="234"/>
                  </a:lnTo>
                  <a:lnTo>
                    <a:pt x="42" y="232"/>
                  </a:lnTo>
                  <a:lnTo>
                    <a:pt x="39" y="227"/>
                  </a:lnTo>
                  <a:lnTo>
                    <a:pt x="39" y="224"/>
                  </a:lnTo>
                  <a:lnTo>
                    <a:pt x="36" y="222"/>
                  </a:lnTo>
                  <a:lnTo>
                    <a:pt x="32" y="220"/>
                  </a:lnTo>
                  <a:lnTo>
                    <a:pt x="31" y="219"/>
                  </a:lnTo>
                  <a:lnTo>
                    <a:pt x="24" y="217"/>
                  </a:lnTo>
                  <a:lnTo>
                    <a:pt x="17" y="215"/>
                  </a:lnTo>
                  <a:lnTo>
                    <a:pt x="12" y="214"/>
                  </a:lnTo>
                  <a:lnTo>
                    <a:pt x="10" y="212"/>
                  </a:lnTo>
                  <a:lnTo>
                    <a:pt x="9" y="210"/>
                  </a:lnTo>
                  <a:lnTo>
                    <a:pt x="7" y="208"/>
                  </a:lnTo>
                  <a:lnTo>
                    <a:pt x="7" y="205"/>
                  </a:lnTo>
                  <a:lnTo>
                    <a:pt x="7" y="200"/>
                  </a:lnTo>
                  <a:lnTo>
                    <a:pt x="7" y="198"/>
                  </a:lnTo>
                  <a:lnTo>
                    <a:pt x="9" y="195"/>
                  </a:lnTo>
                  <a:lnTo>
                    <a:pt x="10" y="193"/>
                  </a:lnTo>
                  <a:lnTo>
                    <a:pt x="14" y="193"/>
                  </a:lnTo>
                  <a:lnTo>
                    <a:pt x="17" y="193"/>
                  </a:lnTo>
                  <a:lnTo>
                    <a:pt x="22" y="193"/>
                  </a:lnTo>
                  <a:lnTo>
                    <a:pt x="31" y="192"/>
                  </a:lnTo>
                  <a:lnTo>
                    <a:pt x="32" y="190"/>
                  </a:lnTo>
                  <a:lnTo>
                    <a:pt x="36" y="190"/>
                  </a:lnTo>
                  <a:lnTo>
                    <a:pt x="39" y="187"/>
                  </a:lnTo>
                  <a:lnTo>
                    <a:pt x="42" y="185"/>
                  </a:lnTo>
                  <a:lnTo>
                    <a:pt x="46" y="182"/>
                  </a:lnTo>
                  <a:lnTo>
                    <a:pt x="47" y="175"/>
                  </a:lnTo>
                  <a:lnTo>
                    <a:pt x="49" y="172"/>
                  </a:lnTo>
                  <a:lnTo>
                    <a:pt x="49" y="170"/>
                  </a:lnTo>
                  <a:lnTo>
                    <a:pt x="49" y="168"/>
                  </a:lnTo>
                  <a:lnTo>
                    <a:pt x="46" y="160"/>
                  </a:lnTo>
                  <a:lnTo>
                    <a:pt x="44" y="156"/>
                  </a:lnTo>
                  <a:lnTo>
                    <a:pt x="44" y="151"/>
                  </a:lnTo>
                  <a:lnTo>
                    <a:pt x="46" y="150"/>
                  </a:lnTo>
                  <a:lnTo>
                    <a:pt x="46" y="148"/>
                  </a:lnTo>
                  <a:lnTo>
                    <a:pt x="47" y="145"/>
                  </a:lnTo>
                  <a:lnTo>
                    <a:pt x="49" y="143"/>
                  </a:lnTo>
                  <a:lnTo>
                    <a:pt x="54" y="140"/>
                  </a:lnTo>
                  <a:lnTo>
                    <a:pt x="54" y="138"/>
                  </a:lnTo>
                  <a:lnTo>
                    <a:pt x="56" y="136"/>
                  </a:lnTo>
                  <a:lnTo>
                    <a:pt x="59" y="136"/>
                  </a:lnTo>
                  <a:lnTo>
                    <a:pt x="63" y="136"/>
                  </a:lnTo>
                  <a:lnTo>
                    <a:pt x="68" y="136"/>
                  </a:lnTo>
                  <a:lnTo>
                    <a:pt x="71" y="136"/>
                  </a:lnTo>
                  <a:lnTo>
                    <a:pt x="74" y="133"/>
                  </a:lnTo>
                  <a:lnTo>
                    <a:pt x="79" y="131"/>
                  </a:lnTo>
                  <a:lnTo>
                    <a:pt x="81" y="128"/>
                  </a:lnTo>
                  <a:lnTo>
                    <a:pt x="83" y="124"/>
                  </a:lnTo>
                  <a:lnTo>
                    <a:pt x="84" y="121"/>
                  </a:lnTo>
                  <a:lnTo>
                    <a:pt x="84" y="119"/>
                  </a:lnTo>
                  <a:lnTo>
                    <a:pt x="83" y="116"/>
                  </a:lnTo>
                  <a:lnTo>
                    <a:pt x="81" y="114"/>
                  </a:lnTo>
                  <a:lnTo>
                    <a:pt x="76" y="109"/>
                  </a:lnTo>
                  <a:lnTo>
                    <a:pt x="73" y="104"/>
                  </a:lnTo>
                  <a:lnTo>
                    <a:pt x="71" y="101"/>
                  </a:lnTo>
                  <a:lnTo>
                    <a:pt x="71" y="98"/>
                  </a:lnTo>
                  <a:lnTo>
                    <a:pt x="71" y="96"/>
                  </a:lnTo>
                  <a:lnTo>
                    <a:pt x="71" y="93"/>
                  </a:lnTo>
                  <a:lnTo>
                    <a:pt x="73" y="89"/>
                  </a:lnTo>
                  <a:lnTo>
                    <a:pt x="76" y="86"/>
                  </a:lnTo>
                  <a:lnTo>
                    <a:pt x="79" y="86"/>
                  </a:lnTo>
                  <a:lnTo>
                    <a:pt x="83" y="84"/>
                  </a:lnTo>
                  <a:lnTo>
                    <a:pt x="86" y="84"/>
                  </a:lnTo>
                  <a:lnTo>
                    <a:pt x="88" y="86"/>
                  </a:lnTo>
                  <a:lnTo>
                    <a:pt x="91" y="86"/>
                  </a:lnTo>
                  <a:lnTo>
                    <a:pt x="93" y="89"/>
                  </a:lnTo>
                  <a:lnTo>
                    <a:pt x="100" y="93"/>
                  </a:lnTo>
                  <a:lnTo>
                    <a:pt x="105" y="98"/>
                  </a:lnTo>
                  <a:lnTo>
                    <a:pt x="108" y="99"/>
                  </a:lnTo>
                  <a:lnTo>
                    <a:pt x="111" y="101"/>
                  </a:lnTo>
                  <a:lnTo>
                    <a:pt x="115" y="101"/>
                  </a:lnTo>
                  <a:lnTo>
                    <a:pt x="118" y="99"/>
                  </a:lnTo>
                  <a:lnTo>
                    <a:pt x="121" y="98"/>
                  </a:lnTo>
                  <a:lnTo>
                    <a:pt x="126" y="94"/>
                  </a:lnTo>
                  <a:lnTo>
                    <a:pt x="128" y="93"/>
                  </a:lnTo>
                  <a:lnTo>
                    <a:pt x="130" y="91"/>
                  </a:lnTo>
                  <a:lnTo>
                    <a:pt x="131" y="86"/>
                  </a:lnTo>
                  <a:lnTo>
                    <a:pt x="131" y="82"/>
                  </a:lnTo>
                  <a:lnTo>
                    <a:pt x="133" y="79"/>
                  </a:lnTo>
                  <a:lnTo>
                    <a:pt x="133" y="72"/>
                  </a:lnTo>
                  <a:lnTo>
                    <a:pt x="131" y="66"/>
                  </a:lnTo>
                  <a:lnTo>
                    <a:pt x="130" y="57"/>
                  </a:lnTo>
                  <a:lnTo>
                    <a:pt x="128" y="51"/>
                  </a:lnTo>
                  <a:lnTo>
                    <a:pt x="126" y="47"/>
                  </a:lnTo>
                  <a:lnTo>
                    <a:pt x="125" y="40"/>
                  </a:lnTo>
                  <a:lnTo>
                    <a:pt x="121" y="35"/>
                  </a:lnTo>
                  <a:lnTo>
                    <a:pt x="121" y="32"/>
                  </a:lnTo>
                  <a:lnTo>
                    <a:pt x="120" y="27"/>
                  </a:lnTo>
                  <a:lnTo>
                    <a:pt x="120" y="24"/>
                  </a:lnTo>
                  <a:lnTo>
                    <a:pt x="120" y="19"/>
                  </a:lnTo>
                  <a:lnTo>
                    <a:pt x="120" y="15"/>
                  </a:lnTo>
                  <a:lnTo>
                    <a:pt x="121" y="14"/>
                  </a:lnTo>
                  <a:lnTo>
                    <a:pt x="121" y="10"/>
                  </a:lnTo>
                  <a:lnTo>
                    <a:pt x="123" y="9"/>
                  </a:lnTo>
                  <a:lnTo>
                    <a:pt x="125" y="5"/>
                  </a:lnTo>
                  <a:lnTo>
                    <a:pt x="126" y="3"/>
                  </a:lnTo>
                  <a:lnTo>
                    <a:pt x="130" y="2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7" y="2"/>
                  </a:lnTo>
                  <a:lnTo>
                    <a:pt x="150" y="3"/>
                  </a:lnTo>
                  <a:lnTo>
                    <a:pt x="153" y="5"/>
                  </a:lnTo>
                  <a:lnTo>
                    <a:pt x="155" y="9"/>
                  </a:lnTo>
                  <a:lnTo>
                    <a:pt x="157" y="12"/>
                  </a:lnTo>
                  <a:lnTo>
                    <a:pt x="158" y="15"/>
                  </a:lnTo>
                  <a:lnTo>
                    <a:pt x="158" y="19"/>
                  </a:lnTo>
                  <a:lnTo>
                    <a:pt x="158" y="24"/>
                  </a:lnTo>
                  <a:lnTo>
                    <a:pt x="158" y="29"/>
                  </a:lnTo>
                  <a:lnTo>
                    <a:pt x="157" y="34"/>
                  </a:lnTo>
                  <a:lnTo>
                    <a:pt x="155" y="39"/>
                  </a:lnTo>
                  <a:lnTo>
                    <a:pt x="153" y="44"/>
                  </a:lnTo>
                  <a:lnTo>
                    <a:pt x="150" y="51"/>
                  </a:lnTo>
                  <a:lnTo>
                    <a:pt x="148" y="52"/>
                  </a:lnTo>
                  <a:lnTo>
                    <a:pt x="147" y="59"/>
                  </a:lnTo>
                  <a:lnTo>
                    <a:pt x="147" y="64"/>
                  </a:lnTo>
                  <a:lnTo>
                    <a:pt x="145" y="71"/>
                  </a:lnTo>
                  <a:lnTo>
                    <a:pt x="145" y="84"/>
                  </a:lnTo>
                  <a:lnTo>
                    <a:pt x="145" y="94"/>
                  </a:lnTo>
                  <a:lnTo>
                    <a:pt x="145" y="98"/>
                  </a:lnTo>
                  <a:lnTo>
                    <a:pt x="147" y="99"/>
                  </a:lnTo>
                  <a:lnTo>
                    <a:pt x="148" y="103"/>
                  </a:lnTo>
                  <a:lnTo>
                    <a:pt x="150" y="106"/>
                  </a:lnTo>
                  <a:lnTo>
                    <a:pt x="153" y="108"/>
                  </a:lnTo>
                </a:path>
              </a:pathLst>
            </a:custGeom>
            <a:noFill/>
            <a:ln w="3175">
              <a:solidFill>
                <a:srgbClr val="C32D9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04" name="Freeform 5"/>
            <p:cNvSpPr>
              <a:spLocks/>
            </p:cNvSpPr>
            <p:nvPr userDrawn="1"/>
          </p:nvSpPr>
          <p:spPr bwMode="auto">
            <a:xfrm>
              <a:off x="5575" y="4069"/>
              <a:ext cx="79" cy="162"/>
            </a:xfrm>
            <a:custGeom>
              <a:avLst/>
              <a:gdLst/>
              <a:ahLst/>
              <a:cxnLst>
                <a:cxn ang="0">
                  <a:pos x="30" y="47"/>
                </a:cxn>
                <a:cxn ang="0">
                  <a:pos x="47" y="51"/>
                </a:cxn>
                <a:cxn ang="0">
                  <a:pos x="56" y="47"/>
                </a:cxn>
                <a:cxn ang="0">
                  <a:pos x="59" y="42"/>
                </a:cxn>
                <a:cxn ang="0">
                  <a:pos x="62" y="27"/>
                </a:cxn>
                <a:cxn ang="0">
                  <a:pos x="72" y="9"/>
                </a:cxn>
                <a:cxn ang="0">
                  <a:pos x="79" y="2"/>
                </a:cxn>
                <a:cxn ang="0">
                  <a:pos x="89" y="0"/>
                </a:cxn>
                <a:cxn ang="0">
                  <a:pos x="94" y="5"/>
                </a:cxn>
                <a:cxn ang="0">
                  <a:pos x="96" y="19"/>
                </a:cxn>
                <a:cxn ang="0">
                  <a:pos x="91" y="32"/>
                </a:cxn>
                <a:cxn ang="0">
                  <a:pos x="74" y="47"/>
                </a:cxn>
                <a:cxn ang="0">
                  <a:pos x="71" y="62"/>
                </a:cxn>
                <a:cxn ang="0">
                  <a:pos x="74" y="71"/>
                </a:cxn>
                <a:cxn ang="0">
                  <a:pos x="82" y="78"/>
                </a:cxn>
                <a:cxn ang="0">
                  <a:pos x="91" y="78"/>
                </a:cxn>
                <a:cxn ang="0">
                  <a:pos x="99" y="69"/>
                </a:cxn>
                <a:cxn ang="0">
                  <a:pos x="108" y="62"/>
                </a:cxn>
                <a:cxn ang="0">
                  <a:pos x="116" y="61"/>
                </a:cxn>
                <a:cxn ang="0">
                  <a:pos x="121" y="62"/>
                </a:cxn>
                <a:cxn ang="0">
                  <a:pos x="126" y="71"/>
                </a:cxn>
                <a:cxn ang="0">
                  <a:pos x="126" y="78"/>
                </a:cxn>
                <a:cxn ang="0">
                  <a:pos x="119" y="86"/>
                </a:cxn>
                <a:cxn ang="0">
                  <a:pos x="106" y="98"/>
                </a:cxn>
                <a:cxn ang="0">
                  <a:pos x="101" y="104"/>
                </a:cxn>
                <a:cxn ang="0">
                  <a:pos x="101" y="138"/>
                </a:cxn>
                <a:cxn ang="0">
                  <a:pos x="104" y="167"/>
                </a:cxn>
                <a:cxn ang="0">
                  <a:pos x="111" y="175"/>
                </a:cxn>
                <a:cxn ang="0">
                  <a:pos x="119" y="182"/>
                </a:cxn>
                <a:cxn ang="0">
                  <a:pos x="121" y="190"/>
                </a:cxn>
                <a:cxn ang="0">
                  <a:pos x="116" y="199"/>
                </a:cxn>
                <a:cxn ang="0">
                  <a:pos x="111" y="202"/>
                </a:cxn>
                <a:cxn ang="0">
                  <a:pos x="103" y="200"/>
                </a:cxn>
                <a:cxn ang="0">
                  <a:pos x="94" y="209"/>
                </a:cxn>
                <a:cxn ang="0">
                  <a:pos x="96" y="219"/>
                </a:cxn>
                <a:cxn ang="0">
                  <a:pos x="104" y="231"/>
                </a:cxn>
                <a:cxn ang="0">
                  <a:pos x="103" y="237"/>
                </a:cxn>
                <a:cxn ang="0">
                  <a:pos x="94" y="242"/>
                </a:cxn>
                <a:cxn ang="0">
                  <a:pos x="87" y="237"/>
                </a:cxn>
                <a:cxn ang="0">
                  <a:pos x="76" y="225"/>
                </a:cxn>
                <a:cxn ang="0">
                  <a:pos x="67" y="222"/>
                </a:cxn>
                <a:cxn ang="0">
                  <a:pos x="57" y="224"/>
                </a:cxn>
                <a:cxn ang="0">
                  <a:pos x="50" y="232"/>
                </a:cxn>
                <a:cxn ang="0">
                  <a:pos x="45" y="241"/>
                </a:cxn>
                <a:cxn ang="0">
                  <a:pos x="35" y="244"/>
                </a:cxn>
                <a:cxn ang="0">
                  <a:pos x="22" y="244"/>
                </a:cxn>
                <a:cxn ang="0">
                  <a:pos x="14" y="249"/>
                </a:cxn>
                <a:cxn ang="0">
                  <a:pos x="5" y="256"/>
                </a:cxn>
              </a:cxnLst>
              <a:rect l="0" t="0" r="r" b="b"/>
              <a:pathLst>
                <a:path w="126" h="256">
                  <a:moveTo>
                    <a:pt x="25" y="46"/>
                  </a:moveTo>
                  <a:lnTo>
                    <a:pt x="27" y="47"/>
                  </a:lnTo>
                  <a:lnTo>
                    <a:pt x="30" y="47"/>
                  </a:lnTo>
                  <a:lnTo>
                    <a:pt x="37" y="51"/>
                  </a:lnTo>
                  <a:lnTo>
                    <a:pt x="44" y="51"/>
                  </a:lnTo>
                  <a:lnTo>
                    <a:pt x="47" y="51"/>
                  </a:lnTo>
                  <a:lnTo>
                    <a:pt x="52" y="49"/>
                  </a:lnTo>
                  <a:lnTo>
                    <a:pt x="54" y="49"/>
                  </a:lnTo>
                  <a:lnTo>
                    <a:pt x="56" y="47"/>
                  </a:lnTo>
                  <a:lnTo>
                    <a:pt x="56" y="47"/>
                  </a:lnTo>
                  <a:lnTo>
                    <a:pt x="59" y="46"/>
                  </a:lnTo>
                  <a:lnTo>
                    <a:pt x="59" y="42"/>
                  </a:lnTo>
                  <a:lnTo>
                    <a:pt x="61" y="41"/>
                  </a:lnTo>
                  <a:lnTo>
                    <a:pt x="61" y="37"/>
                  </a:lnTo>
                  <a:lnTo>
                    <a:pt x="62" y="27"/>
                  </a:lnTo>
                  <a:lnTo>
                    <a:pt x="67" y="17"/>
                  </a:lnTo>
                  <a:lnTo>
                    <a:pt x="71" y="12"/>
                  </a:lnTo>
                  <a:lnTo>
                    <a:pt x="72" y="9"/>
                  </a:lnTo>
                  <a:lnTo>
                    <a:pt x="76" y="5"/>
                  </a:lnTo>
                  <a:lnTo>
                    <a:pt x="77" y="4"/>
                  </a:lnTo>
                  <a:lnTo>
                    <a:pt x="79" y="2"/>
                  </a:lnTo>
                  <a:lnTo>
                    <a:pt x="84" y="0"/>
                  </a:lnTo>
                  <a:lnTo>
                    <a:pt x="87" y="0"/>
                  </a:lnTo>
                  <a:lnTo>
                    <a:pt x="89" y="0"/>
                  </a:lnTo>
                  <a:lnTo>
                    <a:pt x="91" y="2"/>
                  </a:lnTo>
                  <a:lnTo>
                    <a:pt x="93" y="4"/>
                  </a:lnTo>
                  <a:lnTo>
                    <a:pt x="94" y="5"/>
                  </a:lnTo>
                  <a:lnTo>
                    <a:pt x="96" y="9"/>
                  </a:lnTo>
                  <a:lnTo>
                    <a:pt x="96" y="14"/>
                  </a:lnTo>
                  <a:lnTo>
                    <a:pt x="96" y="19"/>
                  </a:lnTo>
                  <a:lnTo>
                    <a:pt x="94" y="20"/>
                  </a:lnTo>
                  <a:lnTo>
                    <a:pt x="93" y="24"/>
                  </a:lnTo>
                  <a:lnTo>
                    <a:pt x="91" y="32"/>
                  </a:lnTo>
                  <a:lnTo>
                    <a:pt x="84" y="39"/>
                  </a:lnTo>
                  <a:lnTo>
                    <a:pt x="76" y="46"/>
                  </a:lnTo>
                  <a:lnTo>
                    <a:pt x="74" y="47"/>
                  </a:lnTo>
                  <a:lnTo>
                    <a:pt x="74" y="51"/>
                  </a:lnTo>
                  <a:lnTo>
                    <a:pt x="71" y="57"/>
                  </a:lnTo>
                  <a:lnTo>
                    <a:pt x="71" y="62"/>
                  </a:lnTo>
                  <a:lnTo>
                    <a:pt x="71" y="66"/>
                  </a:lnTo>
                  <a:lnTo>
                    <a:pt x="72" y="69"/>
                  </a:lnTo>
                  <a:lnTo>
                    <a:pt x="74" y="71"/>
                  </a:lnTo>
                  <a:lnTo>
                    <a:pt x="76" y="73"/>
                  </a:lnTo>
                  <a:lnTo>
                    <a:pt x="77" y="74"/>
                  </a:lnTo>
                  <a:lnTo>
                    <a:pt x="82" y="78"/>
                  </a:lnTo>
                  <a:lnTo>
                    <a:pt x="84" y="78"/>
                  </a:lnTo>
                  <a:lnTo>
                    <a:pt x="87" y="79"/>
                  </a:lnTo>
                  <a:lnTo>
                    <a:pt x="91" y="78"/>
                  </a:lnTo>
                  <a:lnTo>
                    <a:pt x="93" y="78"/>
                  </a:lnTo>
                  <a:lnTo>
                    <a:pt x="96" y="74"/>
                  </a:lnTo>
                  <a:lnTo>
                    <a:pt x="99" y="69"/>
                  </a:lnTo>
                  <a:lnTo>
                    <a:pt x="103" y="68"/>
                  </a:lnTo>
                  <a:lnTo>
                    <a:pt x="104" y="66"/>
                  </a:lnTo>
                  <a:lnTo>
                    <a:pt x="108" y="62"/>
                  </a:lnTo>
                  <a:lnTo>
                    <a:pt x="111" y="62"/>
                  </a:lnTo>
                  <a:lnTo>
                    <a:pt x="114" y="61"/>
                  </a:lnTo>
                  <a:lnTo>
                    <a:pt x="116" y="61"/>
                  </a:lnTo>
                  <a:lnTo>
                    <a:pt x="119" y="62"/>
                  </a:lnTo>
                  <a:lnTo>
                    <a:pt x="119" y="62"/>
                  </a:lnTo>
                  <a:lnTo>
                    <a:pt x="121" y="62"/>
                  </a:lnTo>
                  <a:lnTo>
                    <a:pt x="123" y="66"/>
                  </a:lnTo>
                  <a:lnTo>
                    <a:pt x="124" y="69"/>
                  </a:lnTo>
                  <a:lnTo>
                    <a:pt x="126" y="71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126" y="78"/>
                  </a:lnTo>
                  <a:lnTo>
                    <a:pt x="124" y="81"/>
                  </a:lnTo>
                  <a:lnTo>
                    <a:pt x="123" y="83"/>
                  </a:lnTo>
                  <a:lnTo>
                    <a:pt x="119" y="86"/>
                  </a:lnTo>
                  <a:lnTo>
                    <a:pt x="114" y="91"/>
                  </a:lnTo>
                  <a:lnTo>
                    <a:pt x="111" y="94"/>
                  </a:lnTo>
                  <a:lnTo>
                    <a:pt x="106" y="98"/>
                  </a:lnTo>
                  <a:lnTo>
                    <a:pt x="103" y="101"/>
                  </a:lnTo>
                  <a:lnTo>
                    <a:pt x="103" y="103"/>
                  </a:lnTo>
                  <a:lnTo>
                    <a:pt x="101" y="104"/>
                  </a:lnTo>
                  <a:lnTo>
                    <a:pt x="101" y="113"/>
                  </a:lnTo>
                  <a:lnTo>
                    <a:pt x="99" y="125"/>
                  </a:lnTo>
                  <a:lnTo>
                    <a:pt x="101" y="138"/>
                  </a:lnTo>
                  <a:lnTo>
                    <a:pt x="103" y="150"/>
                  </a:lnTo>
                  <a:lnTo>
                    <a:pt x="104" y="162"/>
                  </a:lnTo>
                  <a:lnTo>
                    <a:pt x="104" y="167"/>
                  </a:lnTo>
                  <a:lnTo>
                    <a:pt x="108" y="170"/>
                  </a:lnTo>
                  <a:lnTo>
                    <a:pt x="109" y="173"/>
                  </a:lnTo>
                  <a:lnTo>
                    <a:pt x="111" y="175"/>
                  </a:lnTo>
                  <a:lnTo>
                    <a:pt x="114" y="177"/>
                  </a:lnTo>
                  <a:lnTo>
                    <a:pt x="118" y="178"/>
                  </a:lnTo>
                  <a:lnTo>
                    <a:pt x="119" y="182"/>
                  </a:lnTo>
                  <a:lnTo>
                    <a:pt x="121" y="185"/>
                  </a:lnTo>
                  <a:lnTo>
                    <a:pt x="121" y="187"/>
                  </a:lnTo>
                  <a:lnTo>
                    <a:pt x="121" y="190"/>
                  </a:lnTo>
                  <a:lnTo>
                    <a:pt x="121" y="194"/>
                  </a:lnTo>
                  <a:lnTo>
                    <a:pt x="119" y="197"/>
                  </a:lnTo>
                  <a:lnTo>
                    <a:pt x="116" y="199"/>
                  </a:lnTo>
                  <a:lnTo>
                    <a:pt x="116" y="200"/>
                  </a:lnTo>
                  <a:lnTo>
                    <a:pt x="113" y="200"/>
                  </a:lnTo>
                  <a:lnTo>
                    <a:pt x="111" y="202"/>
                  </a:lnTo>
                  <a:lnTo>
                    <a:pt x="108" y="200"/>
                  </a:lnTo>
                  <a:lnTo>
                    <a:pt x="104" y="200"/>
                  </a:lnTo>
                  <a:lnTo>
                    <a:pt x="103" y="200"/>
                  </a:lnTo>
                  <a:lnTo>
                    <a:pt x="99" y="202"/>
                  </a:lnTo>
                  <a:lnTo>
                    <a:pt x="96" y="205"/>
                  </a:lnTo>
                  <a:lnTo>
                    <a:pt x="94" y="209"/>
                  </a:lnTo>
                  <a:lnTo>
                    <a:pt x="93" y="210"/>
                  </a:lnTo>
                  <a:lnTo>
                    <a:pt x="94" y="214"/>
                  </a:lnTo>
                  <a:lnTo>
                    <a:pt x="96" y="219"/>
                  </a:lnTo>
                  <a:lnTo>
                    <a:pt x="99" y="224"/>
                  </a:lnTo>
                  <a:lnTo>
                    <a:pt x="103" y="227"/>
                  </a:lnTo>
                  <a:lnTo>
                    <a:pt x="104" y="231"/>
                  </a:lnTo>
                  <a:lnTo>
                    <a:pt x="104" y="236"/>
                  </a:lnTo>
                  <a:lnTo>
                    <a:pt x="103" y="236"/>
                  </a:lnTo>
                  <a:lnTo>
                    <a:pt x="103" y="237"/>
                  </a:lnTo>
                  <a:lnTo>
                    <a:pt x="99" y="241"/>
                  </a:lnTo>
                  <a:lnTo>
                    <a:pt x="96" y="241"/>
                  </a:lnTo>
                  <a:lnTo>
                    <a:pt x="94" y="242"/>
                  </a:lnTo>
                  <a:lnTo>
                    <a:pt x="91" y="241"/>
                  </a:lnTo>
                  <a:lnTo>
                    <a:pt x="89" y="241"/>
                  </a:lnTo>
                  <a:lnTo>
                    <a:pt x="87" y="237"/>
                  </a:lnTo>
                  <a:lnTo>
                    <a:pt x="82" y="232"/>
                  </a:lnTo>
                  <a:lnTo>
                    <a:pt x="77" y="227"/>
                  </a:lnTo>
                  <a:lnTo>
                    <a:pt x="76" y="225"/>
                  </a:lnTo>
                  <a:lnTo>
                    <a:pt x="72" y="224"/>
                  </a:lnTo>
                  <a:lnTo>
                    <a:pt x="71" y="222"/>
                  </a:lnTo>
                  <a:lnTo>
                    <a:pt x="67" y="222"/>
                  </a:lnTo>
                  <a:lnTo>
                    <a:pt x="64" y="222"/>
                  </a:lnTo>
                  <a:lnTo>
                    <a:pt x="59" y="224"/>
                  </a:lnTo>
                  <a:lnTo>
                    <a:pt x="57" y="224"/>
                  </a:lnTo>
                  <a:lnTo>
                    <a:pt x="56" y="225"/>
                  </a:lnTo>
                  <a:lnTo>
                    <a:pt x="54" y="229"/>
                  </a:lnTo>
                  <a:lnTo>
                    <a:pt x="50" y="232"/>
                  </a:lnTo>
                  <a:lnTo>
                    <a:pt x="50" y="236"/>
                  </a:lnTo>
                  <a:lnTo>
                    <a:pt x="47" y="239"/>
                  </a:lnTo>
                  <a:lnTo>
                    <a:pt x="45" y="241"/>
                  </a:lnTo>
                  <a:lnTo>
                    <a:pt x="44" y="242"/>
                  </a:lnTo>
                  <a:lnTo>
                    <a:pt x="42" y="244"/>
                  </a:lnTo>
                  <a:lnTo>
                    <a:pt x="35" y="244"/>
                  </a:lnTo>
                  <a:lnTo>
                    <a:pt x="30" y="242"/>
                  </a:lnTo>
                  <a:lnTo>
                    <a:pt x="25" y="242"/>
                  </a:lnTo>
                  <a:lnTo>
                    <a:pt x="22" y="244"/>
                  </a:lnTo>
                  <a:lnTo>
                    <a:pt x="19" y="244"/>
                  </a:lnTo>
                  <a:lnTo>
                    <a:pt x="15" y="246"/>
                  </a:lnTo>
                  <a:lnTo>
                    <a:pt x="14" y="249"/>
                  </a:lnTo>
                  <a:lnTo>
                    <a:pt x="10" y="251"/>
                  </a:lnTo>
                  <a:lnTo>
                    <a:pt x="8" y="254"/>
                  </a:lnTo>
                  <a:lnTo>
                    <a:pt x="5" y="256"/>
                  </a:lnTo>
                  <a:lnTo>
                    <a:pt x="3" y="256"/>
                  </a:lnTo>
                  <a:lnTo>
                    <a:pt x="0" y="256"/>
                  </a:lnTo>
                </a:path>
              </a:pathLst>
            </a:custGeom>
            <a:noFill/>
            <a:ln w="3175">
              <a:solidFill>
                <a:srgbClr val="C32D9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05" name="Freeform 6"/>
            <p:cNvSpPr>
              <a:spLocks/>
            </p:cNvSpPr>
            <p:nvPr userDrawn="1"/>
          </p:nvSpPr>
          <p:spPr bwMode="auto">
            <a:xfrm>
              <a:off x="5633" y="4039"/>
              <a:ext cx="19" cy="21"/>
            </a:xfrm>
            <a:custGeom>
              <a:avLst/>
              <a:gdLst/>
              <a:ahLst/>
              <a:cxnLst>
                <a:cxn ang="0">
                  <a:pos x="16" y="32"/>
                </a:cxn>
                <a:cxn ang="0">
                  <a:pos x="13" y="31"/>
                </a:cxn>
                <a:cxn ang="0">
                  <a:pos x="10" y="29"/>
                </a:cxn>
                <a:cxn ang="0">
                  <a:pos x="6" y="29"/>
                </a:cxn>
                <a:cxn ang="0">
                  <a:pos x="5" y="25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6" y="2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18" y="2"/>
                </a:cxn>
                <a:cxn ang="0">
                  <a:pos x="21" y="2"/>
                </a:cxn>
                <a:cxn ang="0">
                  <a:pos x="23" y="4"/>
                </a:cxn>
                <a:cxn ang="0">
                  <a:pos x="26" y="5"/>
                </a:cxn>
                <a:cxn ang="0">
                  <a:pos x="28" y="9"/>
                </a:cxn>
                <a:cxn ang="0">
                  <a:pos x="28" y="12"/>
                </a:cxn>
                <a:cxn ang="0">
                  <a:pos x="30" y="14"/>
                </a:cxn>
                <a:cxn ang="0">
                  <a:pos x="30" y="17"/>
                </a:cxn>
                <a:cxn ang="0">
                  <a:pos x="30" y="20"/>
                </a:cxn>
                <a:cxn ang="0">
                  <a:pos x="28" y="24"/>
                </a:cxn>
                <a:cxn ang="0">
                  <a:pos x="28" y="25"/>
                </a:cxn>
                <a:cxn ang="0">
                  <a:pos x="26" y="27"/>
                </a:cxn>
                <a:cxn ang="0">
                  <a:pos x="23" y="29"/>
                </a:cxn>
                <a:cxn ang="0">
                  <a:pos x="20" y="31"/>
                </a:cxn>
                <a:cxn ang="0">
                  <a:pos x="18" y="31"/>
                </a:cxn>
                <a:cxn ang="0">
                  <a:pos x="16" y="32"/>
                </a:cxn>
              </a:cxnLst>
              <a:rect l="0" t="0" r="r" b="b"/>
              <a:pathLst>
                <a:path w="30" h="32">
                  <a:moveTo>
                    <a:pt x="16" y="32"/>
                  </a:moveTo>
                  <a:lnTo>
                    <a:pt x="13" y="31"/>
                  </a:lnTo>
                  <a:lnTo>
                    <a:pt x="10" y="29"/>
                  </a:lnTo>
                  <a:lnTo>
                    <a:pt x="6" y="29"/>
                  </a:lnTo>
                  <a:lnTo>
                    <a:pt x="5" y="25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6" y="5"/>
                  </a:lnTo>
                  <a:lnTo>
                    <a:pt x="28" y="9"/>
                  </a:lnTo>
                  <a:lnTo>
                    <a:pt x="28" y="12"/>
                  </a:lnTo>
                  <a:lnTo>
                    <a:pt x="30" y="14"/>
                  </a:lnTo>
                  <a:lnTo>
                    <a:pt x="30" y="17"/>
                  </a:lnTo>
                  <a:lnTo>
                    <a:pt x="30" y="20"/>
                  </a:lnTo>
                  <a:lnTo>
                    <a:pt x="28" y="24"/>
                  </a:lnTo>
                  <a:lnTo>
                    <a:pt x="28" y="25"/>
                  </a:lnTo>
                  <a:lnTo>
                    <a:pt x="26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8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C32D9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06" name="Freeform 7"/>
            <p:cNvSpPr>
              <a:spLocks/>
            </p:cNvSpPr>
            <p:nvPr userDrawn="1"/>
          </p:nvSpPr>
          <p:spPr bwMode="auto">
            <a:xfrm>
              <a:off x="5633" y="4039"/>
              <a:ext cx="19" cy="21"/>
            </a:xfrm>
            <a:custGeom>
              <a:avLst/>
              <a:gdLst/>
              <a:ahLst/>
              <a:cxnLst>
                <a:cxn ang="0">
                  <a:pos x="16" y="32"/>
                </a:cxn>
                <a:cxn ang="0">
                  <a:pos x="13" y="31"/>
                </a:cxn>
                <a:cxn ang="0">
                  <a:pos x="10" y="29"/>
                </a:cxn>
                <a:cxn ang="0">
                  <a:pos x="6" y="29"/>
                </a:cxn>
                <a:cxn ang="0">
                  <a:pos x="5" y="25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6" y="2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18" y="2"/>
                </a:cxn>
                <a:cxn ang="0">
                  <a:pos x="21" y="2"/>
                </a:cxn>
                <a:cxn ang="0">
                  <a:pos x="23" y="4"/>
                </a:cxn>
                <a:cxn ang="0">
                  <a:pos x="26" y="5"/>
                </a:cxn>
                <a:cxn ang="0">
                  <a:pos x="28" y="9"/>
                </a:cxn>
                <a:cxn ang="0">
                  <a:pos x="28" y="12"/>
                </a:cxn>
                <a:cxn ang="0">
                  <a:pos x="30" y="14"/>
                </a:cxn>
                <a:cxn ang="0">
                  <a:pos x="30" y="17"/>
                </a:cxn>
                <a:cxn ang="0">
                  <a:pos x="30" y="20"/>
                </a:cxn>
                <a:cxn ang="0">
                  <a:pos x="28" y="24"/>
                </a:cxn>
                <a:cxn ang="0">
                  <a:pos x="28" y="25"/>
                </a:cxn>
                <a:cxn ang="0">
                  <a:pos x="26" y="27"/>
                </a:cxn>
                <a:cxn ang="0">
                  <a:pos x="23" y="29"/>
                </a:cxn>
                <a:cxn ang="0">
                  <a:pos x="20" y="31"/>
                </a:cxn>
                <a:cxn ang="0">
                  <a:pos x="18" y="31"/>
                </a:cxn>
                <a:cxn ang="0">
                  <a:pos x="16" y="32"/>
                </a:cxn>
              </a:cxnLst>
              <a:rect l="0" t="0" r="r" b="b"/>
              <a:pathLst>
                <a:path w="30" h="32">
                  <a:moveTo>
                    <a:pt x="16" y="32"/>
                  </a:moveTo>
                  <a:lnTo>
                    <a:pt x="13" y="31"/>
                  </a:lnTo>
                  <a:lnTo>
                    <a:pt x="10" y="29"/>
                  </a:lnTo>
                  <a:lnTo>
                    <a:pt x="6" y="29"/>
                  </a:lnTo>
                  <a:lnTo>
                    <a:pt x="5" y="25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6" y="5"/>
                  </a:lnTo>
                  <a:lnTo>
                    <a:pt x="28" y="9"/>
                  </a:lnTo>
                  <a:lnTo>
                    <a:pt x="28" y="12"/>
                  </a:lnTo>
                  <a:lnTo>
                    <a:pt x="30" y="14"/>
                  </a:lnTo>
                  <a:lnTo>
                    <a:pt x="30" y="17"/>
                  </a:lnTo>
                  <a:lnTo>
                    <a:pt x="30" y="20"/>
                  </a:lnTo>
                  <a:lnTo>
                    <a:pt x="28" y="24"/>
                  </a:lnTo>
                  <a:lnTo>
                    <a:pt x="28" y="25"/>
                  </a:lnTo>
                  <a:lnTo>
                    <a:pt x="26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8" y="31"/>
                  </a:lnTo>
                  <a:lnTo>
                    <a:pt x="16" y="32"/>
                  </a:lnTo>
                </a:path>
              </a:pathLst>
            </a:custGeom>
            <a:noFill/>
            <a:ln w="3175">
              <a:solidFill>
                <a:srgbClr val="C32D9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07" name="Freeform 8"/>
            <p:cNvSpPr>
              <a:spLocks/>
            </p:cNvSpPr>
            <p:nvPr userDrawn="1"/>
          </p:nvSpPr>
          <p:spPr bwMode="auto">
            <a:xfrm>
              <a:off x="5643" y="4044"/>
              <a:ext cx="7" cy="1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3" y="17"/>
                </a:cxn>
                <a:cxn ang="0">
                  <a:pos x="5" y="17"/>
                </a:cxn>
                <a:cxn ang="0">
                  <a:pos x="5" y="15"/>
                </a:cxn>
                <a:cxn ang="0">
                  <a:pos x="8" y="12"/>
                </a:cxn>
                <a:cxn ang="0">
                  <a:pos x="8" y="10"/>
                </a:cxn>
                <a:cxn ang="0">
                  <a:pos x="6" y="7"/>
                </a:cxn>
                <a:cxn ang="0">
                  <a:pos x="5" y="5"/>
                </a:cxn>
                <a:cxn ang="0">
                  <a:pos x="3" y="2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5" y="2"/>
                </a:cxn>
                <a:cxn ang="0">
                  <a:pos x="6" y="2"/>
                </a:cxn>
                <a:cxn ang="0">
                  <a:pos x="8" y="5"/>
                </a:cxn>
                <a:cxn ang="0">
                  <a:pos x="10" y="5"/>
                </a:cxn>
                <a:cxn ang="0">
                  <a:pos x="10" y="7"/>
                </a:cxn>
                <a:cxn ang="0">
                  <a:pos x="11" y="10"/>
                </a:cxn>
                <a:cxn ang="0">
                  <a:pos x="11" y="12"/>
                </a:cxn>
                <a:cxn ang="0">
                  <a:pos x="8" y="15"/>
                </a:cxn>
                <a:cxn ang="0">
                  <a:pos x="6" y="17"/>
                </a:cxn>
                <a:cxn ang="0">
                  <a:pos x="3" y="18"/>
                </a:cxn>
                <a:cxn ang="0">
                  <a:pos x="0" y="18"/>
                </a:cxn>
              </a:cxnLst>
              <a:rect l="0" t="0" r="r" b="b"/>
              <a:pathLst>
                <a:path w="11" h="18">
                  <a:moveTo>
                    <a:pt x="0" y="18"/>
                  </a:moveTo>
                  <a:lnTo>
                    <a:pt x="3" y="17"/>
                  </a:lnTo>
                  <a:lnTo>
                    <a:pt x="5" y="17"/>
                  </a:lnTo>
                  <a:lnTo>
                    <a:pt x="5" y="15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6" y="7"/>
                  </a:lnTo>
                  <a:lnTo>
                    <a:pt x="5" y="5"/>
                  </a:lnTo>
                  <a:lnTo>
                    <a:pt x="3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5" y="2"/>
                  </a:lnTo>
                  <a:lnTo>
                    <a:pt x="6" y="2"/>
                  </a:lnTo>
                  <a:lnTo>
                    <a:pt x="8" y="5"/>
                  </a:lnTo>
                  <a:lnTo>
                    <a:pt x="10" y="5"/>
                  </a:lnTo>
                  <a:lnTo>
                    <a:pt x="10" y="7"/>
                  </a:lnTo>
                  <a:lnTo>
                    <a:pt x="11" y="10"/>
                  </a:lnTo>
                  <a:lnTo>
                    <a:pt x="11" y="12"/>
                  </a:lnTo>
                  <a:lnTo>
                    <a:pt x="8" y="15"/>
                  </a:lnTo>
                  <a:lnTo>
                    <a:pt x="6" y="17"/>
                  </a:lnTo>
                  <a:lnTo>
                    <a:pt x="3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08" name="Freeform 9"/>
            <p:cNvSpPr>
              <a:spLocks/>
            </p:cNvSpPr>
            <p:nvPr userDrawn="1"/>
          </p:nvSpPr>
          <p:spPr bwMode="auto">
            <a:xfrm>
              <a:off x="5550" y="4145"/>
              <a:ext cx="80" cy="68"/>
            </a:xfrm>
            <a:custGeom>
              <a:avLst/>
              <a:gdLst/>
              <a:ahLst/>
              <a:cxnLst>
                <a:cxn ang="0">
                  <a:pos x="29" y="99"/>
                </a:cxn>
                <a:cxn ang="0">
                  <a:pos x="34" y="104"/>
                </a:cxn>
                <a:cxn ang="0">
                  <a:pos x="41" y="106"/>
                </a:cxn>
                <a:cxn ang="0">
                  <a:pos x="49" y="104"/>
                </a:cxn>
                <a:cxn ang="0">
                  <a:pos x="56" y="99"/>
                </a:cxn>
                <a:cxn ang="0">
                  <a:pos x="58" y="99"/>
                </a:cxn>
                <a:cxn ang="0">
                  <a:pos x="64" y="101"/>
                </a:cxn>
                <a:cxn ang="0">
                  <a:pos x="69" y="99"/>
                </a:cxn>
                <a:cxn ang="0">
                  <a:pos x="81" y="93"/>
                </a:cxn>
                <a:cxn ang="0">
                  <a:pos x="88" y="84"/>
                </a:cxn>
                <a:cxn ang="0">
                  <a:pos x="95" y="81"/>
                </a:cxn>
                <a:cxn ang="0">
                  <a:pos x="101" y="83"/>
                </a:cxn>
                <a:cxn ang="0">
                  <a:pos x="110" y="83"/>
                </a:cxn>
                <a:cxn ang="0">
                  <a:pos x="115" y="79"/>
                </a:cxn>
                <a:cxn ang="0">
                  <a:pos x="115" y="76"/>
                </a:cxn>
                <a:cxn ang="0">
                  <a:pos x="115" y="73"/>
                </a:cxn>
                <a:cxn ang="0">
                  <a:pos x="118" y="69"/>
                </a:cxn>
                <a:cxn ang="0">
                  <a:pos x="123" y="64"/>
                </a:cxn>
                <a:cxn ang="0">
                  <a:pos x="125" y="61"/>
                </a:cxn>
                <a:cxn ang="0">
                  <a:pos x="126" y="54"/>
                </a:cxn>
                <a:cxn ang="0">
                  <a:pos x="121" y="41"/>
                </a:cxn>
                <a:cxn ang="0">
                  <a:pos x="120" y="34"/>
                </a:cxn>
                <a:cxn ang="0">
                  <a:pos x="120" y="14"/>
                </a:cxn>
                <a:cxn ang="0">
                  <a:pos x="118" y="5"/>
                </a:cxn>
                <a:cxn ang="0">
                  <a:pos x="115" y="22"/>
                </a:cxn>
                <a:cxn ang="0">
                  <a:pos x="113" y="39"/>
                </a:cxn>
                <a:cxn ang="0">
                  <a:pos x="113" y="52"/>
                </a:cxn>
                <a:cxn ang="0">
                  <a:pos x="111" y="57"/>
                </a:cxn>
                <a:cxn ang="0">
                  <a:pos x="106" y="64"/>
                </a:cxn>
                <a:cxn ang="0">
                  <a:pos x="101" y="69"/>
                </a:cxn>
                <a:cxn ang="0">
                  <a:pos x="98" y="71"/>
                </a:cxn>
                <a:cxn ang="0">
                  <a:pos x="95" y="69"/>
                </a:cxn>
                <a:cxn ang="0">
                  <a:pos x="88" y="69"/>
                </a:cxn>
                <a:cxn ang="0">
                  <a:pos x="81" y="79"/>
                </a:cxn>
                <a:cxn ang="0">
                  <a:pos x="73" y="84"/>
                </a:cxn>
                <a:cxn ang="0">
                  <a:pos x="69" y="84"/>
                </a:cxn>
                <a:cxn ang="0">
                  <a:pos x="58" y="84"/>
                </a:cxn>
                <a:cxn ang="0">
                  <a:pos x="53" y="86"/>
                </a:cxn>
                <a:cxn ang="0">
                  <a:pos x="46" y="91"/>
                </a:cxn>
                <a:cxn ang="0">
                  <a:pos x="41" y="93"/>
                </a:cxn>
                <a:cxn ang="0">
                  <a:pos x="32" y="93"/>
                </a:cxn>
                <a:cxn ang="0">
                  <a:pos x="27" y="91"/>
                </a:cxn>
                <a:cxn ang="0">
                  <a:pos x="17" y="89"/>
                </a:cxn>
                <a:cxn ang="0">
                  <a:pos x="7" y="91"/>
                </a:cxn>
                <a:cxn ang="0">
                  <a:pos x="11" y="93"/>
                </a:cxn>
                <a:cxn ang="0">
                  <a:pos x="26" y="98"/>
                </a:cxn>
              </a:cxnLst>
              <a:rect l="0" t="0" r="r" b="b"/>
              <a:pathLst>
                <a:path w="126" h="106">
                  <a:moveTo>
                    <a:pt x="26" y="98"/>
                  </a:moveTo>
                  <a:lnTo>
                    <a:pt x="29" y="99"/>
                  </a:lnTo>
                  <a:lnTo>
                    <a:pt x="29" y="101"/>
                  </a:lnTo>
                  <a:lnTo>
                    <a:pt x="34" y="104"/>
                  </a:lnTo>
                  <a:lnTo>
                    <a:pt x="37" y="104"/>
                  </a:lnTo>
                  <a:lnTo>
                    <a:pt x="41" y="106"/>
                  </a:lnTo>
                  <a:lnTo>
                    <a:pt x="46" y="104"/>
                  </a:lnTo>
                  <a:lnTo>
                    <a:pt x="49" y="104"/>
                  </a:lnTo>
                  <a:lnTo>
                    <a:pt x="53" y="103"/>
                  </a:lnTo>
                  <a:lnTo>
                    <a:pt x="56" y="99"/>
                  </a:lnTo>
                  <a:lnTo>
                    <a:pt x="58" y="99"/>
                  </a:lnTo>
                  <a:lnTo>
                    <a:pt x="58" y="99"/>
                  </a:lnTo>
                  <a:lnTo>
                    <a:pt x="63" y="101"/>
                  </a:lnTo>
                  <a:lnTo>
                    <a:pt x="64" y="101"/>
                  </a:lnTo>
                  <a:lnTo>
                    <a:pt x="66" y="101"/>
                  </a:lnTo>
                  <a:lnTo>
                    <a:pt x="69" y="99"/>
                  </a:lnTo>
                  <a:lnTo>
                    <a:pt x="74" y="98"/>
                  </a:lnTo>
                  <a:lnTo>
                    <a:pt x="81" y="93"/>
                  </a:lnTo>
                  <a:lnTo>
                    <a:pt x="86" y="89"/>
                  </a:lnTo>
                  <a:lnTo>
                    <a:pt x="88" y="84"/>
                  </a:lnTo>
                  <a:lnTo>
                    <a:pt x="93" y="81"/>
                  </a:lnTo>
                  <a:lnTo>
                    <a:pt x="95" y="81"/>
                  </a:lnTo>
                  <a:lnTo>
                    <a:pt x="96" y="81"/>
                  </a:lnTo>
                  <a:lnTo>
                    <a:pt x="101" y="83"/>
                  </a:lnTo>
                  <a:lnTo>
                    <a:pt x="106" y="84"/>
                  </a:lnTo>
                  <a:lnTo>
                    <a:pt x="110" y="83"/>
                  </a:lnTo>
                  <a:lnTo>
                    <a:pt x="111" y="81"/>
                  </a:lnTo>
                  <a:lnTo>
                    <a:pt x="115" y="79"/>
                  </a:lnTo>
                  <a:lnTo>
                    <a:pt x="115" y="78"/>
                  </a:lnTo>
                  <a:lnTo>
                    <a:pt x="115" y="76"/>
                  </a:lnTo>
                  <a:lnTo>
                    <a:pt x="115" y="76"/>
                  </a:lnTo>
                  <a:lnTo>
                    <a:pt x="115" y="73"/>
                  </a:lnTo>
                  <a:lnTo>
                    <a:pt x="116" y="71"/>
                  </a:lnTo>
                  <a:lnTo>
                    <a:pt x="118" y="69"/>
                  </a:lnTo>
                  <a:lnTo>
                    <a:pt x="121" y="66"/>
                  </a:lnTo>
                  <a:lnTo>
                    <a:pt x="123" y="64"/>
                  </a:lnTo>
                  <a:lnTo>
                    <a:pt x="125" y="62"/>
                  </a:lnTo>
                  <a:lnTo>
                    <a:pt x="125" y="61"/>
                  </a:lnTo>
                  <a:lnTo>
                    <a:pt x="126" y="57"/>
                  </a:lnTo>
                  <a:lnTo>
                    <a:pt x="126" y="54"/>
                  </a:lnTo>
                  <a:lnTo>
                    <a:pt x="125" y="49"/>
                  </a:lnTo>
                  <a:lnTo>
                    <a:pt x="121" y="41"/>
                  </a:lnTo>
                  <a:lnTo>
                    <a:pt x="121" y="37"/>
                  </a:lnTo>
                  <a:lnTo>
                    <a:pt x="120" y="34"/>
                  </a:lnTo>
                  <a:lnTo>
                    <a:pt x="120" y="24"/>
                  </a:lnTo>
                  <a:lnTo>
                    <a:pt x="120" y="14"/>
                  </a:lnTo>
                  <a:lnTo>
                    <a:pt x="120" y="0"/>
                  </a:lnTo>
                  <a:lnTo>
                    <a:pt x="118" y="5"/>
                  </a:lnTo>
                  <a:lnTo>
                    <a:pt x="115" y="15"/>
                  </a:lnTo>
                  <a:lnTo>
                    <a:pt x="115" y="22"/>
                  </a:lnTo>
                  <a:lnTo>
                    <a:pt x="113" y="31"/>
                  </a:lnTo>
                  <a:lnTo>
                    <a:pt x="113" y="39"/>
                  </a:lnTo>
                  <a:lnTo>
                    <a:pt x="113" y="49"/>
                  </a:lnTo>
                  <a:lnTo>
                    <a:pt x="113" y="52"/>
                  </a:lnTo>
                  <a:lnTo>
                    <a:pt x="113" y="56"/>
                  </a:lnTo>
                  <a:lnTo>
                    <a:pt x="111" y="57"/>
                  </a:lnTo>
                  <a:lnTo>
                    <a:pt x="110" y="61"/>
                  </a:lnTo>
                  <a:lnTo>
                    <a:pt x="106" y="64"/>
                  </a:lnTo>
                  <a:lnTo>
                    <a:pt x="101" y="69"/>
                  </a:lnTo>
                  <a:lnTo>
                    <a:pt x="101" y="69"/>
                  </a:lnTo>
                  <a:lnTo>
                    <a:pt x="101" y="69"/>
                  </a:lnTo>
                  <a:lnTo>
                    <a:pt x="98" y="71"/>
                  </a:lnTo>
                  <a:lnTo>
                    <a:pt x="96" y="69"/>
                  </a:lnTo>
                  <a:lnTo>
                    <a:pt x="95" y="69"/>
                  </a:lnTo>
                  <a:lnTo>
                    <a:pt x="89" y="69"/>
                  </a:lnTo>
                  <a:lnTo>
                    <a:pt x="88" y="69"/>
                  </a:lnTo>
                  <a:lnTo>
                    <a:pt x="86" y="71"/>
                  </a:lnTo>
                  <a:lnTo>
                    <a:pt x="81" y="79"/>
                  </a:lnTo>
                  <a:lnTo>
                    <a:pt x="76" y="83"/>
                  </a:lnTo>
                  <a:lnTo>
                    <a:pt x="73" y="84"/>
                  </a:lnTo>
                  <a:lnTo>
                    <a:pt x="71" y="84"/>
                  </a:lnTo>
                  <a:lnTo>
                    <a:pt x="69" y="84"/>
                  </a:lnTo>
                  <a:lnTo>
                    <a:pt x="66" y="84"/>
                  </a:lnTo>
                  <a:lnTo>
                    <a:pt x="58" y="84"/>
                  </a:lnTo>
                  <a:lnTo>
                    <a:pt x="54" y="86"/>
                  </a:lnTo>
                  <a:lnTo>
                    <a:pt x="53" y="86"/>
                  </a:lnTo>
                  <a:lnTo>
                    <a:pt x="49" y="88"/>
                  </a:lnTo>
                  <a:lnTo>
                    <a:pt x="46" y="91"/>
                  </a:lnTo>
                  <a:lnTo>
                    <a:pt x="42" y="93"/>
                  </a:lnTo>
                  <a:lnTo>
                    <a:pt x="41" y="93"/>
                  </a:lnTo>
                  <a:lnTo>
                    <a:pt x="37" y="93"/>
                  </a:lnTo>
                  <a:lnTo>
                    <a:pt x="32" y="93"/>
                  </a:lnTo>
                  <a:lnTo>
                    <a:pt x="31" y="93"/>
                  </a:lnTo>
                  <a:lnTo>
                    <a:pt x="27" y="91"/>
                  </a:lnTo>
                  <a:lnTo>
                    <a:pt x="21" y="91"/>
                  </a:lnTo>
                  <a:lnTo>
                    <a:pt x="17" y="89"/>
                  </a:lnTo>
                  <a:lnTo>
                    <a:pt x="12" y="91"/>
                  </a:lnTo>
                  <a:lnTo>
                    <a:pt x="7" y="91"/>
                  </a:lnTo>
                  <a:lnTo>
                    <a:pt x="0" y="93"/>
                  </a:lnTo>
                  <a:lnTo>
                    <a:pt x="11" y="93"/>
                  </a:lnTo>
                  <a:lnTo>
                    <a:pt x="16" y="94"/>
                  </a:lnTo>
                  <a:lnTo>
                    <a:pt x="26" y="9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209" name="Freeform 10"/>
            <p:cNvSpPr>
              <a:spLocks/>
            </p:cNvSpPr>
            <p:nvPr userDrawn="1"/>
          </p:nvSpPr>
          <p:spPr bwMode="auto">
            <a:xfrm>
              <a:off x="5656" y="4187"/>
              <a:ext cx="17" cy="17"/>
            </a:xfrm>
            <a:custGeom>
              <a:avLst/>
              <a:gdLst/>
              <a:ahLst/>
              <a:cxnLst>
                <a:cxn ang="0">
                  <a:pos x="12" y="27"/>
                </a:cxn>
                <a:cxn ang="0">
                  <a:pos x="11" y="27"/>
                </a:cxn>
                <a:cxn ang="0">
                  <a:pos x="7" y="27"/>
                </a:cxn>
                <a:cxn ang="0">
                  <a:pos x="4" y="23"/>
                </a:cxn>
                <a:cxn ang="0">
                  <a:pos x="2" y="22"/>
                </a:cxn>
                <a:cxn ang="0">
                  <a:pos x="2" y="18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4" y="3"/>
                </a:cxn>
                <a:cxn ang="0">
                  <a:pos x="7" y="3"/>
                </a:cxn>
                <a:cxn ang="0">
                  <a:pos x="9" y="2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7" y="0"/>
                </a:cxn>
                <a:cxn ang="0">
                  <a:pos x="19" y="2"/>
                </a:cxn>
                <a:cxn ang="0">
                  <a:pos x="24" y="5"/>
                </a:cxn>
                <a:cxn ang="0">
                  <a:pos x="26" y="7"/>
                </a:cxn>
                <a:cxn ang="0">
                  <a:pos x="27" y="10"/>
                </a:cxn>
                <a:cxn ang="0">
                  <a:pos x="27" y="12"/>
                </a:cxn>
                <a:cxn ang="0">
                  <a:pos x="27" y="15"/>
                </a:cxn>
                <a:cxn ang="0">
                  <a:pos x="27" y="18"/>
                </a:cxn>
                <a:cxn ang="0">
                  <a:pos x="26" y="20"/>
                </a:cxn>
                <a:cxn ang="0">
                  <a:pos x="24" y="25"/>
                </a:cxn>
                <a:cxn ang="0">
                  <a:pos x="21" y="25"/>
                </a:cxn>
                <a:cxn ang="0">
                  <a:pos x="19" y="27"/>
                </a:cxn>
                <a:cxn ang="0">
                  <a:pos x="16" y="27"/>
                </a:cxn>
                <a:cxn ang="0">
                  <a:pos x="12" y="27"/>
                </a:cxn>
              </a:cxnLst>
              <a:rect l="0" t="0" r="r" b="b"/>
              <a:pathLst>
                <a:path w="27" h="27">
                  <a:moveTo>
                    <a:pt x="12" y="27"/>
                  </a:moveTo>
                  <a:lnTo>
                    <a:pt x="11" y="27"/>
                  </a:lnTo>
                  <a:lnTo>
                    <a:pt x="7" y="27"/>
                  </a:lnTo>
                  <a:lnTo>
                    <a:pt x="4" y="23"/>
                  </a:lnTo>
                  <a:lnTo>
                    <a:pt x="2" y="22"/>
                  </a:lnTo>
                  <a:lnTo>
                    <a:pt x="2" y="18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3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4" y="5"/>
                  </a:lnTo>
                  <a:lnTo>
                    <a:pt x="26" y="7"/>
                  </a:lnTo>
                  <a:lnTo>
                    <a:pt x="27" y="10"/>
                  </a:lnTo>
                  <a:lnTo>
                    <a:pt x="27" y="12"/>
                  </a:lnTo>
                  <a:lnTo>
                    <a:pt x="27" y="15"/>
                  </a:lnTo>
                  <a:lnTo>
                    <a:pt x="27" y="18"/>
                  </a:lnTo>
                  <a:lnTo>
                    <a:pt x="26" y="20"/>
                  </a:lnTo>
                  <a:lnTo>
                    <a:pt x="24" y="25"/>
                  </a:lnTo>
                  <a:lnTo>
                    <a:pt x="21" y="25"/>
                  </a:lnTo>
                  <a:lnTo>
                    <a:pt x="19" y="27"/>
                  </a:lnTo>
                  <a:lnTo>
                    <a:pt x="16" y="27"/>
                  </a:lnTo>
                  <a:lnTo>
                    <a:pt x="12" y="27"/>
                  </a:lnTo>
                  <a:close/>
                </a:path>
              </a:pathLst>
            </a:custGeom>
            <a:solidFill>
              <a:srgbClr val="C32D9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/>
            </a:p>
          </p:txBody>
        </p:sp>
      </p:grp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39245" y="4775200"/>
            <a:ext cx="11258942" cy="1423988"/>
          </a:xfrm>
        </p:spPr>
        <p:txBody>
          <a:bodyPr/>
          <a:lstStyle>
            <a:lvl1pPr marL="0" indent="0" algn="ctr">
              <a:buNone/>
              <a:tabLst>
                <a:tab pos="457200" algn="l"/>
              </a:tabLst>
              <a:defRPr sz="2400" b="0">
                <a:solidFill>
                  <a:srgbClr val="5F5F5F"/>
                </a:solidFill>
              </a:defRPr>
            </a:lvl1pPr>
          </a:lstStyle>
          <a:p>
            <a:r>
              <a:rPr lang="de-AT" kern="0" dirty="0">
                <a:solidFill>
                  <a:srgbClr val="5F5F5F"/>
                </a:solidFill>
              </a:rPr>
              <a:t>Click to edit Master affiliation</a:t>
            </a:r>
            <a:r>
              <a:rPr lang="de-AT" kern="0" baseline="0" dirty="0">
                <a:solidFill>
                  <a:srgbClr val="5F5F5F"/>
                </a:solidFill>
              </a:rPr>
              <a:t> </a:t>
            </a:r>
            <a:r>
              <a:rPr lang="de-AT" kern="0" dirty="0">
                <a:solidFill>
                  <a:srgbClr val="5F5F5F"/>
                </a:solidFill>
              </a:rPr>
              <a:t>style</a:t>
            </a:r>
          </a:p>
        </p:txBody>
      </p:sp>
      <p:pic>
        <p:nvPicPr>
          <p:cNvPr id="217" name="Picture 2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7190" y="182432"/>
            <a:ext cx="372088" cy="3737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004" y="42082"/>
            <a:ext cx="10513168" cy="757414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b="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Hint:       Do NOT use bullet lists wherever possible!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add name/title under INSERT -&gt; Header&amp;Footer (Apply to All)</a:t>
            </a:r>
            <a:endParaRPr lang="de-A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707275-EA33-4C2C-A96C-B80BEB93EE54}" type="slidenum">
              <a:rPr lang="de-AT" smtClean="0"/>
              <a:pPr>
                <a:defRPr/>
              </a:pPr>
              <a:t>‹#›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004" y="42082"/>
            <a:ext cx="10513168" cy="757414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de-AT" dirty="0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add name/title under INSERT -&gt; </a:t>
            </a:r>
            <a:r>
              <a:rPr lang="en-GB" dirty="0" err="1"/>
              <a:t>Header&amp;Footer</a:t>
            </a:r>
            <a:r>
              <a:rPr lang="en-GB" dirty="0"/>
              <a:t> (Apply to All)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707275-EA33-4C2C-A96C-B80BEB93EE54}" type="slidenum">
              <a:rPr lang="de-AT" smtClean="0"/>
              <a:pPr>
                <a:defRPr/>
              </a:pPr>
              <a:t>‹#›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799496"/>
            <a:ext cx="12195175" cy="6060092"/>
          </a:xfrm>
          <a:prstGeom prst="rect">
            <a:avLst/>
          </a:prstGeom>
          <a:solidFill>
            <a:schemeClr val="tx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dirty="0"/>
              <a:t>add name/title under INSERT -&gt; </a:t>
            </a:r>
            <a:r>
              <a:rPr lang="en-GB" dirty="0" err="1"/>
              <a:t>Header&amp;Footer</a:t>
            </a:r>
            <a:r>
              <a:rPr lang="en-GB" dirty="0"/>
              <a:t> (Apply to All)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3707275-EA33-4C2C-A96C-B80BEB93EE54}" type="slidenum">
              <a:rPr lang="de-AT" smtClean="0"/>
              <a:pPr>
                <a:defRPr/>
              </a:pPr>
              <a:t>‹#›</a:t>
            </a:fld>
            <a:endParaRPr lang="de-AT" dirty="0"/>
          </a:p>
        </p:txBody>
      </p:sp>
      <p:grpSp>
        <p:nvGrpSpPr>
          <p:cNvPr id="6" name="Group 2"/>
          <p:cNvGrpSpPr>
            <a:grpSpLocks noChangeAspect="1"/>
          </p:cNvGrpSpPr>
          <p:nvPr userDrawn="1"/>
        </p:nvGrpSpPr>
        <p:grpSpPr bwMode="auto">
          <a:xfrm>
            <a:off x="11642203" y="6335668"/>
            <a:ext cx="362045" cy="406494"/>
            <a:chOff x="5494" y="4030"/>
            <a:chExt cx="179" cy="201"/>
          </a:xfrm>
        </p:grpSpPr>
        <p:sp>
          <p:nvSpPr>
            <p:cNvPr id="7" name="Freeform 3"/>
            <p:cNvSpPr>
              <a:spLocks/>
            </p:cNvSpPr>
            <p:nvPr userDrawn="1"/>
          </p:nvSpPr>
          <p:spPr bwMode="auto">
            <a:xfrm>
              <a:off x="5494" y="4030"/>
              <a:ext cx="160" cy="201"/>
            </a:xfrm>
            <a:custGeom>
              <a:avLst/>
              <a:gdLst/>
              <a:ahLst/>
              <a:cxnLst>
                <a:cxn ang="0">
                  <a:pos x="116" y="318"/>
                </a:cxn>
                <a:cxn ang="0">
                  <a:pos x="108" y="299"/>
                </a:cxn>
                <a:cxn ang="0">
                  <a:pos x="93" y="298"/>
                </a:cxn>
                <a:cxn ang="0">
                  <a:pos x="83" y="309"/>
                </a:cxn>
                <a:cxn ang="0">
                  <a:pos x="66" y="306"/>
                </a:cxn>
                <a:cxn ang="0">
                  <a:pos x="69" y="282"/>
                </a:cxn>
                <a:cxn ang="0">
                  <a:pos x="51" y="276"/>
                </a:cxn>
                <a:cxn ang="0">
                  <a:pos x="19" y="294"/>
                </a:cxn>
                <a:cxn ang="0">
                  <a:pos x="2" y="287"/>
                </a:cxn>
                <a:cxn ang="0">
                  <a:pos x="5" y="271"/>
                </a:cxn>
                <a:cxn ang="0">
                  <a:pos x="36" y="256"/>
                </a:cxn>
                <a:cxn ang="0">
                  <a:pos x="42" y="234"/>
                </a:cxn>
                <a:cxn ang="0">
                  <a:pos x="31" y="219"/>
                </a:cxn>
                <a:cxn ang="0">
                  <a:pos x="7" y="208"/>
                </a:cxn>
                <a:cxn ang="0">
                  <a:pos x="14" y="193"/>
                </a:cxn>
                <a:cxn ang="0">
                  <a:pos x="39" y="187"/>
                </a:cxn>
                <a:cxn ang="0">
                  <a:pos x="49" y="168"/>
                </a:cxn>
                <a:cxn ang="0">
                  <a:pos x="47" y="145"/>
                </a:cxn>
                <a:cxn ang="0">
                  <a:pos x="63" y="136"/>
                </a:cxn>
                <a:cxn ang="0">
                  <a:pos x="83" y="124"/>
                </a:cxn>
                <a:cxn ang="0">
                  <a:pos x="73" y="104"/>
                </a:cxn>
                <a:cxn ang="0">
                  <a:pos x="76" y="86"/>
                </a:cxn>
                <a:cxn ang="0">
                  <a:pos x="93" y="89"/>
                </a:cxn>
                <a:cxn ang="0">
                  <a:pos x="118" y="99"/>
                </a:cxn>
                <a:cxn ang="0">
                  <a:pos x="131" y="82"/>
                </a:cxn>
                <a:cxn ang="0">
                  <a:pos x="126" y="47"/>
                </a:cxn>
                <a:cxn ang="0">
                  <a:pos x="120" y="19"/>
                </a:cxn>
                <a:cxn ang="0">
                  <a:pos x="126" y="3"/>
                </a:cxn>
                <a:cxn ang="0">
                  <a:pos x="147" y="2"/>
                </a:cxn>
                <a:cxn ang="0">
                  <a:pos x="158" y="19"/>
                </a:cxn>
                <a:cxn ang="0">
                  <a:pos x="150" y="51"/>
                </a:cxn>
                <a:cxn ang="0">
                  <a:pos x="145" y="94"/>
                </a:cxn>
                <a:cxn ang="0">
                  <a:pos x="155" y="109"/>
                </a:cxn>
                <a:cxn ang="0">
                  <a:pos x="182" y="111"/>
                </a:cxn>
                <a:cxn ang="0">
                  <a:pos x="189" y="99"/>
                </a:cxn>
                <a:cxn ang="0">
                  <a:pos x="205" y="66"/>
                </a:cxn>
                <a:cxn ang="0">
                  <a:pos x="221" y="66"/>
                </a:cxn>
                <a:cxn ang="0">
                  <a:pos x="221" y="86"/>
                </a:cxn>
                <a:cxn ang="0">
                  <a:pos x="199" y="119"/>
                </a:cxn>
                <a:cxn ang="0">
                  <a:pos x="205" y="136"/>
                </a:cxn>
                <a:cxn ang="0">
                  <a:pos x="224" y="136"/>
                </a:cxn>
                <a:cxn ang="0">
                  <a:pos x="242" y="123"/>
                </a:cxn>
                <a:cxn ang="0">
                  <a:pos x="252" y="131"/>
                </a:cxn>
                <a:cxn ang="0">
                  <a:pos x="251" y="145"/>
                </a:cxn>
                <a:cxn ang="0">
                  <a:pos x="231" y="165"/>
                </a:cxn>
                <a:cxn ang="0">
                  <a:pos x="232" y="224"/>
                </a:cxn>
                <a:cxn ang="0">
                  <a:pos x="246" y="240"/>
                </a:cxn>
                <a:cxn ang="0">
                  <a:pos x="247" y="259"/>
                </a:cxn>
                <a:cxn ang="0">
                  <a:pos x="232" y="262"/>
                </a:cxn>
                <a:cxn ang="0">
                  <a:pos x="222" y="276"/>
                </a:cxn>
                <a:cxn ang="0">
                  <a:pos x="231" y="298"/>
                </a:cxn>
                <a:cxn ang="0">
                  <a:pos x="217" y="303"/>
                </a:cxn>
                <a:cxn ang="0">
                  <a:pos x="199" y="284"/>
                </a:cxn>
                <a:cxn ang="0">
                  <a:pos x="182" y="291"/>
                </a:cxn>
                <a:cxn ang="0">
                  <a:pos x="170" y="306"/>
                </a:cxn>
                <a:cxn ang="0">
                  <a:pos x="143" y="308"/>
                </a:cxn>
                <a:cxn ang="0">
                  <a:pos x="128" y="318"/>
                </a:cxn>
              </a:cxnLst>
              <a:rect l="0" t="0" r="r" b="b"/>
              <a:pathLst>
                <a:path w="254" h="319">
                  <a:moveTo>
                    <a:pt x="128" y="318"/>
                  </a:moveTo>
                  <a:lnTo>
                    <a:pt x="125" y="319"/>
                  </a:lnTo>
                  <a:lnTo>
                    <a:pt x="121" y="319"/>
                  </a:lnTo>
                  <a:lnTo>
                    <a:pt x="120" y="319"/>
                  </a:lnTo>
                  <a:lnTo>
                    <a:pt x="118" y="318"/>
                  </a:lnTo>
                  <a:lnTo>
                    <a:pt x="116" y="318"/>
                  </a:lnTo>
                  <a:lnTo>
                    <a:pt x="116" y="314"/>
                  </a:lnTo>
                  <a:lnTo>
                    <a:pt x="113" y="311"/>
                  </a:lnTo>
                  <a:lnTo>
                    <a:pt x="113" y="306"/>
                  </a:lnTo>
                  <a:lnTo>
                    <a:pt x="111" y="304"/>
                  </a:lnTo>
                  <a:lnTo>
                    <a:pt x="110" y="303"/>
                  </a:lnTo>
                  <a:lnTo>
                    <a:pt x="108" y="299"/>
                  </a:lnTo>
                  <a:lnTo>
                    <a:pt x="106" y="299"/>
                  </a:lnTo>
                  <a:lnTo>
                    <a:pt x="103" y="298"/>
                  </a:lnTo>
                  <a:lnTo>
                    <a:pt x="100" y="298"/>
                  </a:lnTo>
                  <a:lnTo>
                    <a:pt x="96" y="298"/>
                  </a:lnTo>
                  <a:lnTo>
                    <a:pt x="94" y="298"/>
                  </a:lnTo>
                  <a:lnTo>
                    <a:pt x="93" y="298"/>
                  </a:lnTo>
                  <a:lnTo>
                    <a:pt x="91" y="299"/>
                  </a:lnTo>
                  <a:lnTo>
                    <a:pt x="89" y="301"/>
                  </a:lnTo>
                  <a:lnTo>
                    <a:pt x="88" y="304"/>
                  </a:lnTo>
                  <a:lnTo>
                    <a:pt x="84" y="308"/>
                  </a:lnTo>
                  <a:lnTo>
                    <a:pt x="84" y="309"/>
                  </a:lnTo>
                  <a:lnTo>
                    <a:pt x="83" y="309"/>
                  </a:lnTo>
                  <a:lnTo>
                    <a:pt x="79" y="311"/>
                  </a:lnTo>
                  <a:lnTo>
                    <a:pt x="76" y="311"/>
                  </a:lnTo>
                  <a:lnTo>
                    <a:pt x="73" y="311"/>
                  </a:lnTo>
                  <a:lnTo>
                    <a:pt x="71" y="309"/>
                  </a:lnTo>
                  <a:lnTo>
                    <a:pt x="68" y="308"/>
                  </a:lnTo>
                  <a:lnTo>
                    <a:pt x="66" y="306"/>
                  </a:lnTo>
                  <a:lnTo>
                    <a:pt x="64" y="304"/>
                  </a:lnTo>
                  <a:lnTo>
                    <a:pt x="64" y="301"/>
                  </a:lnTo>
                  <a:lnTo>
                    <a:pt x="64" y="299"/>
                  </a:lnTo>
                  <a:lnTo>
                    <a:pt x="66" y="294"/>
                  </a:lnTo>
                  <a:lnTo>
                    <a:pt x="69" y="284"/>
                  </a:lnTo>
                  <a:lnTo>
                    <a:pt x="69" y="282"/>
                  </a:lnTo>
                  <a:lnTo>
                    <a:pt x="69" y="279"/>
                  </a:lnTo>
                  <a:lnTo>
                    <a:pt x="68" y="279"/>
                  </a:lnTo>
                  <a:lnTo>
                    <a:pt x="68" y="277"/>
                  </a:lnTo>
                  <a:lnTo>
                    <a:pt x="61" y="276"/>
                  </a:lnTo>
                  <a:lnTo>
                    <a:pt x="56" y="276"/>
                  </a:lnTo>
                  <a:lnTo>
                    <a:pt x="51" y="276"/>
                  </a:lnTo>
                  <a:lnTo>
                    <a:pt x="47" y="277"/>
                  </a:lnTo>
                  <a:lnTo>
                    <a:pt x="42" y="279"/>
                  </a:lnTo>
                  <a:lnTo>
                    <a:pt x="39" y="282"/>
                  </a:lnTo>
                  <a:lnTo>
                    <a:pt x="31" y="287"/>
                  </a:lnTo>
                  <a:lnTo>
                    <a:pt x="22" y="293"/>
                  </a:lnTo>
                  <a:lnTo>
                    <a:pt x="19" y="294"/>
                  </a:lnTo>
                  <a:lnTo>
                    <a:pt x="16" y="296"/>
                  </a:lnTo>
                  <a:lnTo>
                    <a:pt x="12" y="296"/>
                  </a:lnTo>
                  <a:lnTo>
                    <a:pt x="9" y="294"/>
                  </a:lnTo>
                  <a:lnTo>
                    <a:pt x="5" y="293"/>
                  </a:lnTo>
                  <a:lnTo>
                    <a:pt x="4" y="291"/>
                  </a:lnTo>
                  <a:lnTo>
                    <a:pt x="2" y="287"/>
                  </a:lnTo>
                  <a:lnTo>
                    <a:pt x="0" y="284"/>
                  </a:lnTo>
                  <a:lnTo>
                    <a:pt x="0" y="282"/>
                  </a:lnTo>
                  <a:lnTo>
                    <a:pt x="0" y="279"/>
                  </a:lnTo>
                  <a:lnTo>
                    <a:pt x="2" y="276"/>
                  </a:lnTo>
                  <a:lnTo>
                    <a:pt x="4" y="274"/>
                  </a:lnTo>
                  <a:lnTo>
                    <a:pt x="5" y="271"/>
                  </a:lnTo>
                  <a:lnTo>
                    <a:pt x="10" y="269"/>
                  </a:lnTo>
                  <a:lnTo>
                    <a:pt x="19" y="264"/>
                  </a:lnTo>
                  <a:lnTo>
                    <a:pt x="27" y="261"/>
                  </a:lnTo>
                  <a:lnTo>
                    <a:pt x="31" y="259"/>
                  </a:lnTo>
                  <a:lnTo>
                    <a:pt x="32" y="256"/>
                  </a:lnTo>
                  <a:lnTo>
                    <a:pt x="36" y="256"/>
                  </a:lnTo>
                  <a:lnTo>
                    <a:pt x="39" y="251"/>
                  </a:lnTo>
                  <a:lnTo>
                    <a:pt x="39" y="249"/>
                  </a:lnTo>
                  <a:lnTo>
                    <a:pt x="41" y="247"/>
                  </a:lnTo>
                  <a:lnTo>
                    <a:pt x="42" y="242"/>
                  </a:lnTo>
                  <a:lnTo>
                    <a:pt x="42" y="235"/>
                  </a:lnTo>
                  <a:lnTo>
                    <a:pt x="42" y="234"/>
                  </a:lnTo>
                  <a:lnTo>
                    <a:pt x="42" y="232"/>
                  </a:lnTo>
                  <a:lnTo>
                    <a:pt x="39" y="227"/>
                  </a:lnTo>
                  <a:lnTo>
                    <a:pt x="39" y="224"/>
                  </a:lnTo>
                  <a:lnTo>
                    <a:pt x="36" y="222"/>
                  </a:lnTo>
                  <a:lnTo>
                    <a:pt x="32" y="220"/>
                  </a:lnTo>
                  <a:lnTo>
                    <a:pt x="31" y="219"/>
                  </a:lnTo>
                  <a:lnTo>
                    <a:pt x="24" y="217"/>
                  </a:lnTo>
                  <a:lnTo>
                    <a:pt x="17" y="215"/>
                  </a:lnTo>
                  <a:lnTo>
                    <a:pt x="12" y="214"/>
                  </a:lnTo>
                  <a:lnTo>
                    <a:pt x="10" y="212"/>
                  </a:lnTo>
                  <a:lnTo>
                    <a:pt x="9" y="210"/>
                  </a:lnTo>
                  <a:lnTo>
                    <a:pt x="7" y="208"/>
                  </a:lnTo>
                  <a:lnTo>
                    <a:pt x="7" y="205"/>
                  </a:lnTo>
                  <a:lnTo>
                    <a:pt x="7" y="200"/>
                  </a:lnTo>
                  <a:lnTo>
                    <a:pt x="7" y="198"/>
                  </a:lnTo>
                  <a:lnTo>
                    <a:pt x="9" y="195"/>
                  </a:lnTo>
                  <a:lnTo>
                    <a:pt x="10" y="193"/>
                  </a:lnTo>
                  <a:lnTo>
                    <a:pt x="14" y="193"/>
                  </a:lnTo>
                  <a:lnTo>
                    <a:pt x="17" y="193"/>
                  </a:lnTo>
                  <a:lnTo>
                    <a:pt x="22" y="193"/>
                  </a:lnTo>
                  <a:lnTo>
                    <a:pt x="31" y="192"/>
                  </a:lnTo>
                  <a:lnTo>
                    <a:pt x="32" y="190"/>
                  </a:lnTo>
                  <a:lnTo>
                    <a:pt x="36" y="190"/>
                  </a:lnTo>
                  <a:lnTo>
                    <a:pt x="39" y="187"/>
                  </a:lnTo>
                  <a:lnTo>
                    <a:pt x="42" y="185"/>
                  </a:lnTo>
                  <a:lnTo>
                    <a:pt x="46" y="182"/>
                  </a:lnTo>
                  <a:lnTo>
                    <a:pt x="47" y="175"/>
                  </a:lnTo>
                  <a:lnTo>
                    <a:pt x="49" y="172"/>
                  </a:lnTo>
                  <a:lnTo>
                    <a:pt x="49" y="170"/>
                  </a:lnTo>
                  <a:lnTo>
                    <a:pt x="49" y="168"/>
                  </a:lnTo>
                  <a:lnTo>
                    <a:pt x="46" y="160"/>
                  </a:lnTo>
                  <a:lnTo>
                    <a:pt x="44" y="156"/>
                  </a:lnTo>
                  <a:lnTo>
                    <a:pt x="44" y="151"/>
                  </a:lnTo>
                  <a:lnTo>
                    <a:pt x="46" y="150"/>
                  </a:lnTo>
                  <a:lnTo>
                    <a:pt x="46" y="148"/>
                  </a:lnTo>
                  <a:lnTo>
                    <a:pt x="47" y="145"/>
                  </a:lnTo>
                  <a:lnTo>
                    <a:pt x="49" y="143"/>
                  </a:lnTo>
                  <a:lnTo>
                    <a:pt x="54" y="140"/>
                  </a:lnTo>
                  <a:lnTo>
                    <a:pt x="54" y="138"/>
                  </a:lnTo>
                  <a:lnTo>
                    <a:pt x="56" y="136"/>
                  </a:lnTo>
                  <a:lnTo>
                    <a:pt x="59" y="136"/>
                  </a:lnTo>
                  <a:lnTo>
                    <a:pt x="63" y="136"/>
                  </a:lnTo>
                  <a:lnTo>
                    <a:pt x="68" y="136"/>
                  </a:lnTo>
                  <a:lnTo>
                    <a:pt x="71" y="136"/>
                  </a:lnTo>
                  <a:lnTo>
                    <a:pt x="74" y="133"/>
                  </a:lnTo>
                  <a:lnTo>
                    <a:pt x="79" y="131"/>
                  </a:lnTo>
                  <a:lnTo>
                    <a:pt x="81" y="128"/>
                  </a:lnTo>
                  <a:lnTo>
                    <a:pt x="83" y="124"/>
                  </a:lnTo>
                  <a:lnTo>
                    <a:pt x="84" y="121"/>
                  </a:lnTo>
                  <a:lnTo>
                    <a:pt x="84" y="119"/>
                  </a:lnTo>
                  <a:lnTo>
                    <a:pt x="83" y="116"/>
                  </a:lnTo>
                  <a:lnTo>
                    <a:pt x="81" y="114"/>
                  </a:lnTo>
                  <a:lnTo>
                    <a:pt x="76" y="109"/>
                  </a:lnTo>
                  <a:lnTo>
                    <a:pt x="73" y="104"/>
                  </a:lnTo>
                  <a:lnTo>
                    <a:pt x="71" y="101"/>
                  </a:lnTo>
                  <a:lnTo>
                    <a:pt x="71" y="98"/>
                  </a:lnTo>
                  <a:lnTo>
                    <a:pt x="71" y="96"/>
                  </a:lnTo>
                  <a:lnTo>
                    <a:pt x="71" y="93"/>
                  </a:lnTo>
                  <a:lnTo>
                    <a:pt x="73" y="89"/>
                  </a:lnTo>
                  <a:lnTo>
                    <a:pt x="76" y="86"/>
                  </a:lnTo>
                  <a:lnTo>
                    <a:pt x="79" y="86"/>
                  </a:lnTo>
                  <a:lnTo>
                    <a:pt x="83" y="84"/>
                  </a:lnTo>
                  <a:lnTo>
                    <a:pt x="86" y="84"/>
                  </a:lnTo>
                  <a:lnTo>
                    <a:pt x="88" y="86"/>
                  </a:lnTo>
                  <a:lnTo>
                    <a:pt x="91" y="86"/>
                  </a:lnTo>
                  <a:lnTo>
                    <a:pt x="93" y="89"/>
                  </a:lnTo>
                  <a:lnTo>
                    <a:pt x="100" y="93"/>
                  </a:lnTo>
                  <a:lnTo>
                    <a:pt x="105" y="98"/>
                  </a:lnTo>
                  <a:lnTo>
                    <a:pt x="108" y="99"/>
                  </a:lnTo>
                  <a:lnTo>
                    <a:pt x="111" y="101"/>
                  </a:lnTo>
                  <a:lnTo>
                    <a:pt x="115" y="101"/>
                  </a:lnTo>
                  <a:lnTo>
                    <a:pt x="118" y="99"/>
                  </a:lnTo>
                  <a:lnTo>
                    <a:pt x="121" y="98"/>
                  </a:lnTo>
                  <a:lnTo>
                    <a:pt x="126" y="94"/>
                  </a:lnTo>
                  <a:lnTo>
                    <a:pt x="128" y="93"/>
                  </a:lnTo>
                  <a:lnTo>
                    <a:pt x="130" y="91"/>
                  </a:lnTo>
                  <a:lnTo>
                    <a:pt x="131" y="86"/>
                  </a:lnTo>
                  <a:lnTo>
                    <a:pt x="131" y="82"/>
                  </a:lnTo>
                  <a:lnTo>
                    <a:pt x="133" y="79"/>
                  </a:lnTo>
                  <a:lnTo>
                    <a:pt x="133" y="72"/>
                  </a:lnTo>
                  <a:lnTo>
                    <a:pt x="131" y="66"/>
                  </a:lnTo>
                  <a:lnTo>
                    <a:pt x="130" y="57"/>
                  </a:lnTo>
                  <a:lnTo>
                    <a:pt x="128" y="51"/>
                  </a:lnTo>
                  <a:lnTo>
                    <a:pt x="126" y="47"/>
                  </a:lnTo>
                  <a:lnTo>
                    <a:pt x="125" y="40"/>
                  </a:lnTo>
                  <a:lnTo>
                    <a:pt x="121" y="35"/>
                  </a:lnTo>
                  <a:lnTo>
                    <a:pt x="121" y="32"/>
                  </a:lnTo>
                  <a:lnTo>
                    <a:pt x="120" y="27"/>
                  </a:lnTo>
                  <a:lnTo>
                    <a:pt x="120" y="24"/>
                  </a:lnTo>
                  <a:lnTo>
                    <a:pt x="120" y="19"/>
                  </a:lnTo>
                  <a:lnTo>
                    <a:pt x="120" y="15"/>
                  </a:lnTo>
                  <a:lnTo>
                    <a:pt x="121" y="14"/>
                  </a:lnTo>
                  <a:lnTo>
                    <a:pt x="121" y="10"/>
                  </a:lnTo>
                  <a:lnTo>
                    <a:pt x="123" y="9"/>
                  </a:lnTo>
                  <a:lnTo>
                    <a:pt x="125" y="5"/>
                  </a:lnTo>
                  <a:lnTo>
                    <a:pt x="126" y="3"/>
                  </a:lnTo>
                  <a:lnTo>
                    <a:pt x="130" y="2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7" y="2"/>
                  </a:lnTo>
                  <a:lnTo>
                    <a:pt x="150" y="3"/>
                  </a:lnTo>
                  <a:lnTo>
                    <a:pt x="153" y="5"/>
                  </a:lnTo>
                  <a:lnTo>
                    <a:pt x="155" y="9"/>
                  </a:lnTo>
                  <a:lnTo>
                    <a:pt x="157" y="12"/>
                  </a:lnTo>
                  <a:lnTo>
                    <a:pt x="158" y="15"/>
                  </a:lnTo>
                  <a:lnTo>
                    <a:pt x="158" y="19"/>
                  </a:lnTo>
                  <a:lnTo>
                    <a:pt x="158" y="24"/>
                  </a:lnTo>
                  <a:lnTo>
                    <a:pt x="158" y="29"/>
                  </a:lnTo>
                  <a:lnTo>
                    <a:pt x="157" y="34"/>
                  </a:lnTo>
                  <a:lnTo>
                    <a:pt x="155" y="39"/>
                  </a:lnTo>
                  <a:lnTo>
                    <a:pt x="153" y="44"/>
                  </a:lnTo>
                  <a:lnTo>
                    <a:pt x="150" y="51"/>
                  </a:lnTo>
                  <a:lnTo>
                    <a:pt x="148" y="52"/>
                  </a:lnTo>
                  <a:lnTo>
                    <a:pt x="147" y="59"/>
                  </a:lnTo>
                  <a:lnTo>
                    <a:pt x="147" y="64"/>
                  </a:lnTo>
                  <a:lnTo>
                    <a:pt x="145" y="71"/>
                  </a:lnTo>
                  <a:lnTo>
                    <a:pt x="145" y="84"/>
                  </a:lnTo>
                  <a:lnTo>
                    <a:pt x="145" y="94"/>
                  </a:lnTo>
                  <a:lnTo>
                    <a:pt x="145" y="98"/>
                  </a:lnTo>
                  <a:lnTo>
                    <a:pt x="147" y="99"/>
                  </a:lnTo>
                  <a:lnTo>
                    <a:pt x="148" y="103"/>
                  </a:lnTo>
                  <a:lnTo>
                    <a:pt x="150" y="106"/>
                  </a:lnTo>
                  <a:lnTo>
                    <a:pt x="153" y="108"/>
                  </a:lnTo>
                  <a:lnTo>
                    <a:pt x="155" y="109"/>
                  </a:lnTo>
                  <a:lnTo>
                    <a:pt x="158" y="109"/>
                  </a:lnTo>
                  <a:lnTo>
                    <a:pt x="165" y="113"/>
                  </a:lnTo>
                  <a:lnTo>
                    <a:pt x="172" y="113"/>
                  </a:lnTo>
                  <a:lnTo>
                    <a:pt x="175" y="113"/>
                  </a:lnTo>
                  <a:lnTo>
                    <a:pt x="180" y="111"/>
                  </a:lnTo>
                  <a:lnTo>
                    <a:pt x="182" y="111"/>
                  </a:lnTo>
                  <a:lnTo>
                    <a:pt x="184" y="109"/>
                  </a:lnTo>
                  <a:lnTo>
                    <a:pt x="184" y="109"/>
                  </a:lnTo>
                  <a:lnTo>
                    <a:pt x="187" y="108"/>
                  </a:lnTo>
                  <a:lnTo>
                    <a:pt x="187" y="104"/>
                  </a:lnTo>
                  <a:lnTo>
                    <a:pt x="189" y="103"/>
                  </a:lnTo>
                  <a:lnTo>
                    <a:pt x="189" y="99"/>
                  </a:lnTo>
                  <a:lnTo>
                    <a:pt x="190" y="89"/>
                  </a:lnTo>
                  <a:lnTo>
                    <a:pt x="195" y="79"/>
                  </a:lnTo>
                  <a:lnTo>
                    <a:pt x="199" y="74"/>
                  </a:lnTo>
                  <a:lnTo>
                    <a:pt x="200" y="71"/>
                  </a:lnTo>
                  <a:lnTo>
                    <a:pt x="204" y="67"/>
                  </a:lnTo>
                  <a:lnTo>
                    <a:pt x="205" y="66"/>
                  </a:lnTo>
                  <a:lnTo>
                    <a:pt x="207" y="64"/>
                  </a:lnTo>
                  <a:lnTo>
                    <a:pt x="212" y="62"/>
                  </a:lnTo>
                  <a:lnTo>
                    <a:pt x="215" y="62"/>
                  </a:lnTo>
                  <a:lnTo>
                    <a:pt x="217" y="62"/>
                  </a:lnTo>
                  <a:lnTo>
                    <a:pt x="219" y="64"/>
                  </a:lnTo>
                  <a:lnTo>
                    <a:pt x="221" y="66"/>
                  </a:lnTo>
                  <a:lnTo>
                    <a:pt x="222" y="67"/>
                  </a:lnTo>
                  <a:lnTo>
                    <a:pt x="224" y="71"/>
                  </a:lnTo>
                  <a:lnTo>
                    <a:pt x="224" y="76"/>
                  </a:lnTo>
                  <a:lnTo>
                    <a:pt x="224" y="81"/>
                  </a:lnTo>
                  <a:lnTo>
                    <a:pt x="222" y="82"/>
                  </a:lnTo>
                  <a:lnTo>
                    <a:pt x="221" y="86"/>
                  </a:lnTo>
                  <a:lnTo>
                    <a:pt x="219" y="94"/>
                  </a:lnTo>
                  <a:lnTo>
                    <a:pt x="212" y="101"/>
                  </a:lnTo>
                  <a:lnTo>
                    <a:pt x="204" y="108"/>
                  </a:lnTo>
                  <a:lnTo>
                    <a:pt x="202" y="109"/>
                  </a:lnTo>
                  <a:lnTo>
                    <a:pt x="202" y="113"/>
                  </a:lnTo>
                  <a:lnTo>
                    <a:pt x="199" y="119"/>
                  </a:lnTo>
                  <a:lnTo>
                    <a:pt x="199" y="124"/>
                  </a:lnTo>
                  <a:lnTo>
                    <a:pt x="199" y="128"/>
                  </a:lnTo>
                  <a:lnTo>
                    <a:pt x="200" y="131"/>
                  </a:lnTo>
                  <a:lnTo>
                    <a:pt x="202" y="133"/>
                  </a:lnTo>
                  <a:lnTo>
                    <a:pt x="204" y="135"/>
                  </a:lnTo>
                  <a:lnTo>
                    <a:pt x="205" y="136"/>
                  </a:lnTo>
                  <a:lnTo>
                    <a:pt x="210" y="140"/>
                  </a:lnTo>
                  <a:lnTo>
                    <a:pt x="212" y="140"/>
                  </a:lnTo>
                  <a:lnTo>
                    <a:pt x="215" y="141"/>
                  </a:lnTo>
                  <a:lnTo>
                    <a:pt x="219" y="140"/>
                  </a:lnTo>
                  <a:lnTo>
                    <a:pt x="221" y="140"/>
                  </a:lnTo>
                  <a:lnTo>
                    <a:pt x="224" y="136"/>
                  </a:lnTo>
                  <a:lnTo>
                    <a:pt x="227" y="131"/>
                  </a:lnTo>
                  <a:lnTo>
                    <a:pt x="231" y="130"/>
                  </a:lnTo>
                  <a:lnTo>
                    <a:pt x="232" y="128"/>
                  </a:lnTo>
                  <a:lnTo>
                    <a:pt x="236" y="124"/>
                  </a:lnTo>
                  <a:lnTo>
                    <a:pt x="239" y="124"/>
                  </a:lnTo>
                  <a:lnTo>
                    <a:pt x="242" y="123"/>
                  </a:lnTo>
                  <a:lnTo>
                    <a:pt x="244" y="123"/>
                  </a:lnTo>
                  <a:lnTo>
                    <a:pt x="247" y="124"/>
                  </a:lnTo>
                  <a:lnTo>
                    <a:pt x="247" y="124"/>
                  </a:lnTo>
                  <a:lnTo>
                    <a:pt x="249" y="124"/>
                  </a:lnTo>
                  <a:lnTo>
                    <a:pt x="251" y="128"/>
                  </a:lnTo>
                  <a:lnTo>
                    <a:pt x="252" y="131"/>
                  </a:lnTo>
                  <a:lnTo>
                    <a:pt x="254" y="133"/>
                  </a:lnTo>
                  <a:lnTo>
                    <a:pt x="254" y="136"/>
                  </a:lnTo>
                  <a:lnTo>
                    <a:pt x="254" y="138"/>
                  </a:lnTo>
                  <a:lnTo>
                    <a:pt x="254" y="140"/>
                  </a:lnTo>
                  <a:lnTo>
                    <a:pt x="252" y="143"/>
                  </a:lnTo>
                  <a:lnTo>
                    <a:pt x="251" y="145"/>
                  </a:lnTo>
                  <a:lnTo>
                    <a:pt x="247" y="148"/>
                  </a:lnTo>
                  <a:lnTo>
                    <a:pt x="242" y="153"/>
                  </a:lnTo>
                  <a:lnTo>
                    <a:pt x="239" y="156"/>
                  </a:lnTo>
                  <a:lnTo>
                    <a:pt x="234" y="160"/>
                  </a:lnTo>
                  <a:lnTo>
                    <a:pt x="231" y="163"/>
                  </a:lnTo>
                  <a:lnTo>
                    <a:pt x="231" y="165"/>
                  </a:lnTo>
                  <a:lnTo>
                    <a:pt x="229" y="166"/>
                  </a:lnTo>
                  <a:lnTo>
                    <a:pt x="229" y="175"/>
                  </a:lnTo>
                  <a:lnTo>
                    <a:pt x="227" y="187"/>
                  </a:lnTo>
                  <a:lnTo>
                    <a:pt x="229" y="200"/>
                  </a:lnTo>
                  <a:lnTo>
                    <a:pt x="231" y="212"/>
                  </a:lnTo>
                  <a:lnTo>
                    <a:pt x="232" y="224"/>
                  </a:lnTo>
                  <a:lnTo>
                    <a:pt x="232" y="229"/>
                  </a:lnTo>
                  <a:lnTo>
                    <a:pt x="236" y="232"/>
                  </a:lnTo>
                  <a:lnTo>
                    <a:pt x="237" y="235"/>
                  </a:lnTo>
                  <a:lnTo>
                    <a:pt x="239" y="237"/>
                  </a:lnTo>
                  <a:lnTo>
                    <a:pt x="242" y="239"/>
                  </a:lnTo>
                  <a:lnTo>
                    <a:pt x="246" y="240"/>
                  </a:lnTo>
                  <a:lnTo>
                    <a:pt x="247" y="244"/>
                  </a:lnTo>
                  <a:lnTo>
                    <a:pt x="249" y="247"/>
                  </a:lnTo>
                  <a:lnTo>
                    <a:pt x="249" y="249"/>
                  </a:lnTo>
                  <a:lnTo>
                    <a:pt x="249" y="252"/>
                  </a:lnTo>
                  <a:lnTo>
                    <a:pt x="249" y="256"/>
                  </a:lnTo>
                  <a:lnTo>
                    <a:pt x="247" y="259"/>
                  </a:lnTo>
                  <a:lnTo>
                    <a:pt x="244" y="261"/>
                  </a:lnTo>
                  <a:lnTo>
                    <a:pt x="244" y="262"/>
                  </a:lnTo>
                  <a:lnTo>
                    <a:pt x="241" y="262"/>
                  </a:lnTo>
                  <a:lnTo>
                    <a:pt x="239" y="264"/>
                  </a:lnTo>
                  <a:lnTo>
                    <a:pt x="236" y="262"/>
                  </a:lnTo>
                  <a:lnTo>
                    <a:pt x="232" y="262"/>
                  </a:lnTo>
                  <a:lnTo>
                    <a:pt x="231" y="262"/>
                  </a:lnTo>
                  <a:lnTo>
                    <a:pt x="227" y="264"/>
                  </a:lnTo>
                  <a:lnTo>
                    <a:pt x="224" y="267"/>
                  </a:lnTo>
                  <a:lnTo>
                    <a:pt x="222" y="271"/>
                  </a:lnTo>
                  <a:lnTo>
                    <a:pt x="221" y="272"/>
                  </a:lnTo>
                  <a:lnTo>
                    <a:pt x="222" y="276"/>
                  </a:lnTo>
                  <a:lnTo>
                    <a:pt x="224" y="281"/>
                  </a:lnTo>
                  <a:lnTo>
                    <a:pt x="227" y="286"/>
                  </a:lnTo>
                  <a:lnTo>
                    <a:pt x="231" y="289"/>
                  </a:lnTo>
                  <a:lnTo>
                    <a:pt x="232" y="293"/>
                  </a:lnTo>
                  <a:lnTo>
                    <a:pt x="232" y="298"/>
                  </a:lnTo>
                  <a:lnTo>
                    <a:pt x="231" y="298"/>
                  </a:lnTo>
                  <a:lnTo>
                    <a:pt x="231" y="299"/>
                  </a:lnTo>
                  <a:lnTo>
                    <a:pt x="227" y="303"/>
                  </a:lnTo>
                  <a:lnTo>
                    <a:pt x="224" y="303"/>
                  </a:lnTo>
                  <a:lnTo>
                    <a:pt x="222" y="304"/>
                  </a:lnTo>
                  <a:lnTo>
                    <a:pt x="219" y="303"/>
                  </a:lnTo>
                  <a:lnTo>
                    <a:pt x="217" y="303"/>
                  </a:lnTo>
                  <a:lnTo>
                    <a:pt x="215" y="299"/>
                  </a:lnTo>
                  <a:lnTo>
                    <a:pt x="210" y="294"/>
                  </a:lnTo>
                  <a:lnTo>
                    <a:pt x="205" y="289"/>
                  </a:lnTo>
                  <a:lnTo>
                    <a:pt x="204" y="287"/>
                  </a:lnTo>
                  <a:lnTo>
                    <a:pt x="200" y="286"/>
                  </a:lnTo>
                  <a:lnTo>
                    <a:pt x="199" y="284"/>
                  </a:lnTo>
                  <a:lnTo>
                    <a:pt x="195" y="284"/>
                  </a:lnTo>
                  <a:lnTo>
                    <a:pt x="192" y="284"/>
                  </a:lnTo>
                  <a:lnTo>
                    <a:pt x="187" y="286"/>
                  </a:lnTo>
                  <a:lnTo>
                    <a:pt x="185" y="286"/>
                  </a:lnTo>
                  <a:lnTo>
                    <a:pt x="184" y="287"/>
                  </a:lnTo>
                  <a:lnTo>
                    <a:pt x="182" y="291"/>
                  </a:lnTo>
                  <a:lnTo>
                    <a:pt x="178" y="294"/>
                  </a:lnTo>
                  <a:lnTo>
                    <a:pt x="178" y="298"/>
                  </a:lnTo>
                  <a:lnTo>
                    <a:pt x="175" y="301"/>
                  </a:lnTo>
                  <a:lnTo>
                    <a:pt x="173" y="303"/>
                  </a:lnTo>
                  <a:lnTo>
                    <a:pt x="172" y="304"/>
                  </a:lnTo>
                  <a:lnTo>
                    <a:pt x="170" y="306"/>
                  </a:lnTo>
                  <a:lnTo>
                    <a:pt x="163" y="306"/>
                  </a:lnTo>
                  <a:lnTo>
                    <a:pt x="158" y="304"/>
                  </a:lnTo>
                  <a:lnTo>
                    <a:pt x="153" y="304"/>
                  </a:lnTo>
                  <a:lnTo>
                    <a:pt x="150" y="306"/>
                  </a:lnTo>
                  <a:lnTo>
                    <a:pt x="147" y="306"/>
                  </a:lnTo>
                  <a:lnTo>
                    <a:pt x="143" y="308"/>
                  </a:lnTo>
                  <a:lnTo>
                    <a:pt x="142" y="311"/>
                  </a:lnTo>
                  <a:lnTo>
                    <a:pt x="138" y="313"/>
                  </a:lnTo>
                  <a:lnTo>
                    <a:pt x="136" y="316"/>
                  </a:lnTo>
                  <a:lnTo>
                    <a:pt x="133" y="318"/>
                  </a:lnTo>
                  <a:lnTo>
                    <a:pt x="131" y="318"/>
                  </a:lnTo>
                  <a:lnTo>
                    <a:pt x="128" y="318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>
                <a:latin typeface="Calibri" pitchFamily="34" charset="0"/>
              </a:endParaRPr>
            </a:p>
          </p:txBody>
        </p:sp>
        <p:sp>
          <p:nvSpPr>
            <p:cNvPr id="8" name="Freeform 4"/>
            <p:cNvSpPr>
              <a:spLocks/>
            </p:cNvSpPr>
            <p:nvPr userDrawn="1"/>
          </p:nvSpPr>
          <p:spPr bwMode="auto">
            <a:xfrm>
              <a:off x="5494" y="4030"/>
              <a:ext cx="100" cy="201"/>
            </a:xfrm>
            <a:custGeom>
              <a:avLst/>
              <a:gdLst/>
              <a:ahLst/>
              <a:cxnLst>
                <a:cxn ang="0">
                  <a:pos x="120" y="319"/>
                </a:cxn>
                <a:cxn ang="0">
                  <a:pos x="113" y="311"/>
                </a:cxn>
                <a:cxn ang="0">
                  <a:pos x="108" y="299"/>
                </a:cxn>
                <a:cxn ang="0">
                  <a:pos x="96" y="298"/>
                </a:cxn>
                <a:cxn ang="0">
                  <a:pos x="89" y="301"/>
                </a:cxn>
                <a:cxn ang="0">
                  <a:pos x="83" y="309"/>
                </a:cxn>
                <a:cxn ang="0">
                  <a:pos x="71" y="309"/>
                </a:cxn>
                <a:cxn ang="0">
                  <a:pos x="64" y="301"/>
                </a:cxn>
                <a:cxn ang="0">
                  <a:pos x="69" y="282"/>
                </a:cxn>
                <a:cxn ang="0">
                  <a:pos x="61" y="276"/>
                </a:cxn>
                <a:cxn ang="0">
                  <a:pos x="42" y="279"/>
                </a:cxn>
                <a:cxn ang="0">
                  <a:pos x="19" y="294"/>
                </a:cxn>
                <a:cxn ang="0">
                  <a:pos x="5" y="293"/>
                </a:cxn>
                <a:cxn ang="0">
                  <a:pos x="0" y="282"/>
                </a:cxn>
                <a:cxn ang="0">
                  <a:pos x="5" y="271"/>
                </a:cxn>
                <a:cxn ang="0">
                  <a:pos x="31" y="259"/>
                </a:cxn>
                <a:cxn ang="0">
                  <a:pos x="39" y="249"/>
                </a:cxn>
                <a:cxn ang="0">
                  <a:pos x="42" y="234"/>
                </a:cxn>
                <a:cxn ang="0">
                  <a:pos x="36" y="222"/>
                </a:cxn>
                <a:cxn ang="0">
                  <a:pos x="17" y="215"/>
                </a:cxn>
                <a:cxn ang="0">
                  <a:pos x="7" y="208"/>
                </a:cxn>
                <a:cxn ang="0">
                  <a:pos x="9" y="195"/>
                </a:cxn>
                <a:cxn ang="0">
                  <a:pos x="22" y="193"/>
                </a:cxn>
                <a:cxn ang="0">
                  <a:pos x="39" y="187"/>
                </a:cxn>
                <a:cxn ang="0">
                  <a:pos x="49" y="172"/>
                </a:cxn>
                <a:cxn ang="0">
                  <a:pos x="44" y="156"/>
                </a:cxn>
                <a:cxn ang="0">
                  <a:pos x="47" y="145"/>
                </a:cxn>
                <a:cxn ang="0">
                  <a:pos x="56" y="136"/>
                </a:cxn>
                <a:cxn ang="0">
                  <a:pos x="71" y="136"/>
                </a:cxn>
                <a:cxn ang="0">
                  <a:pos x="83" y="124"/>
                </a:cxn>
                <a:cxn ang="0">
                  <a:pos x="81" y="114"/>
                </a:cxn>
                <a:cxn ang="0">
                  <a:pos x="71" y="98"/>
                </a:cxn>
                <a:cxn ang="0">
                  <a:pos x="76" y="86"/>
                </a:cxn>
                <a:cxn ang="0">
                  <a:pos x="88" y="86"/>
                </a:cxn>
                <a:cxn ang="0">
                  <a:pos x="105" y="98"/>
                </a:cxn>
                <a:cxn ang="0">
                  <a:pos x="118" y="99"/>
                </a:cxn>
                <a:cxn ang="0">
                  <a:pos x="130" y="91"/>
                </a:cxn>
                <a:cxn ang="0">
                  <a:pos x="133" y="72"/>
                </a:cxn>
                <a:cxn ang="0">
                  <a:pos x="126" y="47"/>
                </a:cxn>
                <a:cxn ang="0">
                  <a:pos x="120" y="27"/>
                </a:cxn>
                <a:cxn ang="0">
                  <a:pos x="121" y="14"/>
                </a:cxn>
                <a:cxn ang="0">
                  <a:pos x="126" y="3"/>
                </a:cxn>
                <a:cxn ang="0">
                  <a:pos x="142" y="0"/>
                </a:cxn>
                <a:cxn ang="0">
                  <a:pos x="153" y="5"/>
                </a:cxn>
                <a:cxn ang="0">
                  <a:pos x="158" y="19"/>
                </a:cxn>
                <a:cxn ang="0">
                  <a:pos x="155" y="39"/>
                </a:cxn>
                <a:cxn ang="0">
                  <a:pos x="147" y="59"/>
                </a:cxn>
                <a:cxn ang="0">
                  <a:pos x="145" y="94"/>
                </a:cxn>
                <a:cxn ang="0">
                  <a:pos x="150" y="106"/>
                </a:cxn>
              </a:cxnLst>
              <a:rect l="0" t="0" r="r" b="b"/>
              <a:pathLst>
                <a:path w="158" h="319">
                  <a:moveTo>
                    <a:pt x="128" y="318"/>
                  </a:moveTo>
                  <a:lnTo>
                    <a:pt x="125" y="319"/>
                  </a:lnTo>
                  <a:lnTo>
                    <a:pt x="121" y="319"/>
                  </a:lnTo>
                  <a:lnTo>
                    <a:pt x="120" y="319"/>
                  </a:lnTo>
                  <a:lnTo>
                    <a:pt x="118" y="318"/>
                  </a:lnTo>
                  <a:lnTo>
                    <a:pt x="116" y="318"/>
                  </a:lnTo>
                  <a:lnTo>
                    <a:pt x="116" y="314"/>
                  </a:lnTo>
                  <a:lnTo>
                    <a:pt x="113" y="311"/>
                  </a:lnTo>
                  <a:lnTo>
                    <a:pt x="113" y="306"/>
                  </a:lnTo>
                  <a:lnTo>
                    <a:pt x="111" y="304"/>
                  </a:lnTo>
                  <a:lnTo>
                    <a:pt x="110" y="303"/>
                  </a:lnTo>
                  <a:lnTo>
                    <a:pt x="108" y="299"/>
                  </a:lnTo>
                  <a:lnTo>
                    <a:pt x="106" y="299"/>
                  </a:lnTo>
                  <a:lnTo>
                    <a:pt x="103" y="298"/>
                  </a:lnTo>
                  <a:lnTo>
                    <a:pt x="100" y="298"/>
                  </a:lnTo>
                  <a:lnTo>
                    <a:pt x="96" y="298"/>
                  </a:lnTo>
                  <a:lnTo>
                    <a:pt x="94" y="298"/>
                  </a:lnTo>
                  <a:lnTo>
                    <a:pt x="93" y="298"/>
                  </a:lnTo>
                  <a:lnTo>
                    <a:pt x="91" y="299"/>
                  </a:lnTo>
                  <a:lnTo>
                    <a:pt x="89" y="301"/>
                  </a:lnTo>
                  <a:lnTo>
                    <a:pt x="88" y="304"/>
                  </a:lnTo>
                  <a:lnTo>
                    <a:pt x="84" y="308"/>
                  </a:lnTo>
                  <a:lnTo>
                    <a:pt x="84" y="309"/>
                  </a:lnTo>
                  <a:lnTo>
                    <a:pt x="83" y="309"/>
                  </a:lnTo>
                  <a:lnTo>
                    <a:pt x="79" y="311"/>
                  </a:lnTo>
                  <a:lnTo>
                    <a:pt x="76" y="311"/>
                  </a:lnTo>
                  <a:lnTo>
                    <a:pt x="73" y="311"/>
                  </a:lnTo>
                  <a:lnTo>
                    <a:pt x="71" y="309"/>
                  </a:lnTo>
                  <a:lnTo>
                    <a:pt x="68" y="308"/>
                  </a:lnTo>
                  <a:lnTo>
                    <a:pt x="66" y="306"/>
                  </a:lnTo>
                  <a:lnTo>
                    <a:pt x="64" y="304"/>
                  </a:lnTo>
                  <a:lnTo>
                    <a:pt x="64" y="301"/>
                  </a:lnTo>
                  <a:lnTo>
                    <a:pt x="64" y="299"/>
                  </a:lnTo>
                  <a:lnTo>
                    <a:pt x="66" y="294"/>
                  </a:lnTo>
                  <a:lnTo>
                    <a:pt x="69" y="284"/>
                  </a:lnTo>
                  <a:lnTo>
                    <a:pt x="69" y="282"/>
                  </a:lnTo>
                  <a:lnTo>
                    <a:pt x="69" y="279"/>
                  </a:lnTo>
                  <a:lnTo>
                    <a:pt x="68" y="279"/>
                  </a:lnTo>
                  <a:lnTo>
                    <a:pt x="68" y="277"/>
                  </a:lnTo>
                  <a:lnTo>
                    <a:pt x="61" y="276"/>
                  </a:lnTo>
                  <a:lnTo>
                    <a:pt x="56" y="276"/>
                  </a:lnTo>
                  <a:lnTo>
                    <a:pt x="51" y="276"/>
                  </a:lnTo>
                  <a:lnTo>
                    <a:pt x="47" y="277"/>
                  </a:lnTo>
                  <a:lnTo>
                    <a:pt x="42" y="279"/>
                  </a:lnTo>
                  <a:lnTo>
                    <a:pt x="39" y="282"/>
                  </a:lnTo>
                  <a:lnTo>
                    <a:pt x="31" y="287"/>
                  </a:lnTo>
                  <a:lnTo>
                    <a:pt x="22" y="293"/>
                  </a:lnTo>
                  <a:lnTo>
                    <a:pt x="19" y="294"/>
                  </a:lnTo>
                  <a:lnTo>
                    <a:pt x="16" y="296"/>
                  </a:lnTo>
                  <a:lnTo>
                    <a:pt x="12" y="296"/>
                  </a:lnTo>
                  <a:lnTo>
                    <a:pt x="9" y="294"/>
                  </a:lnTo>
                  <a:lnTo>
                    <a:pt x="5" y="293"/>
                  </a:lnTo>
                  <a:lnTo>
                    <a:pt x="4" y="291"/>
                  </a:lnTo>
                  <a:lnTo>
                    <a:pt x="2" y="287"/>
                  </a:lnTo>
                  <a:lnTo>
                    <a:pt x="0" y="284"/>
                  </a:lnTo>
                  <a:lnTo>
                    <a:pt x="0" y="282"/>
                  </a:lnTo>
                  <a:lnTo>
                    <a:pt x="0" y="279"/>
                  </a:lnTo>
                  <a:lnTo>
                    <a:pt x="2" y="276"/>
                  </a:lnTo>
                  <a:lnTo>
                    <a:pt x="4" y="274"/>
                  </a:lnTo>
                  <a:lnTo>
                    <a:pt x="5" y="271"/>
                  </a:lnTo>
                  <a:lnTo>
                    <a:pt x="10" y="269"/>
                  </a:lnTo>
                  <a:lnTo>
                    <a:pt x="19" y="264"/>
                  </a:lnTo>
                  <a:lnTo>
                    <a:pt x="27" y="261"/>
                  </a:lnTo>
                  <a:lnTo>
                    <a:pt x="31" y="259"/>
                  </a:lnTo>
                  <a:lnTo>
                    <a:pt x="32" y="256"/>
                  </a:lnTo>
                  <a:lnTo>
                    <a:pt x="36" y="256"/>
                  </a:lnTo>
                  <a:lnTo>
                    <a:pt x="39" y="251"/>
                  </a:lnTo>
                  <a:lnTo>
                    <a:pt x="39" y="249"/>
                  </a:lnTo>
                  <a:lnTo>
                    <a:pt x="41" y="247"/>
                  </a:lnTo>
                  <a:lnTo>
                    <a:pt x="42" y="242"/>
                  </a:lnTo>
                  <a:lnTo>
                    <a:pt x="42" y="235"/>
                  </a:lnTo>
                  <a:lnTo>
                    <a:pt x="42" y="234"/>
                  </a:lnTo>
                  <a:lnTo>
                    <a:pt x="42" y="232"/>
                  </a:lnTo>
                  <a:lnTo>
                    <a:pt x="39" y="227"/>
                  </a:lnTo>
                  <a:lnTo>
                    <a:pt x="39" y="224"/>
                  </a:lnTo>
                  <a:lnTo>
                    <a:pt x="36" y="222"/>
                  </a:lnTo>
                  <a:lnTo>
                    <a:pt x="32" y="220"/>
                  </a:lnTo>
                  <a:lnTo>
                    <a:pt x="31" y="219"/>
                  </a:lnTo>
                  <a:lnTo>
                    <a:pt x="24" y="217"/>
                  </a:lnTo>
                  <a:lnTo>
                    <a:pt x="17" y="215"/>
                  </a:lnTo>
                  <a:lnTo>
                    <a:pt x="12" y="214"/>
                  </a:lnTo>
                  <a:lnTo>
                    <a:pt x="10" y="212"/>
                  </a:lnTo>
                  <a:lnTo>
                    <a:pt x="9" y="210"/>
                  </a:lnTo>
                  <a:lnTo>
                    <a:pt x="7" y="208"/>
                  </a:lnTo>
                  <a:lnTo>
                    <a:pt x="7" y="205"/>
                  </a:lnTo>
                  <a:lnTo>
                    <a:pt x="7" y="200"/>
                  </a:lnTo>
                  <a:lnTo>
                    <a:pt x="7" y="198"/>
                  </a:lnTo>
                  <a:lnTo>
                    <a:pt x="9" y="195"/>
                  </a:lnTo>
                  <a:lnTo>
                    <a:pt x="10" y="193"/>
                  </a:lnTo>
                  <a:lnTo>
                    <a:pt x="14" y="193"/>
                  </a:lnTo>
                  <a:lnTo>
                    <a:pt x="17" y="193"/>
                  </a:lnTo>
                  <a:lnTo>
                    <a:pt x="22" y="193"/>
                  </a:lnTo>
                  <a:lnTo>
                    <a:pt x="31" y="192"/>
                  </a:lnTo>
                  <a:lnTo>
                    <a:pt x="32" y="190"/>
                  </a:lnTo>
                  <a:lnTo>
                    <a:pt x="36" y="190"/>
                  </a:lnTo>
                  <a:lnTo>
                    <a:pt x="39" y="187"/>
                  </a:lnTo>
                  <a:lnTo>
                    <a:pt x="42" y="185"/>
                  </a:lnTo>
                  <a:lnTo>
                    <a:pt x="46" y="182"/>
                  </a:lnTo>
                  <a:lnTo>
                    <a:pt x="47" y="175"/>
                  </a:lnTo>
                  <a:lnTo>
                    <a:pt x="49" y="172"/>
                  </a:lnTo>
                  <a:lnTo>
                    <a:pt x="49" y="170"/>
                  </a:lnTo>
                  <a:lnTo>
                    <a:pt x="49" y="168"/>
                  </a:lnTo>
                  <a:lnTo>
                    <a:pt x="46" y="160"/>
                  </a:lnTo>
                  <a:lnTo>
                    <a:pt x="44" y="156"/>
                  </a:lnTo>
                  <a:lnTo>
                    <a:pt x="44" y="151"/>
                  </a:lnTo>
                  <a:lnTo>
                    <a:pt x="46" y="150"/>
                  </a:lnTo>
                  <a:lnTo>
                    <a:pt x="46" y="148"/>
                  </a:lnTo>
                  <a:lnTo>
                    <a:pt x="47" y="145"/>
                  </a:lnTo>
                  <a:lnTo>
                    <a:pt x="49" y="143"/>
                  </a:lnTo>
                  <a:lnTo>
                    <a:pt x="54" y="140"/>
                  </a:lnTo>
                  <a:lnTo>
                    <a:pt x="54" y="138"/>
                  </a:lnTo>
                  <a:lnTo>
                    <a:pt x="56" y="136"/>
                  </a:lnTo>
                  <a:lnTo>
                    <a:pt x="59" y="136"/>
                  </a:lnTo>
                  <a:lnTo>
                    <a:pt x="63" y="136"/>
                  </a:lnTo>
                  <a:lnTo>
                    <a:pt x="68" y="136"/>
                  </a:lnTo>
                  <a:lnTo>
                    <a:pt x="71" y="136"/>
                  </a:lnTo>
                  <a:lnTo>
                    <a:pt x="74" y="133"/>
                  </a:lnTo>
                  <a:lnTo>
                    <a:pt x="79" y="131"/>
                  </a:lnTo>
                  <a:lnTo>
                    <a:pt x="81" y="128"/>
                  </a:lnTo>
                  <a:lnTo>
                    <a:pt x="83" y="124"/>
                  </a:lnTo>
                  <a:lnTo>
                    <a:pt x="84" y="121"/>
                  </a:lnTo>
                  <a:lnTo>
                    <a:pt x="84" y="119"/>
                  </a:lnTo>
                  <a:lnTo>
                    <a:pt x="83" y="116"/>
                  </a:lnTo>
                  <a:lnTo>
                    <a:pt x="81" y="114"/>
                  </a:lnTo>
                  <a:lnTo>
                    <a:pt x="76" y="109"/>
                  </a:lnTo>
                  <a:lnTo>
                    <a:pt x="73" y="104"/>
                  </a:lnTo>
                  <a:lnTo>
                    <a:pt x="71" y="101"/>
                  </a:lnTo>
                  <a:lnTo>
                    <a:pt x="71" y="98"/>
                  </a:lnTo>
                  <a:lnTo>
                    <a:pt x="71" y="96"/>
                  </a:lnTo>
                  <a:lnTo>
                    <a:pt x="71" y="93"/>
                  </a:lnTo>
                  <a:lnTo>
                    <a:pt x="73" y="89"/>
                  </a:lnTo>
                  <a:lnTo>
                    <a:pt x="76" y="86"/>
                  </a:lnTo>
                  <a:lnTo>
                    <a:pt x="79" y="86"/>
                  </a:lnTo>
                  <a:lnTo>
                    <a:pt x="83" y="84"/>
                  </a:lnTo>
                  <a:lnTo>
                    <a:pt x="86" y="84"/>
                  </a:lnTo>
                  <a:lnTo>
                    <a:pt x="88" y="86"/>
                  </a:lnTo>
                  <a:lnTo>
                    <a:pt x="91" y="86"/>
                  </a:lnTo>
                  <a:lnTo>
                    <a:pt x="93" y="89"/>
                  </a:lnTo>
                  <a:lnTo>
                    <a:pt x="100" y="93"/>
                  </a:lnTo>
                  <a:lnTo>
                    <a:pt x="105" y="98"/>
                  </a:lnTo>
                  <a:lnTo>
                    <a:pt x="108" y="99"/>
                  </a:lnTo>
                  <a:lnTo>
                    <a:pt x="111" y="101"/>
                  </a:lnTo>
                  <a:lnTo>
                    <a:pt x="115" y="101"/>
                  </a:lnTo>
                  <a:lnTo>
                    <a:pt x="118" y="99"/>
                  </a:lnTo>
                  <a:lnTo>
                    <a:pt x="121" y="98"/>
                  </a:lnTo>
                  <a:lnTo>
                    <a:pt x="126" y="94"/>
                  </a:lnTo>
                  <a:lnTo>
                    <a:pt x="128" y="93"/>
                  </a:lnTo>
                  <a:lnTo>
                    <a:pt x="130" y="91"/>
                  </a:lnTo>
                  <a:lnTo>
                    <a:pt x="131" y="86"/>
                  </a:lnTo>
                  <a:lnTo>
                    <a:pt x="131" y="82"/>
                  </a:lnTo>
                  <a:lnTo>
                    <a:pt x="133" y="79"/>
                  </a:lnTo>
                  <a:lnTo>
                    <a:pt x="133" y="72"/>
                  </a:lnTo>
                  <a:lnTo>
                    <a:pt x="131" y="66"/>
                  </a:lnTo>
                  <a:lnTo>
                    <a:pt x="130" y="57"/>
                  </a:lnTo>
                  <a:lnTo>
                    <a:pt x="128" y="51"/>
                  </a:lnTo>
                  <a:lnTo>
                    <a:pt x="126" y="47"/>
                  </a:lnTo>
                  <a:lnTo>
                    <a:pt x="125" y="40"/>
                  </a:lnTo>
                  <a:lnTo>
                    <a:pt x="121" y="35"/>
                  </a:lnTo>
                  <a:lnTo>
                    <a:pt x="121" y="32"/>
                  </a:lnTo>
                  <a:lnTo>
                    <a:pt x="120" y="27"/>
                  </a:lnTo>
                  <a:lnTo>
                    <a:pt x="120" y="24"/>
                  </a:lnTo>
                  <a:lnTo>
                    <a:pt x="120" y="19"/>
                  </a:lnTo>
                  <a:lnTo>
                    <a:pt x="120" y="15"/>
                  </a:lnTo>
                  <a:lnTo>
                    <a:pt x="121" y="14"/>
                  </a:lnTo>
                  <a:lnTo>
                    <a:pt x="121" y="10"/>
                  </a:lnTo>
                  <a:lnTo>
                    <a:pt x="123" y="9"/>
                  </a:lnTo>
                  <a:lnTo>
                    <a:pt x="125" y="5"/>
                  </a:lnTo>
                  <a:lnTo>
                    <a:pt x="126" y="3"/>
                  </a:lnTo>
                  <a:lnTo>
                    <a:pt x="130" y="2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7" y="2"/>
                  </a:lnTo>
                  <a:lnTo>
                    <a:pt x="150" y="3"/>
                  </a:lnTo>
                  <a:lnTo>
                    <a:pt x="153" y="5"/>
                  </a:lnTo>
                  <a:lnTo>
                    <a:pt x="155" y="9"/>
                  </a:lnTo>
                  <a:lnTo>
                    <a:pt x="157" y="12"/>
                  </a:lnTo>
                  <a:lnTo>
                    <a:pt x="158" y="15"/>
                  </a:lnTo>
                  <a:lnTo>
                    <a:pt x="158" y="19"/>
                  </a:lnTo>
                  <a:lnTo>
                    <a:pt x="158" y="24"/>
                  </a:lnTo>
                  <a:lnTo>
                    <a:pt x="158" y="29"/>
                  </a:lnTo>
                  <a:lnTo>
                    <a:pt x="157" y="34"/>
                  </a:lnTo>
                  <a:lnTo>
                    <a:pt x="155" y="39"/>
                  </a:lnTo>
                  <a:lnTo>
                    <a:pt x="153" y="44"/>
                  </a:lnTo>
                  <a:lnTo>
                    <a:pt x="150" y="51"/>
                  </a:lnTo>
                  <a:lnTo>
                    <a:pt x="148" y="52"/>
                  </a:lnTo>
                  <a:lnTo>
                    <a:pt x="147" y="59"/>
                  </a:lnTo>
                  <a:lnTo>
                    <a:pt x="147" y="64"/>
                  </a:lnTo>
                  <a:lnTo>
                    <a:pt x="145" y="71"/>
                  </a:lnTo>
                  <a:lnTo>
                    <a:pt x="145" y="84"/>
                  </a:lnTo>
                  <a:lnTo>
                    <a:pt x="145" y="94"/>
                  </a:lnTo>
                  <a:lnTo>
                    <a:pt x="145" y="98"/>
                  </a:lnTo>
                  <a:lnTo>
                    <a:pt x="147" y="99"/>
                  </a:lnTo>
                  <a:lnTo>
                    <a:pt x="148" y="103"/>
                  </a:lnTo>
                  <a:lnTo>
                    <a:pt x="150" y="106"/>
                  </a:lnTo>
                  <a:lnTo>
                    <a:pt x="153" y="108"/>
                  </a:lnTo>
                </a:path>
              </a:pathLst>
            </a:custGeom>
            <a:noFill/>
            <a:ln w="3175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>
                <a:latin typeface="Calibri" pitchFamily="34" charset="0"/>
              </a:endParaRPr>
            </a:p>
          </p:txBody>
        </p:sp>
        <p:sp>
          <p:nvSpPr>
            <p:cNvPr id="9" name="Freeform 5"/>
            <p:cNvSpPr>
              <a:spLocks/>
            </p:cNvSpPr>
            <p:nvPr userDrawn="1"/>
          </p:nvSpPr>
          <p:spPr bwMode="auto">
            <a:xfrm>
              <a:off x="5575" y="4069"/>
              <a:ext cx="79" cy="162"/>
            </a:xfrm>
            <a:custGeom>
              <a:avLst/>
              <a:gdLst/>
              <a:ahLst/>
              <a:cxnLst>
                <a:cxn ang="0">
                  <a:pos x="30" y="47"/>
                </a:cxn>
                <a:cxn ang="0">
                  <a:pos x="47" y="51"/>
                </a:cxn>
                <a:cxn ang="0">
                  <a:pos x="56" y="47"/>
                </a:cxn>
                <a:cxn ang="0">
                  <a:pos x="59" y="42"/>
                </a:cxn>
                <a:cxn ang="0">
                  <a:pos x="62" y="27"/>
                </a:cxn>
                <a:cxn ang="0">
                  <a:pos x="72" y="9"/>
                </a:cxn>
                <a:cxn ang="0">
                  <a:pos x="79" y="2"/>
                </a:cxn>
                <a:cxn ang="0">
                  <a:pos x="89" y="0"/>
                </a:cxn>
                <a:cxn ang="0">
                  <a:pos x="94" y="5"/>
                </a:cxn>
                <a:cxn ang="0">
                  <a:pos x="96" y="19"/>
                </a:cxn>
                <a:cxn ang="0">
                  <a:pos x="91" y="32"/>
                </a:cxn>
                <a:cxn ang="0">
                  <a:pos x="74" y="47"/>
                </a:cxn>
                <a:cxn ang="0">
                  <a:pos x="71" y="62"/>
                </a:cxn>
                <a:cxn ang="0">
                  <a:pos x="74" y="71"/>
                </a:cxn>
                <a:cxn ang="0">
                  <a:pos x="82" y="78"/>
                </a:cxn>
                <a:cxn ang="0">
                  <a:pos x="91" y="78"/>
                </a:cxn>
                <a:cxn ang="0">
                  <a:pos x="99" y="69"/>
                </a:cxn>
                <a:cxn ang="0">
                  <a:pos x="108" y="62"/>
                </a:cxn>
                <a:cxn ang="0">
                  <a:pos x="116" y="61"/>
                </a:cxn>
                <a:cxn ang="0">
                  <a:pos x="121" y="62"/>
                </a:cxn>
                <a:cxn ang="0">
                  <a:pos x="126" y="71"/>
                </a:cxn>
                <a:cxn ang="0">
                  <a:pos x="126" y="78"/>
                </a:cxn>
                <a:cxn ang="0">
                  <a:pos x="119" y="86"/>
                </a:cxn>
                <a:cxn ang="0">
                  <a:pos x="106" y="98"/>
                </a:cxn>
                <a:cxn ang="0">
                  <a:pos x="101" y="104"/>
                </a:cxn>
                <a:cxn ang="0">
                  <a:pos x="101" y="138"/>
                </a:cxn>
                <a:cxn ang="0">
                  <a:pos x="104" y="167"/>
                </a:cxn>
                <a:cxn ang="0">
                  <a:pos x="111" y="175"/>
                </a:cxn>
                <a:cxn ang="0">
                  <a:pos x="119" y="182"/>
                </a:cxn>
                <a:cxn ang="0">
                  <a:pos x="121" y="190"/>
                </a:cxn>
                <a:cxn ang="0">
                  <a:pos x="116" y="199"/>
                </a:cxn>
                <a:cxn ang="0">
                  <a:pos x="111" y="202"/>
                </a:cxn>
                <a:cxn ang="0">
                  <a:pos x="103" y="200"/>
                </a:cxn>
                <a:cxn ang="0">
                  <a:pos x="94" y="209"/>
                </a:cxn>
                <a:cxn ang="0">
                  <a:pos x="96" y="219"/>
                </a:cxn>
                <a:cxn ang="0">
                  <a:pos x="104" y="231"/>
                </a:cxn>
                <a:cxn ang="0">
                  <a:pos x="103" y="237"/>
                </a:cxn>
                <a:cxn ang="0">
                  <a:pos x="94" y="242"/>
                </a:cxn>
                <a:cxn ang="0">
                  <a:pos x="87" y="237"/>
                </a:cxn>
                <a:cxn ang="0">
                  <a:pos x="76" y="225"/>
                </a:cxn>
                <a:cxn ang="0">
                  <a:pos x="67" y="222"/>
                </a:cxn>
                <a:cxn ang="0">
                  <a:pos x="57" y="224"/>
                </a:cxn>
                <a:cxn ang="0">
                  <a:pos x="50" y="232"/>
                </a:cxn>
                <a:cxn ang="0">
                  <a:pos x="45" y="241"/>
                </a:cxn>
                <a:cxn ang="0">
                  <a:pos x="35" y="244"/>
                </a:cxn>
                <a:cxn ang="0">
                  <a:pos x="22" y="244"/>
                </a:cxn>
                <a:cxn ang="0">
                  <a:pos x="14" y="249"/>
                </a:cxn>
                <a:cxn ang="0">
                  <a:pos x="5" y="256"/>
                </a:cxn>
              </a:cxnLst>
              <a:rect l="0" t="0" r="r" b="b"/>
              <a:pathLst>
                <a:path w="126" h="256">
                  <a:moveTo>
                    <a:pt x="25" y="46"/>
                  </a:moveTo>
                  <a:lnTo>
                    <a:pt x="27" y="47"/>
                  </a:lnTo>
                  <a:lnTo>
                    <a:pt x="30" y="47"/>
                  </a:lnTo>
                  <a:lnTo>
                    <a:pt x="37" y="51"/>
                  </a:lnTo>
                  <a:lnTo>
                    <a:pt x="44" y="51"/>
                  </a:lnTo>
                  <a:lnTo>
                    <a:pt x="47" y="51"/>
                  </a:lnTo>
                  <a:lnTo>
                    <a:pt x="52" y="49"/>
                  </a:lnTo>
                  <a:lnTo>
                    <a:pt x="54" y="49"/>
                  </a:lnTo>
                  <a:lnTo>
                    <a:pt x="56" y="47"/>
                  </a:lnTo>
                  <a:lnTo>
                    <a:pt x="56" y="47"/>
                  </a:lnTo>
                  <a:lnTo>
                    <a:pt x="59" y="46"/>
                  </a:lnTo>
                  <a:lnTo>
                    <a:pt x="59" y="42"/>
                  </a:lnTo>
                  <a:lnTo>
                    <a:pt x="61" y="41"/>
                  </a:lnTo>
                  <a:lnTo>
                    <a:pt x="61" y="37"/>
                  </a:lnTo>
                  <a:lnTo>
                    <a:pt x="62" y="27"/>
                  </a:lnTo>
                  <a:lnTo>
                    <a:pt x="67" y="17"/>
                  </a:lnTo>
                  <a:lnTo>
                    <a:pt x="71" y="12"/>
                  </a:lnTo>
                  <a:lnTo>
                    <a:pt x="72" y="9"/>
                  </a:lnTo>
                  <a:lnTo>
                    <a:pt x="76" y="5"/>
                  </a:lnTo>
                  <a:lnTo>
                    <a:pt x="77" y="4"/>
                  </a:lnTo>
                  <a:lnTo>
                    <a:pt x="79" y="2"/>
                  </a:lnTo>
                  <a:lnTo>
                    <a:pt x="84" y="0"/>
                  </a:lnTo>
                  <a:lnTo>
                    <a:pt x="87" y="0"/>
                  </a:lnTo>
                  <a:lnTo>
                    <a:pt x="89" y="0"/>
                  </a:lnTo>
                  <a:lnTo>
                    <a:pt x="91" y="2"/>
                  </a:lnTo>
                  <a:lnTo>
                    <a:pt x="93" y="4"/>
                  </a:lnTo>
                  <a:lnTo>
                    <a:pt x="94" y="5"/>
                  </a:lnTo>
                  <a:lnTo>
                    <a:pt x="96" y="9"/>
                  </a:lnTo>
                  <a:lnTo>
                    <a:pt x="96" y="14"/>
                  </a:lnTo>
                  <a:lnTo>
                    <a:pt x="96" y="19"/>
                  </a:lnTo>
                  <a:lnTo>
                    <a:pt x="94" y="20"/>
                  </a:lnTo>
                  <a:lnTo>
                    <a:pt x="93" y="24"/>
                  </a:lnTo>
                  <a:lnTo>
                    <a:pt x="91" y="32"/>
                  </a:lnTo>
                  <a:lnTo>
                    <a:pt x="84" y="39"/>
                  </a:lnTo>
                  <a:lnTo>
                    <a:pt x="76" y="46"/>
                  </a:lnTo>
                  <a:lnTo>
                    <a:pt x="74" y="47"/>
                  </a:lnTo>
                  <a:lnTo>
                    <a:pt x="74" y="51"/>
                  </a:lnTo>
                  <a:lnTo>
                    <a:pt x="71" y="57"/>
                  </a:lnTo>
                  <a:lnTo>
                    <a:pt x="71" y="62"/>
                  </a:lnTo>
                  <a:lnTo>
                    <a:pt x="71" y="66"/>
                  </a:lnTo>
                  <a:lnTo>
                    <a:pt x="72" y="69"/>
                  </a:lnTo>
                  <a:lnTo>
                    <a:pt x="74" y="71"/>
                  </a:lnTo>
                  <a:lnTo>
                    <a:pt x="76" y="73"/>
                  </a:lnTo>
                  <a:lnTo>
                    <a:pt x="77" y="74"/>
                  </a:lnTo>
                  <a:lnTo>
                    <a:pt x="82" y="78"/>
                  </a:lnTo>
                  <a:lnTo>
                    <a:pt x="84" y="78"/>
                  </a:lnTo>
                  <a:lnTo>
                    <a:pt x="87" y="79"/>
                  </a:lnTo>
                  <a:lnTo>
                    <a:pt x="91" y="78"/>
                  </a:lnTo>
                  <a:lnTo>
                    <a:pt x="93" y="78"/>
                  </a:lnTo>
                  <a:lnTo>
                    <a:pt x="96" y="74"/>
                  </a:lnTo>
                  <a:lnTo>
                    <a:pt x="99" y="69"/>
                  </a:lnTo>
                  <a:lnTo>
                    <a:pt x="103" y="68"/>
                  </a:lnTo>
                  <a:lnTo>
                    <a:pt x="104" y="66"/>
                  </a:lnTo>
                  <a:lnTo>
                    <a:pt x="108" y="62"/>
                  </a:lnTo>
                  <a:lnTo>
                    <a:pt x="111" y="62"/>
                  </a:lnTo>
                  <a:lnTo>
                    <a:pt x="114" y="61"/>
                  </a:lnTo>
                  <a:lnTo>
                    <a:pt x="116" y="61"/>
                  </a:lnTo>
                  <a:lnTo>
                    <a:pt x="119" y="62"/>
                  </a:lnTo>
                  <a:lnTo>
                    <a:pt x="119" y="62"/>
                  </a:lnTo>
                  <a:lnTo>
                    <a:pt x="121" y="62"/>
                  </a:lnTo>
                  <a:lnTo>
                    <a:pt x="123" y="66"/>
                  </a:lnTo>
                  <a:lnTo>
                    <a:pt x="124" y="69"/>
                  </a:lnTo>
                  <a:lnTo>
                    <a:pt x="126" y="71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126" y="78"/>
                  </a:lnTo>
                  <a:lnTo>
                    <a:pt x="124" y="81"/>
                  </a:lnTo>
                  <a:lnTo>
                    <a:pt x="123" y="83"/>
                  </a:lnTo>
                  <a:lnTo>
                    <a:pt x="119" y="86"/>
                  </a:lnTo>
                  <a:lnTo>
                    <a:pt x="114" y="91"/>
                  </a:lnTo>
                  <a:lnTo>
                    <a:pt x="111" y="94"/>
                  </a:lnTo>
                  <a:lnTo>
                    <a:pt x="106" y="98"/>
                  </a:lnTo>
                  <a:lnTo>
                    <a:pt x="103" y="101"/>
                  </a:lnTo>
                  <a:lnTo>
                    <a:pt x="103" y="103"/>
                  </a:lnTo>
                  <a:lnTo>
                    <a:pt x="101" y="104"/>
                  </a:lnTo>
                  <a:lnTo>
                    <a:pt x="101" y="113"/>
                  </a:lnTo>
                  <a:lnTo>
                    <a:pt x="99" y="125"/>
                  </a:lnTo>
                  <a:lnTo>
                    <a:pt x="101" y="138"/>
                  </a:lnTo>
                  <a:lnTo>
                    <a:pt x="103" y="150"/>
                  </a:lnTo>
                  <a:lnTo>
                    <a:pt x="104" y="162"/>
                  </a:lnTo>
                  <a:lnTo>
                    <a:pt x="104" y="167"/>
                  </a:lnTo>
                  <a:lnTo>
                    <a:pt x="108" y="170"/>
                  </a:lnTo>
                  <a:lnTo>
                    <a:pt x="109" y="173"/>
                  </a:lnTo>
                  <a:lnTo>
                    <a:pt x="111" y="175"/>
                  </a:lnTo>
                  <a:lnTo>
                    <a:pt x="114" y="177"/>
                  </a:lnTo>
                  <a:lnTo>
                    <a:pt x="118" y="178"/>
                  </a:lnTo>
                  <a:lnTo>
                    <a:pt x="119" y="182"/>
                  </a:lnTo>
                  <a:lnTo>
                    <a:pt x="121" y="185"/>
                  </a:lnTo>
                  <a:lnTo>
                    <a:pt x="121" y="187"/>
                  </a:lnTo>
                  <a:lnTo>
                    <a:pt x="121" y="190"/>
                  </a:lnTo>
                  <a:lnTo>
                    <a:pt x="121" y="194"/>
                  </a:lnTo>
                  <a:lnTo>
                    <a:pt x="119" y="197"/>
                  </a:lnTo>
                  <a:lnTo>
                    <a:pt x="116" y="199"/>
                  </a:lnTo>
                  <a:lnTo>
                    <a:pt x="116" y="200"/>
                  </a:lnTo>
                  <a:lnTo>
                    <a:pt x="113" y="200"/>
                  </a:lnTo>
                  <a:lnTo>
                    <a:pt x="111" y="202"/>
                  </a:lnTo>
                  <a:lnTo>
                    <a:pt x="108" y="200"/>
                  </a:lnTo>
                  <a:lnTo>
                    <a:pt x="104" y="200"/>
                  </a:lnTo>
                  <a:lnTo>
                    <a:pt x="103" y="200"/>
                  </a:lnTo>
                  <a:lnTo>
                    <a:pt x="99" y="202"/>
                  </a:lnTo>
                  <a:lnTo>
                    <a:pt x="96" y="205"/>
                  </a:lnTo>
                  <a:lnTo>
                    <a:pt x="94" y="209"/>
                  </a:lnTo>
                  <a:lnTo>
                    <a:pt x="93" y="210"/>
                  </a:lnTo>
                  <a:lnTo>
                    <a:pt x="94" y="214"/>
                  </a:lnTo>
                  <a:lnTo>
                    <a:pt x="96" y="219"/>
                  </a:lnTo>
                  <a:lnTo>
                    <a:pt x="99" y="224"/>
                  </a:lnTo>
                  <a:lnTo>
                    <a:pt x="103" y="227"/>
                  </a:lnTo>
                  <a:lnTo>
                    <a:pt x="104" y="231"/>
                  </a:lnTo>
                  <a:lnTo>
                    <a:pt x="104" y="236"/>
                  </a:lnTo>
                  <a:lnTo>
                    <a:pt x="103" y="236"/>
                  </a:lnTo>
                  <a:lnTo>
                    <a:pt x="103" y="237"/>
                  </a:lnTo>
                  <a:lnTo>
                    <a:pt x="99" y="241"/>
                  </a:lnTo>
                  <a:lnTo>
                    <a:pt x="96" y="241"/>
                  </a:lnTo>
                  <a:lnTo>
                    <a:pt x="94" y="242"/>
                  </a:lnTo>
                  <a:lnTo>
                    <a:pt x="91" y="241"/>
                  </a:lnTo>
                  <a:lnTo>
                    <a:pt x="89" y="241"/>
                  </a:lnTo>
                  <a:lnTo>
                    <a:pt x="87" y="237"/>
                  </a:lnTo>
                  <a:lnTo>
                    <a:pt x="82" y="232"/>
                  </a:lnTo>
                  <a:lnTo>
                    <a:pt x="77" y="227"/>
                  </a:lnTo>
                  <a:lnTo>
                    <a:pt x="76" y="225"/>
                  </a:lnTo>
                  <a:lnTo>
                    <a:pt x="72" y="224"/>
                  </a:lnTo>
                  <a:lnTo>
                    <a:pt x="71" y="222"/>
                  </a:lnTo>
                  <a:lnTo>
                    <a:pt x="67" y="222"/>
                  </a:lnTo>
                  <a:lnTo>
                    <a:pt x="64" y="222"/>
                  </a:lnTo>
                  <a:lnTo>
                    <a:pt x="59" y="224"/>
                  </a:lnTo>
                  <a:lnTo>
                    <a:pt x="57" y="224"/>
                  </a:lnTo>
                  <a:lnTo>
                    <a:pt x="56" y="225"/>
                  </a:lnTo>
                  <a:lnTo>
                    <a:pt x="54" y="229"/>
                  </a:lnTo>
                  <a:lnTo>
                    <a:pt x="50" y="232"/>
                  </a:lnTo>
                  <a:lnTo>
                    <a:pt x="50" y="236"/>
                  </a:lnTo>
                  <a:lnTo>
                    <a:pt x="47" y="239"/>
                  </a:lnTo>
                  <a:lnTo>
                    <a:pt x="45" y="241"/>
                  </a:lnTo>
                  <a:lnTo>
                    <a:pt x="44" y="242"/>
                  </a:lnTo>
                  <a:lnTo>
                    <a:pt x="42" y="244"/>
                  </a:lnTo>
                  <a:lnTo>
                    <a:pt x="35" y="244"/>
                  </a:lnTo>
                  <a:lnTo>
                    <a:pt x="30" y="242"/>
                  </a:lnTo>
                  <a:lnTo>
                    <a:pt x="25" y="242"/>
                  </a:lnTo>
                  <a:lnTo>
                    <a:pt x="22" y="244"/>
                  </a:lnTo>
                  <a:lnTo>
                    <a:pt x="19" y="244"/>
                  </a:lnTo>
                  <a:lnTo>
                    <a:pt x="15" y="246"/>
                  </a:lnTo>
                  <a:lnTo>
                    <a:pt x="14" y="249"/>
                  </a:lnTo>
                  <a:lnTo>
                    <a:pt x="10" y="251"/>
                  </a:lnTo>
                  <a:lnTo>
                    <a:pt x="8" y="254"/>
                  </a:lnTo>
                  <a:lnTo>
                    <a:pt x="5" y="256"/>
                  </a:lnTo>
                  <a:lnTo>
                    <a:pt x="3" y="256"/>
                  </a:lnTo>
                  <a:lnTo>
                    <a:pt x="0" y="256"/>
                  </a:lnTo>
                </a:path>
              </a:pathLst>
            </a:custGeom>
            <a:noFill/>
            <a:ln w="3175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>
                <a:latin typeface="Calibri" pitchFamily="34" charset="0"/>
              </a:endParaRPr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5633" y="4039"/>
              <a:ext cx="19" cy="21"/>
            </a:xfrm>
            <a:custGeom>
              <a:avLst/>
              <a:gdLst/>
              <a:ahLst/>
              <a:cxnLst>
                <a:cxn ang="0">
                  <a:pos x="16" y="32"/>
                </a:cxn>
                <a:cxn ang="0">
                  <a:pos x="13" y="31"/>
                </a:cxn>
                <a:cxn ang="0">
                  <a:pos x="10" y="29"/>
                </a:cxn>
                <a:cxn ang="0">
                  <a:pos x="6" y="29"/>
                </a:cxn>
                <a:cxn ang="0">
                  <a:pos x="5" y="25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6" y="2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18" y="2"/>
                </a:cxn>
                <a:cxn ang="0">
                  <a:pos x="21" y="2"/>
                </a:cxn>
                <a:cxn ang="0">
                  <a:pos x="23" y="4"/>
                </a:cxn>
                <a:cxn ang="0">
                  <a:pos x="26" y="5"/>
                </a:cxn>
                <a:cxn ang="0">
                  <a:pos x="28" y="9"/>
                </a:cxn>
                <a:cxn ang="0">
                  <a:pos x="28" y="12"/>
                </a:cxn>
                <a:cxn ang="0">
                  <a:pos x="30" y="14"/>
                </a:cxn>
                <a:cxn ang="0">
                  <a:pos x="30" y="17"/>
                </a:cxn>
                <a:cxn ang="0">
                  <a:pos x="30" y="20"/>
                </a:cxn>
                <a:cxn ang="0">
                  <a:pos x="28" y="24"/>
                </a:cxn>
                <a:cxn ang="0">
                  <a:pos x="28" y="25"/>
                </a:cxn>
                <a:cxn ang="0">
                  <a:pos x="26" y="27"/>
                </a:cxn>
                <a:cxn ang="0">
                  <a:pos x="23" y="29"/>
                </a:cxn>
                <a:cxn ang="0">
                  <a:pos x="20" y="31"/>
                </a:cxn>
                <a:cxn ang="0">
                  <a:pos x="18" y="31"/>
                </a:cxn>
                <a:cxn ang="0">
                  <a:pos x="16" y="32"/>
                </a:cxn>
              </a:cxnLst>
              <a:rect l="0" t="0" r="r" b="b"/>
              <a:pathLst>
                <a:path w="30" h="32">
                  <a:moveTo>
                    <a:pt x="16" y="32"/>
                  </a:moveTo>
                  <a:lnTo>
                    <a:pt x="13" y="31"/>
                  </a:lnTo>
                  <a:lnTo>
                    <a:pt x="10" y="29"/>
                  </a:lnTo>
                  <a:lnTo>
                    <a:pt x="6" y="29"/>
                  </a:lnTo>
                  <a:lnTo>
                    <a:pt x="5" y="25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6" y="5"/>
                  </a:lnTo>
                  <a:lnTo>
                    <a:pt x="28" y="9"/>
                  </a:lnTo>
                  <a:lnTo>
                    <a:pt x="28" y="12"/>
                  </a:lnTo>
                  <a:lnTo>
                    <a:pt x="30" y="14"/>
                  </a:lnTo>
                  <a:lnTo>
                    <a:pt x="30" y="17"/>
                  </a:lnTo>
                  <a:lnTo>
                    <a:pt x="30" y="20"/>
                  </a:lnTo>
                  <a:lnTo>
                    <a:pt x="28" y="24"/>
                  </a:lnTo>
                  <a:lnTo>
                    <a:pt x="28" y="25"/>
                  </a:lnTo>
                  <a:lnTo>
                    <a:pt x="26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8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>
                <a:latin typeface="Calibri" pitchFamily="34" charset="0"/>
              </a:endParaRPr>
            </a:p>
          </p:txBody>
        </p:sp>
        <p:sp>
          <p:nvSpPr>
            <p:cNvPr id="11" name="Freeform 7"/>
            <p:cNvSpPr>
              <a:spLocks/>
            </p:cNvSpPr>
            <p:nvPr userDrawn="1"/>
          </p:nvSpPr>
          <p:spPr bwMode="auto">
            <a:xfrm>
              <a:off x="5633" y="4039"/>
              <a:ext cx="19" cy="21"/>
            </a:xfrm>
            <a:custGeom>
              <a:avLst/>
              <a:gdLst/>
              <a:ahLst/>
              <a:cxnLst>
                <a:cxn ang="0">
                  <a:pos x="16" y="32"/>
                </a:cxn>
                <a:cxn ang="0">
                  <a:pos x="13" y="31"/>
                </a:cxn>
                <a:cxn ang="0">
                  <a:pos x="10" y="29"/>
                </a:cxn>
                <a:cxn ang="0">
                  <a:pos x="6" y="29"/>
                </a:cxn>
                <a:cxn ang="0">
                  <a:pos x="5" y="25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6" y="2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18" y="2"/>
                </a:cxn>
                <a:cxn ang="0">
                  <a:pos x="21" y="2"/>
                </a:cxn>
                <a:cxn ang="0">
                  <a:pos x="23" y="4"/>
                </a:cxn>
                <a:cxn ang="0">
                  <a:pos x="26" y="5"/>
                </a:cxn>
                <a:cxn ang="0">
                  <a:pos x="28" y="9"/>
                </a:cxn>
                <a:cxn ang="0">
                  <a:pos x="28" y="12"/>
                </a:cxn>
                <a:cxn ang="0">
                  <a:pos x="30" y="14"/>
                </a:cxn>
                <a:cxn ang="0">
                  <a:pos x="30" y="17"/>
                </a:cxn>
                <a:cxn ang="0">
                  <a:pos x="30" y="20"/>
                </a:cxn>
                <a:cxn ang="0">
                  <a:pos x="28" y="24"/>
                </a:cxn>
                <a:cxn ang="0">
                  <a:pos x="28" y="25"/>
                </a:cxn>
                <a:cxn ang="0">
                  <a:pos x="26" y="27"/>
                </a:cxn>
                <a:cxn ang="0">
                  <a:pos x="23" y="29"/>
                </a:cxn>
                <a:cxn ang="0">
                  <a:pos x="20" y="31"/>
                </a:cxn>
                <a:cxn ang="0">
                  <a:pos x="18" y="31"/>
                </a:cxn>
                <a:cxn ang="0">
                  <a:pos x="16" y="32"/>
                </a:cxn>
              </a:cxnLst>
              <a:rect l="0" t="0" r="r" b="b"/>
              <a:pathLst>
                <a:path w="30" h="32">
                  <a:moveTo>
                    <a:pt x="16" y="32"/>
                  </a:moveTo>
                  <a:lnTo>
                    <a:pt x="13" y="31"/>
                  </a:lnTo>
                  <a:lnTo>
                    <a:pt x="10" y="29"/>
                  </a:lnTo>
                  <a:lnTo>
                    <a:pt x="6" y="29"/>
                  </a:lnTo>
                  <a:lnTo>
                    <a:pt x="5" y="25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6" y="5"/>
                  </a:lnTo>
                  <a:lnTo>
                    <a:pt x="28" y="9"/>
                  </a:lnTo>
                  <a:lnTo>
                    <a:pt x="28" y="12"/>
                  </a:lnTo>
                  <a:lnTo>
                    <a:pt x="30" y="14"/>
                  </a:lnTo>
                  <a:lnTo>
                    <a:pt x="30" y="17"/>
                  </a:lnTo>
                  <a:lnTo>
                    <a:pt x="30" y="20"/>
                  </a:lnTo>
                  <a:lnTo>
                    <a:pt x="28" y="24"/>
                  </a:lnTo>
                  <a:lnTo>
                    <a:pt x="28" y="25"/>
                  </a:lnTo>
                  <a:lnTo>
                    <a:pt x="26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8" y="31"/>
                  </a:lnTo>
                  <a:lnTo>
                    <a:pt x="16" y="32"/>
                  </a:lnTo>
                </a:path>
              </a:pathLst>
            </a:custGeom>
            <a:solidFill>
              <a:srgbClr val="5F5F5F"/>
            </a:solidFill>
            <a:ln w="3175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>
                <a:latin typeface="Calibri" pitchFamily="34" charset="0"/>
              </a:endParaRPr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5643" y="4044"/>
              <a:ext cx="7" cy="1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3" y="17"/>
                </a:cxn>
                <a:cxn ang="0">
                  <a:pos x="5" y="17"/>
                </a:cxn>
                <a:cxn ang="0">
                  <a:pos x="5" y="15"/>
                </a:cxn>
                <a:cxn ang="0">
                  <a:pos x="8" y="12"/>
                </a:cxn>
                <a:cxn ang="0">
                  <a:pos x="8" y="10"/>
                </a:cxn>
                <a:cxn ang="0">
                  <a:pos x="6" y="7"/>
                </a:cxn>
                <a:cxn ang="0">
                  <a:pos x="5" y="5"/>
                </a:cxn>
                <a:cxn ang="0">
                  <a:pos x="3" y="2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5" y="2"/>
                </a:cxn>
                <a:cxn ang="0">
                  <a:pos x="6" y="2"/>
                </a:cxn>
                <a:cxn ang="0">
                  <a:pos x="8" y="5"/>
                </a:cxn>
                <a:cxn ang="0">
                  <a:pos x="10" y="5"/>
                </a:cxn>
                <a:cxn ang="0">
                  <a:pos x="10" y="7"/>
                </a:cxn>
                <a:cxn ang="0">
                  <a:pos x="11" y="10"/>
                </a:cxn>
                <a:cxn ang="0">
                  <a:pos x="11" y="12"/>
                </a:cxn>
                <a:cxn ang="0">
                  <a:pos x="8" y="15"/>
                </a:cxn>
                <a:cxn ang="0">
                  <a:pos x="6" y="17"/>
                </a:cxn>
                <a:cxn ang="0">
                  <a:pos x="3" y="18"/>
                </a:cxn>
                <a:cxn ang="0">
                  <a:pos x="0" y="18"/>
                </a:cxn>
              </a:cxnLst>
              <a:rect l="0" t="0" r="r" b="b"/>
              <a:pathLst>
                <a:path w="11" h="18">
                  <a:moveTo>
                    <a:pt x="0" y="18"/>
                  </a:moveTo>
                  <a:lnTo>
                    <a:pt x="3" y="17"/>
                  </a:lnTo>
                  <a:lnTo>
                    <a:pt x="5" y="17"/>
                  </a:lnTo>
                  <a:lnTo>
                    <a:pt x="5" y="15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6" y="7"/>
                  </a:lnTo>
                  <a:lnTo>
                    <a:pt x="5" y="5"/>
                  </a:lnTo>
                  <a:lnTo>
                    <a:pt x="3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5" y="2"/>
                  </a:lnTo>
                  <a:lnTo>
                    <a:pt x="6" y="2"/>
                  </a:lnTo>
                  <a:lnTo>
                    <a:pt x="8" y="5"/>
                  </a:lnTo>
                  <a:lnTo>
                    <a:pt x="10" y="5"/>
                  </a:lnTo>
                  <a:lnTo>
                    <a:pt x="10" y="7"/>
                  </a:lnTo>
                  <a:lnTo>
                    <a:pt x="11" y="10"/>
                  </a:lnTo>
                  <a:lnTo>
                    <a:pt x="11" y="12"/>
                  </a:lnTo>
                  <a:lnTo>
                    <a:pt x="8" y="15"/>
                  </a:lnTo>
                  <a:lnTo>
                    <a:pt x="6" y="17"/>
                  </a:lnTo>
                  <a:lnTo>
                    <a:pt x="3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>
                <a:latin typeface="Calibri" pitchFamily="34" charset="0"/>
              </a:endParaRPr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auto">
            <a:xfrm>
              <a:off x="5550" y="4145"/>
              <a:ext cx="80" cy="68"/>
            </a:xfrm>
            <a:custGeom>
              <a:avLst/>
              <a:gdLst/>
              <a:ahLst/>
              <a:cxnLst>
                <a:cxn ang="0">
                  <a:pos x="29" y="99"/>
                </a:cxn>
                <a:cxn ang="0">
                  <a:pos x="34" y="104"/>
                </a:cxn>
                <a:cxn ang="0">
                  <a:pos x="41" y="106"/>
                </a:cxn>
                <a:cxn ang="0">
                  <a:pos x="49" y="104"/>
                </a:cxn>
                <a:cxn ang="0">
                  <a:pos x="56" y="99"/>
                </a:cxn>
                <a:cxn ang="0">
                  <a:pos x="58" y="99"/>
                </a:cxn>
                <a:cxn ang="0">
                  <a:pos x="64" y="101"/>
                </a:cxn>
                <a:cxn ang="0">
                  <a:pos x="69" y="99"/>
                </a:cxn>
                <a:cxn ang="0">
                  <a:pos x="81" y="93"/>
                </a:cxn>
                <a:cxn ang="0">
                  <a:pos x="88" y="84"/>
                </a:cxn>
                <a:cxn ang="0">
                  <a:pos x="95" y="81"/>
                </a:cxn>
                <a:cxn ang="0">
                  <a:pos x="101" y="83"/>
                </a:cxn>
                <a:cxn ang="0">
                  <a:pos x="110" y="83"/>
                </a:cxn>
                <a:cxn ang="0">
                  <a:pos x="115" y="79"/>
                </a:cxn>
                <a:cxn ang="0">
                  <a:pos x="115" y="76"/>
                </a:cxn>
                <a:cxn ang="0">
                  <a:pos x="115" y="73"/>
                </a:cxn>
                <a:cxn ang="0">
                  <a:pos x="118" y="69"/>
                </a:cxn>
                <a:cxn ang="0">
                  <a:pos x="123" y="64"/>
                </a:cxn>
                <a:cxn ang="0">
                  <a:pos x="125" y="61"/>
                </a:cxn>
                <a:cxn ang="0">
                  <a:pos x="126" y="54"/>
                </a:cxn>
                <a:cxn ang="0">
                  <a:pos x="121" y="41"/>
                </a:cxn>
                <a:cxn ang="0">
                  <a:pos x="120" y="34"/>
                </a:cxn>
                <a:cxn ang="0">
                  <a:pos x="120" y="14"/>
                </a:cxn>
                <a:cxn ang="0">
                  <a:pos x="118" y="5"/>
                </a:cxn>
                <a:cxn ang="0">
                  <a:pos x="115" y="22"/>
                </a:cxn>
                <a:cxn ang="0">
                  <a:pos x="113" y="39"/>
                </a:cxn>
                <a:cxn ang="0">
                  <a:pos x="113" y="52"/>
                </a:cxn>
                <a:cxn ang="0">
                  <a:pos x="111" y="57"/>
                </a:cxn>
                <a:cxn ang="0">
                  <a:pos x="106" y="64"/>
                </a:cxn>
                <a:cxn ang="0">
                  <a:pos x="101" y="69"/>
                </a:cxn>
                <a:cxn ang="0">
                  <a:pos x="98" y="71"/>
                </a:cxn>
                <a:cxn ang="0">
                  <a:pos x="95" y="69"/>
                </a:cxn>
                <a:cxn ang="0">
                  <a:pos x="88" y="69"/>
                </a:cxn>
                <a:cxn ang="0">
                  <a:pos x="81" y="79"/>
                </a:cxn>
                <a:cxn ang="0">
                  <a:pos x="73" y="84"/>
                </a:cxn>
                <a:cxn ang="0">
                  <a:pos x="69" y="84"/>
                </a:cxn>
                <a:cxn ang="0">
                  <a:pos x="58" y="84"/>
                </a:cxn>
                <a:cxn ang="0">
                  <a:pos x="53" y="86"/>
                </a:cxn>
                <a:cxn ang="0">
                  <a:pos x="46" y="91"/>
                </a:cxn>
                <a:cxn ang="0">
                  <a:pos x="41" y="93"/>
                </a:cxn>
                <a:cxn ang="0">
                  <a:pos x="32" y="93"/>
                </a:cxn>
                <a:cxn ang="0">
                  <a:pos x="27" y="91"/>
                </a:cxn>
                <a:cxn ang="0">
                  <a:pos x="17" y="89"/>
                </a:cxn>
                <a:cxn ang="0">
                  <a:pos x="7" y="91"/>
                </a:cxn>
                <a:cxn ang="0">
                  <a:pos x="11" y="93"/>
                </a:cxn>
                <a:cxn ang="0">
                  <a:pos x="26" y="98"/>
                </a:cxn>
              </a:cxnLst>
              <a:rect l="0" t="0" r="r" b="b"/>
              <a:pathLst>
                <a:path w="126" h="106">
                  <a:moveTo>
                    <a:pt x="26" y="98"/>
                  </a:moveTo>
                  <a:lnTo>
                    <a:pt x="29" y="99"/>
                  </a:lnTo>
                  <a:lnTo>
                    <a:pt x="29" y="101"/>
                  </a:lnTo>
                  <a:lnTo>
                    <a:pt x="34" y="104"/>
                  </a:lnTo>
                  <a:lnTo>
                    <a:pt x="37" y="104"/>
                  </a:lnTo>
                  <a:lnTo>
                    <a:pt x="41" y="106"/>
                  </a:lnTo>
                  <a:lnTo>
                    <a:pt x="46" y="104"/>
                  </a:lnTo>
                  <a:lnTo>
                    <a:pt x="49" y="104"/>
                  </a:lnTo>
                  <a:lnTo>
                    <a:pt x="53" y="103"/>
                  </a:lnTo>
                  <a:lnTo>
                    <a:pt x="56" y="99"/>
                  </a:lnTo>
                  <a:lnTo>
                    <a:pt x="58" y="99"/>
                  </a:lnTo>
                  <a:lnTo>
                    <a:pt x="58" y="99"/>
                  </a:lnTo>
                  <a:lnTo>
                    <a:pt x="63" y="101"/>
                  </a:lnTo>
                  <a:lnTo>
                    <a:pt x="64" y="101"/>
                  </a:lnTo>
                  <a:lnTo>
                    <a:pt x="66" y="101"/>
                  </a:lnTo>
                  <a:lnTo>
                    <a:pt x="69" y="99"/>
                  </a:lnTo>
                  <a:lnTo>
                    <a:pt x="74" y="98"/>
                  </a:lnTo>
                  <a:lnTo>
                    <a:pt x="81" y="93"/>
                  </a:lnTo>
                  <a:lnTo>
                    <a:pt x="86" y="89"/>
                  </a:lnTo>
                  <a:lnTo>
                    <a:pt x="88" y="84"/>
                  </a:lnTo>
                  <a:lnTo>
                    <a:pt x="93" y="81"/>
                  </a:lnTo>
                  <a:lnTo>
                    <a:pt x="95" y="81"/>
                  </a:lnTo>
                  <a:lnTo>
                    <a:pt x="96" y="81"/>
                  </a:lnTo>
                  <a:lnTo>
                    <a:pt x="101" y="83"/>
                  </a:lnTo>
                  <a:lnTo>
                    <a:pt x="106" y="84"/>
                  </a:lnTo>
                  <a:lnTo>
                    <a:pt x="110" y="83"/>
                  </a:lnTo>
                  <a:lnTo>
                    <a:pt x="111" y="81"/>
                  </a:lnTo>
                  <a:lnTo>
                    <a:pt x="115" y="79"/>
                  </a:lnTo>
                  <a:lnTo>
                    <a:pt x="115" y="78"/>
                  </a:lnTo>
                  <a:lnTo>
                    <a:pt x="115" y="76"/>
                  </a:lnTo>
                  <a:lnTo>
                    <a:pt x="115" y="76"/>
                  </a:lnTo>
                  <a:lnTo>
                    <a:pt x="115" y="73"/>
                  </a:lnTo>
                  <a:lnTo>
                    <a:pt x="116" y="71"/>
                  </a:lnTo>
                  <a:lnTo>
                    <a:pt x="118" y="69"/>
                  </a:lnTo>
                  <a:lnTo>
                    <a:pt x="121" y="66"/>
                  </a:lnTo>
                  <a:lnTo>
                    <a:pt x="123" y="64"/>
                  </a:lnTo>
                  <a:lnTo>
                    <a:pt x="125" y="62"/>
                  </a:lnTo>
                  <a:lnTo>
                    <a:pt x="125" y="61"/>
                  </a:lnTo>
                  <a:lnTo>
                    <a:pt x="126" y="57"/>
                  </a:lnTo>
                  <a:lnTo>
                    <a:pt x="126" y="54"/>
                  </a:lnTo>
                  <a:lnTo>
                    <a:pt x="125" y="49"/>
                  </a:lnTo>
                  <a:lnTo>
                    <a:pt x="121" y="41"/>
                  </a:lnTo>
                  <a:lnTo>
                    <a:pt x="121" y="37"/>
                  </a:lnTo>
                  <a:lnTo>
                    <a:pt x="120" y="34"/>
                  </a:lnTo>
                  <a:lnTo>
                    <a:pt x="120" y="24"/>
                  </a:lnTo>
                  <a:lnTo>
                    <a:pt x="120" y="14"/>
                  </a:lnTo>
                  <a:lnTo>
                    <a:pt x="120" y="0"/>
                  </a:lnTo>
                  <a:lnTo>
                    <a:pt x="118" y="5"/>
                  </a:lnTo>
                  <a:lnTo>
                    <a:pt x="115" y="15"/>
                  </a:lnTo>
                  <a:lnTo>
                    <a:pt x="115" y="22"/>
                  </a:lnTo>
                  <a:lnTo>
                    <a:pt x="113" y="31"/>
                  </a:lnTo>
                  <a:lnTo>
                    <a:pt x="113" y="39"/>
                  </a:lnTo>
                  <a:lnTo>
                    <a:pt x="113" y="49"/>
                  </a:lnTo>
                  <a:lnTo>
                    <a:pt x="113" y="52"/>
                  </a:lnTo>
                  <a:lnTo>
                    <a:pt x="113" y="56"/>
                  </a:lnTo>
                  <a:lnTo>
                    <a:pt x="111" y="57"/>
                  </a:lnTo>
                  <a:lnTo>
                    <a:pt x="110" y="61"/>
                  </a:lnTo>
                  <a:lnTo>
                    <a:pt x="106" y="64"/>
                  </a:lnTo>
                  <a:lnTo>
                    <a:pt x="101" y="69"/>
                  </a:lnTo>
                  <a:lnTo>
                    <a:pt x="101" y="69"/>
                  </a:lnTo>
                  <a:lnTo>
                    <a:pt x="101" y="69"/>
                  </a:lnTo>
                  <a:lnTo>
                    <a:pt x="98" y="71"/>
                  </a:lnTo>
                  <a:lnTo>
                    <a:pt x="96" y="69"/>
                  </a:lnTo>
                  <a:lnTo>
                    <a:pt x="95" y="69"/>
                  </a:lnTo>
                  <a:lnTo>
                    <a:pt x="89" y="69"/>
                  </a:lnTo>
                  <a:lnTo>
                    <a:pt x="88" y="69"/>
                  </a:lnTo>
                  <a:lnTo>
                    <a:pt x="86" y="71"/>
                  </a:lnTo>
                  <a:lnTo>
                    <a:pt x="81" y="79"/>
                  </a:lnTo>
                  <a:lnTo>
                    <a:pt x="76" y="83"/>
                  </a:lnTo>
                  <a:lnTo>
                    <a:pt x="73" y="84"/>
                  </a:lnTo>
                  <a:lnTo>
                    <a:pt x="71" y="84"/>
                  </a:lnTo>
                  <a:lnTo>
                    <a:pt x="69" y="84"/>
                  </a:lnTo>
                  <a:lnTo>
                    <a:pt x="66" y="84"/>
                  </a:lnTo>
                  <a:lnTo>
                    <a:pt x="58" y="84"/>
                  </a:lnTo>
                  <a:lnTo>
                    <a:pt x="54" y="86"/>
                  </a:lnTo>
                  <a:lnTo>
                    <a:pt x="53" y="86"/>
                  </a:lnTo>
                  <a:lnTo>
                    <a:pt x="49" y="88"/>
                  </a:lnTo>
                  <a:lnTo>
                    <a:pt x="46" y="91"/>
                  </a:lnTo>
                  <a:lnTo>
                    <a:pt x="42" y="93"/>
                  </a:lnTo>
                  <a:lnTo>
                    <a:pt x="41" y="93"/>
                  </a:lnTo>
                  <a:lnTo>
                    <a:pt x="37" y="93"/>
                  </a:lnTo>
                  <a:lnTo>
                    <a:pt x="32" y="93"/>
                  </a:lnTo>
                  <a:lnTo>
                    <a:pt x="31" y="93"/>
                  </a:lnTo>
                  <a:lnTo>
                    <a:pt x="27" y="91"/>
                  </a:lnTo>
                  <a:lnTo>
                    <a:pt x="21" y="91"/>
                  </a:lnTo>
                  <a:lnTo>
                    <a:pt x="17" y="89"/>
                  </a:lnTo>
                  <a:lnTo>
                    <a:pt x="12" y="91"/>
                  </a:lnTo>
                  <a:lnTo>
                    <a:pt x="7" y="91"/>
                  </a:lnTo>
                  <a:lnTo>
                    <a:pt x="0" y="93"/>
                  </a:lnTo>
                  <a:lnTo>
                    <a:pt x="11" y="93"/>
                  </a:lnTo>
                  <a:lnTo>
                    <a:pt x="16" y="94"/>
                  </a:lnTo>
                  <a:lnTo>
                    <a:pt x="26" y="9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>
                <a:latin typeface="Calibri" pitchFamily="34" charset="0"/>
              </a:endParaRPr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5656" y="4187"/>
              <a:ext cx="17" cy="17"/>
            </a:xfrm>
            <a:custGeom>
              <a:avLst/>
              <a:gdLst/>
              <a:ahLst/>
              <a:cxnLst>
                <a:cxn ang="0">
                  <a:pos x="12" y="27"/>
                </a:cxn>
                <a:cxn ang="0">
                  <a:pos x="11" y="27"/>
                </a:cxn>
                <a:cxn ang="0">
                  <a:pos x="7" y="27"/>
                </a:cxn>
                <a:cxn ang="0">
                  <a:pos x="4" y="23"/>
                </a:cxn>
                <a:cxn ang="0">
                  <a:pos x="2" y="22"/>
                </a:cxn>
                <a:cxn ang="0">
                  <a:pos x="2" y="18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4" y="3"/>
                </a:cxn>
                <a:cxn ang="0">
                  <a:pos x="7" y="3"/>
                </a:cxn>
                <a:cxn ang="0">
                  <a:pos x="9" y="2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7" y="0"/>
                </a:cxn>
                <a:cxn ang="0">
                  <a:pos x="19" y="2"/>
                </a:cxn>
                <a:cxn ang="0">
                  <a:pos x="24" y="5"/>
                </a:cxn>
                <a:cxn ang="0">
                  <a:pos x="26" y="7"/>
                </a:cxn>
                <a:cxn ang="0">
                  <a:pos x="27" y="10"/>
                </a:cxn>
                <a:cxn ang="0">
                  <a:pos x="27" y="12"/>
                </a:cxn>
                <a:cxn ang="0">
                  <a:pos x="27" y="15"/>
                </a:cxn>
                <a:cxn ang="0">
                  <a:pos x="27" y="18"/>
                </a:cxn>
                <a:cxn ang="0">
                  <a:pos x="26" y="20"/>
                </a:cxn>
                <a:cxn ang="0">
                  <a:pos x="24" y="25"/>
                </a:cxn>
                <a:cxn ang="0">
                  <a:pos x="21" y="25"/>
                </a:cxn>
                <a:cxn ang="0">
                  <a:pos x="19" y="27"/>
                </a:cxn>
                <a:cxn ang="0">
                  <a:pos x="16" y="27"/>
                </a:cxn>
                <a:cxn ang="0">
                  <a:pos x="12" y="27"/>
                </a:cxn>
              </a:cxnLst>
              <a:rect l="0" t="0" r="r" b="b"/>
              <a:pathLst>
                <a:path w="27" h="27">
                  <a:moveTo>
                    <a:pt x="12" y="27"/>
                  </a:moveTo>
                  <a:lnTo>
                    <a:pt x="11" y="27"/>
                  </a:lnTo>
                  <a:lnTo>
                    <a:pt x="7" y="27"/>
                  </a:lnTo>
                  <a:lnTo>
                    <a:pt x="4" y="23"/>
                  </a:lnTo>
                  <a:lnTo>
                    <a:pt x="2" y="22"/>
                  </a:lnTo>
                  <a:lnTo>
                    <a:pt x="2" y="18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3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4" y="5"/>
                  </a:lnTo>
                  <a:lnTo>
                    <a:pt x="26" y="7"/>
                  </a:lnTo>
                  <a:lnTo>
                    <a:pt x="27" y="10"/>
                  </a:lnTo>
                  <a:lnTo>
                    <a:pt x="27" y="12"/>
                  </a:lnTo>
                  <a:lnTo>
                    <a:pt x="27" y="15"/>
                  </a:lnTo>
                  <a:lnTo>
                    <a:pt x="27" y="18"/>
                  </a:lnTo>
                  <a:lnTo>
                    <a:pt x="26" y="20"/>
                  </a:lnTo>
                  <a:lnTo>
                    <a:pt x="24" y="25"/>
                  </a:lnTo>
                  <a:lnTo>
                    <a:pt x="21" y="25"/>
                  </a:lnTo>
                  <a:lnTo>
                    <a:pt x="19" y="27"/>
                  </a:lnTo>
                  <a:lnTo>
                    <a:pt x="16" y="27"/>
                  </a:lnTo>
                  <a:lnTo>
                    <a:pt x="12" y="27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9110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004" y="44463"/>
            <a:ext cx="10513168" cy="75741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4560" y="908260"/>
            <a:ext cx="5803294" cy="547496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9595" y="908260"/>
            <a:ext cx="5805411" cy="547496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0"/>
          </p:nvPr>
        </p:nvSpPr>
        <p:spPr>
          <a:xfrm>
            <a:off x="154560" y="6513437"/>
            <a:ext cx="4943440" cy="30169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add name/title under INSERT -&gt; Header&amp;Footer (Apply to All)</a:t>
            </a:r>
            <a:endParaRPr lang="de-AT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707275-EA33-4C2C-A96C-B80BEB93EE54}" type="slidenum">
              <a:rPr lang="de-AT" smtClean="0"/>
              <a:pPr>
                <a:defRPr/>
              </a:pPr>
              <a:t>‹#›</a:t>
            </a:fld>
            <a:endParaRPr lang="de-A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12195175" cy="799496"/>
          </a:xfrm>
          <a:prstGeom prst="rect">
            <a:avLst/>
          </a:prstGeom>
          <a:solidFill>
            <a:srgbClr val="006599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98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841004" y="42082"/>
            <a:ext cx="10513168" cy="75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44" tIns="60972" rIns="121944" bIns="609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/>
              <a:t>Click to edit Master title style</a:t>
            </a:r>
          </a:p>
        </p:txBody>
      </p:sp>
      <p:sp>
        <p:nvSpPr>
          <p:cNvPr id="8199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561" y="914886"/>
            <a:ext cx="11849688" cy="5474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44" tIns="60972" rIns="121944" bIns="609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/>
              <a:t>Text</a:t>
            </a:r>
          </a:p>
          <a:p>
            <a:pPr lvl="1"/>
            <a:r>
              <a:rPr lang="de-AT" dirty="0"/>
              <a:t>Text</a:t>
            </a:r>
          </a:p>
          <a:p>
            <a:pPr lvl="2"/>
            <a:r>
              <a:rPr lang="de-AT" dirty="0"/>
              <a:t>Text</a:t>
            </a:r>
          </a:p>
        </p:txBody>
      </p:sp>
      <p:sp>
        <p:nvSpPr>
          <p:cNvPr id="272412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560" y="6513437"/>
            <a:ext cx="4943440" cy="301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944" tIns="60972" rIns="121944" bIns="60972" numCol="1" anchor="ctr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5F5F5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GB" dirty="0"/>
              <a:t>add name/title under INSERT -&gt; </a:t>
            </a:r>
            <a:r>
              <a:rPr lang="en-GB" dirty="0" err="1"/>
              <a:t>Header&amp;Footer</a:t>
            </a:r>
            <a:r>
              <a:rPr lang="en-GB" dirty="0"/>
              <a:t> (Apply to All)</a:t>
            </a:r>
            <a:endParaRPr lang="de-AT" dirty="0"/>
          </a:p>
        </p:txBody>
      </p:sp>
      <p:sp>
        <p:nvSpPr>
          <p:cNvPr id="272413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77733" y="6508672"/>
            <a:ext cx="1439708" cy="306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944" tIns="60972" rIns="121944" bIns="60972" numCol="1" anchor="ctr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5F5F5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3707275-EA33-4C2C-A96C-B80BEB93EE54}" type="slidenum">
              <a:rPr lang="de-AT" smtClean="0"/>
              <a:pPr>
                <a:defRPr/>
              </a:pPr>
              <a:t>‹#›</a:t>
            </a:fld>
            <a:endParaRPr lang="de-AT" dirty="0"/>
          </a:p>
        </p:txBody>
      </p:sp>
      <p:grpSp>
        <p:nvGrpSpPr>
          <p:cNvPr id="19" name="Group 2"/>
          <p:cNvGrpSpPr>
            <a:grpSpLocks noChangeAspect="1"/>
          </p:cNvGrpSpPr>
          <p:nvPr userDrawn="1"/>
        </p:nvGrpSpPr>
        <p:grpSpPr bwMode="auto">
          <a:xfrm>
            <a:off x="11642203" y="6335668"/>
            <a:ext cx="362045" cy="406494"/>
            <a:chOff x="5494" y="4030"/>
            <a:chExt cx="179" cy="201"/>
          </a:xfrm>
        </p:grpSpPr>
        <p:sp>
          <p:nvSpPr>
            <p:cNvPr id="20" name="Freeform 3"/>
            <p:cNvSpPr>
              <a:spLocks/>
            </p:cNvSpPr>
            <p:nvPr userDrawn="1"/>
          </p:nvSpPr>
          <p:spPr bwMode="auto">
            <a:xfrm>
              <a:off x="5494" y="4030"/>
              <a:ext cx="160" cy="201"/>
            </a:xfrm>
            <a:custGeom>
              <a:avLst/>
              <a:gdLst/>
              <a:ahLst/>
              <a:cxnLst>
                <a:cxn ang="0">
                  <a:pos x="116" y="318"/>
                </a:cxn>
                <a:cxn ang="0">
                  <a:pos x="108" y="299"/>
                </a:cxn>
                <a:cxn ang="0">
                  <a:pos x="93" y="298"/>
                </a:cxn>
                <a:cxn ang="0">
                  <a:pos x="83" y="309"/>
                </a:cxn>
                <a:cxn ang="0">
                  <a:pos x="66" y="306"/>
                </a:cxn>
                <a:cxn ang="0">
                  <a:pos x="69" y="282"/>
                </a:cxn>
                <a:cxn ang="0">
                  <a:pos x="51" y="276"/>
                </a:cxn>
                <a:cxn ang="0">
                  <a:pos x="19" y="294"/>
                </a:cxn>
                <a:cxn ang="0">
                  <a:pos x="2" y="287"/>
                </a:cxn>
                <a:cxn ang="0">
                  <a:pos x="5" y="271"/>
                </a:cxn>
                <a:cxn ang="0">
                  <a:pos x="36" y="256"/>
                </a:cxn>
                <a:cxn ang="0">
                  <a:pos x="42" y="234"/>
                </a:cxn>
                <a:cxn ang="0">
                  <a:pos x="31" y="219"/>
                </a:cxn>
                <a:cxn ang="0">
                  <a:pos x="7" y="208"/>
                </a:cxn>
                <a:cxn ang="0">
                  <a:pos x="14" y="193"/>
                </a:cxn>
                <a:cxn ang="0">
                  <a:pos x="39" y="187"/>
                </a:cxn>
                <a:cxn ang="0">
                  <a:pos x="49" y="168"/>
                </a:cxn>
                <a:cxn ang="0">
                  <a:pos x="47" y="145"/>
                </a:cxn>
                <a:cxn ang="0">
                  <a:pos x="63" y="136"/>
                </a:cxn>
                <a:cxn ang="0">
                  <a:pos x="83" y="124"/>
                </a:cxn>
                <a:cxn ang="0">
                  <a:pos x="73" y="104"/>
                </a:cxn>
                <a:cxn ang="0">
                  <a:pos x="76" y="86"/>
                </a:cxn>
                <a:cxn ang="0">
                  <a:pos x="93" y="89"/>
                </a:cxn>
                <a:cxn ang="0">
                  <a:pos x="118" y="99"/>
                </a:cxn>
                <a:cxn ang="0">
                  <a:pos x="131" y="82"/>
                </a:cxn>
                <a:cxn ang="0">
                  <a:pos x="126" y="47"/>
                </a:cxn>
                <a:cxn ang="0">
                  <a:pos x="120" y="19"/>
                </a:cxn>
                <a:cxn ang="0">
                  <a:pos x="126" y="3"/>
                </a:cxn>
                <a:cxn ang="0">
                  <a:pos x="147" y="2"/>
                </a:cxn>
                <a:cxn ang="0">
                  <a:pos x="158" y="19"/>
                </a:cxn>
                <a:cxn ang="0">
                  <a:pos x="150" y="51"/>
                </a:cxn>
                <a:cxn ang="0">
                  <a:pos x="145" y="94"/>
                </a:cxn>
                <a:cxn ang="0">
                  <a:pos x="155" y="109"/>
                </a:cxn>
                <a:cxn ang="0">
                  <a:pos x="182" y="111"/>
                </a:cxn>
                <a:cxn ang="0">
                  <a:pos x="189" y="99"/>
                </a:cxn>
                <a:cxn ang="0">
                  <a:pos x="205" y="66"/>
                </a:cxn>
                <a:cxn ang="0">
                  <a:pos x="221" y="66"/>
                </a:cxn>
                <a:cxn ang="0">
                  <a:pos x="221" y="86"/>
                </a:cxn>
                <a:cxn ang="0">
                  <a:pos x="199" y="119"/>
                </a:cxn>
                <a:cxn ang="0">
                  <a:pos x="205" y="136"/>
                </a:cxn>
                <a:cxn ang="0">
                  <a:pos x="224" y="136"/>
                </a:cxn>
                <a:cxn ang="0">
                  <a:pos x="242" y="123"/>
                </a:cxn>
                <a:cxn ang="0">
                  <a:pos x="252" y="131"/>
                </a:cxn>
                <a:cxn ang="0">
                  <a:pos x="251" y="145"/>
                </a:cxn>
                <a:cxn ang="0">
                  <a:pos x="231" y="165"/>
                </a:cxn>
                <a:cxn ang="0">
                  <a:pos x="232" y="224"/>
                </a:cxn>
                <a:cxn ang="0">
                  <a:pos x="246" y="240"/>
                </a:cxn>
                <a:cxn ang="0">
                  <a:pos x="247" y="259"/>
                </a:cxn>
                <a:cxn ang="0">
                  <a:pos x="232" y="262"/>
                </a:cxn>
                <a:cxn ang="0">
                  <a:pos x="222" y="276"/>
                </a:cxn>
                <a:cxn ang="0">
                  <a:pos x="231" y="298"/>
                </a:cxn>
                <a:cxn ang="0">
                  <a:pos x="217" y="303"/>
                </a:cxn>
                <a:cxn ang="0">
                  <a:pos x="199" y="284"/>
                </a:cxn>
                <a:cxn ang="0">
                  <a:pos x="182" y="291"/>
                </a:cxn>
                <a:cxn ang="0">
                  <a:pos x="170" y="306"/>
                </a:cxn>
                <a:cxn ang="0">
                  <a:pos x="143" y="308"/>
                </a:cxn>
                <a:cxn ang="0">
                  <a:pos x="128" y="318"/>
                </a:cxn>
              </a:cxnLst>
              <a:rect l="0" t="0" r="r" b="b"/>
              <a:pathLst>
                <a:path w="254" h="319">
                  <a:moveTo>
                    <a:pt x="128" y="318"/>
                  </a:moveTo>
                  <a:lnTo>
                    <a:pt x="125" y="319"/>
                  </a:lnTo>
                  <a:lnTo>
                    <a:pt x="121" y="319"/>
                  </a:lnTo>
                  <a:lnTo>
                    <a:pt x="120" y="319"/>
                  </a:lnTo>
                  <a:lnTo>
                    <a:pt x="118" y="318"/>
                  </a:lnTo>
                  <a:lnTo>
                    <a:pt x="116" y="318"/>
                  </a:lnTo>
                  <a:lnTo>
                    <a:pt x="116" y="314"/>
                  </a:lnTo>
                  <a:lnTo>
                    <a:pt x="113" y="311"/>
                  </a:lnTo>
                  <a:lnTo>
                    <a:pt x="113" y="306"/>
                  </a:lnTo>
                  <a:lnTo>
                    <a:pt x="111" y="304"/>
                  </a:lnTo>
                  <a:lnTo>
                    <a:pt x="110" y="303"/>
                  </a:lnTo>
                  <a:lnTo>
                    <a:pt x="108" y="299"/>
                  </a:lnTo>
                  <a:lnTo>
                    <a:pt x="106" y="299"/>
                  </a:lnTo>
                  <a:lnTo>
                    <a:pt x="103" y="298"/>
                  </a:lnTo>
                  <a:lnTo>
                    <a:pt x="100" y="298"/>
                  </a:lnTo>
                  <a:lnTo>
                    <a:pt x="96" y="298"/>
                  </a:lnTo>
                  <a:lnTo>
                    <a:pt x="94" y="298"/>
                  </a:lnTo>
                  <a:lnTo>
                    <a:pt x="93" y="298"/>
                  </a:lnTo>
                  <a:lnTo>
                    <a:pt x="91" y="299"/>
                  </a:lnTo>
                  <a:lnTo>
                    <a:pt x="89" y="301"/>
                  </a:lnTo>
                  <a:lnTo>
                    <a:pt x="88" y="304"/>
                  </a:lnTo>
                  <a:lnTo>
                    <a:pt x="84" y="308"/>
                  </a:lnTo>
                  <a:lnTo>
                    <a:pt x="84" y="309"/>
                  </a:lnTo>
                  <a:lnTo>
                    <a:pt x="83" y="309"/>
                  </a:lnTo>
                  <a:lnTo>
                    <a:pt x="79" y="311"/>
                  </a:lnTo>
                  <a:lnTo>
                    <a:pt x="76" y="311"/>
                  </a:lnTo>
                  <a:lnTo>
                    <a:pt x="73" y="311"/>
                  </a:lnTo>
                  <a:lnTo>
                    <a:pt x="71" y="309"/>
                  </a:lnTo>
                  <a:lnTo>
                    <a:pt x="68" y="308"/>
                  </a:lnTo>
                  <a:lnTo>
                    <a:pt x="66" y="306"/>
                  </a:lnTo>
                  <a:lnTo>
                    <a:pt x="64" y="304"/>
                  </a:lnTo>
                  <a:lnTo>
                    <a:pt x="64" y="301"/>
                  </a:lnTo>
                  <a:lnTo>
                    <a:pt x="64" y="299"/>
                  </a:lnTo>
                  <a:lnTo>
                    <a:pt x="66" y="294"/>
                  </a:lnTo>
                  <a:lnTo>
                    <a:pt x="69" y="284"/>
                  </a:lnTo>
                  <a:lnTo>
                    <a:pt x="69" y="282"/>
                  </a:lnTo>
                  <a:lnTo>
                    <a:pt x="69" y="279"/>
                  </a:lnTo>
                  <a:lnTo>
                    <a:pt x="68" y="279"/>
                  </a:lnTo>
                  <a:lnTo>
                    <a:pt x="68" y="277"/>
                  </a:lnTo>
                  <a:lnTo>
                    <a:pt x="61" y="276"/>
                  </a:lnTo>
                  <a:lnTo>
                    <a:pt x="56" y="276"/>
                  </a:lnTo>
                  <a:lnTo>
                    <a:pt x="51" y="276"/>
                  </a:lnTo>
                  <a:lnTo>
                    <a:pt x="47" y="277"/>
                  </a:lnTo>
                  <a:lnTo>
                    <a:pt x="42" y="279"/>
                  </a:lnTo>
                  <a:lnTo>
                    <a:pt x="39" y="282"/>
                  </a:lnTo>
                  <a:lnTo>
                    <a:pt x="31" y="287"/>
                  </a:lnTo>
                  <a:lnTo>
                    <a:pt x="22" y="293"/>
                  </a:lnTo>
                  <a:lnTo>
                    <a:pt x="19" y="294"/>
                  </a:lnTo>
                  <a:lnTo>
                    <a:pt x="16" y="296"/>
                  </a:lnTo>
                  <a:lnTo>
                    <a:pt x="12" y="296"/>
                  </a:lnTo>
                  <a:lnTo>
                    <a:pt x="9" y="294"/>
                  </a:lnTo>
                  <a:lnTo>
                    <a:pt x="5" y="293"/>
                  </a:lnTo>
                  <a:lnTo>
                    <a:pt x="4" y="291"/>
                  </a:lnTo>
                  <a:lnTo>
                    <a:pt x="2" y="287"/>
                  </a:lnTo>
                  <a:lnTo>
                    <a:pt x="0" y="284"/>
                  </a:lnTo>
                  <a:lnTo>
                    <a:pt x="0" y="282"/>
                  </a:lnTo>
                  <a:lnTo>
                    <a:pt x="0" y="279"/>
                  </a:lnTo>
                  <a:lnTo>
                    <a:pt x="2" y="276"/>
                  </a:lnTo>
                  <a:lnTo>
                    <a:pt x="4" y="274"/>
                  </a:lnTo>
                  <a:lnTo>
                    <a:pt x="5" y="271"/>
                  </a:lnTo>
                  <a:lnTo>
                    <a:pt x="10" y="269"/>
                  </a:lnTo>
                  <a:lnTo>
                    <a:pt x="19" y="264"/>
                  </a:lnTo>
                  <a:lnTo>
                    <a:pt x="27" y="261"/>
                  </a:lnTo>
                  <a:lnTo>
                    <a:pt x="31" y="259"/>
                  </a:lnTo>
                  <a:lnTo>
                    <a:pt x="32" y="256"/>
                  </a:lnTo>
                  <a:lnTo>
                    <a:pt x="36" y="256"/>
                  </a:lnTo>
                  <a:lnTo>
                    <a:pt x="39" y="251"/>
                  </a:lnTo>
                  <a:lnTo>
                    <a:pt x="39" y="249"/>
                  </a:lnTo>
                  <a:lnTo>
                    <a:pt x="41" y="247"/>
                  </a:lnTo>
                  <a:lnTo>
                    <a:pt x="42" y="242"/>
                  </a:lnTo>
                  <a:lnTo>
                    <a:pt x="42" y="235"/>
                  </a:lnTo>
                  <a:lnTo>
                    <a:pt x="42" y="234"/>
                  </a:lnTo>
                  <a:lnTo>
                    <a:pt x="42" y="232"/>
                  </a:lnTo>
                  <a:lnTo>
                    <a:pt x="39" y="227"/>
                  </a:lnTo>
                  <a:lnTo>
                    <a:pt x="39" y="224"/>
                  </a:lnTo>
                  <a:lnTo>
                    <a:pt x="36" y="222"/>
                  </a:lnTo>
                  <a:lnTo>
                    <a:pt x="32" y="220"/>
                  </a:lnTo>
                  <a:lnTo>
                    <a:pt x="31" y="219"/>
                  </a:lnTo>
                  <a:lnTo>
                    <a:pt x="24" y="217"/>
                  </a:lnTo>
                  <a:lnTo>
                    <a:pt x="17" y="215"/>
                  </a:lnTo>
                  <a:lnTo>
                    <a:pt x="12" y="214"/>
                  </a:lnTo>
                  <a:lnTo>
                    <a:pt x="10" y="212"/>
                  </a:lnTo>
                  <a:lnTo>
                    <a:pt x="9" y="210"/>
                  </a:lnTo>
                  <a:lnTo>
                    <a:pt x="7" y="208"/>
                  </a:lnTo>
                  <a:lnTo>
                    <a:pt x="7" y="205"/>
                  </a:lnTo>
                  <a:lnTo>
                    <a:pt x="7" y="200"/>
                  </a:lnTo>
                  <a:lnTo>
                    <a:pt x="7" y="198"/>
                  </a:lnTo>
                  <a:lnTo>
                    <a:pt x="9" y="195"/>
                  </a:lnTo>
                  <a:lnTo>
                    <a:pt x="10" y="193"/>
                  </a:lnTo>
                  <a:lnTo>
                    <a:pt x="14" y="193"/>
                  </a:lnTo>
                  <a:lnTo>
                    <a:pt x="17" y="193"/>
                  </a:lnTo>
                  <a:lnTo>
                    <a:pt x="22" y="193"/>
                  </a:lnTo>
                  <a:lnTo>
                    <a:pt x="31" y="192"/>
                  </a:lnTo>
                  <a:lnTo>
                    <a:pt x="32" y="190"/>
                  </a:lnTo>
                  <a:lnTo>
                    <a:pt x="36" y="190"/>
                  </a:lnTo>
                  <a:lnTo>
                    <a:pt x="39" y="187"/>
                  </a:lnTo>
                  <a:lnTo>
                    <a:pt x="42" y="185"/>
                  </a:lnTo>
                  <a:lnTo>
                    <a:pt x="46" y="182"/>
                  </a:lnTo>
                  <a:lnTo>
                    <a:pt x="47" y="175"/>
                  </a:lnTo>
                  <a:lnTo>
                    <a:pt x="49" y="172"/>
                  </a:lnTo>
                  <a:lnTo>
                    <a:pt x="49" y="170"/>
                  </a:lnTo>
                  <a:lnTo>
                    <a:pt x="49" y="168"/>
                  </a:lnTo>
                  <a:lnTo>
                    <a:pt x="46" y="160"/>
                  </a:lnTo>
                  <a:lnTo>
                    <a:pt x="44" y="156"/>
                  </a:lnTo>
                  <a:lnTo>
                    <a:pt x="44" y="151"/>
                  </a:lnTo>
                  <a:lnTo>
                    <a:pt x="46" y="150"/>
                  </a:lnTo>
                  <a:lnTo>
                    <a:pt x="46" y="148"/>
                  </a:lnTo>
                  <a:lnTo>
                    <a:pt x="47" y="145"/>
                  </a:lnTo>
                  <a:lnTo>
                    <a:pt x="49" y="143"/>
                  </a:lnTo>
                  <a:lnTo>
                    <a:pt x="54" y="140"/>
                  </a:lnTo>
                  <a:lnTo>
                    <a:pt x="54" y="138"/>
                  </a:lnTo>
                  <a:lnTo>
                    <a:pt x="56" y="136"/>
                  </a:lnTo>
                  <a:lnTo>
                    <a:pt x="59" y="136"/>
                  </a:lnTo>
                  <a:lnTo>
                    <a:pt x="63" y="136"/>
                  </a:lnTo>
                  <a:lnTo>
                    <a:pt x="68" y="136"/>
                  </a:lnTo>
                  <a:lnTo>
                    <a:pt x="71" y="136"/>
                  </a:lnTo>
                  <a:lnTo>
                    <a:pt x="74" y="133"/>
                  </a:lnTo>
                  <a:lnTo>
                    <a:pt x="79" y="131"/>
                  </a:lnTo>
                  <a:lnTo>
                    <a:pt x="81" y="128"/>
                  </a:lnTo>
                  <a:lnTo>
                    <a:pt x="83" y="124"/>
                  </a:lnTo>
                  <a:lnTo>
                    <a:pt x="84" y="121"/>
                  </a:lnTo>
                  <a:lnTo>
                    <a:pt x="84" y="119"/>
                  </a:lnTo>
                  <a:lnTo>
                    <a:pt x="83" y="116"/>
                  </a:lnTo>
                  <a:lnTo>
                    <a:pt x="81" y="114"/>
                  </a:lnTo>
                  <a:lnTo>
                    <a:pt x="76" y="109"/>
                  </a:lnTo>
                  <a:lnTo>
                    <a:pt x="73" y="104"/>
                  </a:lnTo>
                  <a:lnTo>
                    <a:pt x="71" y="101"/>
                  </a:lnTo>
                  <a:lnTo>
                    <a:pt x="71" y="98"/>
                  </a:lnTo>
                  <a:lnTo>
                    <a:pt x="71" y="96"/>
                  </a:lnTo>
                  <a:lnTo>
                    <a:pt x="71" y="93"/>
                  </a:lnTo>
                  <a:lnTo>
                    <a:pt x="73" y="89"/>
                  </a:lnTo>
                  <a:lnTo>
                    <a:pt x="76" y="86"/>
                  </a:lnTo>
                  <a:lnTo>
                    <a:pt x="79" y="86"/>
                  </a:lnTo>
                  <a:lnTo>
                    <a:pt x="83" y="84"/>
                  </a:lnTo>
                  <a:lnTo>
                    <a:pt x="86" y="84"/>
                  </a:lnTo>
                  <a:lnTo>
                    <a:pt x="88" y="86"/>
                  </a:lnTo>
                  <a:lnTo>
                    <a:pt x="91" y="86"/>
                  </a:lnTo>
                  <a:lnTo>
                    <a:pt x="93" y="89"/>
                  </a:lnTo>
                  <a:lnTo>
                    <a:pt x="100" y="93"/>
                  </a:lnTo>
                  <a:lnTo>
                    <a:pt x="105" y="98"/>
                  </a:lnTo>
                  <a:lnTo>
                    <a:pt x="108" y="99"/>
                  </a:lnTo>
                  <a:lnTo>
                    <a:pt x="111" y="101"/>
                  </a:lnTo>
                  <a:lnTo>
                    <a:pt x="115" y="101"/>
                  </a:lnTo>
                  <a:lnTo>
                    <a:pt x="118" y="99"/>
                  </a:lnTo>
                  <a:lnTo>
                    <a:pt x="121" y="98"/>
                  </a:lnTo>
                  <a:lnTo>
                    <a:pt x="126" y="94"/>
                  </a:lnTo>
                  <a:lnTo>
                    <a:pt x="128" y="93"/>
                  </a:lnTo>
                  <a:lnTo>
                    <a:pt x="130" y="91"/>
                  </a:lnTo>
                  <a:lnTo>
                    <a:pt x="131" y="86"/>
                  </a:lnTo>
                  <a:lnTo>
                    <a:pt x="131" y="82"/>
                  </a:lnTo>
                  <a:lnTo>
                    <a:pt x="133" y="79"/>
                  </a:lnTo>
                  <a:lnTo>
                    <a:pt x="133" y="72"/>
                  </a:lnTo>
                  <a:lnTo>
                    <a:pt x="131" y="66"/>
                  </a:lnTo>
                  <a:lnTo>
                    <a:pt x="130" y="57"/>
                  </a:lnTo>
                  <a:lnTo>
                    <a:pt x="128" y="51"/>
                  </a:lnTo>
                  <a:lnTo>
                    <a:pt x="126" y="47"/>
                  </a:lnTo>
                  <a:lnTo>
                    <a:pt x="125" y="40"/>
                  </a:lnTo>
                  <a:lnTo>
                    <a:pt x="121" y="35"/>
                  </a:lnTo>
                  <a:lnTo>
                    <a:pt x="121" y="32"/>
                  </a:lnTo>
                  <a:lnTo>
                    <a:pt x="120" y="27"/>
                  </a:lnTo>
                  <a:lnTo>
                    <a:pt x="120" y="24"/>
                  </a:lnTo>
                  <a:lnTo>
                    <a:pt x="120" y="19"/>
                  </a:lnTo>
                  <a:lnTo>
                    <a:pt x="120" y="15"/>
                  </a:lnTo>
                  <a:lnTo>
                    <a:pt x="121" y="14"/>
                  </a:lnTo>
                  <a:lnTo>
                    <a:pt x="121" y="10"/>
                  </a:lnTo>
                  <a:lnTo>
                    <a:pt x="123" y="9"/>
                  </a:lnTo>
                  <a:lnTo>
                    <a:pt x="125" y="5"/>
                  </a:lnTo>
                  <a:lnTo>
                    <a:pt x="126" y="3"/>
                  </a:lnTo>
                  <a:lnTo>
                    <a:pt x="130" y="2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7" y="2"/>
                  </a:lnTo>
                  <a:lnTo>
                    <a:pt x="150" y="3"/>
                  </a:lnTo>
                  <a:lnTo>
                    <a:pt x="153" y="5"/>
                  </a:lnTo>
                  <a:lnTo>
                    <a:pt x="155" y="9"/>
                  </a:lnTo>
                  <a:lnTo>
                    <a:pt x="157" y="12"/>
                  </a:lnTo>
                  <a:lnTo>
                    <a:pt x="158" y="15"/>
                  </a:lnTo>
                  <a:lnTo>
                    <a:pt x="158" y="19"/>
                  </a:lnTo>
                  <a:lnTo>
                    <a:pt x="158" y="24"/>
                  </a:lnTo>
                  <a:lnTo>
                    <a:pt x="158" y="29"/>
                  </a:lnTo>
                  <a:lnTo>
                    <a:pt x="157" y="34"/>
                  </a:lnTo>
                  <a:lnTo>
                    <a:pt x="155" y="39"/>
                  </a:lnTo>
                  <a:lnTo>
                    <a:pt x="153" y="44"/>
                  </a:lnTo>
                  <a:lnTo>
                    <a:pt x="150" y="51"/>
                  </a:lnTo>
                  <a:lnTo>
                    <a:pt x="148" y="52"/>
                  </a:lnTo>
                  <a:lnTo>
                    <a:pt x="147" y="59"/>
                  </a:lnTo>
                  <a:lnTo>
                    <a:pt x="147" y="64"/>
                  </a:lnTo>
                  <a:lnTo>
                    <a:pt x="145" y="71"/>
                  </a:lnTo>
                  <a:lnTo>
                    <a:pt x="145" y="84"/>
                  </a:lnTo>
                  <a:lnTo>
                    <a:pt x="145" y="94"/>
                  </a:lnTo>
                  <a:lnTo>
                    <a:pt x="145" y="98"/>
                  </a:lnTo>
                  <a:lnTo>
                    <a:pt x="147" y="99"/>
                  </a:lnTo>
                  <a:lnTo>
                    <a:pt x="148" y="103"/>
                  </a:lnTo>
                  <a:lnTo>
                    <a:pt x="150" y="106"/>
                  </a:lnTo>
                  <a:lnTo>
                    <a:pt x="153" y="108"/>
                  </a:lnTo>
                  <a:lnTo>
                    <a:pt x="155" y="109"/>
                  </a:lnTo>
                  <a:lnTo>
                    <a:pt x="158" y="109"/>
                  </a:lnTo>
                  <a:lnTo>
                    <a:pt x="165" y="113"/>
                  </a:lnTo>
                  <a:lnTo>
                    <a:pt x="172" y="113"/>
                  </a:lnTo>
                  <a:lnTo>
                    <a:pt x="175" y="113"/>
                  </a:lnTo>
                  <a:lnTo>
                    <a:pt x="180" y="111"/>
                  </a:lnTo>
                  <a:lnTo>
                    <a:pt x="182" y="111"/>
                  </a:lnTo>
                  <a:lnTo>
                    <a:pt x="184" y="109"/>
                  </a:lnTo>
                  <a:lnTo>
                    <a:pt x="184" y="109"/>
                  </a:lnTo>
                  <a:lnTo>
                    <a:pt x="187" y="108"/>
                  </a:lnTo>
                  <a:lnTo>
                    <a:pt x="187" y="104"/>
                  </a:lnTo>
                  <a:lnTo>
                    <a:pt x="189" y="103"/>
                  </a:lnTo>
                  <a:lnTo>
                    <a:pt x="189" y="99"/>
                  </a:lnTo>
                  <a:lnTo>
                    <a:pt x="190" y="89"/>
                  </a:lnTo>
                  <a:lnTo>
                    <a:pt x="195" y="79"/>
                  </a:lnTo>
                  <a:lnTo>
                    <a:pt x="199" y="74"/>
                  </a:lnTo>
                  <a:lnTo>
                    <a:pt x="200" y="71"/>
                  </a:lnTo>
                  <a:lnTo>
                    <a:pt x="204" y="67"/>
                  </a:lnTo>
                  <a:lnTo>
                    <a:pt x="205" y="66"/>
                  </a:lnTo>
                  <a:lnTo>
                    <a:pt x="207" y="64"/>
                  </a:lnTo>
                  <a:lnTo>
                    <a:pt x="212" y="62"/>
                  </a:lnTo>
                  <a:lnTo>
                    <a:pt x="215" y="62"/>
                  </a:lnTo>
                  <a:lnTo>
                    <a:pt x="217" y="62"/>
                  </a:lnTo>
                  <a:lnTo>
                    <a:pt x="219" y="64"/>
                  </a:lnTo>
                  <a:lnTo>
                    <a:pt x="221" y="66"/>
                  </a:lnTo>
                  <a:lnTo>
                    <a:pt x="222" y="67"/>
                  </a:lnTo>
                  <a:lnTo>
                    <a:pt x="224" y="71"/>
                  </a:lnTo>
                  <a:lnTo>
                    <a:pt x="224" y="76"/>
                  </a:lnTo>
                  <a:lnTo>
                    <a:pt x="224" y="81"/>
                  </a:lnTo>
                  <a:lnTo>
                    <a:pt x="222" y="82"/>
                  </a:lnTo>
                  <a:lnTo>
                    <a:pt x="221" y="86"/>
                  </a:lnTo>
                  <a:lnTo>
                    <a:pt x="219" y="94"/>
                  </a:lnTo>
                  <a:lnTo>
                    <a:pt x="212" y="101"/>
                  </a:lnTo>
                  <a:lnTo>
                    <a:pt x="204" y="108"/>
                  </a:lnTo>
                  <a:lnTo>
                    <a:pt x="202" y="109"/>
                  </a:lnTo>
                  <a:lnTo>
                    <a:pt x="202" y="113"/>
                  </a:lnTo>
                  <a:lnTo>
                    <a:pt x="199" y="119"/>
                  </a:lnTo>
                  <a:lnTo>
                    <a:pt x="199" y="124"/>
                  </a:lnTo>
                  <a:lnTo>
                    <a:pt x="199" y="128"/>
                  </a:lnTo>
                  <a:lnTo>
                    <a:pt x="200" y="131"/>
                  </a:lnTo>
                  <a:lnTo>
                    <a:pt x="202" y="133"/>
                  </a:lnTo>
                  <a:lnTo>
                    <a:pt x="204" y="135"/>
                  </a:lnTo>
                  <a:lnTo>
                    <a:pt x="205" y="136"/>
                  </a:lnTo>
                  <a:lnTo>
                    <a:pt x="210" y="140"/>
                  </a:lnTo>
                  <a:lnTo>
                    <a:pt x="212" y="140"/>
                  </a:lnTo>
                  <a:lnTo>
                    <a:pt x="215" y="141"/>
                  </a:lnTo>
                  <a:lnTo>
                    <a:pt x="219" y="140"/>
                  </a:lnTo>
                  <a:lnTo>
                    <a:pt x="221" y="140"/>
                  </a:lnTo>
                  <a:lnTo>
                    <a:pt x="224" y="136"/>
                  </a:lnTo>
                  <a:lnTo>
                    <a:pt x="227" y="131"/>
                  </a:lnTo>
                  <a:lnTo>
                    <a:pt x="231" y="130"/>
                  </a:lnTo>
                  <a:lnTo>
                    <a:pt x="232" y="128"/>
                  </a:lnTo>
                  <a:lnTo>
                    <a:pt x="236" y="124"/>
                  </a:lnTo>
                  <a:lnTo>
                    <a:pt x="239" y="124"/>
                  </a:lnTo>
                  <a:lnTo>
                    <a:pt x="242" y="123"/>
                  </a:lnTo>
                  <a:lnTo>
                    <a:pt x="244" y="123"/>
                  </a:lnTo>
                  <a:lnTo>
                    <a:pt x="247" y="124"/>
                  </a:lnTo>
                  <a:lnTo>
                    <a:pt x="247" y="124"/>
                  </a:lnTo>
                  <a:lnTo>
                    <a:pt x="249" y="124"/>
                  </a:lnTo>
                  <a:lnTo>
                    <a:pt x="251" y="128"/>
                  </a:lnTo>
                  <a:lnTo>
                    <a:pt x="252" y="131"/>
                  </a:lnTo>
                  <a:lnTo>
                    <a:pt x="254" y="133"/>
                  </a:lnTo>
                  <a:lnTo>
                    <a:pt x="254" y="136"/>
                  </a:lnTo>
                  <a:lnTo>
                    <a:pt x="254" y="138"/>
                  </a:lnTo>
                  <a:lnTo>
                    <a:pt x="254" y="140"/>
                  </a:lnTo>
                  <a:lnTo>
                    <a:pt x="252" y="143"/>
                  </a:lnTo>
                  <a:lnTo>
                    <a:pt x="251" y="145"/>
                  </a:lnTo>
                  <a:lnTo>
                    <a:pt x="247" y="148"/>
                  </a:lnTo>
                  <a:lnTo>
                    <a:pt x="242" y="153"/>
                  </a:lnTo>
                  <a:lnTo>
                    <a:pt x="239" y="156"/>
                  </a:lnTo>
                  <a:lnTo>
                    <a:pt x="234" y="160"/>
                  </a:lnTo>
                  <a:lnTo>
                    <a:pt x="231" y="163"/>
                  </a:lnTo>
                  <a:lnTo>
                    <a:pt x="231" y="165"/>
                  </a:lnTo>
                  <a:lnTo>
                    <a:pt x="229" y="166"/>
                  </a:lnTo>
                  <a:lnTo>
                    <a:pt x="229" y="175"/>
                  </a:lnTo>
                  <a:lnTo>
                    <a:pt x="227" y="187"/>
                  </a:lnTo>
                  <a:lnTo>
                    <a:pt x="229" y="200"/>
                  </a:lnTo>
                  <a:lnTo>
                    <a:pt x="231" y="212"/>
                  </a:lnTo>
                  <a:lnTo>
                    <a:pt x="232" y="224"/>
                  </a:lnTo>
                  <a:lnTo>
                    <a:pt x="232" y="229"/>
                  </a:lnTo>
                  <a:lnTo>
                    <a:pt x="236" y="232"/>
                  </a:lnTo>
                  <a:lnTo>
                    <a:pt x="237" y="235"/>
                  </a:lnTo>
                  <a:lnTo>
                    <a:pt x="239" y="237"/>
                  </a:lnTo>
                  <a:lnTo>
                    <a:pt x="242" y="239"/>
                  </a:lnTo>
                  <a:lnTo>
                    <a:pt x="246" y="240"/>
                  </a:lnTo>
                  <a:lnTo>
                    <a:pt x="247" y="244"/>
                  </a:lnTo>
                  <a:lnTo>
                    <a:pt x="249" y="247"/>
                  </a:lnTo>
                  <a:lnTo>
                    <a:pt x="249" y="249"/>
                  </a:lnTo>
                  <a:lnTo>
                    <a:pt x="249" y="252"/>
                  </a:lnTo>
                  <a:lnTo>
                    <a:pt x="249" y="256"/>
                  </a:lnTo>
                  <a:lnTo>
                    <a:pt x="247" y="259"/>
                  </a:lnTo>
                  <a:lnTo>
                    <a:pt x="244" y="261"/>
                  </a:lnTo>
                  <a:lnTo>
                    <a:pt x="244" y="262"/>
                  </a:lnTo>
                  <a:lnTo>
                    <a:pt x="241" y="262"/>
                  </a:lnTo>
                  <a:lnTo>
                    <a:pt x="239" y="264"/>
                  </a:lnTo>
                  <a:lnTo>
                    <a:pt x="236" y="262"/>
                  </a:lnTo>
                  <a:lnTo>
                    <a:pt x="232" y="262"/>
                  </a:lnTo>
                  <a:lnTo>
                    <a:pt x="231" y="262"/>
                  </a:lnTo>
                  <a:lnTo>
                    <a:pt x="227" y="264"/>
                  </a:lnTo>
                  <a:lnTo>
                    <a:pt x="224" y="267"/>
                  </a:lnTo>
                  <a:lnTo>
                    <a:pt x="222" y="271"/>
                  </a:lnTo>
                  <a:lnTo>
                    <a:pt x="221" y="272"/>
                  </a:lnTo>
                  <a:lnTo>
                    <a:pt x="222" y="276"/>
                  </a:lnTo>
                  <a:lnTo>
                    <a:pt x="224" y="281"/>
                  </a:lnTo>
                  <a:lnTo>
                    <a:pt x="227" y="286"/>
                  </a:lnTo>
                  <a:lnTo>
                    <a:pt x="231" y="289"/>
                  </a:lnTo>
                  <a:lnTo>
                    <a:pt x="232" y="293"/>
                  </a:lnTo>
                  <a:lnTo>
                    <a:pt x="232" y="298"/>
                  </a:lnTo>
                  <a:lnTo>
                    <a:pt x="231" y="298"/>
                  </a:lnTo>
                  <a:lnTo>
                    <a:pt x="231" y="299"/>
                  </a:lnTo>
                  <a:lnTo>
                    <a:pt x="227" y="303"/>
                  </a:lnTo>
                  <a:lnTo>
                    <a:pt x="224" y="303"/>
                  </a:lnTo>
                  <a:lnTo>
                    <a:pt x="222" y="304"/>
                  </a:lnTo>
                  <a:lnTo>
                    <a:pt x="219" y="303"/>
                  </a:lnTo>
                  <a:lnTo>
                    <a:pt x="217" y="303"/>
                  </a:lnTo>
                  <a:lnTo>
                    <a:pt x="215" y="299"/>
                  </a:lnTo>
                  <a:lnTo>
                    <a:pt x="210" y="294"/>
                  </a:lnTo>
                  <a:lnTo>
                    <a:pt x="205" y="289"/>
                  </a:lnTo>
                  <a:lnTo>
                    <a:pt x="204" y="287"/>
                  </a:lnTo>
                  <a:lnTo>
                    <a:pt x="200" y="286"/>
                  </a:lnTo>
                  <a:lnTo>
                    <a:pt x="199" y="284"/>
                  </a:lnTo>
                  <a:lnTo>
                    <a:pt x="195" y="284"/>
                  </a:lnTo>
                  <a:lnTo>
                    <a:pt x="192" y="284"/>
                  </a:lnTo>
                  <a:lnTo>
                    <a:pt x="187" y="286"/>
                  </a:lnTo>
                  <a:lnTo>
                    <a:pt x="185" y="286"/>
                  </a:lnTo>
                  <a:lnTo>
                    <a:pt x="184" y="287"/>
                  </a:lnTo>
                  <a:lnTo>
                    <a:pt x="182" y="291"/>
                  </a:lnTo>
                  <a:lnTo>
                    <a:pt x="178" y="294"/>
                  </a:lnTo>
                  <a:lnTo>
                    <a:pt x="178" y="298"/>
                  </a:lnTo>
                  <a:lnTo>
                    <a:pt x="175" y="301"/>
                  </a:lnTo>
                  <a:lnTo>
                    <a:pt x="173" y="303"/>
                  </a:lnTo>
                  <a:lnTo>
                    <a:pt x="172" y="304"/>
                  </a:lnTo>
                  <a:lnTo>
                    <a:pt x="170" y="306"/>
                  </a:lnTo>
                  <a:lnTo>
                    <a:pt x="163" y="306"/>
                  </a:lnTo>
                  <a:lnTo>
                    <a:pt x="158" y="304"/>
                  </a:lnTo>
                  <a:lnTo>
                    <a:pt x="153" y="304"/>
                  </a:lnTo>
                  <a:lnTo>
                    <a:pt x="150" y="306"/>
                  </a:lnTo>
                  <a:lnTo>
                    <a:pt x="147" y="306"/>
                  </a:lnTo>
                  <a:lnTo>
                    <a:pt x="143" y="308"/>
                  </a:lnTo>
                  <a:lnTo>
                    <a:pt x="142" y="311"/>
                  </a:lnTo>
                  <a:lnTo>
                    <a:pt x="138" y="313"/>
                  </a:lnTo>
                  <a:lnTo>
                    <a:pt x="136" y="316"/>
                  </a:lnTo>
                  <a:lnTo>
                    <a:pt x="133" y="318"/>
                  </a:lnTo>
                  <a:lnTo>
                    <a:pt x="131" y="318"/>
                  </a:lnTo>
                  <a:lnTo>
                    <a:pt x="128" y="318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>
                <a:latin typeface="Calibri" pitchFamily="34" charset="0"/>
              </a:endParaRPr>
            </a:p>
          </p:txBody>
        </p:sp>
        <p:sp>
          <p:nvSpPr>
            <p:cNvPr id="21" name="Freeform 4"/>
            <p:cNvSpPr>
              <a:spLocks/>
            </p:cNvSpPr>
            <p:nvPr userDrawn="1"/>
          </p:nvSpPr>
          <p:spPr bwMode="auto">
            <a:xfrm>
              <a:off x="5494" y="4030"/>
              <a:ext cx="100" cy="201"/>
            </a:xfrm>
            <a:custGeom>
              <a:avLst/>
              <a:gdLst/>
              <a:ahLst/>
              <a:cxnLst>
                <a:cxn ang="0">
                  <a:pos x="120" y="319"/>
                </a:cxn>
                <a:cxn ang="0">
                  <a:pos x="113" y="311"/>
                </a:cxn>
                <a:cxn ang="0">
                  <a:pos x="108" y="299"/>
                </a:cxn>
                <a:cxn ang="0">
                  <a:pos x="96" y="298"/>
                </a:cxn>
                <a:cxn ang="0">
                  <a:pos x="89" y="301"/>
                </a:cxn>
                <a:cxn ang="0">
                  <a:pos x="83" y="309"/>
                </a:cxn>
                <a:cxn ang="0">
                  <a:pos x="71" y="309"/>
                </a:cxn>
                <a:cxn ang="0">
                  <a:pos x="64" y="301"/>
                </a:cxn>
                <a:cxn ang="0">
                  <a:pos x="69" y="282"/>
                </a:cxn>
                <a:cxn ang="0">
                  <a:pos x="61" y="276"/>
                </a:cxn>
                <a:cxn ang="0">
                  <a:pos x="42" y="279"/>
                </a:cxn>
                <a:cxn ang="0">
                  <a:pos x="19" y="294"/>
                </a:cxn>
                <a:cxn ang="0">
                  <a:pos x="5" y="293"/>
                </a:cxn>
                <a:cxn ang="0">
                  <a:pos x="0" y="282"/>
                </a:cxn>
                <a:cxn ang="0">
                  <a:pos x="5" y="271"/>
                </a:cxn>
                <a:cxn ang="0">
                  <a:pos x="31" y="259"/>
                </a:cxn>
                <a:cxn ang="0">
                  <a:pos x="39" y="249"/>
                </a:cxn>
                <a:cxn ang="0">
                  <a:pos x="42" y="234"/>
                </a:cxn>
                <a:cxn ang="0">
                  <a:pos x="36" y="222"/>
                </a:cxn>
                <a:cxn ang="0">
                  <a:pos x="17" y="215"/>
                </a:cxn>
                <a:cxn ang="0">
                  <a:pos x="7" y="208"/>
                </a:cxn>
                <a:cxn ang="0">
                  <a:pos x="9" y="195"/>
                </a:cxn>
                <a:cxn ang="0">
                  <a:pos x="22" y="193"/>
                </a:cxn>
                <a:cxn ang="0">
                  <a:pos x="39" y="187"/>
                </a:cxn>
                <a:cxn ang="0">
                  <a:pos x="49" y="172"/>
                </a:cxn>
                <a:cxn ang="0">
                  <a:pos x="44" y="156"/>
                </a:cxn>
                <a:cxn ang="0">
                  <a:pos x="47" y="145"/>
                </a:cxn>
                <a:cxn ang="0">
                  <a:pos x="56" y="136"/>
                </a:cxn>
                <a:cxn ang="0">
                  <a:pos x="71" y="136"/>
                </a:cxn>
                <a:cxn ang="0">
                  <a:pos x="83" y="124"/>
                </a:cxn>
                <a:cxn ang="0">
                  <a:pos x="81" y="114"/>
                </a:cxn>
                <a:cxn ang="0">
                  <a:pos x="71" y="98"/>
                </a:cxn>
                <a:cxn ang="0">
                  <a:pos x="76" y="86"/>
                </a:cxn>
                <a:cxn ang="0">
                  <a:pos x="88" y="86"/>
                </a:cxn>
                <a:cxn ang="0">
                  <a:pos x="105" y="98"/>
                </a:cxn>
                <a:cxn ang="0">
                  <a:pos x="118" y="99"/>
                </a:cxn>
                <a:cxn ang="0">
                  <a:pos x="130" y="91"/>
                </a:cxn>
                <a:cxn ang="0">
                  <a:pos x="133" y="72"/>
                </a:cxn>
                <a:cxn ang="0">
                  <a:pos x="126" y="47"/>
                </a:cxn>
                <a:cxn ang="0">
                  <a:pos x="120" y="27"/>
                </a:cxn>
                <a:cxn ang="0">
                  <a:pos x="121" y="14"/>
                </a:cxn>
                <a:cxn ang="0">
                  <a:pos x="126" y="3"/>
                </a:cxn>
                <a:cxn ang="0">
                  <a:pos x="142" y="0"/>
                </a:cxn>
                <a:cxn ang="0">
                  <a:pos x="153" y="5"/>
                </a:cxn>
                <a:cxn ang="0">
                  <a:pos x="158" y="19"/>
                </a:cxn>
                <a:cxn ang="0">
                  <a:pos x="155" y="39"/>
                </a:cxn>
                <a:cxn ang="0">
                  <a:pos x="147" y="59"/>
                </a:cxn>
                <a:cxn ang="0">
                  <a:pos x="145" y="94"/>
                </a:cxn>
                <a:cxn ang="0">
                  <a:pos x="150" y="106"/>
                </a:cxn>
              </a:cxnLst>
              <a:rect l="0" t="0" r="r" b="b"/>
              <a:pathLst>
                <a:path w="158" h="319">
                  <a:moveTo>
                    <a:pt x="128" y="318"/>
                  </a:moveTo>
                  <a:lnTo>
                    <a:pt x="125" y="319"/>
                  </a:lnTo>
                  <a:lnTo>
                    <a:pt x="121" y="319"/>
                  </a:lnTo>
                  <a:lnTo>
                    <a:pt x="120" y="319"/>
                  </a:lnTo>
                  <a:lnTo>
                    <a:pt x="118" y="318"/>
                  </a:lnTo>
                  <a:lnTo>
                    <a:pt x="116" y="318"/>
                  </a:lnTo>
                  <a:lnTo>
                    <a:pt x="116" y="314"/>
                  </a:lnTo>
                  <a:lnTo>
                    <a:pt x="113" y="311"/>
                  </a:lnTo>
                  <a:lnTo>
                    <a:pt x="113" y="306"/>
                  </a:lnTo>
                  <a:lnTo>
                    <a:pt x="111" y="304"/>
                  </a:lnTo>
                  <a:lnTo>
                    <a:pt x="110" y="303"/>
                  </a:lnTo>
                  <a:lnTo>
                    <a:pt x="108" y="299"/>
                  </a:lnTo>
                  <a:lnTo>
                    <a:pt x="106" y="299"/>
                  </a:lnTo>
                  <a:lnTo>
                    <a:pt x="103" y="298"/>
                  </a:lnTo>
                  <a:lnTo>
                    <a:pt x="100" y="298"/>
                  </a:lnTo>
                  <a:lnTo>
                    <a:pt x="96" y="298"/>
                  </a:lnTo>
                  <a:lnTo>
                    <a:pt x="94" y="298"/>
                  </a:lnTo>
                  <a:lnTo>
                    <a:pt x="93" y="298"/>
                  </a:lnTo>
                  <a:lnTo>
                    <a:pt x="91" y="299"/>
                  </a:lnTo>
                  <a:lnTo>
                    <a:pt x="89" y="301"/>
                  </a:lnTo>
                  <a:lnTo>
                    <a:pt x="88" y="304"/>
                  </a:lnTo>
                  <a:lnTo>
                    <a:pt x="84" y="308"/>
                  </a:lnTo>
                  <a:lnTo>
                    <a:pt x="84" y="309"/>
                  </a:lnTo>
                  <a:lnTo>
                    <a:pt x="83" y="309"/>
                  </a:lnTo>
                  <a:lnTo>
                    <a:pt x="79" y="311"/>
                  </a:lnTo>
                  <a:lnTo>
                    <a:pt x="76" y="311"/>
                  </a:lnTo>
                  <a:lnTo>
                    <a:pt x="73" y="311"/>
                  </a:lnTo>
                  <a:lnTo>
                    <a:pt x="71" y="309"/>
                  </a:lnTo>
                  <a:lnTo>
                    <a:pt x="68" y="308"/>
                  </a:lnTo>
                  <a:lnTo>
                    <a:pt x="66" y="306"/>
                  </a:lnTo>
                  <a:lnTo>
                    <a:pt x="64" y="304"/>
                  </a:lnTo>
                  <a:lnTo>
                    <a:pt x="64" y="301"/>
                  </a:lnTo>
                  <a:lnTo>
                    <a:pt x="64" y="299"/>
                  </a:lnTo>
                  <a:lnTo>
                    <a:pt x="66" y="294"/>
                  </a:lnTo>
                  <a:lnTo>
                    <a:pt x="69" y="284"/>
                  </a:lnTo>
                  <a:lnTo>
                    <a:pt x="69" y="282"/>
                  </a:lnTo>
                  <a:lnTo>
                    <a:pt x="69" y="279"/>
                  </a:lnTo>
                  <a:lnTo>
                    <a:pt x="68" y="279"/>
                  </a:lnTo>
                  <a:lnTo>
                    <a:pt x="68" y="277"/>
                  </a:lnTo>
                  <a:lnTo>
                    <a:pt x="61" y="276"/>
                  </a:lnTo>
                  <a:lnTo>
                    <a:pt x="56" y="276"/>
                  </a:lnTo>
                  <a:lnTo>
                    <a:pt x="51" y="276"/>
                  </a:lnTo>
                  <a:lnTo>
                    <a:pt x="47" y="277"/>
                  </a:lnTo>
                  <a:lnTo>
                    <a:pt x="42" y="279"/>
                  </a:lnTo>
                  <a:lnTo>
                    <a:pt x="39" y="282"/>
                  </a:lnTo>
                  <a:lnTo>
                    <a:pt x="31" y="287"/>
                  </a:lnTo>
                  <a:lnTo>
                    <a:pt x="22" y="293"/>
                  </a:lnTo>
                  <a:lnTo>
                    <a:pt x="19" y="294"/>
                  </a:lnTo>
                  <a:lnTo>
                    <a:pt x="16" y="296"/>
                  </a:lnTo>
                  <a:lnTo>
                    <a:pt x="12" y="296"/>
                  </a:lnTo>
                  <a:lnTo>
                    <a:pt x="9" y="294"/>
                  </a:lnTo>
                  <a:lnTo>
                    <a:pt x="5" y="293"/>
                  </a:lnTo>
                  <a:lnTo>
                    <a:pt x="4" y="291"/>
                  </a:lnTo>
                  <a:lnTo>
                    <a:pt x="2" y="287"/>
                  </a:lnTo>
                  <a:lnTo>
                    <a:pt x="0" y="284"/>
                  </a:lnTo>
                  <a:lnTo>
                    <a:pt x="0" y="282"/>
                  </a:lnTo>
                  <a:lnTo>
                    <a:pt x="0" y="279"/>
                  </a:lnTo>
                  <a:lnTo>
                    <a:pt x="2" y="276"/>
                  </a:lnTo>
                  <a:lnTo>
                    <a:pt x="4" y="274"/>
                  </a:lnTo>
                  <a:lnTo>
                    <a:pt x="5" y="271"/>
                  </a:lnTo>
                  <a:lnTo>
                    <a:pt x="10" y="269"/>
                  </a:lnTo>
                  <a:lnTo>
                    <a:pt x="19" y="264"/>
                  </a:lnTo>
                  <a:lnTo>
                    <a:pt x="27" y="261"/>
                  </a:lnTo>
                  <a:lnTo>
                    <a:pt x="31" y="259"/>
                  </a:lnTo>
                  <a:lnTo>
                    <a:pt x="32" y="256"/>
                  </a:lnTo>
                  <a:lnTo>
                    <a:pt x="36" y="256"/>
                  </a:lnTo>
                  <a:lnTo>
                    <a:pt x="39" y="251"/>
                  </a:lnTo>
                  <a:lnTo>
                    <a:pt x="39" y="249"/>
                  </a:lnTo>
                  <a:lnTo>
                    <a:pt x="41" y="247"/>
                  </a:lnTo>
                  <a:lnTo>
                    <a:pt x="42" y="242"/>
                  </a:lnTo>
                  <a:lnTo>
                    <a:pt x="42" y="235"/>
                  </a:lnTo>
                  <a:lnTo>
                    <a:pt x="42" y="234"/>
                  </a:lnTo>
                  <a:lnTo>
                    <a:pt x="42" y="232"/>
                  </a:lnTo>
                  <a:lnTo>
                    <a:pt x="39" y="227"/>
                  </a:lnTo>
                  <a:lnTo>
                    <a:pt x="39" y="224"/>
                  </a:lnTo>
                  <a:lnTo>
                    <a:pt x="36" y="222"/>
                  </a:lnTo>
                  <a:lnTo>
                    <a:pt x="32" y="220"/>
                  </a:lnTo>
                  <a:lnTo>
                    <a:pt x="31" y="219"/>
                  </a:lnTo>
                  <a:lnTo>
                    <a:pt x="24" y="217"/>
                  </a:lnTo>
                  <a:lnTo>
                    <a:pt x="17" y="215"/>
                  </a:lnTo>
                  <a:lnTo>
                    <a:pt x="12" y="214"/>
                  </a:lnTo>
                  <a:lnTo>
                    <a:pt x="10" y="212"/>
                  </a:lnTo>
                  <a:lnTo>
                    <a:pt x="9" y="210"/>
                  </a:lnTo>
                  <a:lnTo>
                    <a:pt x="7" y="208"/>
                  </a:lnTo>
                  <a:lnTo>
                    <a:pt x="7" y="205"/>
                  </a:lnTo>
                  <a:lnTo>
                    <a:pt x="7" y="200"/>
                  </a:lnTo>
                  <a:lnTo>
                    <a:pt x="7" y="198"/>
                  </a:lnTo>
                  <a:lnTo>
                    <a:pt x="9" y="195"/>
                  </a:lnTo>
                  <a:lnTo>
                    <a:pt x="10" y="193"/>
                  </a:lnTo>
                  <a:lnTo>
                    <a:pt x="14" y="193"/>
                  </a:lnTo>
                  <a:lnTo>
                    <a:pt x="17" y="193"/>
                  </a:lnTo>
                  <a:lnTo>
                    <a:pt x="22" y="193"/>
                  </a:lnTo>
                  <a:lnTo>
                    <a:pt x="31" y="192"/>
                  </a:lnTo>
                  <a:lnTo>
                    <a:pt x="32" y="190"/>
                  </a:lnTo>
                  <a:lnTo>
                    <a:pt x="36" y="190"/>
                  </a:lnTo>
                  <a:lnTo>
                    <a:pt x="39" y="187"/>
                  </a:lnTo>
                  <a:lnTo>
                    <a:pt x="42" y="185"/>
                  </a:lnTo>
                  <a:lnTo>
                    <a:pt x="46" y="182"/>
                  </a:lnTo>
                  <a:lnTo>
                    <a:pt x="47" y="175"/>
                  </a:lnTo>
                  <a:lnTo>
                    <a:pt x="49" y="172"/>
                  </a:lnTo>
                  <a:lnTo>
                    <a:pt x="49" y="170"/>
                  </a:lnTo>
                  <a:lnTo>
                    <a:pt x="49" y="168"/>
                  </a:lnTo>
                  <a:lnTo>
                    <a:pt x="46" y="160"/>
                  </a:lnTo>
                  <a:lnTo>
                    <a:pt x="44" y="156"/>
                  </a:lnTo>
                  <a:lnTo>
                    <a:pt x="44" y="151"/>
                  </a:lnTo>
                  <a:lnTo>
                    <a:pt x="46" y="150"/>
                  </a:lnTo>
                  <a:lnTo>
                    <a:pt x="46" y="148"/>
                  </a:lnTo>
                  <a:lnTo>
                    <a:pt x="47" y="145"/>
                  </a:lnTo>
                  <a:lnTo>
                    <a:pt x="49" y="143"/>
                  </a:lnTo>
                  <a:lnTo>
                    <a:pt x="54" y="140"/>
                  </a:lnTo>
                  <a:lnTo>
                    <a:pt x="54" y="138"/>
                  </a:lnTo>
                  <a:lnTo>
                    <a:pt x="56" y="136"/>
                  </a:lnTo>
                  <a:lnTo>
                    <a:pt x="59" y="136"/>
                  </a:lnTo>
                  <a:lnTo>
                    <a:pt x="63" y="136"/>
                  </a:lnTo>
                  <a:lnTo>
                    <a:pt x="68" y="136"/>
                  </a:lnTo>
                  <a:lnTo>
                    <a:pt x="71" y="136"/>
                  </a:lnTo>
                  <a:lnTo>
                    <a:pt x="74" y="133"/>
                  </a:lnTo>
                  <a:lnTo>
                    <a:pt x="79" y="131"/>
                  </a:lnTo>
                  <a:lnTo>
                    <a:pt x="81" y="128"/>
                  </a:lnTo>
                  <a:lnTo>
                    <a:pt x="83" y="124"/>
                  </a:lnTo>
                  <a:lnTo>
                    <a:pt x="84" y="121"/>
                  </a:lnTo>
                  <a:lnTo>
                    <a:pt x="84" y="119"/>
                  </a:lnTo>
                  <a:lnTo>
                    <a:pt x="83" y="116"/>
                  </a:lnTo>
                  <a:lnTo>
                    <a:pt x="81" y="114"/>
                  </a:lnTo>
                  <a:lnTo>
                    <a:pt x="76" y="109"/>
                  </a:lnTo>
                  <a:lnTo>
                    <a:pt x="73" y="104"/>
                  </a:lnTo>
                  <a:lnTo>
                    <a:pt x="71" y="101"/>
                  </a:lnTo>
                  <a:lnTo>
                    <a:pt x="71" y="98"/>
                  </a:lnTo>
                  <a:lnTo>
                    <a:pt x="71" y="96"/>
                  </a:lnTo>
                  <a:lnTo>
                    <a:pt x="71" y="93"/>
                  </a:lnTo>
                  <a:lnTo>
                    <a:pt x="73" y="89"/>
                  </a:lnTo>
                  <a:lnTo>
                    <a:pt x="76" y="86"/>
                  </a:lnTo>
                  <a:lnTo>
                    <a:pt x="79" y="86"/>
                  </a:lnTo>
                  <a:lnTo>
                    <a:pt x="83" y="84"/>
                  </a:lnTo>
                  <a:lnTo>
                    <a:pt x="86" y="84"/>
                  </a:lnTo>
                  <a:lnTo>
                    <a:pt x="88" y="86"/>
                  </a:lnTo>
                  <a:lnTo>
                    <a:pt x="91" y="86"/>
                  </a:lnTo>
                  <a:lnTo>
                    <a:pt x="93" y="89"/>
                  </a:lnTo>
                  <a:lnTo>
                    <a:pt x="100" y="93"/>
                  </a:lnTo>
                  <a:lnTo>
                    <a:pt x="105" y="98"/>
                  </a:lnTo>
                  <a:lnTo>
                    <a:pt x="108" y="99"/>
                  </a:lnTo>
                  <a:lnTo>
                    <a:pt x="111" y="101"/>
                  </a:lnTo>
                  <a:lnTo>
                    <a:pt x="115" y="101"/>
                  </a:lnTo>
                  <a:lnTo>
                    <a:pt x="118" y="99"/>
                  </a:lnTo>
                  <a:lnTo>
                    <a:pt x="121" y="98"/>
                  </a:lnTo>
                  <a:lnTo>
                    <a:pt x="126" y="94"/>
                  </a:lnTo>
                  <a:lnTo>
                    <a:pt x="128" y="93"/>
                  </a:lnTo>
                  <a:lnTo>
                    <a:pt x="130" y="91"/>
                  </a:lnTo>
                  <a:lnTo>
                    <a:pt x="131" y="86"/>
                  </a:lnTo>
                  <a:lnTo>
                    <a:pt x="131" y="82"/>
                  </a:lnTo>
                  <a:lnTo>
                    <a:pt x="133" y="79"/>
                  </a:lnTo>
                  <a:lnTo>
                    <a:pt x="133" y="72"/>
                  </a:lnTo>
                  <a:lnTo>
                    <a:pt x="131" y="66"/>
                  </a:lnTo>
                  <a:lnTo>
                    <a:pt x="130" y="57"/>
                  </a:lnTo>
                  <a:lnTo>
                    <a:pt x="128" y="51"/>
                  </a:lnTo>
                  <a:lnTo>
                    <a:pt x="126" y="47"/>
                  </a:lnTo>
                  <a:lnTo>
                    <a:pt x="125" y="40"/>
                  </a:lnTo>
                  <a:lnTo>
                    <a:pt x="121" y="35"/>
                  </a:lnTo>
                  <a:lnTo>
                    <a:pt x="121" y="32"/>
                  </a:lnTo>
                  <a:lnTo>
                    <a:pt x="120" y="27"/>
                  </a:lnTo>
                  <a:lnTo>
                    <a:pt x="120" y="24"/>
                  </a:lnTo>
                  <a:lnTo>
                    <a:pt x="120" y="19"/>
                  </a:lnTo>
                  <a:lnTo>
                    <a:pt x="120" y="15"/>
                  </a:lnTo>
                  <a:lnTo>
                    <a:pt x="121" y="14"/>
                  </a:lnTo>
                  <a:lnTo>
                    <a:pt x="121" y="10"/>
                  </a:lnTo>
                  <a:lnTo>
                    <a:pt x="123" y="9"/>
                  </a:lnTo>
                  <a:lnTo>
                    <a:pt x="125" y="5"/>
                  </a:lnTo>
                  <a:lnTo>
                    <a:pt x="126" y="3"/>
                  </a:lnTo>
                  <a:lnTo>
                    <a:pt x="130" y="2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7" y="2"/>
                  </a:lnTo>
                  <a:lnTo>
                    <a:pt x="150" y="3"/>
                  </a:lnTo>
                  <a:lnTo>
                    <a:pt x="153" y="5"/>
                  </a:lnTo>
                  <a:lnTo>
                    <a:pt x="155" y="9"/>
                  </a:lnTo>
                  <a:lnTo>
                    <a:pt x="157" y="12"/>
                  </a:lnTo>
                  <a:lnTo>
                    <a:pt x="158" y="15"/>
                  </a:lnTo>
                  <a:lnTo>
                    <a:pt x="158" y="19"/>
                  </a:lnTo>
                  <a:lnTo>
                    <a:pt x="158" y="24"/>
                  </a:lnTo>
                  <a:lnTo>
                    <a:pt x="158" y="29"/>
                  </a:lnTo>
                  <a:lnTo>
                    <a:pt x="157" y="34"/>
                  </a:lnTo>
                  <a:lnTo>
                    <a:pt x="155" y="39"/>
                  </a:lnTo>
                  <a:lnTo>
                    <a:pt x="153" y="44"/>
                  </a:lnTo>
                  <a:lnTo>
                    <a:pt x="150" y="51"/>
                  </a:lnTo>
                  <a:lnTo>
                    <a:pt x="148" y="52"/>
                  </a:lnTo>
                  <a:lnTo>
                    <a:pt x="147" y="59"/>
                  </a:lnTo>
                  <a:lnTo>
                    <a:pt x="147" y="64"/>
                  </a:lnTo>
                  <a:lnTo>
                    <a:pt x="145" y="71"/>
                  </a:lnTo>
                  <a:lnTo>
                    <a:pt x="145" y="84"/>
                  </a:lnTo>
                  <a:lnTo>
                    <a:pt x="145" y="94"/>
                  </a:lnTo>
                  <a:lnTo>
                    <a:pt x="145" y="98"/>
                  </a:lnTo>
                  <a:lnTo>
                    <a:pt x="147" y="99"/>
                  </a:lnTo>
                  <a:lnTo>
                    <a:pt x="148" y="103"/>
                  </a:lnTo>
                  <a:lnTo>
                    <a:pt x="150" y="106"/>
                  </a:lnTo>
                  <a:lnTo>
                    <a:pt x="153" y="108"/>
                  </a:lnTo>
                </a:path>
              </a:pathLst>
            </a:custGeom>
            <a:noFill/>
            <a:ln w="3175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>
                <a:latin typeface="Calibri" pitchFamily="34" charset="0"/>
              </a:endParaRPr>
            </a:p>
          </p:txBody>
        </p:sp>
        <p:sp>
          <p:nvSpPr>
            <p:cNvPr id="22" name="Freeform 5"/>
            <p:cNvSpPr>
              <a:spLocks/>
            </p:cNvSpPr>
            <p:nvPr userDrawn="1"/>
          </p:nvSpPr>
          <p:spPr bwMode="auto">
            <a:xfrm>
              <a:off x="5575" y="4069"/>
              <a:ext cx="79" cy="162"/>
            </a:xfrm>
            <a:custGeom>
              <a:avLst/>
              <a:gdLst/>
              <a:ahLst/>
              <a:cxnLst>
                <a:cxn ang="0">
                  <a:pos x="30" y="47"/>
                </a:cxn>
                <a:cxn ang="0">
                  <a:pos x="47" y="51"/>
                </a:cxn>
                <a:cxn ang="0">
                  <a:pos x="56" y="47"/>
                </a:cxn>
                <a:cxn ang="0">
                  <a:pos x="59" y="42"/>
                </a:cxn>
                <a:cxn ang="0">
                  <a:pos x="62" y="27"/>
                </a:cxn>
                <a:cxn ang="0">
                  <a:pos x="72" y="9"/>
                </a:cxn>
                <a:cxn ang="0">
                  <a:pos x="79" y="2"/>
                </a:cxn>
                <a:cxn ang="0">
                  <a:pos x="89" y="0"/>
                </a:cxn>
                <a:cxn ang="0">
                  <a:pos x="94" y="5"/>
                </a:cxn>
                <a:cxn ang="0">
                  <a:pos x="96" y="19"/>
                </a:cxn>
                <a:cxn ang="0">
                  <a:pos x="91" y="32"/>
                </a:cxn>
                <a:cxn ang="0">
                  <a:pos x="74" y="47"/>
                </a:cxn>
                <a:cxn ang="0">
                  <a:pos x="71" y="62"/>
                </a:cxn>
                <a:cxn ang="0">
                  <a:pos x="74" y="71"/>
                </a:cxn>
                <a:cxn ang="0">
                  <a:pos x="82" y="78"/>
                </a:cxn>
                <a:cxn ang="0">
                  <a:pos x="91" y="78"/>
                </a:cxn>
                <a:cxn ang="0">
                  <a:pos x="99" y="69"/>
                </a:cxn>
                <a:cxn ang="0">
                  <a:pos x="108" y="62"/>
                </a:cxn>
                <a:cxn ang="0">
                  <a:pos x="116" y="61"/>
                </a:cxn>
                <a:cxn ang="0">
                  <a:pos x="121" y="62"/>
                </a:cxn>
                <a:cxn ang="0">
                  <a:pos x="126" y="71"/>
                </a:cxn>
                <a:cxn ang="0">
                  <a:pos x="126" y="78"/>
                </a:cxn>
                <a:cxn ang="0">
                  <a:pos x="119" y="86"/>
                </a:cxn>
                <a:cxn ang="0">
                  <a:pos x="106" y="98"/>
                </a:cxn>
                <a:cxn ang="0">
                  <a:pos x="101" y="104"/>
                </a:cxn>
                <a:cxn ang="0">
                  <a:pos x="101" y="138"/>
                </a:cxn>
                <a:cxn ang="0">
                  <a:pos x="104" y="167"/>
                </a:cxn>
                <a:cxn ang="0">
                  <a:pos x="111" y="175"/>
                </a:cxn>
                <a:cxn ang="0">
                  <a:pos x="119" y="182"/>
                </a:cxn>
                <a:cxn ang="0">
                  <a:pos x="121" y="190"/>
                </a:cxn>
                <a:cxn ang="0">
                  <a:pos x="116" y="199"/>
                </a:cxn>
                <a:cxn ang="0">
                  <a:pos x="111" y="202"/>
                </a:cxn>
                <a:cxn ang="0">
                  <a:pos x="103" y="200"/>
                </a:cxn>
                <a:cxn ang="0">
                  <a:pos x="94" y="209"/>
                </a:cxn>
                <a:cxn ang="0">
                  <a:pos x="96" y="219"/>
                </a:cxn>
                <a:cxn ang="0">
                  <a:pos x="104" y="231"/>
                </a:cxn>
                <a:cxn ang="0">
                  <a:pos x="103" y="237"/>
                </a:cxn>
                <a:cxn ang="0">
                  <a:pos x="94" y="242"/>
                </a:cxn>
                <a:cxn ang="0">
                  <a:pos x="87" y="237"/>
                </a:cxn>
                <a:cxn ang="0">
                  <a:pos x="76" y="225"/>
                </a:cxn>
                <a:cxn ang="0">
                  <a:pos x="67" y="222"/>
                </a:cxn>
                <a:cxn ang="0">
                  <a:pos x="57" y="224"/>
                </a:cxn>
                <a:cxn ang="0">
                  <a:pos x="50" y="232"/>
                </a:cxn>
                <a:cxn ang="0">
                  <a:pos x="45" y="241"/>
                </a:cxn>
                <a:cxn ang="0">
                  <a:pos x="35" y="244"/>
                </a:cxn>
                <a:cxn ang="0">
                  <a:pos x="22" y="244"/>
                </a:cxn>
                <a:cxn ang="0">
                  <a:pos x="14" y="249"/>
                </a:cxn>
                <a:cxn ang="0">
                  <a:pos x="5" y="256"/>
                </a:cxn>
              </a:cxnLst>
              <a:rect l="0" t="0" r="r" b="b"/>
              <a:pathLst>
                <a:path w="126" h="256">
                  <a:moveTo>
                    <a:pt x="25" y="46"/>
                  </a:moveTo>
                  <a:lnTo>
                    <a:pt x="27" y="47"/>
                  </a:lnTo>
                  <a:lnTo>
                    <a:pt x="30" y="47"/>
                  </a:lnTo>
                  <a:lnTo>
                    <a:pt x="37" y="51"/>
                  </a:lnTo>
                  <a:lnTo>
                    <a:pt x="44" y="51"/>
                  </a:lnTo>
                  <a:lnTo>
                    <a:pt x="47" y="51"/>
                  </a:lnTo>
                  <a:lnTo>
                    <a:pt x="52" y="49"/>
                  </a:lnTo>
                  <a:lnTo>
                    <a:pt x="54" y="49"/>
                  </a:lnTo>
                  <a:lnTo>
                    <a:pt x="56" y="47"/>
                  </a:lnTo>
                  <a:lnTo>
                    <a:pt x="56" y="47"/>
                  </a:lnTo>
                  <a:lnTo>
                    <a:pt x="59" y="46"/>
                  </a:lnTo>
                  <a:lnTo>
                    <a:pt x="59" y="42"/>
                  </a:lnTo>
                  <a:lnTo>
                    <a:pt x="61" y="41"/>
                  </a:lnTo>
                  <a:lnTo>
                    <a:pt x="61" y="37"/>
                  </a:lnTo>
                  <a:lnTo>
                    <a:pt x="62" y="27"/>
                  </a:lnTo>
                  <a:lnTo>
                    <a:pt x="67" y="17"/>
                  </a:lnTo>
                  <a:lnTo>
                    <a:pt x="71" y="12"/>
                  </a:lnTo>
                  <a:lnTo>
                    <a:pt x="72" y="9"/>
                  </a:lnTo>
                  <a:lnTo>
                    <a:pt x="76" y="5"/>
                  </a:lnTo>
                  <a:lnTo>
                    <a:pt x="77" y="4"/>
                  </a:lnTo>
                  <a:lnTo>
                    <a:pt x="79" y="2"/>
                  </a:lnTo>
                  <a:lnTo>
                    <a:pt x="84" y="0"/>
                  </a:lnTo>
                  <a:lnTo>
                    <a:pt x="87" y="0"/>
                  </a:lnTo>
                  <a:lnTo>
                    <a:pt x="89" y="0"/>
                  </a:lnTo>
                  <a:lnTo>
                    <a:pt x="91" y="2"/>
                  </a:lnTo>
                  <a:lnTo>
                    <a:pt x="93" y="4"/>
                  </a:lnTo>
                  <a:lnTo>
                    <a:pt x="94" y="5"/>
                  </a:lnTo>
                  <a:lnTo>
                    <a:pt x="96" y="9"/>
                  </a:lnTo>
                  <a:lnTo>
                    <a:pt x="96" y="14"/>
                  </a:lnTo>
                  <a:lnTo>
                    <a:pt x="96" y="19"/>
                  </a:lnTo>
                  <a:lnTo>
                    <a:pt x="94" y="20"/>
                  </a:lnTo>
                  <a:lnTo>
                    <a:pt x="93" y="24"/>
                  </a:lnTo>
                  <a:lnTo>
                    <a:pt x="91" y="32"/>
                  </a:lnTo>
                  <a:lnTo>
                    <a:pt x="84" y="39"/>
                  </a:lnTo>
                  <a:lnTo>
                    <a:pt x="76" y="46"/>
                  </a:lnTo>
                  <a:lnTo>
                    <a:pt x="74" y="47"/>
                  </a:lnTo>
                  <a:lnTo>
                    <a:pt x="74" y="51"/>
                  </a:lnTo>
                  <a:lnTo>
                    <a:pt x="71" y="57"/>
                  </a:lnTo>
                  <a:lnTo>
                    <a:pt x="71" y="62"/>
                  </a:lnTo>
                  <a:lnTo>
                    <a:pt x="71" y="66"/>
                  </a:lnTo>
                  <a:lnTo>
                    <a:pt x="72" y="69"/>
                  </a:lnTo>
                  <a:lnTo>
                    <a:pt x="74" y="71"/>
                  </a:lnTo>
                  <a:lnTo>
                    <a:pt x="76" y="73"/>
                  </a:lnTo>
                  <a:lnTo>
                    <a:pt x="77" y="74"/>
                  </a:lnTo>
                  <a:lnTo>
                    <a:pt x="82" y="78"/>
                  </a:lnTo>
                  <a:lnTo>
                    <a:pt x="84" y="78"/>
                  </a:lnTo>
                  <a:lnTo>
                    <a:pt x="87" y="79"/>
                  </a:lnTo>
                  <a:lnTo>
                    <a:pt x="91" y="78"/>
                  </a:lnTo>
                  <a:lnTo>
                    <a:pt x="93" y="78"/>
                  </a:lnTo>
                  <a:lnTo>
                    <a:pt x="96" y="74"/>
                  </a:lnTo>
                  <a:lnTo>
                    <a:pt x="99" y="69"/>
                  </a:lnTo>
                  <a:lnTo>
                    <a:pt x="103" y="68"/>
                  </a:lnTo>
                  <a:lnTo>
                    <a:pt x="104" y="66"/>
                  </a:lnTo>
                  <a:lnTo>
                    <a:pt x="108" y="62"/>
                  </a:lnTo>
                  <a:lnTo>
                    <a:pt x="111" y="62"/>
                  </a:lnTo>
                  <a:lnTo>
                    <a:pt x="114" y="61"/>
                  </a:lnTo>
                  <a:lnTo>
                    <a:pt x="116" y="61"/>
                  </a:lnTo>
                  <a:lnTo>
                    <a:pt x="119" y="62"/>
                  </a:lnTo>
                  <a:lnTo>
                    <a:pt x="119" y="62"/>
                  </a:lnTo>
                  <a:lnTo>
                    <a:pt x="121" y="62"/>
                  </a:lnTo>
                  <a:lnTo>
                    <a:pt x="123" y="66"/>
                  </a:lnTo>
                  <a:lnTo>
                    <a:pt x="124" y="69"/>
                  </a:lnTo>
                  <a:lnTo>
                    <a:pt x="126" y="71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126" y="78"/>
                  </a:lnTo>
                  <a:lnTo>
                    <a:pt x="124" y="81"/>
                  </a:lnTo>
                  <a:lnTo>
                    <a:pt x="123" y="83"/>
                  </a:lnTo>
                  <a:lnTo>
                    <a:pt x="119" y="86"/>
                  </a:lnTo>
                  <a:lnTo>
                    <a:pt x="114" y="91"/>
                  </a:lnTo>
                  <a:lnTo>
                    <a:pt x="111" y="94"/>
                  </a:lnTo>
                  <a:lnTo>
                    <a:pt x="106" y="98"/>
                  </a:lnTo>
                  <a:lnTo>
                    <a:pt x="103" y="101"/>
                  </a:lnTo>
                  <a:lnTo>
                    <a:pt x="103" y="103"/>
                  </a:lnTo>
                  <a:lnTo>
                    <a:pt x="101" y="104"/>
                  </a:lnTo>
                  <a:lnTo>
                    <a:pt x="101" y="113"/>
                  </a:lnTo>
                  <a:lnTo>
                    <a:pt x="99" y="125"/>
                  </a:lnTo>
                  <a:lnTo>
                    <a:pt x="101" y="138"/>
                  </a:lnTo>
                  <a:lnTo>
                    <a:pt x="103" y="150"/>
                  </a:lnTo>
                  <a:lnTo>
                    <a:pt x="104" y="162"/>
                  </a:lnTo>
                  <a:lnTo>
                    <a:pt x="104" y="167"/>
                  </a:lnTo>
                  <a:lnTo>
                    <a:pt x="108" y="170"/>
                  </a:lnTo>
                  <a:lnTo>
                    <a:pt x="109" y="173"/>
                  </a:lnTo>
                  <a:lnTo>
                    <a:pt x="111" y="175"/>
                  </a:lnTo>
                  <a:lnTo>
                    <a:pt x="114" y="177"/>
                  </a:lnTo>
                  <a:lnTo>
                    <a:pt x="118" y="178"/>
                  </a:lnTo>
                  <a:lnTo>
                    <a:pt x="119" y="182"/>
                  </a:lnTo>
                  <a:lnTo>
                    <a:pt x="121" y="185"/>
                  </a:lnTo>
                  <a:lnTo>
                    <a:pt x="121" y="187"/>
                  </a:lnTo>
                  <a:lnTo>
                    <a:pt x="121" y="190"/>
                  </a:lnTo>
                  <a:lnTo>
                    <a:pt x="121" y="194"/>
                  </a:lnTo>
                  <a:lnTo>
                    <a:pt x="119" y="197"/>
                  </a:lnTo>
                  <a:lnTo>
                    <a:pt x="116" y="199"/>
                  </a:lnTo>
                  <a:lnTo>
                    <a:pt x="116" y="200"/>
                  </a:lnTo>
                  <a:lnTo>
                    <a:pt x="113" y="200"/>
                  </a:lnTo>
                  <a:lnTo>
                    <a:pt x="111" y="202"/>
                  </a:lnTo>
                  <a:lnTo>
                    <a:pt x="108" y="200"/>
                  </a:lnTo>
                  <a:lnTo>
                    <a:pt x="104" y="200"/>
                  </a:lnTo>
                  <a:lnTo>
                    <a:pt x="103" y="200"/>
                  </a:lnTo>
                  <a:lnTo>
                    <a:pt x="99" y="202"/>
                  </a:lnTo>
                  <a:lnTo>
                    <a:pt x="96" y="205"/>
                  </a:lnTo>
                  <a:lnTo>
                    <a:pt x="94" y="209"/>
                  </a:lnTo>
                  <a:lnTo>
                    <a:pt x="93" y="210"/>
                  </a:lnTo>
                  <a:lnTo>
                    <a:pt x="94" y="214"/>
                  </a:lnTo>
                  <a:lnTo>
                    <a:pt x="96" y="219"/>
                  </a:lnTo>
                  <a:lnTo>
                    <a:pt x="99" y="224"/>
                  </a:lnTo>
                  <a:lnTo>
                    <a:pt x="103" y="227"/>
                  </a:lnTo>
                  <a:lnTo>
                    <a:pt x="104" y="231"/>
                  </a:lnTo>
                  <a:lnTo>
                    <a:pt x="104" y="236"/>
                  </a:lnTo>
                  <a:lnTo>
                    <a:pt x="103" y="236"/>
                  </a:lnTo>
                  <a:lnTo>
                    <a:pt x="103" y="237"/>
                  </a:lnTo>
                  <a:lnTo>
                    <a:pt x="99" y="241"/>
                  </a:lnTo>
                  <a:lnTo>
                    <a:pt x="96" y="241"/>
                  </a:lnTo>
                  <a:lnTo>
                    <a:pt x="94" y="242"/>
                  </a:lnTo>
                  <a:lnTo>
                    <a:pt x="91" y="241"/>
                  </a:lnTo>
                  <a:lnTo>
                    <a:pt x="89" y="241"/>
                  </a:lnTo>
                  <a:lnTo>
                    <a:pt x="87" y="237"/>
                  </a:lnTo>
                  <a:lnTo>
                    <a:pt x="82" y="232"/>
                  </a:lnTo>
                  <a:lnTo>
                    <a:pt x="77" y="227"/>
                  </a:lnTo>
                  <a:lnTo>
                    <a:pt x="76" y="225"/>
                  </a:lnTo>
                  <a:lnTo>
                    <a:pt x="72" y="224"/>
                  </a:lnTo>
                  <a:lnTo>
                    <a:pt x="71" y="222"/>
                  </a:lnTo>
                  <a:lnTo>
                    <a:pt x="67" y="222"/>
                  </a:lnTo>
                  <a:lnTo>
                    <a:pt x="64" y="222"/>
                  </a:lnTo>
                  <a:lnTo>
                    <a:pt x="59" y="224"/>
                  </a:lnTo>
                  <a:lnTo>
                    <a:pt x="57" y="224"/>
                  </a:lnTo>
                  <a:lnTo>
                    <a:pt x="56" y="225"/>
                  </a:lnTo>
                  <a:lnTo>
                    <a:pt x="54" y="229"/>
                  </a:lnTo>
                  <a:lnTo>
                    <a:pt x="50" y="232"/>
                  </a:lnTo>
                  <a:lnTo>
                    <a:pt x="50" y="236"/>
                  </a:lnTo>
                  <a:lnTo>
                    <a:pt x="47" y="239"/>
                  </a:lnTo>
                  <a:lnTo>
                    <a:pt x="45" y="241"/>
                  </a:lnTo>
                  <a:lnTo>
                    <a:pt x="44" y="242"/>
                  </a:lnTo>
                  <a:lnTo>
                    <a:pt x="42" y="244"/>
                  </a:lnTo>
                  <a:lnTo>
                    <a:pt x="35" y="244"/>
                  </a:lnTo>
                  <a:lnTo>
                    <a:pt x="30" y="242"/>
                  </a:lnTo>
                  <a:lnTo>
                    <a:pt x="25" y="242"/>
                  </a:lnTo>
                  <a:lnTo>
                    <a:pt x="22" y="244"/>
                  </a:lnTo>
                  <a:lnTo>
                    <a:pt x="19" y="244"/>
                  </a:lnTo>
                  <a:lnTo>
                    <a:pt x="15" y="246"/>
                  </a:lnTo>
                  <a:lnTo>
                    <a:pt x="14" y="249"/>
                  </a:lnTo>
                  <a:lnTo>
                    <a:pt x="10" y="251"/>
                  </a:lnTo>
                  <a:lnTo>
                    <a:pt x="8" y="254"/>
                  </a:lnTo>
                  <a:lnTo>
                    <a:pt x="5" y="256"/>
                  </a:lnTo>
                  <a:lnTo>
                    <a:pt x="3" y="256"/>
                  </a:lnTo>
                  <a:lnTo>
                    <a:pt x="0" y="256"/>
                  </a:lnTo>
                </a:path>
              </a:pathLst>
            </a:custGeom>
            <a:noFill/>
            <a:ln w="3175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>
                <a:latin typeface="Calibri" pitchFamily="34" charset="0"/>
              </a:endParaRPr>
            </a:p>
          </p:txBody>
        </p:sp>
        <p:sp>
          <p:nvSpPr>
            <p:cNvPr id="23" name="Freeform 6"/>
            <p:cNvSpPr>
              <a:spLocks/>
            </p:cNvSpPr>
            <p:nvPr userDrawn="1"/>
          </p:nvSpPr>
          <p:spPr bwMode="auto">
            <a:xfrm>
              <a:off x="5633" y="4039"/>
              <a:ext cx="19" cy="21"/>
            </a:xfrm>
            <a:custGeom>
              <a:avLst/>
              <a:gdLst/>
              <a:ahLst/>
              <a:cxnLst>
                <a:cxn ang="0">
                  <a:pos x="16" y="32"/>
                </a:cxn>
                <a:cxn ang="0">
                  <a:pos x="13" y="31"/>
                </a:cxn>
                <a:cxn ang="0">
                  <a:pos x="10" y="29"/>
                </a:cxn>
                <a:cxn ang="0">
                  <a:pos x="6" y="29"/>
                </a:cxn>
                <a:cxn ang="0">
                  <a:pos x="5" y="25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6" y="2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18" y="2"/>
                </a:cxn>
                <a:cxn ang="0">
                  <a:pos x="21" y="2"/>
                </a:cxn>
                <a:cxn ang="0">
                  <a:pos x="23" y="4"/>
                </a:cxn>
                <a:cxn ang="0">
                  <a:pos x="26" y="5"/>
                </a:cxn>
                <a:cxn ang="0">
                  <a:pos x="28" y="9"/>
                </a:cxn>
                <a:cxn ang="0">
                  <a:pos x="28" y="12"/>
                </a:cxn>
                <a:cxn ang="0">
                  <a:pos x="30" y="14"/>
                </a:cxn>
                <a:cxn ang="0">
                  <a:pos x="30" y="17"/>
                </a:cxn>
                <a:cxn ang="0">
                  <a:pos x="30" y="20"/>
                </a:cxn>
                <a:cxn ang="0">
                  <a:pos x="28" y="24"/>
                </a:cxn>
                <a:cxn ang="0">
                  <a:pos x="28" y="25"/>
                </a:cxn>
                <a:cxn ang="0">
                  <a:pos x="26" y="27"/>
                </a:cxn>
                <a:cxn ang="0">
                  <a:pos x="23" y="29"/>
                </a:cxn>
                <a:cxn ang="0">
                  <a:pos x="20" y="31"/>
                </a:cxn>
                <a:cxn ang="0">
                  <a:pos x="18" y="31"/>
                </a:cxn>
                <a:cxn ang="0">
                  <a:pos x="16" y="32"/>
                </a:cxn>
              </a:cxnLst>
              <a:rect l="0" t="0" r="r" b="b"/>
              <a:pathLst>
                <a:path w="30" h="32">
                  <a:moveTo>
                    <a:pt x="16" y="32"/>
                  </a:moveTo>
                  <a:lnTo>
                    <a:pt x="13" y="31"/>
                  </a:lnTo>
                  <a:lnTo>
                    <a:pt x="10" y="29"/>
                  </a:lnTo>
                  <a:lnTo>
                    <a:pt x="6" y="29"/>
                  </a:lnTo>
                  <a:lnTo>
                    <a:pt x="5" y="25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6" y="5"/>
                  </a:lnTo>
                  <a:lnTo>
                    <a:pt x="28" y="9"/>
                  </a:lnTo>
                  <a:lnTo>
                    <a:pt x="28" y="12"/>
                  </a:lnTo>
                  <a:lnTo>
                    <a:pt x="30" y="14"/>
                  </a:lnTo>
                  <a:lnTo>
                    <a:pt x="30" y="17"/>
                  </a:lnTo>
                  <a:lnTo>
                    <a:pt x="30" y="20"/>
                  </a:lnTo>
                  <a:lnTo>
                    <a:pt x="28" y="24"/>
                  </a:lnTo>
                  <a:lnTo>
                    <a:pt x="28" y="25"/>
                  </a:lnTo>
                  <a:lnTo>
                    <a:pt x="26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8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>
                <a:latin typeface="Calibri" pitchFamily="34" charset="0"/>
              </a:endParaRPr>
            </a:p>
          </p:txBody>
        </p:sp>
        <p:sp>
          <p:nvSpPr>
            <p:cNvPr id="24" name="Freeform 7"/>
            <p:cNvSpPr>
              <a:spLocks/>
            </p:cNvSpPr>
            <p:nvPr userDrawn="1"/>
          </p:nvSpPr>
          <p:spPr bwMode="auto">
            <a:xfrm>
              <a:off x="5633" y="4039"/>
              <a:ext cx="19" cy="21"/>
            </a:xfrm>
            <a:custGeom>
              <a:avLst/>
              <a:gdLst/>
              <a:ahLst/>
              <a:cxnLst>
                <a:cxn ang="0">
                  <a:pos x="16" y="32"/>
                </a:cxn>
                <a:cxn ang="0">
                  <a:pos x="13" y="31"/>
                </a:cxn>
                <a:cxn ang="0">
                  <a:pos x="10" y="29"/>
                </a:cxn>
                <a:cxn ang="0">
                  <a:pos x="6" y="29"/>
                </a:cxn>
                <a:cxn ang="0">
                  <a:pos x="5" y="25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6" y="2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18" y="2"/>
                </a:cxn>
                <a:cxn ang="0">
                  <a:pos x="21" y="2"/>
                </a:cxn>
                <a:cxn ang="0">
                  <a:pos x="23" y="4"/>
                </a:cxn>
                <a:cxn ang="0">
                  <a:pos x="26" y="5"/>
                </a:cxn>
                <a:cxn ang="0">
                  <a:pos x="28" y="9"/>
                </a:cxn>
                <a:cxn ang="0">
                  <a:pos x="28" y="12"/>
                </a:cxn>
                <a:cxn ang="0">
                  <a:pos x="30" y="14"/>
                </a:cxn>
                <a:cxn ang="0">
                  <a:pos x="30" y="17"/>
                </a:cxn>
                <a:cxn ang="0">
                  <a:pos x="30" y="20"/>
                </a:cxn>
                <a:cxn ang="0">
                  <a:pos x="28" y="24"/>
                </a:cxn>
                <a:cxn ang="0">
                  <a:pos x="28" y="25"/>
                </a:cxn>
                <a:cxn ang="0">
                  <a:pos x="26" y="27"/>
                </a:cxn>
                <a:cxn ang="0">
                  <a:pos x="23" y="29"/>
                </a:cxn>
                <a:cxn ang="0">
                  <a:pos x="20" y="31"/>
                </a:cxn>
                <a:cxn ang="0">
                  <a:pos x="18" y="31"/>
                </a:cxn>
                <a:cxn ang="0">
                  <a:pos x="16" y="32"/>
                </a:cxn>
              </a:cxnLst>
              <a:rect l="0" t="0" r="r" b="b"/>
              <a:pathLst>
                <a:path w="30" h="32">
                  <a:moveTo>
                    <a:pt x="16" y="32"/>
                  </a:moveTo>
                  <a:lnTo>
                    <a:pt x="13" y="31"/>
                  </a:lnTo>
                  <a:lnTo>
                    <a:pt x="10" y="29"/>
                  </a:lnTo>
                  <a:lnTo>
                    <a:pt x="6" y="29"/>
                  </a:lnTo>
                  <a:lnTo>
                    <a:pt x="5" y="25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6" y="5"/>
                  </a:lnTo>
                  <a:lnTo>
                    <a:pt x="28" y="9"/>
                  </a:lnTo>
                  <a:lnTo>
                    <a:pt x="28" y="12"/>
                  </a:lnTo>
                  <a:lnTo>
                    <a:pt x="30" y="14"/>
                  </a:lnTo>
                  <a:lnTo>
                    <a:pt x="30" y="17"/>
                  </a:lnTo>
                  <a:lnTo>
                    <a:pt x="30" y="20"/>
                  </a:lnTo>
                  <a:lnTo>
                    <a:pt x="28" y="24"/>
                  </a:lnTo>
                  <a:lnTo>
                    <a:pt x="28" y="25"/>
                  </a:lnTo>
                  <a:lnTo>
                    <a:pt x="26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8" y="31"/>
                  </a:lnTo>
                  <a:lnTo>
                    <a:pt x="16" y="32"/>
                  </a:lnTo>
                </a:path>
              </a:pathLst>
            </a:custGeom>
            <a:solidFill>
              <a:srgbClr val="5F5F5F"/>
            </a:solidFill>
            <a:ln w="3175">
              <a:solidFill>
                <a:srgbClr val="5F5F5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>
                <a:latin typeface="Calibri" pitchFamily="34" charset="0"/>
              </a:endParaRPr>
            </a:p>
          </p:txBody>
        </p:sp>
        <p:sp>
          <p:nvSpPr>
            <p:cNvPr id="25" name="Freeform 8"/>
            <p:cNvSpPr>
              <a:spLocks/>
            </p:cNvSpPr>
            <p:nvPr userDrawn="1"/>
          </p:nvSpPr>
          <p:spPr bwMode="auto">
            <a:xfrm>
              <a:off x="5643" y="4044"/>
              <a:ext cx="7" cy="1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3" y="17"/>
                </a:cxn>
                <a:cxn ang="0">
                  <a:pos x="5" y="17"/>
                </a:cxn>
                <a:cxn ang="0">
                  <a:pos x="5" y="15"/>
                </a:cxn>
                <a:cxn ang="0">
                  <a:pos x="8" y="12"/>
                </a:cxn>
                <a:cxn ang="0">
                  <a:pos x="8" y="10"/>
                </a:cxn>
                <a:cxn ang="0">
                  <a:pos x="6" y="7"/>
                </a:cxn>
                <a:cxn ang="0">
                  <a:pos x="5" y="5"/>
                </a:cxn>
                <a:cxn ang="0">
                  <a:pos x="3" y="2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5" y="2"/>
                </a:cxn>
                <a:cxn ang="0">
                  <a:pos x="6" y="2"/>
                </a:cxn>
                <a:cxn ang="0">
                  <a:pos x="8" y="5"/>
                </a:cxn>
                <a:cxn ang="0">
                  <a:pos x="10" y="5"/>
                </a:cxn>
                <a:cxn ang="0">
                  <a:pos x="10" y="7"/>
                </a:cxn>
                <a:cxn ang="0">
                  <a:pos x="11" y="10"/>
                </a:cxn>
                <a:cxn ang="0">
                  <a:pos x="11" y="12"/>
                </a:cxn>
                <a:cxn ang="0">
                  <a:pos x="8" y="15"/>
                </a:cxn>
                <a:cxn ang="0">
                  <a:pos x="6" y="17"/>
                </a:cxn>
                <a:cxn ang="0">
                  <a:pos x="3" y="18"/>
                </a:cxn>
                <a:cxn ang="0">
                  <a:pos x="0" y="18"/>
                </a:cxn>
              </a:cxnLst>
              <a:rect l="0" t="0" r="r" b="b"/>
              <a:pathLst>
                <a:path w="11" h="18">
                  <a:moveTo>
                    <a:pt x="0" y="18"/>
                  </a:moveTo>
                  <a:lnTo>
                    <a:pt x="3" y="17"/>
                  </a:lnTo>
                  <a:lnTo>
                    <a:pt x="5" y="17"/>
                  </a:lnTo>
                  <a:lnTo>
                    <a:pt x="5" y="15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6" y="7"/>
                  </a:lnTo>
                  <a:lnTo>
                    <a:pt x="5" y="5"/>
                  </a:lnTo>
                  <a:lnTo>
                    <a:pt x="3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5" y="2"/>
                  </a:lnTo>
                  <a:lnTo>
                    <a:pt x="6" y="2"/>
                  </a:lnTo>
                  <a:lnTo>
                    <a:pt x="8" y="5"/>
                  </a:lnTo>
                  <a:lnTo>
                    <a:pt x="10" y="5"/>
                  </a:lnTo>
                  <a:lnTo>
                    <a:pt x="10" y="7"/>
                  </a:lnTo>
                  <a:lnTo>
                    <a:pt x="11" y="10"/>
                  </a:lnTo>
                  <a:lnTo>
                    <a:pt x="11" y="12"/>
                  </a:lnTo>
                  <a:lnTo>
                    <a:pt x="8" y="15"/>
                  </a:lnTo>
                  <a:lnTo>
                    <a:pt x="6" y="17"/>
                  </a:lnTo>
                  <a:lnTo>
                    <a:pt x="3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>
                <a:latin typeface="Calibri" pitchFamily="34" charset="0"/>
              </a:endParaRPr>
            </a:p>
          </p:txBody>
        </p:sp>
        <p:sp>
          <p:nvSpPr>
            <p:cNvPr id="26" name="Freeform 9"/>
            <p:cNvSpPr>
              <a:spLocks/>
            </p:cNvSpPr>
            <p:nvPr userDrawn="1"/>
          </p:nvSpPr>
          <p:spPr bwMode="auto">
            <a:xfrm>
              <a:off x="5550" y="4145"/>
              <a:ext cx="80" cy="68"/>
            </a:xfrm>
            <a:custGeom>
              <a:avLst/>
              <a:gdLst/>
              <a:ahLst/>
              <a:cxnLst>
                <a:cxn ang="0">
                  <a:pos x="29" y="99"/>
                </a:cxn>
                <a:cxn ang="0">
                  <a:pos x="34" y="104"/>
                </a:cxn>
                <a:cxn ang="0">
                  <a:pos x="41" y="106"/>
                </a:cxn>
                <a:cxn ang="0">
                  <a:pos x="49" y="104"/>
                </a:cxn>
                <a:cxn ang="0">
                  <a:pos x="56" y="99"/>
                </a:cxn>
                <a:cxn ang="0">
                  <a:pos x="58" y="99"/>
                </a:cxn>
                <a:cxn ang="0">
                  <a:pos x="64" y="101"/>
                </a:cxn>
                <a:cxn ang="0">
                  <a:pos x="69" y="99"/>
                </a:cxn>
                <a:cxn ang="0">
                  <a:pos x="81" y="93"/>
                </a:cxn>
                <a:cxn ang="0">
                  <a:pos x="88" y="84"/>
                </a:cxn>
                <a:cxn ang="0">
                  <a:pos x="95" y="81"/>
                </a:cxn>
                <a:cxn ang="0">
                  <a:pos x="101" y="83"/>
                </a:cxn>
                <a:cxn ang="0">
                  <a:pos x="110" y="83"/>
                </a:cxn>
                <a:cxn ang="0">
                  <a:pos x="115" y="79"/>
                </a:cxn>
                <a:cxn ang="0">
                  <a:pos x="115" y="76"/>
                </a:cxn>
                <a:cxn ang="0">
                  <a:pos x="115" y="73"/>
                </a:cxn>
                <a:cxn ang="0">
                  <a:pos x="118" y="69"/>
                </a:cxn>
                <a:cxn ang="0">
                  <a:pos x="123" y="64"/>
                </a:cxn>
                <a:cxn ang="0">
                  <a:pos x="125" y="61"/>
                </a:cxn>
                <a:cxn ang="0">
                  <a:pos x="126" y="54"/>
                </a:cxn>
                <a:cxn ang="0">
                  <a:pos x="121" y="41"/>
                </a:cxn>
                <a:cxn ang="0">
                  <a:pos x="120" y="34"/>
                </a:cxn>
                <a:cxn ang="0">
                  <a:pos x="120" y="14"/>
                </a:cxn>
                <a:cxn ang="0">
                  <a:pos x="118" y="5"/>
                </a:cxn>
                <a:cxn ang="0">
                  <a:pos x="115" y="22"/>
                </a:cxn>
                <a:cxn ang="0">
                  <a:pos x="113" y="39"/>
                </a:cxn>
                <a:cxn ang="0">
                  <a:pos x="113" y="52"/>
                </a:cxn>
                <a:cxn ang="0">
                  <a:pos x="111" y="57"/>
                </a:cxn>
                <a:cxn ang="0">
                  <a:pos x="106" y="64"/>
                </a:cxn>
                <a:cxn ang="0">
                  <a:pos x="101" y="69"/>
                </a:cxn>
                <a:cxn ang="0">
                  <a:pos x="98" y="71"/>
                </a:cxn>
                <a:cxn ang="0">
                  <a:pos x="95" y="69"/>
                </a:cxn>
                <a:cxn ang="0">
                  <a:pos x="88" y="69"/>
                </a:cxn>
                <a:cxn ang="0">
                  <a:pos x="81" y="79"/>
                </a:cxn>
                <a:cxn ang="0">
                  <a:pos x="73" y="84"/>
                </a:cxn>
                <a:cxn ang="0">
                  <a:pos x="69" y="84"/>
                </a:cxn>
                <a:cxn ang="0">
                  <a:pos x="58" y="84"/>
                </a:cxn>
                <a:cxn ang="0">
                  <a:pos x="53" y="86"/>
                </a:cxn>
                <a:cxn ang="0">
                  <a:pos x="46" y="91"/>
                </a:cxn>
                <a:cxn ang="0">
                  <a:pos x="41" y="93"/>
                </a:cxn>
                <a:cxn ang="0">
                  <a:pos x="32" y="93"/>
                </a:cxn>
                <a:cxn ang="0">
                  <a:pos x="27" y="91"/>
                </a:cxn>
                <a:cxn ang="0">
                  <a:pos x="17" y="89"/>
                </a:cxn>
                <a:cxn ang="0">
                  <a:pos x="7" y="91"/>
                </a:cxn>
                <a:cxn ang="0">
                  <a:pos x="11" y="93"/>
                </a:cxn>
                <a:cxn ang="0">
                  <a:pos x="26" y="98"/>
                </a:cxn>
              </a:cxnLst>
              <a:rect l="0" t="0" r="r" b="b"/>
              <a:pathLst>
                <a:path w="126" h="106">
                  <a:moveTo>
                    <a:pt x="26" y="98"/>
                  </a:moveTo>
                  <a:lnTo>
                    <a:pt x="29" y="99"/>
                  </a:lnTo>
                  <a:lnTo>
                    <a:pt x="29" y="101"/>
                  </a:lnTo>
                  <a:lnTo>
                    <a:pt x="34" y="104"/>
                  </a:lnTo>
                  <a:lnTo>
                    <a:pt x="37" y="104"/>
                  </a:lnTo>
                  <a:lnTo>
                    <a:pt x="41" y="106"/>
                  </a:lnTo>
                  <a:lnTo>
                    <a:pt x="46" y="104"/>
                  </a:lnTo>
                  <a:lnTo>
                    <a:pt x="49" y="104"/>
                  </a:lnTo>
                  <a:lnTo>
                    <a:pt x="53" y="103"/>
                  </a:lnTo>
                  <a:lnTo>
                    <a:pt x="56" y="99"/>
                  </a:lnTo>
                  <a:lnTo>
                    <a:pt x="58" y="99"/>
                  </a:lnTo>
                  <a:lnTo>
                    <a:pt x="58" y="99"/>
                  </a:lnTo>
                  <a:lnTo>
                    <a:pt x="63" y="101"/>
                  </a:lnTo>
                  <a:lnTo>
                    <a:pt x="64" y="101"/>
                  </a:lnTo>
                  <a:lnTo>
                    <a:pt x="66" y="101"/>
                  </a:lnTo>
                  <a:lnTo>
                    <a:pt x="69" y="99"/>
                  </a:lnTo>
                  <a:lnTo>
                    <a:pt x="74" y="98"/>
                  </a:lnTo>
                  <a:lnTo>
                    <a:pt x="81" y="93"/>
                  </a:lnTo>
                  <a:lnTo>
                    <a:pt x="86" y="89"/>
                  </a:lnTo>
                  <a:lnTo>
                    <a:pt x="88" y="84"/>
                  </a:lnTo>
                  <a:lnTo>
                    <a:pt x="93" y="81"/>
                  </a:lnTo>
                  <a:lnTo>
                    <a:pt x="95" y="81"/>
                  </a:lnTo>
                  <a:lnTo>
                    <a:pt x="96" y="81"/>
                  </a:lnTo>
                  <a:lnTo>
                    <a:pt x="101" y="83"/>
                  </a:lnTo>
                  <a:lnTo>
                    <a:pt x="106" y="84"/>
                  </a:lnTo>
                  <a:lnTo>
                    <a:pt x="110" y="83"/>
                  </a:lnTo>
                  <a:lnTo>
                    <a:pt x="111" y="81"/>
                  </a:lnTo>
                  <a:lnTo>
                    <a:pt x="115" y="79"/>
                  </a:lnTo>
                  <a:lnTo>
                    <a:pt x="115" y="78"/>
                  </a:lnTo>
                  <a:lnTo>
                    <a:pt x="115" y="76"/>
                  </a:lnTo>
                  <a:lnTo>
                    <a:pt x="115" y="76"/>
                  </a:lnTo>
                  <a:lnTo>
                    <a:pt x="115" y="73"/>
                  </a:lnTo>
                  <a:lnTo>
                    <a:pt x="116" y="71"/>
                  </a:lnTo>
                  <a:lnTo>
                    <a:pt x="118" y="69"/>
                  </a:lnTo>
                  <a:lnTo>
                    <a:pt x="121" y="66"/>
                  </a:lnTo>
                  <a:lnTo>
                    <a:pt x="123" y="64"/>
                  </a:lnTo>
                  <a:lnTo>
                    <a:pt x="125" y="62"/>
                  </a:lnTo>
                  <a:lnTo>
                    <a:pt x="125" y="61"/>
                  </a:lnTo>
                  <a:lnTo>
                    <a:pt x="126" y="57"/>
                  </a:lnTo>
                  <a:lnTo>
                    <a:pt x="126" y="54"/>
                  </a:lnTo>
                  <a:lnTo>
                    <a:pt x="125" y="49"/>
                  </a:lnTo>
                  <a:lnTo>
                    <a:pt x="121" y="41"/>
                  </a:lnTo>
                  <a:lnTo>
                    <a:pt x="121" y="37"/>
                  </a:lnTo>
                  <a:lnTo>
                    <a:pt x="120" y="34"/>
                  </a:lnTo>
                  <a:lnTo>
                    <a:pt x="120" y="24"/>
                  </a:lnTo>
                  <a:lnTo>
                    <a:pt x="120" y="14"/>
                  </a:lnTo>
                  <a:lnTo>
                    <a:pt x="120" y="0"/>
                  </a:lnTo>
                  <a:lnTo>
                    <a:pt x="118" y="5"/>
                  </a:lnTo>
                  <a:lnTo>
                    <a:pt x="115" y="15"/>
                  </a:lnTo>
                  <a:lnTo>
                    <a:pt x="115" y="22"/>
                  </a:lnTo>
                  <a:lnTo>
                    <a:pt x="113" y="31"/>
                  </a:lnTo>
                  <a:lnTo>
                    <a:pt x="113" y="39"/>
                  </a:lnTo>
                  <a:lnTo>
                    <a:pt x="113" y="49"/>
                  </a:lnTo>
                  <a:lnTo>
                    <a:pt x="113" y="52"/>
                  </a:lnTo>
                  <a:lnTo>
                    <a:pt x="113" y="56"/>
                  </a:lnTo>
                  <a:lnTo>
                    <a:pt x="111" y="57"/>
                  </a:lnTo>
                  <a:lnTo>
                    <a:pt x="110" y="61"/>
                  </a:lnTo>
                  <a:lnTo>
                    <a:pt x="106" y="64"/>
                  </a:lnTo>
                  <a:lnTo>
                    <a:pt x="101" y="69"/>
                  </a:lnTo>
                  <a:lnTo>
                    <a:pt x="101" y="69"/>
                  </a:lnTo>
                  <a:lnTo>
                    <a:pt x="101" y="69"/>
                  </a:lnTo>
                  <a:lnTo>
                    <a:pt x="98" y="71"/>
                  </a:lnTo>
                  <a:lnTo>
                    <a:pt x="96" y="69"/>
                  </a:lnTo>
                  <a:lnTo>
                    <a:pt x="95" y="69"/>
                  </a:lnTo>
                  <a:lnTo>
                    <a:pt x="89" y="69"/>
                  </a:lnTo>
                  <a:lnTo>
                    <a:pt x="88" y="69"/>
                  </a:lnTo>
                  <a:lnTo>
                    <a:pt x="86" y="71"/>
                  </a:lnTo>
                  <a:lnTo>
                    <a:pt x="81" y="79"/>
                  </a:lnTo>
                  <a:lnTo>
                    <a:pt x="76" y="83"/>
                  </a:lnTo>
                  <a:lnTo>
                    <a:pt x="73" y="84"/>
                  </a:lnTo>
                  <a:lnTo>
                    <a:pt x="71" y="84"/>
                  </a:lnTo>
                  <a:lnTo>
                    <a:pt x="69" y="84"/>
                  </a:lnTo>
                  <a:lnTo>
                    <a:pt x="66" y="84"/>
                  </a:lnTo>
                  <a:lnTo>
                    <a:pt x="58" y="84"/>
                  </a:lnTo>
                  <a:lnTo>
                    <a:pt x="54" y="86"/>
                  </a:lnTo>
                  <a:lnTo>
                    <a:pt x="53" y="86"/>
                  </a:lnTo>
                  <a:lnTo>
                    <a:pt x="49" y="88"/>
                  </a:lnTo>
                  <a:lnTo>
                    <a:pt x="46" y="91"/>
                  </a:lnTo>
                  <a:lnTo>
                    <a:pt x="42" y="93"/>
                  </a:lnTo>
                  <a:lnTo>
                    <a:pt x="41" y="93"/>
                  </a:lnTo>
                  <a:lnTo>
                    <a:pt x="37" y="93"/>
                  </a:lnTo>
                  <a:lnTo>
                    <a:pt x="32" y="93"/>
                  </a:lnTo>
                  <a:lnTo>
                    <a:pt x="31" y="93"/>
                  </a:lnTo>
                  <a:lnTo>
                    <a:pt x="27" y="91"/>
                  </a:lnTo>
                  <a:lnTo>
                    <a:pt x="21" y="91"/>
                  </a:lnTo>
                  <a:lnTo>
                    <a:pt x="17" y="89"/>
                  </a:lnTo>
                  <a:lnTo>
                    <a:pt x="12" y="91"/>
                  </a:lnTo>
                  <a:lnTo>
                    <a:pt x="7" y="91"/>
                  </a:lnTo>
                  <a:lnTo>
                    <a:pt x="0" y="93"/>
                  </a:lnTo>
                  <a:lnTo>
                    <a:pt x="11" y="93"/>
                  </a:lnTo>
                  <a:lnTo>
                    <a:pt x="16" y="94"/>
                  </a:lnTo>
                  <a:lnTo>
                    <a:pt x="26" y="9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>
                <a:latin typeface="Calibri" pitchFamily="34" charset="0"/>
              </a:endParaRPr>
            </a:p>
          </p:txBody>
        </p:sp>
        <p:sp>
          <p:nvSpPr>
            <p:cNvPr id="27" name="Freeform 10"/>
            <p:cNvSpPr>
              <a:spLocks/>
            </p:cNvSpPr>
            <p:nvPr userDrawn="1"/>
          </p:nvSpPr>
          <p:spPr bwMode="auto">
            <a:xfrm>
              <a:off x="5656" y="4187"/>
              <a:ext cx="17" cy="17"/>
            </a:xfrm>
            <a:custGeom>
              <a:avLst/>
              <a:gdLst/>
              <a:ahLst/>
              <a:cxnLst>
                <a:cxn ang="0">
                  <a:pos x="12" y="27"/>
                </a:cxn>
                <a:cxn ang="0">
                  <a:pos x="11" y="27"/>
                </a:cxn>
                <a:cxn ang="0">
                  <a:pos x="7" y="27"/>
                </a:cxn>
                <a:cxn ang="0">
                  <a:pos x="4" y="23"/>
                </a:cxn>
                <a:cxn ang="0">
                  <a:pos x="2" y="22"/>
                </a:cxn>
                <a:cxn ang="0">
                  <a:pos x="2" y="18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4" y="3"/>
                </a:cxn>
                <a:cxn ang="0">
                  <a:pos x="7" y="3"/>
                </a:cxn>
                <a:cxn ang="0">
                  <a:pos x="9" y="2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7" y="0"/>
                </a:cxn>
                <a:cxn ang="0">
                  <a:pos x="19" y="2"/>
                </a:cxn>
                <a:cxn ang="0">
                  <a:pos x="24" y="5"/>
                </a:cxn>
                <a:cxn ang="0">
                  <a:pos x="26" y="7"/>
                </a:cxn>
                <a:cxn ang="0">
                  <a:pos x="27" y="10"/>
                </a:cxn>
                <a:cxn ang="0">
                  <a:pos x="27" y="12"/>
                </a:cxn>
                <a:cxn ang="0">
                  <a:pos x="27" y="15"/>
                </a:cxn>
                <a:cxn ang="0">
                  <a:pos x="27" y="18"/>
                </a:cxn>
                <a:cxn ang="0">
                  <a:pos x="26" y="20"/>
                </a:cxn>
                <a:cxn ang="0">
                  <a:pos x="24" y="25"/>
                </a:cxn>
                <a:cxn ang="0">
                  <a:pos x="21" y="25"/>
                </a:cxn>
                <a:cxn ang="0">
                  <a:pos x="19" y="27"/>
                </a:cxn>
                <a:cxn ang="0">
                  <a:pos x="16" y="27"/>
                </a:cxn>
                <a:cxn ang="0">
                  <a:pos x="12" y="27"/>
                </a:cxn>
              </a:cxnLst>
              <a:rect l="0" t="0" r="r" b="b"/>
              <a:pathLst>
                <a:path w="27" h="27">
                  <a:moveTo>
                    <a:pt x="12" y="27"/>
                  </a:moveTo>
                  <a:lnTo>
                    <a:pt x="11" y="27"/>
                  </a:lnTo>
                  <a:lnTo>
                    <a:pt x="7" y="27"/>
                  </a:lnTo>
                  <a:lnTo>
                    <a:pt x="4" y="23"/>
                  </a:lnTo>
                  <a:lnTo>
                    <a:pt x="2" y="22"/>
                  </a:lnTo>
                  <a:lnTo>
                    <a:pt x="2" y="18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3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4" y="5"/>
                  </a:lnTo>
                  <a:lnTo>
                    <a:pt x="26" y="7"/>
                  </a:lnTo>
                  <a:lnTo>
                    <a:pt x="27" y="10"/>
                  </a:lnTo>
                  <a:lnTo>
                    <a:pt x="27" y="12"/>
                  </a:lnTo>
                  <a:lnTo>
                    <a:pt x="27" y="15"/>
                  </a:lnTo>
                  <a:lnTo>
                    <a:pt x="27" y="18"/>
                  </a:lnTo>
                  <a:lnTo>
                    <a:pt x="26" y="20"/>
                  </a:lnTo>
                  <a:lnTo>
                    <a:pt x="24" y="25"/>
                  </a:lnTo>
                  <a:lnTo>
                    <a:pt x="21" y="25"/>
                  </a:lnTo>
                  <a:lnTo>
                    <a:pt x="19" y="27"/>
                  </a:lnTo>
                  <a:lnTo>
                    <a:pt x="16" y="27"/>
                  </a:lnTo>
                  <a:lnTo>
                    <a:pt x="12" y="27"/>
                  </a:lnTo>
                  <a:close/>
                </a:path>
              </a:pathLst>
            </a:custGeom>
            <a:solidFill>
              <a:srgbClr val="5F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>
                <a:latin typeface="Calibri" pitchFamily="34" charset="0"/>
              </a:endParaRPr>
            </a:p>
          </p:txBody>
        </p:sp>
      </p:grpSp>
      <p:sp>
        <p:nvSpPr>
          <p:cNvPr id="28" name="Rectangle 27"/>
          <p:cNvSpPr/>
          <p:nvPr userDrawn="1"/>
        </p:nvSpPr>
        <p:spPr bwMode="auto">
          <a:xfrm>
            <a:off x="10621396" y="1112938"/>
            <a:ext cx="985020" cy="981522"/>
          </a:xfrm>
          <a:prstGeom prst="rect">
            <a:avLst/>
          </a:prstGeom>
          <a:solidFill>
            <a:srgbClr val="FFFFFF">
              <a:alpha val="30196"/>
            </a:srgb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6" name="Picture 2" descr="http://www.tuwien.ac.at/fileadmin/t/tuwien/downloads/cd/CD_NEU_2009/TU_Logos_2009/TU_Signet_white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6189" y="91277"/>
            <a:ext cx="617839" cy="61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54" r:id="rId2"/>
    <p:sldLayoutId id="2147483857" r:id="rId3"/>
    <p:sldLayoutId id="2147483867" r:id="rId4"/>
    <p:sldLayoutId id="2147483864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0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5pPr>
      <a:lvl6pPr marL="609722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6pPr>
      <a:lvl7pPr marL="1219444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7pPr>
      <a:lvl8pPr marL="1829166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8pPr>
      <a:lvl9pPr marL="2438888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0"/>
        </a:spcAft>
        <a:buClr>
          <a:srgbClr val="2AA3D8"/>
        </a:buClr>
        <a:buSzPct val="65000"/>
        <a:buFontTx/>
        <a:buBlip>
          <a:blip r:embed="rId8"/>
        </a:buBlip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898525" indent="-358775" algn="l" rtl="0" eaLnBrk="0" fontAlgn="base" hangingPunct="0">
        <a:spcBef>
          <a:spcPct val="20000"/>
        </a:spcBef>
        <a:spcAft>
          <a:spcPct val="0"/>
        </a:spcAft>
        <a:buClr>
          <a:srgbClr val="2AA3D8"/>
        </a:buClr>
        <a:buSzPct val="55000"/>
        <a:buFontTx/>
        <a:buBlip>
          <a:blip r:embed="rId8"/>
        </a:buBlip>
        <a:defRPr sz="3000">
          <a:solidFill>
            <a:schemeClr val="tx1"/>
          </a:solidFill>
          <a:latin typeface="Calibri" pitchFamily="34" charset="0"/>
        </a:defRPr>
      </a:lvl2pPr>
      <a:lvl3pPr marL="1435100" indent="-358775" algn="l" rtl="0" eaLnBrk="0" fontAlgn="base" hangingPunct="0">
        <a:spcBef>
          <a:spcPct val="20000"/>
        </a:spcBef>
        <a:spcAft>
          <a:spcPct val="0"/>
        </a:spcAft>
        <a:buClr>
          <a:srgbClr val="2AA3D8"/>
        </a:buClr>
        <a:buSzPct val="50000"/>
        <a:buFontTx/>
        <a:buBlip>
          <a:blip r:embed="rId8"/>
        </a:buBlip>
        <a:defRPr sz="2800">
          <a:solidFill>
            <a:schemeClr val="tx1"/>
          </a:solidFill>
          <a:latin typeface="Calibri" pitchFamily="34" charset="0"/>
        </a:defRPr>
      </a:lvl3pPr>
      <a:lvl4pPr marL="1438275" indent="0" algn="l" rtl="0" eaLnBrk="0" fontAlgn="base" hangingPunct="0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None/>
        <a:defRPr sz="2500">
          <a:solidFill>
            <a:schemeClr val="tx1"/>
          </a:solidFill>
          <a:latin typeface="Calibri" pitchFamily="34" charset="0"/>
        </a:defRPr>
      </a:lvl4pPr>
      <a:lvl5pPr marL="1793875" indent="0" algn="l" rtl="0" eaLnBrk="0" fontAlgn="base" hangingPunct="0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None/>
        <a:defRPr sz="2200">
          <a:solidFill>
            <a:schemeClr val="tx1"/>
          </a:solidFill>
          <a:latin typeface="Calibri" pitchFamily="34" charset="0"/>
        </a:defRPr>
      </a:lvl5pPr>
      <a:lvl6pPr marL="3596937" indent="-357789" algn="l" rtl="0" fontAlgn="base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9"/>
        </a:buBlip>
        <a:defRPr sz="3200">
          <a:solidFill>
            <a:schemeClr val="tx1"/>
          </a:solidFill>
          <a:latin typeface="+mn-lt"/>
        </a:defRPr>
      </a:lvl6pPr>
      <a:lvl7pPr marL="4206658" indent="-357789" algn="l" rtl="0" fontAlgn="base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9"/>
        </a:buBlip>
        <a:defRPr sz="3200">
          <a:solidFill>
            <a:schemeClr val="tx1"/>
          </a:solidFill>
          <a:latin typeface="+mn-lt"/>
        </a:defRPr>
      </a:lvl7pPr>
      <a:lvl8pPr marL="4816380" indent="-357789" algn="l" rtl="0" fontAlgn="base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9"/>
        </a:buBlip>
        <a:defRPr sz="3200">
          <a:solidFill>
            <a:schemeClr val="tx1"/>
          </a:solidFill>
          <a:latin typeface="+mn-lt"/>
        </a:defRPr>
      </a:lvl8pPr>
      <a:lvl9pPr marL="5426102" indent="-357789" algn="l" rtl="0" fontAlgn="base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9"/>
        </a:buBlip>
        <a:defRPr sz="3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12194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722" algn="l" defTabSz="12194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444" algn="l" defTabSz="12194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9166" algn="l" defTabSz="12194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888" algn="l" defTabSz="12194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610" algn="l" defTabSz="12194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8332" algn="l" defTabSz="12194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8053" algn="l" defTabSz="12194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7775" algn="l" defTabSz="12194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Title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err="1"/>
              <a:t>Subtitle</a:t>
            </a:r>
            <a:r>
              <a:rPr lang="de-AT" dirty="0"/>
              <a:t> / </a:t>
            </a:r>
            <a:r>
              <a:rPr lang="de-AT" dirty="0" err="1"/>
              <a:t>Author</a:t>
            </a:r>
            <a:r>
              <a:rPr lang="de-AT" dirty="0"/>
              <a:t>(s)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Research Unit of Computer Graphics</a:t>
            </a:r>
          </a:p>
          <a:p>
            <a:r>
              <a:rPr lang="en-US" dirty="0"/>
              <a:t>Institute of Visual Computing &amp; Human-Centered Technology</a:t>
            </a:r>
            <a:endParaRPr lang="de-AT" dirty="0"/>
          </a:p>
          <a:p>
            <a:r>
              <a:rPr lang="de-AT" dirty="0"/>
              <a:t>TU Wien, Austria</a:t>
            </a:r>
          </a:p>
        </p:txBody>
      </p:sp>
    </p:spTree>
    <p:extLst>
      <p:ext uri="{BB962C8B-B14F-4D97-AF65-F5344CB8AC3E}">
        <p14:creationId xmlns:p14="http://schemas.microsoft.com/office/powerpoint/2010/main" val="4237719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Headline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Level 0</a:t>
            </a:r>
          </a:p>
          <a:p>
            <a:pPr lvl="1"/>
            <a:r>
              <a:rPr lang="de-AT" dirty="0"/>
              <a:t>Level 1</a:t>
            </a:r>
          </a:p>
          <a:p>
            <a:pPr lvl="2"/>
            <a:r>
              <a:rPr lang="de-AT" dirty="0"/>
              <a:t>Level 2</a:t>
            </a:r>
          </a:p>
          <a:p>
            <a:pPr lvl="2"/>
            <a:endParaRPr lang="de-AT" dirty="0"/>
          </a:p>
          <a:p>
            <a:pPr lvl="2"/>
            <a:r>
              <a:rPr lang="de-AT" dirty="0" err="1"/>
              <a:t>Hint</a:t>
            </a:r>
            <a:r>
              <a:rPr lang="de-AT" dirty="0"/>
              <a:t>:    </a:t>
            </a:r>
            <a:r>
              <a:rPr lang="de-AT" b="1" dirty="0">
                <a:solidFill>
                  <a:schemeClr val="accent6"/>
                </a:solidFill>
              </a:rPr>
              <a:t>Do NOT </a:t>
            </a:r>
            <a:r>
              <a:rPr lang="de-AT" b="1" dirty="0" err="1">
                <a:solidFill>
                  <a:schemeClr val="accent6"/>
                </a:solidFill>
              </a:rPr>
              <a:t>use</a:t>
            </a:r>
            <a:r>
              <a:rPr lang="de-AT" b="1" dirty="0">
                <a:solidFill>
                  <a:schemeClr val="accent6"/>
                </a:solidFill>
              </a:rPr>
              <a:t> </a:t>
            </a:r>
            <a:r>
              <a:rPr lang="de-AT" b="1" dirty="0" err="1">
                <a:solidFill>
                  <a:schemeClr val="accent6"/>
                </a:solidFill>
              </a:rPr>
              <a:t>bullet</a:t>
            </a:r>
            <a:r>
              <a:rPr lang="de-AT" b="1" dirty="0">
                <a:solidFill>
                  <a:schemeClr val="accent6"/>
                </a:solidFill>
              </a:rPr>
              <a:t> </a:t>
            </a:r>
            <a:r>
              <a:rPr lang="de-AT" b="1" dirty="0" err="1">
                <a:solidFill>
                  <a:schemeClr val="accent6"/>
                </a:solidFill>
              </a:rPr>
              <a:t>lists</a:t>
            </a:r>
            <a:r>
              <a:rPr lang="de-AT" b="1" dirty="0">
                <a:solidFill>
                  <a:schemeClr val="accent6"/>
                </a:solidFill>
              </a:rPr>
              <a:t> </a:t>
            </a:r>
            <a:r>
              <a:rPr lang="de-AT" b="1" dirty="0" err="1">
                <a:solidFill>
                  <a:schemeClr val="accent6"/>
                </a:solidFill>
              </a:rPr>
              <a:t>wherever</a:t>
            </a:r>
            <a:r>
              <a:rPr lang="de-AT" b="1" dirty="0">
                <a:solidFill>
                  <a:schemeClr val="accent6"/>
                </a:solidFill>
              </a:rPr>
              <a:t> </a:t>
            </a:r>
            <a:r>
              <a:rPr lang="de-AT" b="1" dirty="0" err="1">
                <a:solidFill>
                  <a:schemeClr val="accent6"/>
                </a:solidFill>
              </a:rPr>
              <a:t>possible</a:t>
            </a:r>
            <a:r>
              <a:rPr lang="de-AT" b="1" dirty="0">
                <a:solidFill>
                  <a:schemeClr val="accent6"/>
                </a:solidFill>
              </a:rPr>
              <a:t> !!!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add name/title under INSERT -&gt; </a:t>
            </a:r>
            <a:r>
              <a:rPr lang="en-GB" dirty="0" err="1"/>
              <a:t>Header&amp;Footer</a:t>
            </a:r>
            <a:r>
              <a:rPr lang="en-GB" dirty="0"/>
              <a:t> (Apply to All)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707275-EA33-4C2C-A96C-B80BEB93EE54}" type="slidenum">
              <a:rPr lang="de-AT" smtClean="0"/>
              <a:pPr/>
              <a:t>2</a:t>
            </a:fld>
            <a:endParaRPr lang="de-AT" dirty="0"/>
          </a:p>
        </p:txBody>
      </p:sp>
      <p:sp>
        <p:nvSpPr>
          <p:cNvPr id="9" name="TextBox 8"/>
          <p:cNvSpPr txBox="1"/>
          <p:nvPr/>
        </p:nvSpPr>
        <p:spPr>
          <a:xfrm>
            <a:off x="841003" y="52299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0490075" y="1341562"/>
            <a:ext cx="985020" cy="981522"/>
          </a:xfrm>
          <a:prstGeom prst="rect">
            <a:avLst/>
          </a:prstGeom>
          <a:solidFill>
            <a:srgbClr val="FFFFFF">
              <a:alpha val="40000"/>
            </a:srgb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add name/title under INSERT -&gt; </a:t>
            </a:r>
            <a:r>
              <a:rPr lang="en-GB" dirty="0" err="1"/>
              <a:t>Header&amp;Footer</a:t>
            </a:r>
            <a:r>
              <a:rPr lang="en-GB" dirty="0"/>
              <a:t> (Apply to All)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707275-EA33-4C2C-A96C-B80BEB93EE54}" type="slidenum">
              <a:rPr lang="de-AT" smtClean="0"/>
              <a:pPr>
                <a:defRPr/>
              </a:pPr>
              <a:t>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64787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add name/title under INSERT -&gt; Header&amp;Footer (Apply to All)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707275-EA33-4C2C-A96C-B80BEB93EE54}" type="slidenum">
              <a:rPr lang="de-AT" smtClean="0"/>
              <a:pPr>
                <a:defRPr/>
              </a:pPr>
              <a:t>4</a:t>
            </a:fld>
            <a:endParaRPr lang="de-AT" dirty="0"/>
          </a:p>
        </p:txBody>
      </p:sp>
      <p:sp>
        <p:nvSpPr>
          <p:cNvPr id="5" name="TextBox 4"/>
          <p:cNvSpPr txBox="1"/>
          <p:nvPr/>
        </p:nvSpPr>
        <p:spPr>
          <a:xfrm>
            <a:off x="1762073" y="2133650"/>
            <a:ext cx="8671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Calibri" panose="020F0502020204030204" pitchFamily="34" charset="0"/>
              </a:rPr>
              <a:t>Sometimes a dark background is better. Use this template.</a:t>
            </a:r>
          </a:p>
        </p:txBody>
      </p:sp>
    </p:spTree>
    <p:extLst>
      <p:ext uri="{BB962C8B-B14F-4D97-AF65-F5344CB8AC3E}">
        <p14:creationId xmlns:p14="http://schemas.microsoft.com/office/powerpoint/2010/main" val="4243069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 for your Attention!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Don't forget to include a last slide that contains teaser images or a video or something else that reminds people about what you said. </a:t>
            </a:r>
          </a:p>
          <a:p>
            <a:endParaRPr lang="en-GB" dirty="0"/>
          </a:p>
          <a:p>
            <a:r>
              <a:rPr lang="en-GB" dirty="0"/>
              <a:t>It might well be that this slide will be on the screen during the whole discussion!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add name/title under INSERT -&gt; </a:t>
            </a:r>
            <a:r>
              <a:rPr lang="en-GB" dirty="0" err="1"/>
              <a:t>Header&amp;Footer</a:t>
            </a:r>
            <a:r>
              <a:rPr lang="en-GB" dirty="0"/>
              <a:t> (Apply to All)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707275-EA33-4C2C-A96C-B80BEB93EE54}" type="slidenum">
              <a:rPr lang="de-AT" smtClean="0"/>
              <a:pPr>
                <a:defRPr/>
              </a:pPr>
              <a:t>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420348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PROFILE" val="D:\WINNT\System32\spool\DRIVERS\COLOR\c840i1_sams_d65_fb_2.icc"/>
  <p:tag name="DESTINATIONPROFILE" val="D:\WINNT\System32\spool\DRIVERS\COLOR\Projector_16.08.2005_3_hab.icc"/>
  <p:tag name="RI" val="0"/>
  <p:tag name="VIEW" val="MONITOR"/>
</p:tagLst>
</file>

<file path=ppt/theme/theme1.xml><?xml version="1.0" encoding="utf-8"?>
<a:theme xmlns:a="http://schemas.openxmlformats.org/drawingml/2006/main" name="Blends">
  <a:themeElements>
    <a:clrScheme name="ICG-Standard">
      <a:dk1>
        <a:srgbClr val="000000"/>
      </a:dk1>
      <a:lt1>
        <a:srgbClr val="FFFFFF"/>
      </a:lt1>
      <a:dk2>
        <a:srgbClr val="FFFFFF"/>
      </a:dk2>
      <a:lt2>
        <a:srgbClr val="006599"/>
      </a:lt2>
      <a:accent1>
        <a:srgbClr val="006599"/>
      </a:accent1>
      <a:accent2>
        <a:srgbClr val="C32D9B"/>
      </a:accent2>
      <a:accent3>
        <a:srgbClr val="FFFFFF"/>
      </a:accent3>
      <a:accent4>
        <a:srgbClr val="000000"/>
      </a:accent4>
      <a:accent5>
        <a:srgbClr val="00B050"/>
      </a:accent5>
      <a:accent6>
        <a:srgbClr val="FF0000"/>
      </a:accent6>
      <a:hlink>
        <a:srgbClr val="3333CC"/>
      </a:hlink>
      <a:folHlink>
        <a:srgbClr val="8484E0"/>
      </a:folHlink>
    </a:clrScheme>
    <a:fontScheme name="Calibri-Cambria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>
            <a:lumMod val="20000"/>
            <a:lumOff val="80000"/>
          </a:schemeClr>
        </a:solidFill>
        <a:ln w="28575" cap="flat" cmpd="sng" algn="ctr">
          <a:solidFill>
            <a:schemeClr val="accent5">
              <a:lumMod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800" dirty="0" err="1" smtClean="0">
            <a:latin typeface="Calibri" panose="020F0502020204030204" pitchFamily="34" charset="0"/>
          </a:defRPr>
        </a:defPPr>
      </a:lstStyle>
    </a:tx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FFFFFF"/>
        </a:dk2>
        <a:lt2>
          <a:srgbClr val="5F5F5F"/>
        </a:lt2>
        <a:accent1>
          <a:srgbClr val="2AA3D8"/>
        </a:accent1>
        <a:accent2>
          <a:srgbClr val="C32D9B"/>
        </a:accent2>
        <a:accent3>
          <a:srgbClr val="FFFFFF"/>
        </a:accent3>
        <a:accent4>
          <a:srgbClr val="000000"/>
        </a:accent4>
        <a:accent5>
          <a:srgbClr val="ACCEE9"/>
        </a:accent5>
        <a:accent6>
          <a:srgbClr val="B0288C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11</Pages>
  <Words>163</Words>
  <Application>Microsoft Office PowerPoint</Application>
  <PresentationFormat>Custom</PresentationFormat>
  <Paragraphs>25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Calibri</vt:lpstr>
      <vt:lpstr>Blends</vt:lpstr>
      <vt:lpstr>Title</vt:lpstr>
      <vt:lpstr>Headline</vt:lpstr>
      <vt:lpstr>PowerPoint Presentation</vt:lpstr>
      <vt:lpstr>PowerPoint Presentation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2009-05-18T22:11:47Z</dcterms:created>
  <dcterms:modified xsi:type="dcterms:W3CDTF">2022-02-23T22:05:58Z</dcterms:modified>
</cp:coreProperties>
</file>