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9575" cx="12195175"/>
  <p:notesSz cx="709930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248">
          <p15:clr>
            <a:srgbClr val="A4A3A4"/>
          </p15:clr>
        </p15:guide>
        <p15:guide id="2" pos="29">
          <p15:clr>
            <a:srgbClr val="A4A3A4"/>
          </p15:clr>
        </p15:guide>
      </p15:sldGuideLst>
    </p:ext>
    <p:ext uri="{2D200454-40CA-4A62-9FC3-DE9A4176ACB9}">
      <p15:notesGuideLst>
        <p15:guide id="1" orient="horz" pos="3223">
          <p15:clr>
            <a:srgbClr val="A4A3A4"/>
          </p15:clr>
        </p15:guide>
        <p15:guide id="2" pos="2235">
          <p15:clr>
            <a:srgbClr val="A4A3A4"/>
          </p15:clr>
        </p15:guide>
      </p15:notesGuideLst>
    </p:ext>
    <p:ext uri="http://customooxmlschemas.google.com/">
      <go:slidesCustomData xmlns:go="http://customooxmlschemas.google.com/" r:id="rId50" roundtripDataSignature="AMtx7mhaEv52ivsSxLLoiWeCFyQYFGYl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4248" orient="horz"/>
        <p:guide pos="29"/>
      </p:guideLst>
    </p:cSldViewPr>
  </p:slideViewPr>
  <p:notesViewPr>
    <p:cSldViewPr snapToGrid="0">
      <p:cViewPr varScale="1">
        <p:scale>
          <a:sx n="100" d="100"/>
          <a:sy n="100" d="100"/>
        </p:scale>
        <p:origin x="0" y="0"/>
      </p:cViewPr>
      <p:guideLst>
        <p:guide pos="3223" orient="horz"/>
        <p:guide pos="2235"/>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946150" y="4860925"/>
            <a:ext cx="5207000" cy="4605338"/>
          </a:xfrm>
          <a:prstGeom prst="rect">
            <a:avLst/>
          </a:prstGeom>
          <a:noFill/>
          <a:ln>
            <a:noFill/>
          </a:ln>
        </p:spPr>
        <p:txBody>
          <a:bodyPr anchorCtr="0" anchor="t" bIns="46800" lIns="95275" spcFirstLastPara="1" rIns="95275" wrap="square" tIns="46800">
            <a:noAutofit/>
          </a:bodyPr>
          <a:lstStyle>
            <a:lvl1pPr indent="-228600" lvl="0" marL="4572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indent="-228600" lvl="2" marL="13716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48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361950" y="892175"/>
            <a:ext cx="6378575" cy="3589338"/>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5" name="Google Shape;5;n"/>
          <p:cNvSpPr/>
          <p:nvPr/>
        </p:nvSpPr>
        <p:spPr>
          <a:xfrm>
            <a:off x="6616700" y="9804400"/>
            <a:ext cx="411163" cy="314325"/>
          </a:xfrm>
          <a:prstGeom prst="rect">
            <a:avLst/>
          </a:prstGeom>
          <a:noFill/>
          <a:ln>
            <a:noFill/>
          </a:ln>
        </p:spPr>
        <p:txBody>
          <a:bodyPr anchorCtr="0" anchor="ctr" bIns="46800" lIns="95275" spcFirstLastPara="1" rIns="95275" wrap="square" tIns="46800">
            <a:spAutoFit/>
          </a:bodyPr>
          <a:lstStyle/>
          <a:p>
            <a:pPr indent="0" lvl="0" marL="0" marR="0" rtl="0" algn="r">
              <a:lnSpc>
                <a:spcPct val="100000"/>
              </a:lnSpc>
              <a:spcBef>
                <a:spcPts val="0"/>
              </a:spcBef>
              <a:spcAft>
                <a:spcPts val="0"/>
              </a:spcAft>
              <a:buClr>
                <a:srgbClr val="000000"/>
              </a:buClr>
              <a:buSzPts val="1500"/>
              <a:buFont typeface="Arial"/>
              <a:buNone/>
            </a:pPr>
            <a:fld id="{00000000-1234-1234-1234-123412341234}" type="slidenum">
              <a:rPr b="0" i="0" lang="de-AT" sz="1500" u="none" cap="none" strike="noStrike">
                <a:solidFill>
                  <a:schemeClr val="dk1"/>
                </a:solidFill>
                <a:latin typeface="Times New Roman"/>
                <a:ea typeface="Times New Roman"/>
                <a:cs typeface="Times New Roman"/>
                <a:sym typeface="Times New Roman"/>
              </a:rPr>
              <a:t>‹#›</a:t>
            </a:fld>
            <a:endParaRPr b="0" i="0" sz="15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notes"/>
          <p:cNvSpPr txBox="1"/>
          <p:nvPr>
            <p:ph idx="1" type="body"/>
          </p:nvPr>
        </p:nvSpPr>
        <p:spPr>
          <a:xfrm>
            <a:off x="946150" y="4860925"/>
            <a:ext cx="5207000" cy="4605338"/>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263" name="Google Shape;263;p1:notes"/>
          <p:cNvSpPr/>
          <p:nvPr>
            <p:ph idx="2" type="sldImg"/>
          </p:nvPr>
        </p:nvSpPr>
        <p:spPr>
          <a:xfrm>
            <a:off x="361950" y="892175"/>
            <a:ext cx="6378575" cy="3589338"/>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10: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sattelites use different folding techniques from one sheet</a:t>
            </a:r>
            <a:endParaRPr/>
          </a:p>
        </p:txBody>
      </p:sp>
      <p:sp>
        <p:nvSpPr>
          <p:cNvPr id="348" name="Google Shape;348;p10: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11: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358" name="Google Shape;358;p11: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12: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367" name="Google Shape;367;p12: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13: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what is already happening for the topic of 3d mesh unfolding: sophisticaded algorithms (heuristic based onse and greedy ones) for example genetic based algorithms</a:t>
            </a:r>
            <a:endParaRPr/>
          </a:p>
          <a:p>
            <a:pPr indent="0" lvl="0" marL="0" rtl="0" algn="l">
              <a:lnSpc>
                <a:spcPct val="100000"/>
              </a:lnSpc>
              <a:spcBef>
                <a:spcPts val="480"/>
              </a:spcBef>
              <a:spcAft>
                <a:spcPts val="0"/>
              </a:spcAft>
              <a:buSzPts val="1400"/>
              <a:buNone/>
            </a:pPr>
            <a:r>
              <a:rPr lang="de-AT"/>
              <a:t>indicators for reconstruction that indicate in which order the faces should be glued together</a:t>
            </a:r>
            <a:endParaRPr/>
          </a:p>
        </p:txBody>
      </p:sp>
      <p:sp>
        <p:nvSpPr>
          <p:cNvPr id="377" name="Google Shape;377;p13: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14: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straub and prautzsch proposed using a minimum perimeter spanning tree</a:t>
            </a:r>
            <a:endParaRPr/>
          </a:p>
          <a:p>
            <a:pPr indent="0" lvl="0" marL="0" rtl="0" algn="l">
              <a:lnSpc>
                <a:spcPct val="100000"/>
              </a:lnSpc>
              <a:spcBef>
                <a:spcPts val="480"/>
              </a:spcBef>
              <a:spcAft>
                <a:spcPts val="0"/>
              </a:spcAft>
              <a:buSzPts val="1400"/>
              <a:buNone/>
            </a:pPr>
            <a:r>
              <a:rPr lang="de-AT"/>
              <a:t>they calculated the gluetag during the unfolding</a:t>
            </a:r>
            <a:endParaRPr/>
          </a:p>
          <a:p>
            <a:pPr indent="0" lvl="0" marL="0" rtl="0" algn="l">
              <a:lnSpc>
                <a:spcPct val="100000"/>
              </a:lnSpc>
              <a:spcBef>
                <a:spcPts val="480"/>
              </a:spcBef>
              <a:spcAft>
                <a:spcPts val="0"/>
              </a:spcAft>
              <a:buSzPts val="1400"/>
              <a:buNone/>
            </a:pPr>
            <a:r>
              <a:rPr lang="de-AT"/>
              <a:t>and proposed post-process optimization of the gluetag to make the best use of space</a:t>
            </a:r>
            <a:endParaRPr/>
          </a:p>
          <a:p>
            <a:pPr indent="0" lvl="0" marL="0" rtl="0" algn="l">
              <a:lnSpc>
                <a:spcPct val="100000"/>
              </a:lnSpc>
              <a:spcBef>
                <a:spcPts val="480"/>
              </a:spcBef>
              <a:spcAft>
                <a:spcPts val="0"/>
              </a:spcAft>
              <a:buSzPts val="1400"/>
              <a:buNone/>
            </a:pPr>
            <a:r>
              <a:t/>
            </a:r>
            <a:endParaRPr/>
          </a:p>
          <a:p>
            <a:pPr indent="0" lvl="0" marL="0" rtl="0" algn="l">
              <a:lnSpc>
                <a:spcPct val="100000"/>
              </a:lnSpc>
              <a:spcBef>
                <a:spcPts val="480"/>
              </a:spcBef>
              <a:spcAft>
                <a:spcPts val="0"/>
              </a:spcAft>
              <a:buSzPts val="1400"/>
              <a:buNone/>
            </a:pPr>
            <a:r>
              <a:rPr lang="de-AT"/>
              <a:t>improvement to this work is calculating the gluetags beforehand will reduce calculation overhead as they stay the same</a:t>
            </a:r>
            <a:endParaRPr/>
          </a:p>
          <a:p>
            <a:pPr indent="0" lvl="0" marL="0" rtl="0" algn="l">
              <a:lnSpc>
                <a:spcPct val="100000"/>
              </a:lnSpc>
              <a:spcBef>
                <a:spcPts val="480"/>
              </a:spcBef>
              <a:spcAft>
                <a:spcPts val="0"/>
              </a:spcAft>
              <a:buSzPts val="1400"/>
              <a:buNone/>
            </a:pPr>
            <a:r>
              <a:t/>
            </a:r>
            <a:endParaRPr/>
          </a:p>
          <a:p>
            <a:pPr indent="0" lvl="0" marL="0" rtl="0" algn="l">
              <a:lnSpc>
                <a:spcPct val="100000"/>
              </a:lnSpc>
              <a:spcBef>
                <a:spcPts val="480"/>
              </a:spcBef>
              <a:spcAft>
                <a:spcPts val="0"/>
              </a:spcAft>
              <a:buSzPts val="1400"/>
              <a:buNone/>
            </a:pPr>
            <a:r>
              <a:rPr lang="de-AT"/>
              <a:t>picture: gluetag gets optimised after an unfolding is found</a:t>
            </a:r>
            <a:endParaRPr/>
          </a:p>
        </p:txBody>
      </p:sp>
      <p:sp>
        <p:nvSpPr>
          <p:cNvPr id="387" name="Google Shape;387;p14: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15: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mitani and suzuki proposed simplification for the mesh and introducing new cuts to approximate unfoldings</a:t>
            </a:r>
            <a:endParaRPr/>
          </a:p>
          <a:p>
            <a:pPr indent="0" lvl="0" marL="0" rtl="0" algn="l">
              <a:lnSpc>
                <a:spcPct val="100000"/>
              </a:lnSpc>
              <a:spcBef>
                <a:spcPts val="480"/>
              </a:spcBef>
              <a:spcAft>
                <a:spcPts val="0"/>
              </a:spcAft>
              <a:buSzPts val="1400"/>
              <a:buNone/>
            </a:pPr>
            <a:r>
              <a:rPr lang="de-AT"/>
              <a:t>in the picture left the original mesh, red marked “important features”, left = mesh simplified, feature kept introducing a new cut and spanning new triangles</a:t>
            </a:r>
            <a:endParaRPr/>
          </a:p>
        </p:txBody>
      </p:sp>
      <p:sp>
        <p:nvSpPr>
          <p:cNvPr id="397" name="Google Shape;397;p15: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16: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goal of this thesis is to add gluetags</a:t>
            </a:r>
            <a:endParaRPr/>
          </a:p>
          <a:p>
            <a:pPr indent="0" lvl="0" marL="0" rtl="0" algn="l">
              <a:lnSpc>
                <a:spcPct val="100000"/>
              </a:lnSpc>
              <a:spcBef>
                <a:spcPts val="480"/>
              </a:spcBef>
              <a:spcAft>
                <a:spcPts val="0"/>
              </a:spcAft>
              <a:buSzPts val="1400"/>
              <a:buNone/>
            </a:pPr>
            <a:r>
              <a:rPr lang="de-AT"/>
              <a:t>these should help users with reconstructing, as they give users space to apply glue to</a:t>
            </a:r>
            <a:endParaRPr/>
          </a:p>
          <a:p>
            <a:pPr indent="0" lvl="0" marL="0" rtl="0" algn="l">
              <a:lnSpc>
                <a:spcPct val="100000"/>
              </a:lnSpc>
              <a:spcBef>
                <a:spcPts val="480"/>
              </a:spcBef>
              <a:spcAft>
                <a:spcPts val="0"/>
              </a:spcAft>
              <a:buSzPts val="1400"/>
              <a:buNone/>
            </a:pPr>
            <a:r>
              <a:rPr lang="de-AT"/>
              <a:t>also the gluetags should not be added afterwards in a post processing process but be calculated and unfolded like the mesh itself</a:t>
            </a:r>
            <a:endParaRPr/>
          </a:p>
        </p:txBody>
      </p:sp>
      <p:sp>
        <p:nvSpPr>
          <p:cNvPr id="407" name="Google Shape;407;p16: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17: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415" name="Google Shape;415;p17: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18: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its not an easy task, as the gluetags take up space</a:t>
            </a:r>
            <a:endParaRPr/>
          </a:p>
          <a:p>
            <a:pPr indent="0" lvl="0" marL="0" rtl="0" algn="l">
              <a:lnSpc>
                <a:spcPct val="100000"/>
              </a:lnSpc>
              <a:spcBef>
                <a:spcPts val="480"/>
              </a:spcBef>
              <a:spcAft>
                <a:spcPts val="0"/>
              </a:spcAft>
              <a:buSzPts val="1400"/>
              <a:buNone/>
            </a:pPr>
            <a:r>
              <a:rPr lang="de-AT"/>
              <a:t>if they are too small, they won’t help with reconstruction</a:t>
            </a:r>
            <a:endParaRPr/>
          </a:p>
          <a:p>
            <a:pPr indent="0" lvl="0" marL="0" rtl="0" algn="l">
              <a:lnSpc>
                <a:spcPct val="100000"/>
              </a:lnSpc>
              <a:spcBef>
                <a:spcPts val="480"/>
              </a:spcBef>
              <a:spcAft>
                <a:spcPts val="0"/>
              </a:spcAft>
              <a:buSzPts val="1400"/>
              <a:buNone/>
            </a:pPr>
            <a:r>
              <a:rPr lang="de-AT"/>
              <a:t>if they are too big maybe no unfolding can be found as they take up even more space</a:t>
            </a:r>
            <a:endParaRPr/>
          </a:p>
          <a:p>
            <a:pPr indent="0" lvl="0" marL="0" rtl="0" algn="l">
              <a:lnSpc>
                <a:spcPct val="100000"/>
              </a:lnSpc>
              <a:spcBef>
                <a:spcPts val="480"/>
              </a:spcBef>
              <a:spcAft>
                <a:spcPts val="0"/>
              </a:spcAft>
              <a:buSzPts val="1400"/>
              <a:buNone/>
            </a:pPr>
            <a:r>
              <a:rPr lang="de-AT"/>
              <a:t>therefore the search space gets bigger and the solution space smaller</a:t>
            </a:r>
            <a:endParaRPr/>
          </a:p>
          <a:p>
            <a:pPr indent="0" lvl="0" marL="0" rtl="0" algn="l">
              <a:lnSpc>
                <a:spcPct val="100000"/>
              </a:lnSpc>
              <a:spcBef>
                <a:spcPts val="480"/>
              </a:spcBef>
              <a:spcAft>
                <a:spcPts val="0"/>
              </a:spcAft>
              <a:buSzPts val="1400"/>
              <a:buNone/>
            </a:pPr>
            <a:r>
              <a:rPr lang="de-AT"/>
              <a:t>as it should work also on bigger meshes bruteforce is not feasible</a:t>
            </a:r>
            <a:endParaRPr/>
          </a:p>
        </p:txBody>
      </p:sp>
      <p:sp>
        <p:nvSpPr>
          <p:cNvPr id="424" name="Google Shape;424;p18: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p19: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432" name="Google Shape;432;p19: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270" name="Google Shape;270;p2: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20: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we calculate the dualgraph as the dual edges (green lines) represent the face connections of the model (edges between the faces)</a:t>
            </a:r>
            <a:endParaRPr/>
          </a:p>
          <a:p>
            <a:pPr indent="0" lvl="0" marL="0" rtl="0" algn="l">
              <a:lnSpc>
                <a:spcPct val="100000"/>
              </a:lnSpc>
              <a:spcBef>
                <a:spcPts val="480"/>
              </a:spcBef>
              <a:spcAft>
                <a:spcPts val="0"/>
              </a:spcAft>
              <a:buSzPts val="1400"/>
              <a:buNone/>
            </a:pPr>
            <a:r>
              <a:rPr lang="de-AT"/>
              <a:t>these edges between the faces can either be bent or cut to make an unfolding possible</a:t>
            </a:r>
            <a:endParaRPr/>
          </a:p>
          <a:p>
            <a:pPr indent="0" lvl="0" marL="0" rtl="0" algn="l">
              <a:lnSpc>
                <a:spcPct val="100000"/>
              </a:lnSpc>
              <a:spcBef>
                <a:spcPts val="480"/>
              </a:spcBef>
              <a:spcAft>
                <a:spcPts val="0"/>
              </a:spcAft>
              <a:buSzPts val="1400"/>
              <a:buNone/>
            </a:pPr>
            <a:r>
              <a:rPr lang="de-AT"/>
              <a:t>the dual graph can be generated by iterating over all triangles of the mesh and then iterating through the half edges (edges seen as directed ones) -&gt; identifying their neighbours</a:t>
            </a:r>
            <a:endParaRPr/>
          </a:p>
          <a:p>
            <a:pPr indent="0" lvl="0" marL="0" rtl="0" algn="l">
              <a:lnSpc>
                <a:spcPct val="100000"/>
              </a:lnSpc>
              <a:spcBef>
                <a:spcPts val="480"/>
              </a:spcBef>
              <a:spcAft>
                <a:spcPts val="0"/>
              </a:spcAft>
              <a:buSzPts val="1400"/>
              <a:buNone/>
            </a:pPr>
            <a:r>
              <a:t/>
            </a:r>
            <a:endParaRPr/>
          </a:p>
        </p:txBody>
      </p:sp>
      <p:sp>
        <p:nvSpPr>
          <p:cNvPr id="440" name="Google Shape;440;p20: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21: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so to only calculate the gluetags once, we calculate a gluetag for each edge and for each side of the edge</a:t>
            </a:r>
            <a:endParaRPr/>
          </a:p>
        </p:txBody>
      </p:sp>
      <p:sp>
        <p:nvSpPr>
          <p:cNvPr id="449" name="Google Shape;449;p21: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22: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to show how the gluetags look like, in the tested approach they had trapezoid shape using ⅕ of the height of the targeted triangle and the top of the trapezoid is ¾ of the base, which is the length of the edge they are attached to</a:t>
            </a:r>
            <a:endParaRPr/>
          </a:p>
        </p:txBody>
      </p:sp>
      <p:sp>
        <p:nvSpPr>
          <p:cNvPr id="458" name="Google Shape;458;p22: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23: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next is calculating a minimum spanning tree, which will give us the order in which the triangles will be unfolded</a:t>
            </a:r>
            <a:endParaRPr/>
          </a:p>
        </p:txBody>
      </p:sp>
      <p:sp>
        <p:nvSpPr>
          <p:cNvPr id="467" name="Google Shape;467;p23: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24: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the minimum spanning tree can be seen as a list of edges that are connected together (the green line crosses those edges) the other lines (red) are not connected and can therefore be cut</a:t>
            </a:r>
            <a:endParaRPr/>
          </a:p>
          <a:p>
            <a:pPr indent="0" lvl="0" marL="0" rtl="0" algn="l">
              <a:lnSpc>
                <a:spcPct val="100000"/>
              </a:lnSpc>
              <a:spcBef>
                <a:spcPts val="480"/>
              </a:spcBef>
              <a:spcAft>
                <a:spcPts val="0"/>
              </a:spcAft>
              <a:buSzPts val="1400"/>
              <a:buNone/>
            </a:pPr>
            <a:r>
              <a:rPr lang="de-AT"/>
              <a:t>to be able to calculate a minimum spanning tree of the dual graph we need to assign weights to the edges which is important later</a:t>
            </a:r>
            <a:endParaRPr/>
          </a:p>
          <a:p>
            <a:pPr indent="0" lvl="0" marL="0" rtl="0" algn="l">
              <a:lnSpc>
                <a:spcPct val="100000"/>
              </a:lnSpc>
              <a:spcBef>
                <a:spcPts val="480"/>
              </a:spcBef>
              <a:spcAft>
                <a:spcPts val="0"/>
              </a:spcAft>
              <a:buSzPts val="1400"/>
              <a:buNone/>
            </a:pPr>
            <a:r>
              <a:rPr lang="de-AT"/>
              <a:t>this spanning tree gives us therefore a list of edges to be cut and a list of edges to be bent</a:t>
            </a:r>
            <a:endParaRPr/>
          </a:p>
        </p:txBody>
      </p:sp>
      <p:sp>
        <p:nvSpPr>
          <p:cNvPr id="476" name="Google Shape;476;p24: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25: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next step is unfolding the triangles of the mesh easier with an example -&gt; next slide</a:t>
            </a:r>
            <a:endParaRPr/>
          </a:p>
        </p:txBody>
      </p:sp>
      <p:sp>
        <p:nvSpPr>
          <p:cNvPr id="485" name="Google Shape;485;p25: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26: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in this example we unfold a box, or the first two triangles of the box</a:t>
            </a:r>
            <a:endParaRPr/>
          </a:p>
          <a:p>
            <a:pPr indent="0" lvl="0" marL="0" rtl="0" algn="l">
              <a:lnSpc>
                <a:spcPct val="100000"/>
              </a:lnSpc>
              <a:spcBef>
                <a:spcPts val="480"/>
              </a:spcBef>
              <a:spcAft>
                <a:spcPts val="0"/>
              </a:spcAft>
              <a:buSzPts val="1400"/>
              <a:buNone/>
            </a:pPr>
            <a:r>
              <a:rPr lang="de-AT"/>
              <a:t>green is the first triangle capital ABC, a can be placed to 0,0 and b to 0,lenAB -&gt; c has two positions above or below the line ab -&gt; we can chose above as it does not matter in which direction we unfold</a:t>
            </a:r>
            <a:endParaRPr/>
          </a:p>
          <a:p>
            <a:pPr indent="0" lvl="0" marL="0" rtl="0" algn="l">
              <a:lnSpc>
                <a:spcPct val="100000"/>
              </a:lnSpc>
              <a:spcBef>
                <a:spcPts val="480"/>
              </a:spcBef>
              <a:spcAft>
                <a:spcPts val="0"/>
              </a:spcAft>
              <a:buSzPts val="1400"/>
              <a:buNone/>
            </a:pPr>
            <a:r>
              <a:rPr lang="de-AT"/>
              <a:t>second triangle has already two points given due to the shared edge with the first one, point c has again two possibilities</a:t>
            </a:r>
            <a:endParaRPr/>
          </a:p>
          <a:p>
            <a:pPr indent="0" lvl="0" marL="0" rtl="0" algn="l">
              <a:lnSpc>
                <a:spcPct val="100000"/>
              </a:lnSpc>
              <a:spcBef>
                <a:spcPts val="480"/>
              </a:spcBef>
              <a:spcAft>
                <a:spcPts val="0"/>
              </a:spcAft>
              <a:buSzPts val="1400"/>
              <a:buNone/>
            </a:pPr>
            <a:r>
              <a:rPr lang="de-AT"/>
              <a:t>we chose the side of ab where the previous point a of the triangle is not placed, so we “unfold” and not selfoverlap while unfolding</a:t>
            </a:r>
            <a:endParaRPr/>
          </a:p>
        </p:txBody>
      </p:sp>
      <p:sp>
        <p:nvSpPr>
          <p:cNvPr id="493" name="Google Shape;493;p26: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27: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we check the unfolded patch for overlaps, to determine if it is without overlaps, for this we calculate the area of overlapping triangles (only once, if one triangle overlaps multiple others it is only calculated once)</a:t>
            </a:r>
            <a:endParaRPr/>
          </a:p>
          <a:p>
            <a:pPr indent="0" lvl="0" marL="0" rtl="0" algn="l">
              <a:lnSpc>
                <a:spcPct val="100000"/>
              </a:lnSpc>
              <a:spcBef>
                <a:spcPts val="480"/>
              </a:spcBef>
              <a:spcAft>
                <a:spcPts val="0"/>
              </a:spcAft>
              <a:buSzPts val="1400"/>
              <a:buNone/>
            </a:pPr>
            <a:r>
              <a:rPr lang="de-AT"/>
              <a:t>-&gt; sutherland hodgman, one triangle is the clip polygon, the other one the cliped one -&gt; resulting pointlist is our “overlap polygon” we can use the shoelace formula to calculate the area</a:t>
            </a:r>
            <a:endParaRPr/>
          </a:p>
        </p:txBody>
      </p:sp>
      <p:sp>
        <p:nvSpPr>
          <p:cNvPr id="501" name="Google Shape;501;p27: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p28: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we don’t want to take all gluetags, not even all that are attached to a cut edge as we try to minimise it (why glue more than necessary)</a:t>
            </a:r>
            <a:endParaRPr/>
          </a:p>
          <a:p>
            <a:pPr indent="0" lvl="0" marL="0" rtl="0" algn="l">
              <a:lnSpc>
                <a:spcPct val="100000"/>
              </a:lnSpc>
              <a:spcBef>
                <a:spcPts val="480"/>
              </a:spcBef>
              <a:spcAft>
                <a:spcPts val="0"/>
              </a:spcAft>
              <a:buSzPts val="1400"/>
              <a:buNone/>
            </a:pPr>
            <a:r>
              <a:rPr lang="de-AT"/>
              <a:t>therefore we calculate all necessary gluetags by iterating through all cut edges and picking gluetags if</a:t>
            </a:r>
            <a:endParaRPr/>
          </a:p>
          <a:p>
            <a:pPr indent="-317500" lvl="0" marL="457200" rtl="0" algn="l">
              <a:lnSpc>
                <a:spcPct val="100000"/>
              </a:lnSpc>
              <a:spcBef>
                <a:spcPts val="480"/>
              </a:spcBef>
              <a:spcAft>
                <a:spcPts val="0"/>
              </a:spcAft>
              <a:buSzPts val="1400"/>
              <a:buChar char="-"/>
            </a:pPr>
            <a:r>
              <a:rPr lang="de-AT"/>
              <a:t>targeted or source face is not yet glued with a gluetag yet</a:t>
            </a:r>
            <a:endParaRPr/>
          </a:p>
          <a:p>
            <a:pPr indent="-317500" lvl="0" marL="457200" rtl="0" algn="l">
              <a:lnSpc>
                <a:spcPct val="100000"/>
              </a:lnSpc>
              <a:spcBef>
                <a:spcPts val="0"/>
              </a:spcBef>
              <a:spcAft>
                <a:spcPts val="0"/>
              </a:spcAft>
              <a:buSzPts val="1400"/>
              <a:buChar char="-"/>
            </a:pPr>
            <a:r>
              <a:rPr lang="de-AT"/>
              <a:t>the edge the gluetag is applied to has one more neighbour that is not glued yet (no “open wounds possible”, reconstruction is stable)</a:t>
            </a:r>
            <a:endParaRPr/>
          </a:p>
        </p:txBody>
      </p:sp>
      <p:sp>
        <p:nvSpPr>
          <p:cNvPr id="511" name="Google Shape;511;p28: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p29: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gluetags are suggested to be a trapezoid shape as seen before, therefore consisting of two triangles, which means they can be treated like the rest of the mesh</a:t>
            </a:r>
            <a:endParaRPr/>
          </a:p>
        </p:txBody>
      </p:sp>
      <p:sp>
        <p:nvSpPr>
          <p:cNvPr id="520" name="Google Shape;520;p29: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3: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279" name="Google Shape;279;p3: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30: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as probably doing these steps only once will not yield a result simulated annealing is used to optimise the search for a solution</a:t>
            </a:r>
            <a:endParaRPr/>
          </a:p>
          <a:p>
            <a:pPr indent="0" lvl="0" marL="0" rtl="0" algn="l">
              <a:lnSpc>
                <a:spcPct val="100000"/>
              </a:lnSpc>
              <a:spcBef>
                <a:spcPts val="480"/>
              </a:spcBef>
              <a:spcAft>
                <a:spcPts val="0"/>
              </a:spcAft>
              <a:buSzPts val="1400"/>
              <a:buNone/>
            </a:pPr>
            <a:r>
              <a:rPr lang="de-AT"/>
              <a:t>but we need additional steps -&gt; next slide</a:t>
            </a:r>
            <a:endParaRPr/>
          </a:p>
        </p:txBody>
      </p:sp>
      <p:sp>
        <p:nvSpPr>
          <p:cNvPr id="530" name="Google Shape;530;p30: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p31: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to make simulated annealing work, two more steps are necessary, </a:t>
            </a:r>
            <a:endParaRPr/>
          </a:p>
          <a:p>
            <a:pPr indent="0" lvl="0" marL="0" rtl="0" algn="l">
              <a:lnSpc>
                <a:spcPct val="100000"/>
              </a:lnSpc>
              <a:spcBef>
                <a:spcPts val="480"/>
              </a:spcBef>
              <a:spcAft>
                <a:spcPts val="0"/>
              </a:spcAft>
              <a:buSzPts val="1400"/>
              <a:buNone/>
            </a:pPr>
            <a:r>
              <a:rPr lang="de-AT"/>
              <a:t>edge weight necessary to calculate a minimum spanning tree, can be randomized weight</a:t>
            </a:r>
            <a:endParaRPr/>
          </a:p>
          <a:p>
            <a:pPr indent="0" lvl="0" marL="0" rtl="0" algn="l">
              <a:lnSpc>
                <a:spcPct val="100000"/>
              </a:lnSpc>
              <a:spcBef>
                <a:spcPts val="480"/>
              </a:spcBef>
              <a:spcAft>
                <a:spcPts val="0"/>
              </a:spcAft>
              <a:buSzPts val="1400"/>
              <a:buNone/>
            </a:pPr>
            <a:r>
              <a:rPr lang="de-AT"/>
              <a:t>in each iteration the weight of a random edge is changed</a:t>
            </a:r>
            <a:endParaRPr/>
          </a:p>
        </p:txBody>
      </p:sp>
      <p:sp>
        <p:nvSpPr>
          <p:cNvPr id="540" name="Google Shape;540;p31: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32: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to make simulated annealing work, two more steps are necessary, </a:t>
            </a:r>
            <a:endParaRPr/>
          </a:p>
          <a:p>
            <a:pPr indent="0" lvl="0" marL="0" rtl="0" algn="l">
              <a:lnSpc>
                <a:spcPct val="100000"/>
              </a:lnSpc>
              <a:spcBef>
                <a:spcPts val="480"/>
              </a:spcBef>
              <a:spcAft>
                <a:spcPts val="0"/>
              </a:spcAft>
              <a:buSzPts val="1400"/>
              <a:buNone/>
            </a:pPr>
            <a:r>
              <a:rPr lang="de-AT"/>
              <a:t>edge weight necessary to calculate a minimum spanning tree, can be randomized weight</a:t>
            </a:r>
            <a:endParaRPr/>
          </a:p>
          <a:p>
            <a:pPr indent="0" lvl="0" marL="0" rtl="0" algn="l">
              <a:lnSpc>
                <a:spcPct val="100000"/>
              </a:lnSpc>
              <a:spcBef>
                <a:spcPts val="480"/>
              </a:spcBef>
              <a:spcAft>
                <a:spcPts val="0"/>
              </a:spcAft>
              <a:buSzPts val="1400"/>
              <a:buNone/>
            </a:pPr>
            <a:r>
              <a:rPr lang="de-AT"/>
              <a:t>in each iteration the weight of a random edge is changed</a:t>
            </a:r>
            <a:endParaRPr/>
          </a:p>
        </p:txBody>
      </p:sp>
      <p:sp>
        <p:nvSpPr>
          <p:cNvPr id="550" name="Google Shape;550;p32: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33: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works well for faces &lt; 200 and reasonable for faces &lt; 400</a:t>
            </a:r>
            <a:endParaRPr/>
          </a:p>
          <a:p>
            <a:pPr indent="0" lvl="0" marL="0" rtl="0" algn="l">
              <a:lnSpc>
                <a:spcPct val="100000"/>
              </a:lnSpc>
              <a:spcBef>
                <a:spcPts val="480"/>
              </a:spcBef>
              <a:spcAft>
                <a:spcPts val="0"/>
              </a:spcAft>
              <a:buSzPts val="1400"/>
              <a:buNone/>
            </a:pPr>
            <a:r>
              <a:rPr lang="de-AT"/>
              <a:t>reconstruction impractical without additional indicators</a:t>
            </a:r>
            <a:endParaRPr/>
          </a:p>
          <a:p>
            <a:pPr indent="0" lvl="0" marL="0" rtl="0" algn="l">
              <a:lnSpc>
                <a:spcPct val="100000"/>
              </a:lnSpc>
              <a:spcBef>
                <a:spcPts val="480"/>
              </a:spcBef>
              <a:spcAft>
                <a:spcPts val="0"/>
              </a:spcAft>
              <a:buSzPts val="1400"/>
              <a:buNone/>
            </a:pPr>
            <a:r>
              <a:t/>
            </a:r>
            <a:endParaRPr/>
          </a:p>
        </p:txBody>
      </p:sp>
      <p:sp>
        <p:nvSpPr>
          <p:cNvPr id="562" name="Google Shape;562;p33: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p34: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works well for faces &lt; 200 and reasonable for faces &lt; 400</a:t>
            </a:r>
            <a:endParaRPr/>
          </a:p>
          <a:p>
            <a:pPr indent="0" lvl="0" marL="0" rtl="0" algn="l">
              <a:lnSpc>
                <a:spcPct val="100000"/>
              </a:lnSpc>
              <a:spcBef>
                <a:spcPts val="480"/>
              </a:spcBef>
              <a:spcAft>
                <a:spcPts val="0"/>
              </a:spcAft>
              <a:buSzPts val="1400"/>
              <a:buNone/>
            </a:pPr>
            <a:r>
              <a:rPr lang="de-AT"/>
              <a:t>reconstruction impractical without additional indicators</a:t>
            </a:r>
            <a:endParaRPr/>
          </a:p>
          <a:p>
            <a:pPr indent="0" lvl="0" marL="0" rtl="0" algn="l">
              <a:lnSpc>
                <a:spcPct val="100000"/>
              </a:lnSpc>
              <a:spcBef>
                <a:spcPts val="480"/>
              </a:spcBef>
              <a:spcAft>
                <a:spcPts val="0"/>
              </a:spcAft>
              <a:buSzPts val="1400"/>
              <a:buNone/>
            </a:pPr>
            <a:r>
              <a:t/>
            </a:r>
            <a:endParaRPr/>
          </a:p>
        </p:txBody>
      </p:sp>
      <p:sp>
        <p:nvSpPr>
          <p:cNvPr id="579" name="Google Shape;579;p34: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p35: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works well for faces &lt; 200 and reasonable for faces &lt; 400</a:t>
            </a:r>
            <a:endParaRPr/>
          </a:p>
          <a:p>
            <a:pPr indent="0" lvl="0" marL="0" rtl="0" algn="l">
              <a:lnSpc>
                <a:spcPct val="100000"/>
              </a:lnSpc>
              <a:spcBef>
                <a:spcPts val="480"/>
              </a:spcBef>
              <a:spcAft>
                <a:spcPts val="0"/>
              </a:spcAft>
              <a:buSzPts val="1400"/>
              <a:buNone/>
            </a:pPr>
            <a:r>
              <a:rPr lang="de-AT"/>
              <a:t>reconstruction impractical without additional indicators</a:t>
            </a:r>
            <a:endParaRPr/>
          </a:p>
          <a:p>
            <a:pPr indent="0" lvl="0" marL="0" rtl="0" algn="l">
              <a:lnSpc>
                <a:spcPct val="100000"/>
              </a:lnSpc>
              <a:spcBef>
                <a:spcPts val="480"/>
              </a:spcBef>
              <a:spcAft>
                <a:spcPts val="0"/>
              </a:spcAft>
              <a:buSzPts val="1400"/>
              <a:buNone/>
            </a:pPr>
            <a:r>
              <a:t/>
            </a:r>
            <a:endParaRPr/>
          </a:p>
        </p:txBody>
      </p:sp>
      <p:sp>
        <p:nvSpPr>
          <p:cNvPr id="596" name="Google Shape;596;p35: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p36: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time is a limiting factor, only so many iterations can be done in a reasonable timeframe</a:t>
            </a:r>
            <a:endParaRPr/>
          </a:p>
          <a:p>
            <a:pPr indent="0" lvl="0" marL="0" rtl="0" algn="l">
              <a:lnSpc>
                <a:spcPct val="100000"/>
              </a:lnSpc>
              <a:spcBef>
                <a:spcPts val="480"/>
              </a:spcBef>
              <a:spcAft>
                <a:spcPts val="0"/>
              </a:spcAft>
              <a:buSzPts val="1400"/>
              <a:buNone/>
            </a:pPr>
            <a:r>
              <a:rPr lang="de-AT"/>
              <a:t>large meshes &gt; 400 are very unreliable, don’t always solve within 100000 iterations (benchmark number)</a:t>
            </a:r>
            <a:endParaRPr/>
          </a:p>
          <a:p>
            <a:pPr indent="0" lvl="0" marL="0" rtl="0" algn="l">
              <a:lnSpc>
                <a:spcPct val="100000"/>
              </a:lnSpc>
              <a:spcBef>
                <a:spcPts val="480"/>
              </a:spcBef>
              <a:spcAft>
                <a:spcPts val="0"/>
              </a:spcAft>
              <a:buSzPts val="1400"/>
              <a:buNone/>
            </a:pPr>
            <a:r>
              <a:rPr lang="de-AT"/>
              <a:t>problematic areas -&gt; next slide</a:t>
            </a:r>
            <a:endParaRPr/>
          </a:p>
          <a:p>
            <a:pPr indent="0" lvl="0" marL="0" rtl="0" algn="l">
              <a:lnSpc>
                <a:spcPct val="100000"/>
              </a:lnSpc>
              <a:spcBef>
                <a:spcPts val="480"/>
              </a:spcBef>
              <a:spcAft>
                <a:spcPts val="0"/>
              </a:spcAft>
              <a:buSzPts val="1400"/>
              <a:buNone/>
            </a:pPr>
            <a:r>
              <a:t/>
            </a:r>
            <a:endParaRPr/>
          </a:p>
        </p:txBody>
      </p:sp>
      <p:sp>
        <p:nvSpPr>
          <p:cNvPr id="613" name="Google Shape;613;p36: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p37: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next slide</a:t>
            </a:r>
            <a:endParaRPr/>
          </a:p>
        </p:txBody>
      </p:sp>
      <p:sp>
        <p:nvSpPr>
          <p:cNvPr id="624" name="Google Shape;624;p37: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p38: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explain problematic areas exemplary (almost circular, cutable but gluetags won’t fit, gluetag very small if face is very small)</a:t>
            </a:r>
            <a:endParaRPr/>
          </a:p>
        </p:txBody>
      </p:sp>
      <p:sp>
        <p:nvSpPr>
          <p:cNvPr id="632" name="Google Shape;632;p38: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p39: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645" name="Google Shape;645;p39: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4: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main purpose of 3d mesh unfolding is to create sheets that can be used to create papercraft models</a:t>
            </a:r>
            <a:endParaRPr/>
          </a:p>
        </p:txBody>
      </p:sp>
      <p:sp>
        <p:nvSpPr>
          <p:cNvPr id="288" name="Google Shape;288;p4: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p40: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653" name="Google Shape;653;p40: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p41: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solutions for small meshes using this spanning tree approach are found very fast, but also works well for bigger meshes around 200 faces</a:t>
            </a:r>
            <a:endParaRPr/>
          </a:p>
          <a:p>
            <a:pPr indent="0" lvl="0" marL="0" rtl="0" algn="l">
              <a:lnSpc>
                <a:spcPct val="100000"/>
              </a:lnSpc>
              <a:spcBef>
                <a:spcPts val="480"/>
              </a:spcBef>
              <a:spcAft>
                <a:spcPts val="0"/>
              </a:spcAft>
              <a:buSzPts val="1400"/>
              <a:buNone/>
            </a:pPr>
            <a:r>
              <a:rPr lang="de-AT"/>
              <a:t>mesh size is still a limiting factor, &gt; 400 it gets really problematic to find a solution</a:t>
            </a:r>
            <a:endParaRPr/>
          </a:p>
          <a:p>
            <a:pPr indent="0" lvl="0" marL="0" rtl="0" algn="l">
              <a:lnSpc>
                <a:spcPct val="100000"/>
              </a:lnSpc>
              <a:spcBef>
                <a:spcPts val="480"/>
              </a:spcBef>
              <a:spcAft>
                <a:spcPts val="0"/>
              </a:spcAft>
              <a:buSzPts val="1400"/>
              <a:buNone/>
            </a:pPr>
            <a:r>
              <a:rPr lang="de-AT"/>
              <a:t>reconstruction works for smaller meshes BUT is impractical without additional indicators</a:t>
            </a:r>
            <a:endParaRPr/>
          </a:p>
          <a:p>
            <a:pPr indent="0" lvl="0" marL="0" rtl="0" algn="l">
              <a:lnSpc>
                <a:spcPct val="100000"/>
              </a:lnSpc>
              <a:spcBef>
                <a:spcPts val="480"/>
              </a:spcBef>
              <a:spcAft>
                <a:spcPts val="0"/>
              </a:spcAft>
              <a:buSzPts val="1400"/>
              <a:buNone/>
            </a:pPr>
            <a:r>
              <a:rPr lang="de-AT"/>
              <a:t>mesh shape can also influence the performance</a:t>
            </a:r>
            <a:endParaRPr/>
          </a:p>
        </p:txBody>
      </p:sp>
      <p:sp>
        <p:nvSpPr>
          <p:cNvPr id="661" name="Google Shape;661;p41: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7" name="Shape 667"/>
        <p:cNvGrpSpPr/>
        <p:nvPr/>
      </p:nvGrpSpPr>
      <p:grpSpPr>
        <a:xfrm>
          <a:off x="0" y="0"/>
          <a:ext cx="0" cy="0"/>
          <a:chOff x="0" y="0"/>
          <a:chExt cx="0" cy="0"/>
        </a:xfrm>
      </p:grpSpPr>
      <p:sp>
        <p:nvSpPr>
          <p:cNvPr id="668" name="Google Shape;668;p42: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performance improvements to work better for larger meshes -&gt; computation time down, more iterations possible</a:t>
            </a:r>
            <a:endParaRPr/>
          </a:p>
          <a:p>
            <a:pPr indent="0" lvl="0" marL="0" rtl="0" algn="l">
              <a:lnSpc>
                <a:spcPct val="100000"/>
              </a:lnSpc>
              <a:spcBef>
                <a:spcPts val="480"/>
              </a:spcBef>
              <a:spcAft>
                <a:spcPts val="0"/>
              </a:spcAft>
              <a:buSzPts val="1400"/>
              <a:buNone/>
            </a:pPr>
            <a:r>
              <a:rPr lang="de-AT"/>
              <a:t>indicators -&gt; color gluetags and match on the side they should be on</a:t>
            </a:r>
            <a:endParaRPr/>
          </a:p>
          <a:p>
            <a:pPr indent="0" lvl="0" marL="0" rtl="0" algn="l">
              <a:lnSpc>
                <a:spcPct val="100000"/>
              </a:lnSpc>
              <a:spcBef>
                <a:spcPts val="480"/>
              </a:spcBef>
              <a:spcAft>
                <a:spcPts val="0"/>
              </a:spcAft>
              <a:buSzPts val="1400"/>
              <a:buNone/>
            </a:pPr>
            <a:r>
              <a:rPr lang="de-AT"/>
              <a:t>post process gluetags to maximise use of space</a:t>
            </a:r>
            <a:endParaRPr/>
          </a:p>
        </p:txBody>
      </p:sp>
      <p:sp>
        <p:nvSpPr>
          <p:cNvPr id="669" name="Google Shape;669;p42: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Google Shape;676;p43:notes"/>
          <p:cNvSpPr txBox="1"/>
          <p:nvPr>
            <p:ph idx="1" type="body"/>
          </p:nvPr>
        </p:nvSpPr>
        <p:spPr>
          <a:xfrm>
            <a:off x="946150" y="4860925"/>
            <a:ext cx="5207000" cy="4605338"/>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thank you for your attention are there any questions</a:t>
            </a:r>
            <a:endParaRPr/>
          </a:p>
        </p:txBody>
      </p:sp>
      <p:sp>
        <p:nvSpPr>
          <p:cNvPr id="677" name="Google Shape;677;p43:notes"/>
          <p:cNvSpPr/>
          <p:nvPr>
            <p:ph idx="2" type="sldImg"/>
          </p:nvPr>
        </p:nvSpPr>
        <p:spPr>
          <a:xfrm>
            <a:off x="361950" y="892175"/>
            <a:ext cx="6378575" cy="3589338"/>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Google Shape;689;p44: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some sources</a:t>
            </a:r>
            <a:endParaRPr/>
          </a:p>
        </p:txBody>
      </p:sp>
      <p:sp>
        <p:nvSpPr>
          <p:cNvPr id="690" name="Google Shape;690;p44: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5: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self folding materials as seen in the picture are much like papercraft models, but to generate the printing patch a unfolding technique needs to be employed </a:t>
            </a:r>
            <a:endParaRPr/>
          </a:p>
        </p:txBody>
      </p:sp>
      <p:sp>
        <p:nvSpPr>
          <p:cNvPr id="299" name="Google Shape;299;p5: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6: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rPr lang="de-AT"/>
              <a:t>we have a 3d model, consisting of vertices and their relationship to each other, forming triangles (without loss of generality)</a:t>
            </a:r>
            <a:endParaRPr/>
          </a:p>
          <a:p>
            <a:pPr indent="0" lvl="0" marL="0" rtl="0" algn="l">
              <a:lnSpc>
                <a:spcPct val="100000"/>
              </a:lnSpc>
              <a:spcBef>
                <a:spcPts val="480"/>
              </a:spcBef>
              <a:spcAft>
                <a:spcPts val="0"/>
              </a:spcAft>
              <a:buSzPts val="1400"/>
              <a:buNone/>
            </a:pPr>
            <a:r>
              <a:rPr lang="de-AT"/>
              <a:t>that is unfolded with the purpose of being able to reconstruct it again</a:t>
            </a:r>
            <a:endParaRPr/>
          </a:p>
          <a:p>
            <a:pPr indent="0" lvl="0" marL="0" rtl="0" algn="l">
              <a:lnSpc>
                <a:spcPct val="100000"/>
              </a:lnSpc>
              <a:spcBef>
                <a:spcPts val="480"/>
              </a:spcBef>
              <a:spcAft>
                <a:spcPts val="0"/>
              </a:spcAft>
              <a:buSzPts val="1400"/>
              <a:buNone/>
            </a:pPr>
            <a:r>
              <a:rPr lang="de-AT"/>
              <a:t>3d printer might be able to print this example easier, but it’s expensive and with unfolding we can print it on a sheet of paper and glue it back together</a:t>
            </a:r>
            <a:endParaRPr/>
          </a:p>
          <a:p>
            <a:pPr indent="0" lvl="0" marL="0" rtl="0" algn="l">
              <a:lnSpc>
                <a:spcPct val="100000"/>
              </a:lnSpc>
              <a:spcBef>
                <a:spcPts val="480"/>
              </a:spcBef>
              <a:spcAft>
                <a:spcPts val="0"/>
              </a:spcAft>
              <a:buSzPts val="1400"/>
              <a:buNone/>
            </a:pPr>
            <a:r>
              <a:t/>
            </a:r>
            <a:endParaRPr/>
          </a:p>
          <a:p>
            <a:pPr indent="0" lvl="0" marL="0" rtl="0" algn="l">
              <a:lnSpc>
                <a:spcPct val="100000"/>
              </a:lnSpc>
              <a:spcBef>
                <a:spcPts val="480"/>
              </a:spcBef>
              <a:spcAft>
                <a:spcPts val="0"/>
              </a:spcAft>
              <a:buSzPts val="1400"/>
              <a:buNone/>
            </a:pPr>
            <a:r>
              <a:rPr lang="de-AT"/>
              <a:t>3d mesh unfolding does not only work on triangulated meshes but all kinds of meshes and also meshes with a genus higher than 0 </a:t>
            </a:r>
            <a:endParaRPr/>
          </a:p>
        </p:txBody>
      </p:sp>
      <p:sp>
        <p:nvSpPr>
          <p:cNvPr id="310" name="Google Shape;310;p6: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7: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324" name="Google Shape;324;p7: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8: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332" name="Google Shape;332;p8: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9:notes"/>
          <p:cNvSpPr txBox="1"/>
          <p:nvPr>
            <p:ph idx="1" type="body"/>
          </p:nvPr>
        </p:nvSpPr>
        <p:spPr>
          <a:xfrm>
            <a:off x="946150" y="4860925"/>
            <a:ext cx="5207100" cy="4605300"/>
          </a:xfrm>
          <a:prstGeom prst="rect">
            <a:avLst/>
          </a:prstGeom>
          <a:noFill/>
          <a:ln>
            <a:noFill/>
          </a:ln>
        </p:spPr>
        <p:txBody>
          <a:bodyPr anchorCtr="0" anchor="t" bIns="46800" lIns="95275" spcFirstLastPara="1" rIns="95275" wrap="square" tIns="46800">
            <a:noAutofit/>
          </a:bodyPr>
          <a:lstStyle/>
          <a:p>
            <a:pPr indent="0" lvl="0" marL="0" rtl="0" algn="l">
              <a:lnSpc>
                <a:spcPct val="100000"/>
              </a:lnSpc>
              <a:spcBef>
                <a:spcPts val="480"/>
              </a:spcBef>
              <a:spcAft>
                <a:spcPts val="0"/>
              </a:spcAft>
              <a:buSzPts val="1400"/>
              <a:buNone/>
            </a:pPr>
            <a:r>
              <a:t/>
            </a:r>
            <a:endParaRPr/>
          </a:p>
        </p:txBody>
      </p:sp>
      <p:sp>
        <p:nvSpPr>
          <p:cNvPr id="340" name="Google Shape;340;p9:notes"/>
          <p:cNvSpPr/>
          <p:nvPr>
            <p:ph idx="2" type="sldImg"/>
          </p:nvPr>
        </p:nvSpPr>
        <p:spPr>
          <a:xfrm>
            <a:off x="361950" y="892175"/>
            <a:ext cx="6378600" cy="35892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23" name="Shape 23"/>
        <p:cNvGrpSpPr/>
        <p:nvPr/>
      </p:nvGrpSpPr>
      <p:grpSpPr>
        <a:xfrm>
          <a:off x="0" y="0"/>
          <a:ext cx="0" cy="0"/>
          <a:chOff x="0" y="0"/>
          <a:chExt cx="0" cy="0"/>
        </a:xfrm>
      </p:grpSpPr>
      <p:grpSp>
        <p:nvGrpSpPr>
          <p:cNvPr id="24" name="Google Shape;24;p46"/>
          <p:cNvGrpSpPr/>
          <p:nvPr/>
        </p:nvGrpSpPr>
        <p:grpSpPr>
          <a:xfrm>
            <a:off x="11665360" y="610763"/>
            <a:ext cx="319841" cy="5627344"/>
            <a:chOff x="5475" y="54"/>
            <a:chExt cx="216" cy="3856"/>
          </a:xfrm>
        </p:grpSpPr>
        <p:sp>
          <p:nvSpPr>
            <p:cNvPr id="25" name="Google Shape;25;p46"/>
            <p:cNvSpPr/>
            <p:nvPr/>
          </p:nvSpPr>
          <p:spPr>
            <a:xfrm>
              <a:off x="5633" y="530"/>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46"/>
            <p:cNvSpPr/>
            <p:nvPr/>
          </p:nvSpPr>
          <p:spPr>
            <a:xfrm>
              <a:off x="5527" y="530"/>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46"/>
            <p:cNvSpPr/>
            <p:nvPr/>
          </p:nvSpPr>
          <p:spPr>
            <a:xfrm>
              <a:off x="5633" y="582"/>
              <a:ext cx="54"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46"/>
            <p:cNvSpPr/>
            <p:nvPr/>
          </p:nvSpPr>
          <p:spPr>
            <a:xfrm>
              <a:off x="5475" y="582"/>
              <a:ext cx="52"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46"/>
            <p:cNvSpPr/>
            <p:nvPr/>
          </p:nvSpPr>
          <p:spPr>
            <a:xfrm>
              <a:off x="5633" y="635"/>
              <a:ext cx="54"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46"/>
            <p:cNvSpPr/>
            <p:nvPr/>
          </p:nvSpPr>
          <p:spPr>
            <a:xfrm>
              <a:off x="5581" y="635"/>
              <a:ext cx="52"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46"/>
            <p:cNvSpPr/>
            <p:nvPr/>
          </p:nvSpPr>
          <p:spPr>
            <a:xfrm>
              <a:off x="5633" y="688"/>
              <a:ext cx="54"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46"/>
            <p:cNvSpPr/>
            <p:nvPr/>
          </p:nvSpPr>
          <p:spPr>
            <a:xfrm>
              <a:off x="5581" y="582"/>
              <a:ext cx="52"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46"/>
            <p:cNvSpPr/>
            <p:nvPr/>
          </p:nvSpPr>
          <p:spPr>
            <a:xfrm>
              <a:off x="5527" y="688"/>
              <a:ext cx="54"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46"/>
            <p:cNvSpPr/>
            <p:nvPr/>
          </p:nvSpPr>
          <p:spPr>
            <a:xfrm>
              <a:off x="5475" y="688"/>
              <a:ext cx="52"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46"/>
            <p:cNvSpPr/>
            <p:nvPr/>
          </p:nvSpPr>
          <p:spPr>
            <a:xfrm>
              <a:off x="5633" y="741"/>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46"/>
            <p:cNvSpPr/>
            <p:nvPr/>
          </p:nvSpPr>
          <p:spPr>
            <a:xfrm>
              <a:off x="5581" y="741"/>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46"/>
            <p:cNvSpPr/>
            <p:nvPr/>
          </p:nvSpPr>
          <p:spPr>
            <a:xfrm>
              <a:off x="5527" y="793"/>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46"/>
            <p:cNvSpPr/>
            <p:nvPr/>
          </p:nvSpPr>
          <p:spPr>
            <a:xfrm>
              <a:off x="5633" y="793"/>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46"/>
            <p:cNvSpPr/>
            <p:nvPr/>
          </p:nvSpPr>
          <p:spPr>
            <a:xfrm>
              <a:off x="5633" y="847"/>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46"/>
            <p:cNvSpPr/>
            <p:nvPr/>
          </p:nvSpPr>
          <p:spPr>
            <a:xfrm>
              <a:off x="5581" y="847"/>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46"/>
            <p:cNvSpPr/>
            <p:nvPr/>
          </p:nvSpPr>
          <p:spPr>
            <a:xfrm>
              <a:off x="5475" y="847"/>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46"/>
            <p:cNvSpPr/>
            <p:nvPr/>
          </p:nvSpPr>
          <p:spPr>
            <a:xfrm>
              <a:off x="5633" y="899"/>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46"/>
            <p:cNvSpPr/>
            <p:nvPr/>
          </p:nvSpPr>
          <p:spPr>
            <a:xfrm>
              <a:off x="5581" y="899"/>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46"/>
            <p:cNvSpPr/>
            <p:nvPr/>
          </p:nvSpPr>
          <p:spPr>
            <a:xfrm>
              <a:off x="5527" y="899"/>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46"/>
            <p:cNvSpPr/>
            <p:nvPr/>
          </p:nvSpPr>
          <p:spPr>
            <a:xfrm>
              <a:off x="5633" y="953"/>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46"/>
            <p:cNvSpPr/>
            <p:nvPr/>
          </p:nvSpPr>
          <p:spPr>
            <a:xfrm>
              <a:off x="5581" y="953"/>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46"/>
            <p:cNvSpPr/>
            <p:nvPr/>
          </p:nvSpPr>
          <p:spPr>
            <a:xfrm>
              <a:off x="5475" y="953"/>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 name="Google Shape;48;p46"/>
            <p:cNvSpPr/>
            <p:nvPr/>
          </p:nvSpPr>
          <p:spPr>
            <a:xfrm>
              <a:off x="5633" y="1005"/>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46"/>
            <p:cNvSpPr/>
            <p:nvPr/>
          </p:nvSpPr>
          <p:spPr>
            <a:xfrm>
              <a:off x="5527" y="1005"/>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 name="Google Shape;50;p46"/>
            <p:cNvSpPr/>
            <p:nvPr/>
          </p:nvSpPr>
          <p:spPr>
            <a:xfrm>
              <a:off x="5633" y="1057"/>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 name="Google Shape;51;p46"/>
            <p:cNvSpPr/>
            <p:nvPr/>
          </p:nvSpPr>
          <p:spPr>
            <a:xfrm>
              <a:off x="5581" y="1057"/>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 name="Google Shape;52;p46"/>
            <p:cNvSpPr/>
            <p:nvPr/>
          </p:nvSpPr>
          <p:spPr>
            <a:xfrm>
              <a:off x="5475" y="1057"/>
              <a:ext cx="52"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 name="Google Shape;53;p46"/>
            <p:cNvSpPr/>
            <p:nvPr/>
          </p:nvSpPr>
          <p:spPr>
            <a:xfrm>
              <a:off x="5633" y="1111"/>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 name="Google Shape;54;p46"/>
            <p:cNvSpPr/>
            <p:nvPr/>
          </p:nvSpPr>
          <p:spPr>
            <a:xfrm>
              <a:off x="5581" y="1111"/>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 name="Google Shape;55;p46"/>
            <p:cNvSpPr/>
            <p:nvPr/>
          </p:nvSpPr>
          <p:spPr>
            <a:xfrm>
              <a:off x="5633" y="1163"/>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 name="Google Shape;56;p46"/>
            <p:cNvSpPr/>
            <p:nvPr/>
          </p:nvSpPr>
          <p:spPr>
            <a:xfrm>
              <a:off x="5527" y="1163"/>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 name="Google Shape;57;p46"/>
            <p:cNvSpPr/>
            <p:nvPr/>
          </p:nvSpPr>
          <p:spPr>
            <a:xfrm>
              <a:off x="5633" y="1217"/>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 name="Google Shape;58;p46"/>
            <p:cNvSpPr/>
            <p:nvPr/>
          </p:nvSpPr>
          <p:spPr>
            <a:xfrm>
              <a:off x="5581" y="1217"/>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46"/>
            <p:cNvSpPr/>
            <p:nvPr/>
          </p:nvSpPr>
          <p:spPr>
            <a:xfrm>
              <a:off x="5527" y="1217"/>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p46"/>
            <p:cNvSpPr/>
            <p:nvPr/>
          </p:nvSpPr>
          <p:spPr>
            <a:xfrm>
              <a:off x="5633" y="1269"/>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p46"/>
            <p:cNvSpPr/>
            <p:nvPr/>
          </p:nvSpPr>
          <p:spPr>
            <a:xfrm>
              <a:off x="5581" y="1269"/>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 name="Google Shape;62;p46"/>
            <p:cNvSpPr/>
            <p:nvPr/>
          </p:nvSpPr>
          <p:spPr>
            <a:xfrm>
              <a:off x="5475" y="1269"/>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 name="Google Shape;63;p46"/>
            <p:cNvSpPr/>
            <p:nvPr/>
          </p:nvSpPr>
          <p:spPr>
            <a:xfrm>
              <a:off x="5633" y="1323"/>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 name="Google Shape;64;p46"/>
            <p:cNvSpPr/>
            <p:nvPr/>
          </p:nvSpPr>
          <p:spPr>
            <a:xfrm>
              <a:off x="5527" y="1323"/>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 name="Google Shape;65;p46"/>
            <p:cNvSpPr/>
            <p:nvPr/>
          </p:nvSpPr>
          <p:spPr>
            <a:xfrm>
              <a:off x="5633" y="1375"/>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 name="Google Shape;66;p46"/>
            <p:cNvSpPr/>
            <p:nvPr/>
          </p:nvSpPr>
          <p:spPr>
            <a:xfrm>
              <a:off x="5581" y="1375"/>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 name="Google Shape;67;p46"/>
            <p:cNvSpPr/>
            <p:nvPr/>
          </p:nvSpPr>
          <p:spPr>
            <a:xfrm>
              <a:off x="5527" y="1375"/>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 name="Google Shape;68;p46"/>
            <p:cNvSpPr/>
            <p:nvPr/>
          </p:nvSpPr>
          <p:spPr>
            <a:xfrm>
              <a:off x="5633" y="1427"/>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 name="Google Shape;69;p46"/>
            <p:cNvSpPr/>
            <p:nvPr/>
          </p:nvSpPr>
          <p:spPr>
            <a:xfrm>
              <a:off x="5581" y="1427"/>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 name="Google Shape;70;p46"/>
            <p:cNvSpPr/>
            <p:nvPr/>
          </p:nvSpPr>
          <p:spPr>
            <a:xfrm>
              <a:off x="5633" y="1481"/>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 name="Google Shape;71;p46"/>
            <p:cNvSpPr/>
            <p:nvPr/>
          </p:nvSpPr>
          <p:spPr>
            <a:xfrm>
              <a:off x="5581" y="1481"/>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 name="Google Shape;72;p46"/>
            <p:cNvSpPr/>
            <p:nvPr/>
          </p:nvSpPr>
          <p:spPr>
            <a:xfrm>
              <a:off x="5527" y="1481"/>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 name="Google Shape;73;p46"/>
            <p:cNvSpPr/>
            <p:nvPr/>
          </p:nvSpPr>
          <p:spPr>
            <a:xfrm>
              <a:off x="5633" y="1533"/>
              <a:ext cx="54"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 name="Google Shape;74;p46"/>
            <p:cNvSpPr/>
            <p:nvPr/>
          </p:nvSpPr>
          <p:spPr>
            <a:xfrm>
              <a:off x="5475" y="1533"/>
              <a:ext cx="52"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 name="Google Shape;75;p46"/>
            <p:cNvSpPr/>
            <p:nvPr/>
          </p:nvSpPr>
          <p:spPr>
            <a:xfrm>
              <a:off x="5633" y="1586"/>
              <a:ext cx="54"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 name="Google Shape;76;p46"/>
            <p:cNvSpPr/>
            <p:nvPr/>
          </p:nvSpPr>
          <p:spPr>
            <a:xfrm>
              <a:off x="5581" y="1586"/>
              <a:ext cx="52"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 name="Google Shape;77;p46"/>
            <p:cNvSpPr/>
            <p:nvPr/>
          </p:nvSpPr>
          <p:spPr>
            <a:xfrm>
              <a:off x="5527" y="1586"/>
              <a:ext cx="54"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 name="Google Shape;78;p46"/>
            <p:cNvSpPr/>
            <p:nvPr/>
          </p:nvSpPr>
          <p:spPr>
            <a:xfrm>
              <a:off x="5633" y="1639"/>
              <a:ext cx="54"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 name="Google Shape;79;p46"/>
            <p:cNvSpPr/>
            <p:nvPr/>
          </p:nvSpPr>
          <p:spPr>
            <a:xfrm>
              <a:off x="5633" y="1692"/>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 name="Google Shape;80;p46"/>
            <p:cNvSpPr/>
            <p:nvPr/>
          </p:nvSpPr>
          <p:spPr>
            <a:xfrm>
              <a:off x="5581" y="1692"/>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 name="Google Shape;81;p46"/>
            <p:cNvSpPr/>
            <p:nvPr/>
          </p:nvSpPr>
          <p:spPr>
            <a:xfrm>
              <a:off x="5527" y="1692"/>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 name="Google Shape;82;p46"/>
            <p:cNvSpPr/>
            <p:nvPr/>
          </p:nvSpPr>
          <p:spPr>
            <a:xfrm>
              <a:off x="5633" y="1744"/>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 name="Google Shape;83;p46"/>
            <p:cNvSpPr/>
            <p:nvPr/>
          </p:nvSpPr>
          <p:spPr>
            <a:xfrm>
              <a:off x="5581" y="1744"/>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 name="Google Shape;84;p46"/>
            <p:cNvSpPr/>
            <p:nvPr/>
          </p:nvSpPr>
          <p:spPr>
            <a:xfrm>
              <a:off x="5527" y="1744"/>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46"/>
            <p:cNvSpPr/>
            <p:nvPr/>
          </p:nvSpPr>
          <p:spPr>
            <a:xfrm>
              <a:off x="5633" y="1798"/>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46"/>
            <p:cNvSpPr/>
            <p:nvPr/>
          </p:nvSpPr>
          <p:spPr>
            <a:xfrm>
              <a:off x="5527" y="1850"/>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 name="Google Shape;87;p46"/>
            <p:cNvSpPr/>
            <p:nvPr/>
          </p:nvSpPr>
          <p:spPr>
            <a:xfrm>
              <a:off x="5475" y="1798"/>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46"/>
            <p:cNvSpPr/>
            <p:nvPr/>
          </p:nvSpPr>
          <p:spPr>
            <a:xfrm>
              <a:off x="5633" y="1850"/>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 name="Google Shape;89;p46"/>
            <p:cNvSpPr/>
            <p:nvPr/>
          </p:nvSpPr>
          <p:spPr>
            <a:xfrm>
              <a:off x="5633" y="1902"/>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 name="Google Shape;90;p46"/>
            <p:cNvSpPr/>
            <p:nvPr/>
          </p:nvSpPr>
          <p:spPr>
            <a:xfrm>
              <a:off x="5581" y="1902"/>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 name="Google Shape;91;p46"/>
            <p:cNvSpPr/>
            <p:nvPr/>
          </p:nvSpPr>
          <p:spPr>
            <a:xfrm>
              <a:off x="5633" y="2432"/>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 name="Google Shape;92;p46"/>
            <p:cNvSpPr/>
            <p:nvPr/>
          </p:nvSpPr>
          <p:spPr>
            <a:xfrm>
              <a:off x="5581" y="2432"/>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 name="Google Shape;93;p46"/>
            <p:cNvSpPr/>
            <p:nvPr/>
          </p:nvSpPr>
          <p:spPr>
            <a:xfrm>
              <a:off x="5527" y="2432"/>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 name="Google Shape;94;p46"/>
            <p:cNvSpPr/>
            <p:nvPr/>
          </p:nvSpPr>
          <p:spPr>
            <a:xfrm>
              <a:off x="5633" y="2484"/>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 name="Google Shape;95;p46"/>
            <p:cNvSpPr/>
            <p:nvPr/>
          </p:nvSpPr>
          <p:spPr>
            <a:xfrm>
              <a:off x="5581" y="2484"/>
              <a:ext cx="52"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 name="Google Shape;96;p46"/>
            <p:cNvSpPr/>
            <p:nvPr/>
          </p:nvSpPr>
          <p:spPr>
            <a:xfrm>
              <a:off x="5633" y="2538"/>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 name="Google Shape;97;p46"/>
            <p:cNvSpPr/>
            <p:nvPr/>
          </p:nvSpPr>
          <p:spPr>
            <a:xfrm>
              <a:off x="5527" y="2538"/>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 name="Google Shape;98;p46"/>
            <p:cNvSpPr/>
            <p:nvPr/>
          </p:nvSpPr>
          <p:spPr>
            <a:xfrm>
              <a:off x="5633" y="2590"/>
              <a:ext cx="54"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 name="Google Shape;99;p46"/>
            <p:cNvSpPr/>
            <p:nvPr/>
          </p:nvSpPr>
          <p:spPr>
            <a:xfrm>
              <a:off x="5581" y="2590"/>
              <a:ext cx="52"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 name="Google Shape;100;p46"/>
            <p:cNvSpPr/>
            <p:nvPr/>
          </p:nvSpPr>
          <p:spPr>
            <a:xfrm>
              <a:off x="5475" y="2590"/>
              <a:ext cx="52"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 name="Google Shape;101;p46"/>
            <p:cNvSpPr/>
            <p:nvPr/>
          </p:nvSpPr>
          <p:spPr>
            <a:xfrm>
              <a:off x="5633" y="2643"/>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 name="Google Shape;102;p46"/>
            <p:cNvSpPr/>
            <p:nvPr/>
          </p:nvSpPr>
          <p:spPr>
            <a:xfrm>
              <a:off x="5581" y="2643"/>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 name="Google Shape;103;p46"/>
            <p:cNvSpPr/>
            <p:nvPr/>
          </p:nvSpPr>
          <p:spPr>
            <a:xfrm>
              <a:off x="5527" y="2643"/>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 name="Google Shape;104;p46"/>
            <p:cNvSpPr/>
            <p:nvPr/>
          </p:nvSpPr>
          <p:spPr>
            <a:xfrm>
              <a:off x="5633" y="2695"/>
              <a:ext cx="54"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 name="Google Shape;105;p46"/>
            <p:cNvSpPr/>
            <p:nvPr/>
          </p:nvSpPr>
          <p:spPr>
            <a:xfrm>
              <a:off x="5581" y="2695"/>
              <a:ext cx="52"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 name="Google Shape;106;p46"/>
            <p:cNvSpPr/>
            <p:nvPr/>
          </p:nvSpPr>
          <p:spPr>
            <a:xfrm>
              <a:off x="5633" y="2748"/>
              <a:ext cx="54"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 name="Google Shape;107;p46"/>
            <p:cNvSpPr/>
            <p:nvPr/>
          </p:nvSpPr>
          <p:spPr>
            <a:xfrm>
              <a:off x="5581" y="2748"/>
              <a:ext cx="52"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8" name="Google Shape;108;p46"/>
            <p:cNvSpPr/>
            <p:nvPr/>
          </p:nvSpPr>
          <p:spPr>
            <a:xfrm>
              <a:off x="5527" y="2748"/>
              <a:ext cx="54"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 name="Google Shape;109;p46"/>
            <p:cNvSpPr/>
            <p:nvPr/>
          </p:nvSpPr>
          <p:spPr>
            <a:xfrm>
              <a:off x="5633" y="2801"/>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 name="Google Shape;110;p46"/>
            <p:cNvSpPr/>
            <p:nvPr/>
          </p:nvSpPr>
          <p:spPr>
            <a:xfrm>
              <a:off x="5581" y="2801"/>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 name="Google Shape;111;p46"/>
            <p:cNvSpPr/>
            <p:nvPr/>
          </p:nvSpPr>
          <p:spPr>
            <a:xfrm>
              <a:off x="5475" y="2801"/>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 name="Google Shape;112;p46"/>
            <p:cNvSpPr/>
            <p:nvPr/>
          </p:nvSpPr>
          <p:spPr>
            <a:xfrm>
              <a:off x="5633" y="2853"/>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46"/>
            <p:cNvSpPr/>
            <p:nvPr/>
          </p:nvSpPr>
          <p:spPr>
            <a:xfrm>
              <a:off x="5527" y="2853"/>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 name="Google Shape;114;p46"/>
            <p:cNvSpPr/>
            <p:nvPr/>
          </p:nvSpPr>
          <p:spPr>
            <a:xfrm>
              <a:off x="5633" y="2907"/>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 name="Google Shape;115;p46"/>
            <p:cNvSpPr/>
            <p:nvPr/>
          </p:nvSpPr>
          <p:spPr>
            <a:xfrm>
              <a:off x="5581" y="2907"/>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 name="Google Shape;116;p46"/>
            <p:cNvSpPr/>
            <p:nvPr/>
          </p:nvSpPr>
          <p:spPr>
            <a:xfrm>
              <a:off x="5475" y="2907"/>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 name="Google Shape;117;p46"/>
            <p:cNvSpPr/>
            <p:nvPr/>
          </p:nvSpPr>
          <p:spPr>
            <a:xfrm>
              <a:off x="5633" y="2959"/>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 name="Google Shape;118;p46"/>
            <p:cNvSpPr/>
            <p:nvPr/>
          </p:nvSpPr>
          <p:spPr>
            <a:xfrm>
              <a:off x="5581" y="2959"/>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 name="Google Shape;119;p46"/>
            <p:cNvSpPr/>
            <p:nvPr/>
          </p:nvSpPr>
          <p:spPr>
            <a:xfrm>
              <a:off x="5527" y="2959"/>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 name="Google Shape;120;p46"/>
            <p:cNvSpPr/>
            <p:nvPr/>
          </p:nvSpPr>
          <p:spPr>
            <a:xfrm>
              <a:off x="5633" y="3013"/>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 name="Google Shape;121;p46"/>
            <p:cNvSpPr/>
            <p:nvPr/>
          </p:nvSpPr>
          <p:spPr>
            <a:xfrm>
              <a:off x="5475" y="3013"/>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 name="Google Shape;122;p46"/>
            <p:cNvSpPr/>
            <p:nvPr/>
          </p:nvSpPr>
          <p:spPr>
            <a:xfrm>
              <a:off x="5633" y="3065"/>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 name="Google Shape;123;p46"/>
            <p:cNvSpPr/>
            <p:nvPr/>
          </p:nvSpPr>
          <p:spPr>
            <a:xfrm>
              <a:off x="5581" y="3065"/>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 name="Google Shape;124;p46"/>
            <p:cNvSpPr/>
            <p:nvPr/>
          </p:nvSpPr>
          <p:spPr>
            <a:xfrm>
              <a:off x="5527" y="3065"/>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 name="Google Shape;125;p46"/>
            <p:cNvSpPr/>
            <p:nvPr/>
          </p:nvSpPr>
          <p:spPr>
            <a:xfrm>
              <a:off x="5633" y="3117"/>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 name="Google Shape;126;p46"/>
            <p:cNvSpPr/>
            <p:nvPr/>
          </p:nvSpPr>
          <p:spPr>
            <a:xfrm>
              <a:off x="5581" y="3117"/>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 name="Google Shape;127;p46"/>
            <p:cNvSpPr/>
            <p:nvPr/>
          </p:nvSpPr>
          <p:spPr>
            <a:xfrm>
              <a:off x="5633" y="3171"/>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 name="Google Shape;128;p46"/>
            <p:cNvSpPr/>
            <p:nvPr/>
          </p:nvSpPr>
          <p:spPr>
            <a:xfrm>
              <a:off x="5527" y="3171"/>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 name="Google Shape;129;p46"/>
            <p:cNvSpPr/>
            <p:nvPr/>
          </p:nvSpPr>
          <p:spPr>
            <a:xfrm>
              <a:off x="5633" y="3223"/>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p46"/>
            <p:cNvSpPr/>
            <p:nvPr/>
          </p:nvSpPr>
          <p:spPr>
            <a:xfrm>
              <a:off x="5581" y="3223"/>
              <a:ext cx="52"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46"/>
            <p:cNvSpPr/>
            <p:nvPr/>
          </p:nvSpPr>
          <p:spPr>
            <a:xfrm>
              <a:off x="5475" y="3223"/>
              <a:ext cx="52"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 name="Google Shape;132;p46"/>
            <p:cNvSpPr/>
            <p:nvPr/>
          </p:nvSpPr>
          <p:spPr>
            <a:xfrm>
              <a:off x="5633" y="3277"/>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p46"/>
            <p:cNvSpPr/>
            <p:nvPr/>
          </p:nvSpPr>
          <p:spPr>
            <a:xfrm>
              <a:off x="5581" y="3277"/>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46"/>
            <p:cNvSpPr/>
            <p:nvPr/>
          </p:nvSpPr>
          <p:spPr>
            <a:xfrm>
              <a:off x="5527" y="3277"/>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 name="Google Shape;135;p46"/>
            <p:cNvSpPr/>
            <p:nvPr/>
          </p:nvSpPr>
          <p:spPr>
            <a:xfrm>
              <a:off x="5633" y="3329"/>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 name="Google Shape;136;p46"/>
            <p:cNvSpPr/>
            <p:nvPr/>
          </p:nvSpPr>
          <p:spPr>
            <a:xfrm>
              <a:off x="5581" y="3329"/>
              <a:ext cx="52"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 name="Google Shape;137;p46"/>
            <p:cNvSpPr/>
            <p:nvPr/>
          </p:nvSpPr>
          <p:spPr>
            <a:xfrm>
              <a:off x="5475" y="3329"/>
              <a:ext cx="52"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 name="Google Shape;138;p46"/>
            <p:cNvSpPr/>
            <p:nvPr/>
          </p:nvSpPr>
          <p:spPr>
            <a:xfrm>
              <a:off x="5633" y="3383"/>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 name="Google Shape;139;p46"/>
            <p:cNvSpPr/>
            <p:nvPr/>
          </p:nvSpPr>
          <p:spPr>
            <a:xfrm>
              <a:off x="5581" y="3383"/>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 name="Google Shape;140;p46"/>
            <p:cNvSpPr/>
            <p:nvPr/>
          </p:nvSpPr>
          <p:spPr>
            <a:xfrm>
              <a:off x="5527" y="3383"/>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1" name="Google Shape;141;p46"/>
            <p:cNvSpPr/>
            <p:nvPr/>
          </p:nvSpPr>
          <p:spPr>
            <a:xfrm>
              <a:off x="5633" y="3435"/>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 name="Google Shape;142;p46"/>
            <p:cNvSpPr/>
            <p:nvPr/>
          </p:nvSpPr>
          <p:spPr>
            <a:xfrm>
              <a:off x="5633" y="3489"/>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p46"/>
            <p:cNvSpPr/>
            <p:nvPr/>
          </p:nvSpPr>
          <p:spPr>
            <a:xfrm>
              <a:off x="5581" y="3489"/>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 name="Google Shape;144;p46"/>
            <p:cNvSpPr/>
            <p:nvPr/>
          </p:nvSpPr>
          <p:spPr>
            <a:xfrm>
              <a:off x="5527" y="3489"/>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 name="Google Shape;145;p46"/>
            <p:cNvSpPr/>
            <p:nvPr/>
          </p:nvSpPr>
          <p:spPr>
            <a:xfrm>
              <a:off x="5633" y="3541"/>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 name="Google Shape;146;p46"/>
            <p:cNvSpPr/>
            <p:nvPr/>
          </p:nvSpPr>
          <p:spPr>
            <a:xfrm>
              <a:off x="5581" y="3541"/>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 name="Google Shape;147;p46"/>
            <p:cNvSpPr/>
            <p:nvPr/>
          </p:nvSpPr>
          <p:spPr>
            <a:xfrm>
              <a:off x="5475" y="3541"/>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 name="Google Shape;148;p46"/>
            <p:cNvSpPr/>
            <p:nvPr/>
          </p:nvSpPr>
          <p:spPr>
            <a:xfrm>
              <a:off x="5633" y="3593"/>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 name="Google Shape;149;p46"/>
            <p:cNvSpPr/>
            <p:nvPr/>
          </p:nvSpPr>
          <p:spPr>
            <a:xfrm>
              <a:off x="5527" y="3593"/>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 name="Google Shape;150;p46"/>
            <p:cNvSpPr/>
            <p:nvPr/>
          </p:nvSpPr>
          <p:spPr>
            <a:xfrm>
              <a:off x="5633" y="3647"/>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 name="Google Shape;151;p46"/>
            <p:cNvSpPr/>
            <p:nvPr/>
          </p:nvSpPr>
          <p:spPr>
            <a:xfrm>
              <a:off x="5581" y="3647"/>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 name="Google Shape;152;p46"/>
            <p:cNvSpPr/>
            <p:nvPr/>
          </p:nvSpPr>
          <p:spPr>
            <a:xfrm>
              <a:off x="5475" y="3699"/>
              <a:ext cx="52"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46"/>
            <p:cNvSpPr/>
            <p:nvPr/>
          </p:nvSpPr>
          <p:spPr>
            <a:xfrm>
              <a:off x="5633" y="3699"/>
              <a:ext cx="54"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 name="Google Shape;154;p46"/>
            <p:cNvSpPr/>
            <p:nvPr/>
          </p:nvSpPr>
          <p:spPr>
            <a:xfrm>
              <a:off x="5581" y="3699"/>
              <a:ext cx="52" cy="53"/>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 name="Google Shape;155;p46"/>
            <p:cNvSpPr/>
            <p:nvPr/>
          </p:nvSpPr>
          <p:spPr>
            <a:xfrm>
              <a:off x="5633" y="3752"/>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46"/>
            <p:cNvSpPr/>
            <p:nvPr/>
          </p:nvSpPr>
          <p:spPr>
            <a:xfrm>
              <a:off x="5527" y="3752"/>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 name="Google Shape;157;p46"/>
            <p:cNvSpPr/>
            <p:nvPr/>
          </p:nvSpPr>
          <p:spPr>
            <a:xfrm>
              <a:off x="5633" y="3804"/>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 name="Google Shape;158;p46"/>
            <p:cNvSpPr/>
            <p:nvPr/>
          </p:nvSpPr>
          <p:spPr>
            <a:xfrm>
              <a:off x="5581" y="3804"/>
              <a:ext cx="52"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9" name="Google Shape;159;p46"/>
            <p:cNvSpPr/>
            <p:nvPr/>
          </p:nvSpPr>
          <p:spPr>
            <a:xfrm>
              <a:off x="5527" y="3804"/>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p46"/>
            <p:cNvSpPr/>
            <p:nvPr/>
          </p:nvSpPr>
          <p:spPr>
            <a:xfrm>
              <a:off x="5633" y="3858"/>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p46"/>
            <p:cNvSpPr/>
            <p:nvPr/>
          </p:nvSpPr>
          <p:spPr>
            <a:xfrm>
              <a:off x="5581" y="3858"/>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p46"/>
            <p:cNvSpPr/>
            <p:nvPr/>
          </p:nvSpPr>
          <p:spPr>
            <a:xfrm>
              <a:off x="5527" y="3858"/>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p46"/>
            <p:cNvSpPr/>
            <p:nvPr/>
          </p:nvSpPr>
          <p:spPr>
            <a:xfrm>
              <a:off x="5475" y="3858"/>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4" name="Google Shape;164;p46"/>
            <p:cNvSpPr/>
            <p:nvPr/>
          </p:nvSpPr>
          <p:spPr>
            <a:xfrm>
              <a:off x="5633" y="1956"/>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5" name="Google Shape;165;p46"/>
            <p:cNvSpPr/>
            <p:nvPr/>
          </p:nvSpPr>
          <p:spPr>
            <a:xfrm>
              <a:off x="5581" y="1956"/>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6" name="Google Shape;166;p46"/>
            <p:cNvSpPr/>
            <p:nvPr/>
          </p:nvSpPr>
          <p:spPr>
            <a:xfrm>
              <a:off x="5527" y="1956"/>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7" name="Google Shape;167;p46"/>
            <p:cNvSpPr/>
            <p:nvPr/>
          </p:nvSpPr>
          <p:spPr>
            <a:xfrm>
              <a:off x="5633" y="2008"/>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8" name="Google Shape;168;p46"/>
            <p:cNvSpPr/>
            <p:nvPr/>
          </p:nvSpPr>
          <p:spPr>
            <a:xfrm>
              <a:off x="5527" y="2114"/>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p46"/>
            <p:cNvSpPr/>
            <p:nvPr/>
          </p:nvSpPr>
          <p:spPr>
            <a:xfrm>
              <a:off x="5527" y="2008"/>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0" name="Google Shape;170;p46"/>
            <p:cNvSpPr/>
            <p:nvPr/>
          </p:nvSpPr>
          <p:spPr>
            <a:xfrm>
              <a:off x="5633" y="2062"/>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1" name="Google Shape;171;p46"/>
            <p:cNvSpPr/>
            <p:nvPr/>
          </p:nvSpPr>
          <p:spPr>
            <a:xfrm>
              <a:off x="5581" y="2062"/>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46"/>
            <p:cNvSpPr/>
            <p:nvPr/>
          </p:nvSpPr>
          <p:spPr>
            <a:xfrm>
              <a:off x="5475" y="2062"/>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p46"/>
            <p:cNvSpPr/>
            <p:nvPr/>
          </p:nvSpPr>
          <p:spPr>
            <a:xfrm>
              <a:off x="5633" y="2114"/>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4" name="Google Shape;174;p46"/>
            <p:cNvSpPr/>
            <p:nvPr/>
          </p:nvSpPr>
          <p:spPr>
            <a:xfrm>
              <a:off x="5633" y="2168"/>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p46"/>
            <p:cNvSpPr/>
            <p:nvPr/>
          </p:nvSpPr>
          <p:spPr>
            <a:xfrm>
              <a:off x="5581" y="2168"/>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p46"/>
            <p:cNvSpPr/>
            <p:nvPr/>
          </p:nvSpPr>
          <p:spPr>
            <a:xfrm>
              <a:off x="5633" y="2220"/>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p46"/>
            <p:cNvSpPr/>
            <p:nvPr/>
          </p:nvSpPr>
          <p:spPr>
            <a:xfrm>
              <a:off x="5581" y="2220"/>
              <a:ext cx="52"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46"/>
            <p:cNvSpPr/>
            <p:nvPr/>
          </p:nvSpPr>
          <p:spPr>
            <a:xfrm>
              <a:off x="5527" y="2220"/>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9" name="Google Shape;179;p46"/>
            <p:cNvSpPr/>
            <p:nvPr/>
          </p:nvSpPr>
          <p:spPr>
            <a:xfrm>
              <a:off x="5633" y="2272"/>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46"/>
            <p:cNvSpPr/>
            <p:nvPr/>
          </p:nvSpPr>
          <p:spPr>
            <a:xfrm>
              <a:off x="5633" y="2326"/>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p46"/>
            <p:cNvSpPr/>
            <p:nvPr/>
          </p:nvSpPr>
          <p:spPr>
            <a:xfrm>
              <a:off x="5581" y="2272"/>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2" name="Google Shape;182;p46"/>
            <p:cNvSpPr/>
            <p:nvPr/>
          </p:nvSpPr>
          <p:spPr>
            <a:xfrm>
              <a:off x="5527" y="2326"/>
              <a:ext cx="54" cy="52"/>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3" name="Google Shape;183;p46"/>
            <p:cNvSpPr/>
            <p:nvPr/>
          </p:nvSpPr>
          <p:spPr>
            <a:xfrm>
              <a:off x="5633" y="2378"/>
              <a:ext cx="54"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4" name="Google Shape;184;p46"/>
            <p:cNvSpPr/>
            <p:nvPr/>
          </p:nvSpPr>
          <p:spPr>
            <a:xfrm>
              <a:off x="5581" y="2378"/>
              <a:ext cx="52" cy="54"/>
            </a:xfrm>
            <a:prstGeom prst="rect">
              <a:avLst/>
            </a:prstGeom>
            <a:solidFill>
              <a:srgbClr val="C32D9B"/>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46"/>
            <p:cNvSpPr/>
            <p:nvPr/>
          </p:nvSpPr>
          <p:spPr>
            <a:xfrm>
              <a:off x="5475" y="2378"/>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6" name="Google Shape;186;p46"/>
            <p:cNvSpPr/>
            <p:nvPr/>
          </p:nvSpPr>
          <p:spPr>
            <a:xfrm>
              <a:off x="5581" y="1798"/>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46"/>
            <p:cNvSpPr/>
            <p:nvPr/>
          </p:nvSpPr>
          <p:spPr>
            <a:xfrm>
              <a:off x="5581" y="477"/>
              <a:ext cx="52"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46"/>
            <p:cNvSpPr/>
            <p:nvPr/>
          </p:nvSpPr>
          <p:spPr>
            <a:xfrm>
              <a:off x="5633" y="477"/>
              <a:ext cx="54" cy="53"/>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46"/>
            <p:cNvSpPr/>
            <p:nvPr/>
          </p:nvSpPr>
          <p:spPr>
            <a:xfrm>
              <a:off x="5527" y="424"/>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46"/>
            <p:cNvSpPr/>
            <p:nvPr/>
          </p:nvSpPr>
          <p:spPr>
            <a:xfrm>
              <a:off x="5581" y="424"/>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46"/>
            <p:cNvSpPr/>
            <p:nvPr/>
          </p:nvSpPr>
          <p:spPr>
            <a:xfrm>
              <a:off x="5633" y="424"/>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2" name="Google Shape;192;p46"/>
            <p:cNvSpPr/>
            <p:nvPr/>
          </p:nvSpPr>
          <p:spPr>
            <a:xfrm>
              <a:off x="5633" y="372"/>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3" name="Google Shape;193;p46"/>
            <p:cNvSpPr/>
            <p:nvPr/>
          </p:nvSpPr>
          <p:spPr>
            <a:xfrm>
              <a:off x="5475" y="372"/>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4" name="Google Shape;194;p46"/>
            <p:cNvSpPr/>
            <p:nvPr/>
          </p:nvSpPr>
          <p:spPr>
            <a:xfrm>
              <a:off x="5527" y="318"/>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46"/>
            <p:cNvSpPr/>
            <p:nvPr/>
          </p:nvSpPr>
          <p:spPr>
            <a:xfrm>
              <a:off x="5581" y="318"/>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46"/>
            <p:cNvSpPr/>
            <p:nvPr/>
          </p:nvSpPr>
          <p:spPr>
            <a:xfrm>
              <a:off x="5633" y="318"/>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46"/>
            <p:cNvSpPr/>
            <p:nvPr/>
          </p:nvSpPr>
          <p:spPr>
            <a:xfrm>
              <a:off x="5581" y="266"/>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46"/>
            <p:cNvSpPr/>
            <p:nvPr/>
          </p:nvSpPr>
          <p:spPr>
            <a:xfrm>
              <a:off x="5633" y="266"/>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9" name="Google Shape;199;p46"/>
            <p:cNvSpPr/>
            <p:nvPr/>
          </p:nvSpPr>
          <p:spPr>
            <a:xfrm>
              <a:off x="5527" y="212"/>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0" name="Google Shape;200;p46"/>
            <p:cNvSpPr/>
            <p:nvPr/>
          </p:nvSpPr>
          <p:spPr>
            <a:xfrm>
              <a:off x="5581" y="212"/>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 name="Google Shape;201;p46"/>
            <p:cNvSpPr/>
            <p:nvPr/>
          </p:nvSpPr>
          <p:spPr>
            <a:xfrm>
              <a:off x="5633" y="212"/>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46"/>
            <p:cNvSpPr/>
            <p:nvPr/>
          </p:nvSpPr>
          <p:spPr>
            <a:xfrm>
              <a:off x="5476" y="214"/>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46"/>
            <p:cNvSpPr/>
            <p:nvPr/>
          </p:nvSpPr>
          <p:spPr>
            <a:xfrm>
              <a:off x="5527" y="160"/>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46"/>
            <p:cNvSpPr/>
            <p:nvPr/>
          </p:nvSpPr>
          <p:spPr>
            <a:xfrm>
              <a:off x="5581" y="160"/>
              <a:ext cx="52" cy="52"/>
            </a:xfrm>
            <a:prstGeom prst="rect">
              <a:avLst/>
            </a:prstGeom>
            <a:solidFill>
              <a:srgbClr val="2AA3D8"/>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46"/>
            <p:cNvSpPr/>
            <p:nvPr/>
          </p:nvSpPr>
          <p:spPr>
            <a:xfrm>
              <a:off x="5633" y="160"/>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46"/>
            <p:cNvSpPr/>
            <p:nvPr/>
          </p:nvSpPr>
          <p:spPr>
            <a:xfrm>
              <a:off x="5581" y="106"/>
              <a:ext cx="52" cy="54"/>
            </a:xfrm>
            <a:prstGeom prst="rect">
              <a:avLst/>
            </a:prstGeom>
            <a:solidFill>
              <a:srgbClr val="2AA3D8"/>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46"/>
            <p:cNvSpPr/>
            <p:nvPr/>
          </p:nvSpPr>
          <p:spPr>
            <a:xfrm>
              <a:off x="5633" y="106"/>
              <a:ext cx="54" cy="54"/>
            </a:xfrm>
            <a:prstGeom prst="rect">
              <a:avLst/>
            </a:prstGeom>
            <a:solidFill>
              <a:srgbClr val="2AA3D8"/>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46"/>
            <p:cNvSpPr/>
            <p:nvPr/>
          </p:nvSpPr>
          <p:spPr>
            <a:xfrm>
              <a:off x="5527" y="54"/>
              <a:ext cx="54" cy="52"/>
            </a:xfrm>
            <a:prstGeom prst="rect">
              <a:avLst/>
            </a:prstGeom>
            <a:solidFill>
              <a:srgbClr val="2AA3D8"/>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46"/>
            <p:cNvSpPr/>
            <p:nvPr/>
          </p:nvSpPr>
          <p:spPr>
            <a:xfrm>
              <a:off x="5581" y="54"/>
              <a:ext cx="52" cy="52"/>
            </a:xfrm>
            <a:prstGeom prst="rect">
              <a:avLst/>
            </a:prstGeom>
            <a:solidFill>
              <a:srgbClr val="2AA3D8"/>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46"/>
            <p:cNvSpPr/>
            <p:nvPr/>
          </p:nvSpPr>
          <p:spPr>
            <a:xfrm>
              <a:off x="5633" y="54"/>
              <a:ext cx="54" cy="52"/>
            </a:xfrm>
            <a:prstGeom prst="rect">
              <a:avLst/>
            </a:prstGeom>
            <a:solidFill>
              <a:srgbClr val="2AA3D8"/>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46"/>
            <p:cNvSpPr/>
            <p:nvPr/>
          </p:nvSpPr>
          <p:spPr>
            <a:xfrm>
              <a:off x="5475" y="54"/>
              <a:ext cx="52" cy="52"/>
            </a:xfrm>
            <a:prstGeom prst="rect">
              <a:avLst/>
            </a:prstGeom>
            <a:solidFill>
              <a:srgbClr val="2AA3D8"/>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46"/>
            <p:cNvSpPr/>
            <p:nvPr/>
          </p:nvSpPr>
          <p:spPr>
            <a:xfrm>
              <a:off x="5585" y="161"/>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3" name="Google Shape;213;p46"/>
            <p:cNvSpPr/>
            <p:nvPr/>
          </p:nvSpPr>
          <p:spPr>
            <a:xfrm>
              <a:off x="5585" y="107"/>
              <a:ext cx="52"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46"/>
            <p:cNvSpPr/>
            <p:nvPr/>
          </p:nvSpPr>
          <p:spPr>
            <a:xfrm>
              <a:off x="5637" y="107"/>
              <a:ext cx="54" cy="54"/>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46"/>
            <p:cNvSpPr/>
            <p:nvPr/>
          </p:nvSpPr>
          <p:spPr>
            <a:xfrm>
              <a:off x="5531" y="55"/>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46"/>
            <p:cNvSpPr/>
            <p:nvPr/>
          </p:nvSpPr>
          <p:spPr>
            <a:xfrm>
              <a:off x="5585" y="55"/>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46"/>
            <p:cNvSpPr/>
            <p:nvPr/>
          </p:nvSpPr>
          <p:spPr>
            <a:xfrm>
              <a:off x="5637" y="55"/>
              <a:ext cx="54"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46"/>
            <p:cNvSpPr/>
            <p:nvPr/>
          </p:nvSpPr>
          <p:spPr>
            <a:xfrm>
              <a:off x="5479" y="55"/>
              <a:ext cx="52" cy="52"/>
            </a:xfrm>
            <a:prstGeom prst="rect">
              <a:avLst/>
            </a:prstGeom>
            <a:solidFill>
              <a:srgbClr val="006599"/>
            </a:solidFill>
            <a:ln cap="flat" cmpd="sng" w="1587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19" name="Google Shape;219;p46"/>
          <p:cNvSpPr txBox="1"/>
          <p:nvPr>
            <p:ph type="ctrTitle"/>
          </p:nvPr>
        </p:nvSpPr>
        <p:spPr>
          <a:xfrm>
            <a:off x="239246" y="76220"/>
            <a:ext cx="11258941" cy="2555839"/>
          </a:xfrm>
          <a:prstGeom prst="rect">
            <a:avLst/>
          </a:prstGeom>
          <a:noFill/>
          <a:ln>
            <a:noFill/>
          </a:ln>
        </p:spPr>
        <p:txBody>
          <a:bodyPr anchorCtr="1" anchor="b" bIns="60950" lIns="121925" spcFirstLastPara="1" rIns="121925" wrap="square" tIns="60950">
            <a:noAutofit/>
          </a:bodyPr>
          <a:lstStyle>
            <a:lvl1pPr lvl="0" algn="ctr">
              <a:lnSpc>
                <a:spcPct val="100000"/>
              </a:lnSpc>
              <a:spcBef>
                <a:spcPts val="0"/>
              </a:spcBef>
              <a:spcAft>
                <a:spcPts val="0"/>
              </a:spcAft>
              <a:buSzPts val="1400"/>
              <a:buNone/>
              <a:defRPr b="1" sz="4000">
                <a:solidFill>
                  <a:srgbClr val="00659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46"/>
          <p:cNvSpPr txBox="1"/>
          <p:nvPr>
            <p:ph idx="1" type="subTitle"/>
          </p:nvPr>
        </p:nvSpPr>
        <p:spPr>
          <a:xfrm>
            <a:off x="239246" y="3074354"/>
            <a:ext cx="11258941" cy="1440196"/>
          </a:xfrm>
          <a:prstGeom prst="rect">
            <a:avLst/>
          </a:prstGeom>
          <a:noFill/>
          <a:ln>
            <a:noFill/>
          </a:ln>
        </p:spPr>
        <p:txBody>
          <a:bodyPr anchorCtr="0" anchor="ctr" bIns="60950" lIns="121925" spcFirstLastPara="1" rIns="121925" wrap="square" tIns="60950">
            <a:noAutofit/>
          </a:bodyPr>
          <a:lstStyle>
            <a:lvl1pPr lvl="0" algn="ctr">
              <a:lnSpc>
                <a:spcPct val="100000"/>
              </a:lnSpc>
              <a:spcBef>
                <a:spcPts val="640"/>
              </a:spcBef>
              <a:spcAft>
                <a:spcPts val="0"/>
              </a:spcAft>
              <a:buSzPts val="2080"/>
              <a:buFont typeface="Arial"/>
              <a:buNone/>
              <a:defRPr sz="3200"/>
            </a:lvl1pPr>
            <a:lvl2pPr lvl="1" algn="l">
              <a:lnSpc>
                <a:spcPct val="100000"/>
              </a:lnSpc>
              <a:spcBef>
                <a:spcPts val="360"/>
              </a:spcBef>
              <a:spcAft>
                <a:spcPts val="0"/>
              </a:spcAft>
              <a:buSzPts val="990"/>
              <a:buChar char="•"/>
              <a:defRPr/>
            </a:lvl2pPr>
            <a:lvl3pPr lvl="2" algn="l">
              <a:lnSpc>
                <a:spcPct val="100000"/>
              </a:lnSpc>
              <a:spcBef>
                <a:spcPts val="360"/>
              </a:spcBef>
              <a:spcAft>
                <a:spcPts val="0"/>
              </a:spcAft>
              <a:buSzPts val="900"/>
              <a:buChar char="•"/>
              <a:defRPr/>
            </a:lvl3pPr>
            <a:lvl4pPr lvl="3" algn="l">
              <a:lnSpc>
                <a:spcPct val="100000"/>
              </a:lnSpc>
              <a:spcBef>
                <a:spcPts val="360"/>
              </a:spcBef>
              <a:spcAft>
                <a:spcPts val="0"/>
              </a:spcAft>
              <a:buSzPts val="1170"/>
              <a:buNone/>
              <a:defRPr/>
            </a:lvl4pPr>
            <a:lvl5pPr lvl="4" algn="l">
              <a:lnSpc>
                <a:spcPct val="100000"/>
              </a:lnSpc>
              <a:spcBef>
                <a:spcPts val="360"/>
              </a:spcBef>
              <a:spcAft>
                <a:spcPts val="0"/>
              </a:spcAft>
              <a:buSzPts val="1170"/>
              <a:buNone/>
              <a:defRPr/>
            </a:lvl5pPr>
            <a:lvl6pPr lvl="5" algn="l">
              <a:lnSpc>
                <a:spcPct val="100000"/>
              </a:lnSpc>
              <a:spcBef>
                <a:spcPts val="360"/>
              </a:spcBef>
              <a:spcAft>
                <a:spcPts val="0"/>
              </a:spcAft>
              <a:buSzPts val="1170"/>
              <a:buChar char="•"/>
              <a:defRPr/>
            </a:lvl6pPr>
            <a:lvl7pPr lvl="6" algn="l">
              <a:lnSpc>
                <a:spcPct val="100000"/>
              </a:lnSpc>
              <a:spcBef>
                <a:spcPts val="360"/>
              </a:spcBef>
              <a:spcAft>
                <a:spcPts val="0"/>
              </a:spcAft>
              <a:buSzPts val="1170"/>
              <a:buChar char="•"/>
              <a:defRPr/>
            </a:lvl7pPr>
            <a:lvl8pPr lvl="7" algn="l">
              <a:lnSpc>
                <a:spcPct val="100000"/>
              </a:lnSpc>
              <a:spcBef>
                <a:spcPts val="360"/>
              </a:spcBef>
              <a:spcAft>
                <a:spcPts val="0"/>
              </a:spcAft>
              <a:buSzPts val="1170"/>
              <a:buChar char="•"/>
              <a:defRPr/>
            </a:lvl8pPr>
            <a:lvl9pPr lvl="8" algn="l">
              <a:lnSpc>
                <a:spcPct val="100000"/>
              </a:lnSpc>
              <a:spcBef>
                <a:spcPts val="360"/>
              </a:spcBef>
              <a:spcAft>
                <a:spcPts val="0"/>
              </a:spcAft>
              <a:buSzPts val="1170"/>
              <a:buChar char="•"/>
              <a:defRPr/>
            </a:lvl9pPr>
          </a:lstStyle>
          <a:p/>
        </p:txBody>
      </p:sp>
      <p:grpSp>
        <p:nvGrpSpPr>
          <p:cNvPr id="221" name="Google Shape;221;p46"/>
          <p:cNvGrpSpPr/>
          <p:nvPr/>
        </p:nvGrpSpPr>
        <p:grpSpPr>
          <a:xfrm>
            <a:off x="11642202" y="6335668"/>
            <a:ext cx="362049" cy="406494"/>
            <a:chOff x="5494" y="4030"/>
            <a:chExt cx="179" cy="201"/>
          </a:xfrm>
        </p:grpSpPr>
        <p:sp>
          <p:nvSpPr>
            <p:cNvPr id="222" name="Google Shape;222;p46"/>
            <p:cNvSpPr/>
            <p:nvPr/>
          </p:nvSpPr>
          <p:spPr>
            <a:xfrm>
              <a:off x="5494" y="4030"/>
              <a:ext cx="160" cy="201"/>
            </a:xfrm>
            <a:custGeom>
              <a:rect b="b" l="l" r="r" t="t"/>
              <a:pathLst>
                <a:path extrusionOk="0" h="319" w="254">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lnTo>
                    <a:pt x="155" y="109"/>
                  </a:lnTo>
                  <a:lnTo>
                    <a:pt x="158" y="109"/>
                  </a:lnTo>
                  <a:lnTo>
                    <a:pt x="165" y="113"/>
                  </a:lnTo>
                  <a:lnTo>
                    <a:pt x="172" y="113"/>
                  </a:lnTo>
                  <a:lnTo>
                    <a:pt x="175" y="113"/>
                  </a:lnTo>
                  <a:lnTo>
                    <a:pt x="180" y="111"/>
                  </a:lnTo>
                  <a:lnTo>
                    <a:pt x="182" y="111"/>
                  </a:lnTo>
                  <a:lnTo>
                    <a:pt x="184" y="109"/>
                  </a:lnTo>
                  <a:lnTo>
                    <a:pt x="184" y="109"/>
                  </a:lnTo>
                  <a:lnTo>
                    <a:pt x="187" y="108"/>
                  </a:lnTo>
                  <a:lnTo>
                    <a:pt x="187" y="104"/>
                  </a:lnTo>
                  <a:lnTo>
                    <a:pt x="189" y="103"/>
                  </a:lnTo>
                  <a:lnTo>
                    <a:pt x="189" y="99"/>
                  </a:lnTo>
                  <a:lnTo>
                    <a:pt x="190" y="89"/>
                  </a:lnTo>
                  <a:lnTo>
                    <a:pt x="195" y="79"/>
                  </a:lnTo>
                  <a:lnTo>
                    <a:pt x="199" y="74"/>
                  </a:lnTo>
                  <a:lnTo>
                    <a:pt x="200" y="71"/>
                  </a:lnTo>
                  <a:lnTo>
                    <a:pt x="204" y="67"/>
                  </a:lnTo>
                  <a:lnTo>
                    <a:pt x="205" y="66"/>
                  </a:lnTo>
                  <a:lnTo>
                    <a:pt x="207" y="64"/>
                  </a:lnTo>
                  <a:lnTo>
                    <a:pt x="212" y="62"/>
                  </a:lnTo>
                  <a:lnTo>
                    <a:pt x="215" y="62"/>
                  </a:lnTo>
                  <a:lnTo>
                    <a:pt x="217" y="62"/>
                  </a:lnTo>
                  <a:lnTo>
                    <a:pt x="219" y="64"/>
                  </a:lnTo>
                  <a:lnTo>
                    <a:pt x="221" y="66"/>
                  </a:lnTo>
                  <a:lnTo>
                    <a:pt x="222" y="67"/>
                  </a:lnTo>
                  <a:lnTo>
                    <a:pt x="224" y="71"/>
                  </a:lnTo>
                  <a:lnTo>
                    <a:pt x="224" y="76"/>
                  </a:lnTo>
                  <a:lnTo>
                    <a:pt x="224" y="81"/>
                  </a:lnTo>
                  <a:lnTo>
                    <a:pt x="222" y="82"/>
                  </a:lnTo>
                  <a:lnTo>
                    <a:pt x="221" y="86"/>
                  </a:lnTo>
                  <a:lnTo>
                    <a:pt x="219" y="94"/>
                  </a:lnTo>
                  <a:lnTo>
                    <a:pt x="212" y="101"/>
                  </a:lnTo>
                  <a:lnTo>
                    <a:pt x="204" y="108"/>
                  </a:lnTo>
                  <a:lnTo>
                    <a:pt x="202" y="109"/>
                  </a:lnTo>
                  <a:lnTo>
                    <a:pt x="202" y="113"/>
                  </a:lnTo>
                  <a:lnTo>
                    <a:pt x="199" y="119"/>
                  </a:lnTo>
                  <a:lnTo>
                    <a:pt x="199" y="124"/>
                  </a:lnTo>
                  <a:lnTo>
                    <a:pt x="199" y="128"/>
                  </a:lnTo>
                  <a:lnTo>
                    <a:pt x="200" y="131"/>
                  </a:lnTo>
                  <a:lnTo>
                    <a:pt x="202" y="133"/>
                  </a:lnTo>
                  <a:lnTo>
                    <a:pt x="204" y="135"/>
                  </a:lnTo>
                  <a:lnTo>
                    <a:pt x="205" y="136"/>
                  </a:lnTo>
                  <a:lnTo>
                    <a:pt x="210" y="140"/>
                  </a:lnTo>
                  <a:lnTo>
                    <a:pt x="212" y="140"/>
                  </a:lnTo>
                  <a:lnTo>
                    <a:pt x="215" y="141"/>
                  </a:lnTo>
                  <a:lnTo>
                    <a:pt x="219" y="140"/>
                  </a:lnTo>
                  <a:lnTo>
                    <a:pt x="221" y="140"/>
                  </a:lnTo>
                  <a:lnTo>
                    <a:pt x="224" y="136"/>
                  </a:lnTo>
                  <a:lnTo>
                    <a:pt x="227" y="131"/>
                  </a:lnTo>
                  <a:lnTo>
                    <a:pt x="231" y="130"/>
                  </a:lnTo>
                  <a:lnTo>
                    <a:pt x="232" y="128"/>
                  </a:lnTo>
                  <a:lnTo>
                    <a:pt x="236" y="124"/>
                  </a:lnTo>
                  <a:lnTo>
                    <a:pt x="239" y="124"/>
                  </a:lnTo>
                  <a:lnTo>
                    <a:pt x="242" y="123"/>
                  </a:lnTo>
                  <a:lnTo>
                    <a:pt x="244" y="123"/>
                  </a:lnTo>
                  <a:lnTo>
                    <a:pt x="247" y="124"/>
                  </a:lnTo>
                  <a:lnTo>
                    <a:pt x="247" y="124"/>
                  </a:lnTo>
                  <a:lnTo>
                    <a:pt x="249" y="124"/>
                  </a:lnTo>
                  <a:lnTo>
                    <a:pt x="251" y="128"/>
                  </a:lnTo>
                  <a:lnTo>
                    <a:pt x="252" y="131"/>
                  </a:lnTo>
                  <a:lnTo>
                    <a:pt x="254" y="133"/>
                  </a:lnTo>
                  <a:lnTo>
                    <a:pt x="254" y="136"/>
                  </a:lnTo>
                  <a:lnTo>
                    <a:pt x="254" y="138"/>
                  </a:lnTo>
                  <a:lnTo>
                    <a:pt x="254" y="140"/>
                  </a:lnTo>
                  <a:lnTo>
                    <a:pt x="252" y="143"/>
                  </a:lnTo>
                  <a:lnTo>
                    <a:pt x="251" y="145"/>
                  </a:lnTo>
                  <a:lnTo>
                    <a:pt x="247" y="148"/>
                  </a:lnTo>
                  <a:lnTo>
                    <a:pt x="242" y="153"/>
                  </a:lnTo>
                  <a:lnTo>
                    <a:pt x="239" y="156"/>
                  </a:lnTo>
                  <a:lnTo>
                    <a:pt x="234" y="160"/>
                  </a:lnTo>
                  <a:lnTo>
                    <a:pt x="231" y="163"/>
                  </a:lnTo>
                  <a:lnTo>
                    <a:pt x="231" y="165"/>
                  </a:lnTo>
                  <a:lnTo>
                    <a:pt x="229" y="166"/>
                  </a:lnTo>
                  <a:lnTo>
                    <a:pt x="229" y="175"/>
                  </a:lnTo>
                  <a:lnTo>
                    <a:pt x="227" y="187"/>
                  </a:lnTo>
                  <a:lnTo>
                    <a:pt x="229" y="200"/>
                  </a:lnTo>
                  <a:lnTo>
                    <a:pt x="231" y="212"/>
                  </a:lnTo>
                  <a:lnTo>
                    <a:pt x="232" y="224"/>
                  </a:lnTo>
                  <a:lnTo>
                    <a:pt x="232" y="229"/>
                  </a:lnTo>
                  <a:lnTo>
                    <a:pt x="236" y="232"/>
                  </a:lnTo>
                  <a:lnTo>
                    <a:pt x="237" y="235"/>
                  </a:lnTo>
                  <a:lnTo>
                    <a:pt x="239" y="237"/>
                  </a:lnTo>
                  <a:lnTo>
                    <a:pt x="242" y="239"/>
                  </a:lnTo>
                  <a:lnTo>
                    <a:pt x="246" y="240"/>
                  </a:lnTo>
                  <a:lnTo>
                    <a:pt x="247" y="244"/>
                  </a:lnTo>
                  <a:lnTo>
                    <a:pt x="249" y="247"/>
                  </a:lnTo>
                  <a:lnTo>
                    <a:pt x="249" y="249"/>
                  </a:lnTo>
                  <a:lnTo>
                    <a:pt x="249" y="252"/>
                  </a:lnTo>
                  <a:lnTo>
                    <a:pt x="249" y="256"/>
                  </a:lnTo>
                  <a:lnTo>
                    <a:pt x="247" y="259"/>
                  </a:lnTo>
                  <a:lnTo>
                    <a:pt x="244" y="261"/>
                  </a:lnTo>
                  <a:lnTo>
                    <a:pt x="244" y="262"/>
                  </a:lnTo>
                  <a:lnTo>
                    <a:pt x="241" y="262"/>
                  </a:lnTo>
                  <a:lnTo>
                    <a:pt x="239" y="264"/>
                  </a:lnTo>
                  <a:lnTo>
                    <a:pt x="236" y="262"/>
                  </a:lnTo>
                  <a:lnTo>
                    <a:pt x="232" y="262"/>
                  </a:lnTo>
                  <a:lnTo>
                    <a:pt x="231" y="262"/>
                  </a:lnTo>
                  <a:lnTo>
                    <a:pt x="227" y="264"/>
                  </a:lnTo>
                  <a:lnTo>
                    <a:pt x="224" y="267"/>
                  </a:lnTo>
                  <a:lnTo>
                    <a:pt x="222" y="271"/>
                  </a:lnTo>
                  <a:lnTo>
                    <a:pt x="221" y="272"/>
                  </a:lnTo>
                  <a:lnTo>
                    <a:pt x="222" y="276"/>
                  </a:lnTo>
                  <a:lnTo>
                    <a:pt x="224" y="281"/>
                  </a:lnTo>
                  <a:lnTo>
                    <a:pt x="227" y="286"/>
                  </a:lnTo>
                  <a:lnTo>
                    <a:pt x="231" y="289"/>
                  </a:lnTo>
                  <a:lnTo>
                    <a:pt x="232" y="293"/>
                  </a:lnTo>
                  <a:lnTo>
                    <a:pt x="232" y="298"/>
                  </a:lnTo>
                  <a:lnTo>
                    <a:pt x="231" y="298"/>
                  </a:lnTo>
                  <a:lnTo>
                    <a:pt x="231" y="299"/>
                  </a:lnTo>
                  <a:lnTo>
                    <a:pt x="227" y="303"/>
                  </a:lnTo>
                  <a:lnTo>
                    <a:pt x="224" y="303"/>
                  </a:lnTo>
                  <a:lnTo>
                    <a:pt x="222" y="304"/>
                  </a:lnTo>
                  <a:lnTo>
                    <a:pt x="219" y="303"/>
                  </a:lnTo>
                  <a:lnTo>
                    <a:pt x="217" y="303"/>
                  </a:lnTo>
                  <a:lnTo>
                    <a:pt x="215" y="299"/>
                  </a:lnTo>
                  <a:lnTo>
                    <a:pt x="210" y="294"/>
                  </a:lnTo>
                  <a:lnTo>
                    <a:pt x="205" y="289"/>
                  </a:lnTo>
                  <a:lnTo>
                    <a:pt x="204" y="287"/>
                  </a:lnTo>
                  <a:lnTo>
                    <a:pt x="200" y="286"/>
                  </a:lnTo>
                  <a:lnTo>
                    <a:pt x="199" y="284"/>
                  </a:lnTo>
                  <a:lnTo>
                    <a:pt x="195" y="284"/>
                  </a:lnTo>
                  <a:lnTo>
                    <a:pt x="192" y="284"/>
                  </a:lnTo>
                  <a:lnTo>
                    <a:pt x="187" y="286"/>
                  </a:lnTo>
                  <a:lnTo>
                    <a:pt x="185" y="286"/>
                  </a:lnTo>
                  <a:lnTo>
                    <a:pt x="184" y="287"/>
                  </a:lnTo>
                  <a:lnTo>
                    <a:pt x="182" y="291"/>
                  </a:lnTo>
                  <a:lnTo>
                    <a:pt x="178" y="294"/>
                  </a:lnTo>
                  <a:lnTo>
                    <a:pt x="178" y="298"/>
                  </a:lnTo>
                  <a:lnTo>
                    <a:pt x="175" y="301"/>
                  </a:lnTo>
                  <a:lnTo>
                    <a:pt x="173" y="303"/>
                  </a:lnTo>
                  <a:lnTo>
                    <a:pt x="172" y="304"/>
                  </a:lnTo>
                  <a:lnTo>
                    <a:pt x="170" y="306"/>
                  </a:lnTo>
                  <a:lnTo>
                    <a:pt x="163" y="306"/>
                  </a:lnTo>
                  <a:lnTo>
                    <a:pt x="158" y="304"/>
                  </a:lnTo>
                  <a:lnTo>
                    <a:pt x="153" y="304"/>
                  </a:lnTo>
                  <a:lnTo>
                    <a:pt x="150" y="306"/>
                  </a:lnTo>
                  <a:lnTo>
                    <a:pt x="147" y="306"/>
                  </a:lnTo>
                  <a:lnTo>
                    <a:pt x="143" y="308"/>
                  </a:lnTo>
                  <a:lnTo>
                    <a:pt x="142" y="311"/>
                  </a:lnTo>
                  <a:lnTo>
                    <a:pt x="138" y="313"/>
                  </a:lnTo>
                  <a:lnTo>
                    <a:pt x="136" y="316"/>
                  </a:lnTo>
                  <a:lnTo>
                    <a:pt x="133" y="318"/>
                  </a:lnTo>
                  <a:lnTo>
                    <a:pt x="131" y="318"/>
                  </a:lnTo>
                  <a:lnTo>
                    <a:pt x="128" y="318"/>
                  </a:lnTo>
                  <a:close/>
                </a:path>
              </a:pathLst>
            </a:custGeom>
            <a:solidFill>
              <a:srgbClr val="C32D9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46"/>
            <p:cNvSpPr/>
            <p:nvPr/>
          </p:nvSpPr>
          <p:spPr>
            <a:xfrm>
              <a:off x="5494" y="4030"/>
              <a:ext cx="100" cy="201"/>
            </a:xfrm>
            <a:custGeom>
              <a:rect b="b" l="l" r="r" t="t"/>
              <a:pathLst>
                <a:path extrusionOk="0" h="319" w="158">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path>
              </a:pathLst>
            </a:custGeom>
            <a:noFill/>
            <a:ln cap="flat" cmpd="sng" w="9525">
              <a:solidFill>
                <a:srgbClr val="C32D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46"/>
            <p:cNvSpPr/>
            <p:nvPr/>
          </p:nvSpPr>
          <p:spPr>
            <a:xfrm>
              <a:off x="5575" y="4069"/>
              <a:ext cx="79" cy="162"/>
            </a:xfrm>
            <a:custGeom>
              <a:rect b="b" l="l" r="r" t="t"/>
              <a:pathLst>
                <a:path extrusionOk="0" h="256" w="126">
                  <a:moveTo>
                    <a:pt x="25" y="46"/>
                  </a:moveTo>
                  <a:lnTo>
                    <a:pt x="27" y="47"/>
                  </a:lnTo>
                  <a:lnTo>
                    <a:pt x="30" y="47"/>
                  </a:lnTo>
                  <a:lnTo>
                    <a:pt x="37" y="51"/>
                  </a:lnTo>
                  <a:lnTo>
                    <a:pt x="44" y="51"/>
                  </a:lnTo>
                  <a:lnTo>
                    <a:pt x="47" y="51"/>
                  </a:lnTo>
                  <a:lnTo>
                    <a:pt x="52" y="49"/>
                  </a:lnTo>
                  <a:lnTo>
                    <a:pt x="54" y="49"/>
                  </a:lnTo>
                  <a:lnTo>
                    <a:pt x="56" y="47"/>
                  </a:lnTo>
                  <a:lnTo>
                    <a:pt x="56" y="47"/>
                  </a:lnTo>
                  <a:lnTo>
                    <a:pt x="59" y="46"/>
                  </a:lnTo>
                  <a:lnTo>
                    <a:pt x="59" y="42"/>
                  </a:lnTo>
                  <a:lnTo>
                    <a:pt x="61" y="41"/>
                  </a:lnTo>
                  <a:lnTo>
                    <a:pt x="61" y="37"/>
                  </a:lnTo>
                  <a:lnTo>
                    <a:pt x="62" y="27"/>
                  </a:lnTo>
                  <a:lnTo>
                    <a:pt x="67" y="17"/>
                  </a:lnTo>
                  <a:lnTo>
                    <a:pt x="71" y="12"/>
                  </a:lnTo>
                  <a:lnTo>
                    <a:pt x="72" y="9"/>
                  </a:lnTo>
                  <a:lnTo>
                    <a:pt x="76" y="5"/>
                  </a:lnTo>
                  <a:lnTo>
                    <a:pt x="77" y="4"/>
                  </a:lnTo>
                  <a:lnTo>
                    <a:pt x="79" y="2"/>
                  </a:lnTo>
                  <a:lnTo>
                    <a:pt x="84" y="0"/>
                  </a:lnTo>
                  <a:lnTo>
                    <a:pt x="87" y="0"/>
                  </a:lnTo>
                  <a:lnTo>
                    <a:pt x="89" y="0"/>
                  </a:lnTo>
                  <a:lnTo>
                    <a:pt x="91" y="2"/>
                  </a:lnTo>
                  <a:lnTo>
                    <a:pt x="93" y="4"/>
                  </a:lnTo>
                  <a:lnTo>
                    <a:pt x="94" y="5"/>
                  </a:lnTo>
                  <a:lnTo>
                    <a:pt x="96" y="9"/>
                  </a:lnTo>
                  <a:lnTo>
                    <a:pt x="96" y="14"/>
                  </a:lnTo>
                  <a:lnTo>
                    <a:pt x="96" y="19"/>
                  </a:lnTo>
                  <a:lnTo>
                    <a:pt x="94" y="20"/>
                  </a:lnTo>
                  <a:lnTo>
                    <a:pt x="93" y="24"/>
                  </a:lnTo>
                  <a:lnTo>
                    <a:pt x="91" y="32"/>
                  </a:lnTo>
                  <a:lnTo>
                    <a:pt x="84" y="39"/>
                  </a:lnTo>
                  <a:lnTo>
                    <a:pt x="76" y="46"/>
                  </a:lnTo>
                  <a:lnTo>
                    <a:pt x="74" y="47"/>
                  </a:lnTo>
                  <a:lnTo>
                    <a:pt x="74" y="51"/>
                  </a:lnTo>
                  <a:lnTo>
                    <a:pt x="71" y="57"/>
                  </a:lnTo>
                  <a:lnTo>
                    <a:pt x="71" y="62"/>
                  </a:lnTo>
                  <a:lnTo>
                    <a:pt x="71" y="66"/>
                  </a:lnTo>
                  <a:lnTo>
                    <a:pt x="72" y="69"/>
                  </a:lnTo>
                  <a:lnTo>
                    <a:pt x="74" y="71"/>
                  </a:lnTo>
                  <a:lnTo>
                    <a:pt x="76" y="73"/>
                  </a:lnTo>
                  <a:lnTo>
                    <a:pt x="77" y="74"/>
                  </a:lnTo>
                  <a:lnTo>
                    <a:pt x="82" y="78"/>
                  </a:lnTo>
                  <a:lnTo>
                    <a:pt x="84" y="78"/>
                  </a:lnTo>
                  <a:lnTo>
                    <a:pt x="87" y="79"/>
                  </a:lnTo>
                  <a:lnTo>
                    <a:pt x="91" y="78"/>
                  </a:lnTo>
                  <a:lnTo>
                    <a:pt x="93" y="78"/>
                  </a:lnTo>
                  <a:lnTo>
                    <a:pt x="96" y="74"/>
                  </a:lnTo>
                  <a:lnTo>
                    <a:pt x="99" y="69"/>
                  </a:lnTo>
                  <a:lnTo>
                    <a:pt x="103" y="68"/>
                  </a:lnTo>
                  <a:lnTo>
                    <a:pt x="104" y="66"/>
                  </a:lnTo>
                  <a:lnTo>
                    <a:pt x="108" y="62"/>
                  </a:lnTo>
                  <a:lnTo>
                    <a:pt x="111" y="62"/>
                  </a:lnTo>
                  <a:lnTo>
                    <a:pt x="114" y="61"/>
                  </a:lnTo>
                  <a:lnTo>
                    <a:pt x="116" y="61"/>
                  </a:lnTo>
                  <a:lnTo>
                    <a:pt x="119" y="62"/>
                  </a:lnTo>
                  <a:lnTo>
                    <a:pt x="119" y="62"/>
                  </a:lnTo>
                  <a:lnTo>
                    <a:pt x="121" y="62"/>
                  </a:lnTo>
                  <a:lnTo>
                    <a:pt x="123" y="66"/>
                  </a:lnTo>
                  <a:lnTo>
                    <a:pt x="124" y="69"/>
                  </a:lnTo>
                  <a:lnTo>
                    <a:pt x="126" y="71"/>
                  </a:lnTo>
                  <a:lnTo>
                    <a:pt x="126" y="74"/>
                  </a:lnTo>
                  <a:lnTo>
                    <a:pt x="126" y="76"/>
                  </a:lnTo>
                  <a:lnTo>
                    <a:pt x="126" y="78"/>
                  </a:lnTo>
                  <a:lnTo>
                    <a:pt x="124" y="81"/>
                  </a:lnTo>
                  <a:lnTo>
                    <a:pt x="123" y="83"/>
                  </a:lnTo>
                  <a:lnTo>
                    <a:pt x="119" y="86"/>
                  </a:lnTo>
                  <a:lnTo>
                    <a:pt x="114" y="91"/>
                  </a:lnTo>
                  <a:lnTo>
                    <a:pt x="111" y="94"/>
                  </a:lnTo>
                  <a:lnTo>
                    <a:pt x="106" y="98"/>
                  </a:lnTo>
                  <a:lnTo>
                    <a:pt x="103" y="101"/>
                  </a:lnTo>
                  <a:lnTo>
                    <a:pt x="103" y="103"/>
                  </a:lnTo>
                  <a:lnTo>
                    <a:pt x="101" y="104"/>
                  </a:lnTo>
                  <a:lnTo>
                    <a:pt x="101" y="113"/>
                  </a:lnTo>
                  <a:lnTo>
                    <a:pt x="99" y="125"/>
                  </a:lnTo>
                  <a:lnTo>
                    <a:pt x="101" y="138"/>
                  </a:lnTo>
                  <a:lnTo>
                    <a:pt x="103" y="150"/>
                  </a:lnTo>
                  <a:lnTo>
                    <a:pt x="104" y="162"/>
                  </a:lnTo>
                  <a:lnTo>
                    <a:pt x="104" y="167"/>
                  </a:lnTo>
                  <a:lnTo>
                    <a:pt x="108" y="170"/>
                  </a:lnTo>
                  <a:lnTo>
                    <a:pt x="109" y="173"/>
                  </a:lnTo>
                  <a:lnTo>
                    <a:pt x="111" y="175"/>
                  </a:lnTo>
                  <a:lnTo>
                    <a:pt x="114" y="177"/>
                  </a:lnTo>
                  <a:lnTo>
                    <a:pt x="118" y="178"/>
                  </a:lnTo>
                  <a:lnTo>
                    <a:pt x="119" y="182"/>
                  </a:lnTo>
                  <a:lnTo>
                    <a:pt x="121" y="185"/>
                  </a:lnTo>
                  <a:lnTo>
                    <a:pt x="121" y="187"/>
                  </a:lnTo>
                  <a:lnTo>
                    <a:pt x="121" y="190"/>
                  </a:lnTo>
                  <a:lnTo>
                    <a:pt x="121" y="194"/>
                  </a:lnTo>
                  <a:lnTo>
                    <a:pt x="119" y="197"/>
                  </a:lnTo>
                  <a:lnTo>
                    <a:pt x="116" y="199"/>
                  </a:lnTo>
                  <a:lnTo>
                    <a:pt x="116" y="200"/>
                  </a:lnTo>
                  <a:lnTo>
                    <a:pt x="113" y="200"/>
                  </a:lnTo>
                  <a:lnTo>
                    <a:pt x="111" y="202"/>
                  </a:lnTo>
                  <a:lnTo>
                    <a:pt x="108" y="200"/>
                  </a:lnTo>
                  <a:lnTo>
                    <a:pt x="104" y="200"/>
                  </a:lnTo>
                  <a:lnTo>
                    <a:pt x="103" y="200"/>
                  </a:lnTo>
                  <a:lnTo>
                    <a:pt x="99" y="202"/>
                  </a:lnTo>
                  <a:lnTo>
                    <a:pt x="96" y="205"/>
                  </a:lnTo>
                  <a:lnTo>
                    <a:pt x="94" y="209"/>
                  </a:lnTo>
                  <a:lnTo>
                    <a:pt x="93" y="210"/>
                  </a:lnTo>
                  <a:lnTo>
                    <a:pt x="94" y="214"/>
                  </a:lnTo>
                  <a:lnTo>
                    <a:pt x="96" y="219"/>
                  </a:lnTo>
                  <a:lnTo>
                    <a:pt x="99" y="224"/>
                  </a:lnTo>
                  <a:lnTo>
                    <a:pt x="103" y="227"/>
                  </a:lnTo>
                  <a:lnTo>
                    <a:pt x="104" y="231"/>
                  </a:lnTo>
                  <a:lnTo>
                    <a:pt x="104" y="236"/>
                  </a:lnTo>
                  <a:lnTo>
                    <a:pt x="103" y="236"/>
                  </a:lnTo>
                  <a:lnTo>
                    <a:pt x="103" y="237"/>
                  </a:lnTo>
                  <a:lnTo>
                    <a:pt x="99" y="241"/>
                  </a:lnTo>
                  <a:lnTo>
                    <a:pt x="96" y="241"/>
                  </a:lnTo>
                  <a:lnTo>
                    <a:pt x="94" y="242"/>
                  </a:lnTo>
                  <a:lnTo>
                    <a:pt x="91" y="241"/>
                  </a:lnTo>
                  <a:lnTo>
                    <a:pt x="89" y="241"/>
                  </a:lnTo>
                  <a:lnTo>
                    <a:pt x="87" y="237"/>
                  </a:lnTo>
                  <a:lnTo>
                    <a:pt x="82" y="232"/>
                  </a:lnTo>
                  <a:lnTo>
                    <a:pt x="77" y="227"/>
                  </a:lnTo>
                  <a:lnTo>
                    <a:pt x="76" y="225"/>
                  </a:lnTo>
                  <a:lnTo>
                    <a:pt x="72" y="224"/>
                  </a:lnTo>
                  <a:lnTo>
                    <a:pt x="71" y="222"/>
                  </a:lnTo>
                  <a:lnTo>
                    <a:pt x="67" y="222"/>
                  </a:lnTo>
                  <a:lnTo>
                    <a:pt x="64" y="222"/>
                  </a:lnTo>
                  <a:lnTo>
                    <a:pt x="59" y="224"/>
                  </a:lnTo>
                  <a:lnTo>
                    <a:pt x="57" y="224"/>
                  </a:lnTo>
                  <a:lnTo>
                    <a:pt x="56" y="225"/>
                  </a:lnTo>
                  <a:lnTo>
                    <a:pt x="54" y="229"/>
                  </a:lnTo>
                  <a:lnTo>
                    <a:pt x="50" y="232"/>
                  </a:lnTo>
                  <a:lnTo>
                    <a:pt x="50" y="236"/>
                  </a:lnTo>
                  <a:lnTo>
                    <a:pt x="47" y="239"/>
                  </a:lnTo>
                  <a:lnTo>
                    <a:pt x="45" y="241"/>
                  </a:lnTo>
                  <a:lnTo>
                    <a:pt x="44" y="242"/>
                  </a:lnTo>
                  <a:lnTo>
                    <a:pt x="42" y="244"/>
                  </a:lnTo>
                  <a:lnTo>
                    <a:pt x="35" y="244"/>
                  </a:lnTo>
                  <a:lnTo>
                    <a:pt x="30" y="242"/>
                  </a:lnTo>
                  <a:lnTo>
                    <a:pt x="25" y="242"/>
                  </a:lnTo>
                  <a:lnTo>
                    <a:pt x="22" y="244"/>
                  </a:lnTo>
                  <a:lnTo>
                    <a:pt x="19" y="244"/>
                  </a:lnTo>
                  <a:lnTo>
                    <a:pt x="15" y="246"/>
                  </a:lnTo>
                  <a:lnTo>
                    <a:pt x="14" y="249"/>
                  </a:lnTo>
                  <a:lnTo>
                    <a:pt x="10" y="251"/>
                  </a:lnTo>
                  <a:lnTo>
                    <a:pt x="8" y="254"/>
                  </a:lnTo>
                  <a:lnTo>
                    <a:pt x="5" y="256"/>
                  </a:lnTo>
                  <a:lnTo>
                    <a:pt x="3" y="256"/>
                  </a:lnTo>
                  <a:lnTo>
                    <a:pt x="0" y="256"/>
                  </a:lnTo>
                </a:path>
              </a:pathLst>
            </a:custGeom>
            <a:noFill/>
            <a:ln cap="flat" cmpd="sng" w="9525">
              <a:solidFill>
                <a:srgbClr val="C32D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46"/>
            <p:cNvSpPr/>
            <p:nvPr/>
          </p:nvSpPr>
          <p:spPr>
            <a:xfrm>
              <a:off x="5633" y="4039"/>
              <a:ext cx="19" cy="21"/>
            </a:xfrm>
            <a:custGeom>
              <a:rect b="b" l="l" r="r" t="t"/>
              <a:pathLst>
                <a:path extrusionOk="0" h="32" w="30">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close/>
                </a:path>
              </a:pathLst>
            </a:custGeom>
            <a:solidFill>
              <a:srgbClr val="C32D9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46"/>
            <p:cNvSpPr/>
            <p:nvPr/>
          </p:nvSpPr>
          <p:spPr>
            <a:xfrm>
              <a:off x="5633" y="4039"/>
              <a:ext cx="19" cy="21"/>
            </a:xfrm>
            <a:custGeom>
              <a:rect b="b" l="l" r="r" t="t"/>
              <a:pathLst>
                <a:path extrusionOk="0" h="32" w="30">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path>
              </a:pathLst>
            </a:custGeom>
            <a:noFill/>
            <a:ln cap="flat" cmpd="sng" w="9525">
              <a:solidFill>
                <a:srgbClr val="C32D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46"/>
            <p:cNvSpPr/>
            <p:nvPr/>
          </p:nvSpPr>
          <p:spPr>
            <a:xfrm>
              <a:off x="5643" y="4044"/>
              <a:ext cx="7" cy="11"/>
            </a:xfrm>
            <a:custGeom>
              <a:rect b="b" l="l" r="r" t="t"/>
              <a:pathLst>
                <a:path extrusionOk="0" h="18" w="11">
                  <a:moveTo>
                    <a:pt x="0" y="18"/>
                  </a:moveTo>
                  <a:lnTo>
                    <a:pt x="3" y="17"/>
                  </a:lnTo>
                  <a:lnTo>
                    <a:pt x="5" y="17"/>
                  </a:lnTo>
                  <a:lnTo>
                    <a:pt x="5" y="15"/>
                  </a:lnTo>
                  <a:lnTo>
                    <a:pt x="8" y="12"/>
                  </a:lnTo>
                  <a:lnTo>
                    <a:pt x="8" y="10"/>
                  </a:lnTo>
                  <a:lnTo>
                    <a:pt x="6" y="7"/>
                  </a:lnTo>
                  <a:lnTo>
                    <a:pt x="5" y="5"/>
                  </a:lnTo>
                  <a:lnTo>
                    <a:pt x="3" y="2"/>
                  </a:lnTo>
                  <a:lnTo>
                    <a:pt x="1" y="0"/>
                  </a:lnTo>
                  <a:lnTo>
                    <a:pt x="3" y="0"/>
                  </a:lnTo>
                  <a:lnTo>
                    <a:pt x="5" y="2"/>
                  </a:lnTo>
                  <a:lnTo>
                    <a:pt x="6" y="2"/>
                  </a:lnTo>
                  <a:lnTo>
                    <a:pt x="8" y="5"/>
                  </a:lnTo>
                  <a:lnTo>
                    <a:pt x="10" y="5"/>
                  </a:lnTo>
                  <a:lnTo>
                    <a:pt x="10" y="7"/>
                  </a:lnTo>
                  <a:lnTo>
                    <a:pt x="11" y="10"/>
                  </a:lnTo>
                  <a:lnTo>
                    <a:pt x="11" y="12"/>
                  </a:lnTo>
                  <a:lnTo>
                    <a:pt x="8" y="15"/>
                  </a:lnTo>
                  <a:lnTo>
                    <a:pt x="6" y="17"/>
                  </a:lnTo>
                  <a:lnTo>
                    <a:pt x="3" y="18"/>
                  </a:lnTo>
                  <a:lnTo>
                    <a:pt x="0"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8" name="Google Shape;228;p46"/>
            <p:cNvSpPr/>
            <p:nvPr/>
          </p:nvSpPr>
          <p:spPr>
            <a:xfrm>
              <a:off x="5550" y="4145"/>
              <a:ext cx="80" cy="68"/>
            </a:xfrm>
            <a:custGeom>
              <a:rect b="b" l="l" r="r" t="t"/>
              <a:pathLst>
                <a:path extrusionOk="0" h="106" w="126">
                  <a:moveTo>
                    <a:pt x="26" y="98"/>
                  </a:moveTo>
                  <a:lnTo>
                    <a:pt x="29" y="99"/>
                  </a:lnTo>
                  <a:lnTo>
                    <a:pt x="29" y="101"/>
                  </a:lnTo>
                  <a:lnTo>
                    <a:pt x="34" y="104"/>
                  </a:lnTo>
                  <a:lnTo>
                    <a:pt x="37" y="104"/>
                  </a:lnTo>
                  <a:lnTo>
                    <a:pt x="41" y="106"/>
                  </a:lnTo>
                  <a:lnTo>
                    <a:pt x="46" y="104"/>
                  </a:lnTo>
                  <a:lnTo>
                    <a:pt x="49" y="104"/>
                  </a:lnTo>
                  <a:lnTo>
                    <a:pt x="53" y="103"/>
                  </a:lnTo>
                  <a:lnTo>
                    <a:pt x="56" y="99"/>
                  </a:lnTo>
                  <a:lnTo>
                    <a:pt x="58" y="99"/>
                  </a:lnTo>
                  <a:lnTo>
                    <a:pt x="58" y="99"/>
                  </a:lnTo>
                  <a:lnTo>
                    <a:pt x="63" y="101"/>
                  </a:lnTo>
                  <a:lnTo>
                    <a:pt x="64" y="101"/>
                  </a:lnTo>
                  <a:lnTo>
                    <a:pt x="66" y="101"/>
                  </a:lnTo>
                  <a:lnTo>
                    <a:pt x="69" y="99"/>
                  </a:lnTo>
                  <a:lnTo>
                    <a:pt x="74" y="98"/>
                  </a:lnTo>
                  <a:lnTo>
                    <a:pt x="81" y="93"/>
                  </a:lnTo>
                  <a:lnTo>
                    <a:pt x="86" y="89"/>
                  </a:lnTo>
                  <a:lnTo>
                    <a:pt x="88" y="84"/>
                  </a:lnTo>
                  <a:lnTo>
                    <a:pt x="93" y="81"/>
                  </a:lnTo>
                  <a:lnTo>
                    <a:pt x="95" y="81"/>
                  </a:lnTo>
                  <a:lnTo>
                    <a:pt x="96" y="81"/>
                  </a:lnTo>
                  <a:lnTo>
                    <a:pt x="101" y="83"/>
                  </a:lnTo>
                  <a:lnTo>
                    <a:pt x="106" y="84"/>
                  </a:lnTo>
                  <a:lnTo>
                    <a:pt x="110" y="83"/>
                  </a:lnTo>
                  <a:lnTo>
                    <a:pt x="111" y="81"/>
                  </a:lnTo>
                  <a:lnTo>
                    <a:pt x="115" y="79"/>
                  </a:lnTo>
                  <a:lnTo>
                    <a:pt x="115" y="78"/>
                  </a:lnTo>
                  <a:lnTo>
                    <a:pt x="115" y="76"/>
                  </a:lnTo>
                  <a:lnTo>
                    <a:pt x="115" y="76"/>
                  </a:lnTo>
                  <a:lnTo>
                    <a:pt x="115" y="73"/>
                  </a:lnTo>
                  <a:lnTo>
                    <a:pt x="116" y="71"/>
                  </a:lnTo>
                  <a:lnTo>
                    <a:pt x="118" y="69"/>
                  </a:lnTo>
                  <a:lnTo>
                    <a:pt x="121" y="66"/>
                  </a:lnTo>
                  <a:lnTo>
                    <a:pt x="123" y="64"/>
                  </a:lnTo>
                  <a:lnTo>
                    <a:pt x="125" y="62"/>
                  </a:lnTo>
                  <a:lnTo>
                    <a:pt x="125" y="61"/>
                  </a:lnTo>
                  <a:lnTo>
                    <a:pt x="126" y="57"/>
                  </a:lnTo>
                  <a:lnTo>
                    <a:pt x="126" y="54"/>
                  </a:lnTo>
                  <a:lnTo>
                    <a:pt x="125" y="49"/>
                  </a:lnTo>
                  <a:lnTo>
                    <a:pt x="121" y="41"/>
                  </a:lnTo>
                  <a:lnTo>
                    <a:pt x="121" y="37"/>
                  </a:lnTo>
                  <a:lnTo>
                    <a:pt x="120" y="34"/>
                  </a:lnTo>
                  <a:lnTo>
                    <a:pt x="120" y="24"/>
                  </a:lnTo>
                  <a:lnTo>
                    <a:pt x="120" y="14"/>
                  </a:lnTo>
                  <a:lnTo>
                    <a:pt x="120" y="0"/>
                  </a:lnTo>
                  <a:lnTo>
                    <a:pt x="118" y="5"/>
                  </a:lnTo>
                  <a:lnTo>
                    <a:pt x="115" y="15"/>
                  </a:lnTo>
                  <a:lnTo>
                    <a:pt x="115" y="22"/>
                  </a:lnTo>
                  <a:lnTo>
                    <a:pt x="113" y="31"/>
                  </a:lnTo>
                  <a:lnTo>
                    <a:pt x="113" y="39"/>
                  </a:lnTo>
                  <a:lnTo>
                    <a:pt x="113" y="49"/>
                  </a:lnTo>
                  <a:lnTo>
                    <a:pt x="113" y="52"/>
                  </a:lnTo>
                  <a:lnTo>
                    <a:pt x="113" y="56"/>
                  </a:lnTo>
                  <a:lnTo>
                    <a:pt x="111" y="57"/>
                  </a:lnTo>
                  <a:lnTo>
                    <a:pt x="110" y="61"/>
                  </a:lnTo>
                  <a:lnTo>
                    <a:pt x="106" y="64"/>
                  </a:lnTo>
                  <a:lnTo>
                    <a:pt x="101" y="69"/>
                  </a:lnTo>
                  <a:lnTo>
                    <a:pt x="101" y="69"/>
                  </a:lnTo>
                  <a:lnTo>
                    <a:pt x="101" y="69"/>
                  </a:lnTo>
                  <a:lnTo>
                    <a:pt x="98" y="71"/>
                  </a:lnTo>
                  <a:lnTo>
                    <a:pt x="96" y="69"/>
                  </a:lnTo>
                  <a:lnTo>
                    <a:pt x="95" y="69"/>
                  </a:lnTo>
                  <a:lnTo>
                    <a:pt x="89" y="69"/>
                  </a:lnTo>
                  <a:lnTo>
                    <a:pt x="88" y="69"/>
                  </a:lnTo>
                  <a:lnTo>
                    <a:pt x="86" y="71"/>
                  </a:lnTo>
                  <a:lnTo>
                    <a:pt x="81" y="79"/>
                  </a:lnTo>
                  <a:lnTo>
                    <a:pt x="76" y="83"/>
                  </a:lnTo>
                  <a:lnTo>
                    <a:pt x="73" y="84"/>
                  </a:lnTo>
                  <a:lnTo>
                    <a:pt x="71" y="84"/>
                  </a:lnTo>
                  <a:lnTo>
                    <a:pt x="69" y="84"/>
                  </a:lnTo>
                  <a:lnTo>
                    <a:pt x="66" y="84"/>
                  </a:lnTo>
                  <a:lnTo>
                    <a:pt x="58" y="84"/>
                  </a:lnTo>
                  <a:lnTo>
                    <a:pt x="54" y="86"/>
                  </a:lnTo>
                  <a:lnTo>
                    <a:pt x="53" y="86"/>
                  </a:lnTo>
                  <a:lnTo>
                    <a:pt x="49" y="88"/>
                  </a:lnTo>
                  <a:lnTo>
                    <a:pt x="46" y="91"/>
                  </a:lnTo>
                  <a:lnTo>
                    <a:pt x="42" y="93"/>
                  </a:lnTo>
                  <a:lnTo>
                    <a:pt x="41" y="93"/>
                  </a:lnTo>
                  <a:lnTo>
                    <a:pt x="37" y="93"/>
                  </a:lnTo>
                  <a:lnTo>
                    <a:pt x="32" y="93"/>
                  </a:lnTo>
                  <a:lnTo>
                    <a:pt x="31" y="93"/>
                  </a:lnTo>
                  <a:lnTo>
                    <a:pt x="27" y="91"/>
                  </a:lnTo>
                  <a:lnTo>
                    <a:pt x="21" y="91"/>
                  </a:lnTo>
                  <a:lnTo>
                    <a:pt x="17" y="89"/>
                  </a:lnTo>
                  <a:lnTo>
                    <a:pt x="12" y="91"/>
                  </a:lnTo>
                  <a:lnTo>
                    <a:pt x="7" y="91"/>
                  </a:lnTo>
                  <a:lnTo>
                    <a:pt x="0" y="93"/>
                  </a:lnTo>
                  <a:lnTo>
                    <a:pt x="11" y="93"/>
                  </a:lnTo>
                  <a:lnTo>
                    <a:pt x="16" y="94"/>
                  </a:lnTo>
                  <a:lnTo>
                    <a:pt x="26" y="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9" name="Google Shape;229;p46"/>
            <p:cNvSpPr/>
            <p:nvPr/>
          </p:nvSpPr>
          <p:spPr>
            <a:xfrm>
              <a:off x="5656" y="4187"/>
              <a:ext cx="17" cy="17"/>
            </a:xfrm>
            <a:custGeom>
              <a:rect b="b" l="l" r="r" t="t"/>
              <a:pathLst>
                <a:path extrusionOk="0" h="27" w="27">
                  <a:moveTo>
                    <a:pt x="12" y="27"/>
                  </a:moveTo>
                  <a:lnTo>
                    <a:pt x="11" y="27"/>
                  </a:lnTo>
                  <a:lnTo>
                    <a:pt x="7" y="27"/>
                  </a:lnTo>
                  <a:lnTo>
                    <a:pt x="4" y="23"/>
                  </a:lnTo>
                  <a:lnTo>
                    <a:pt x="2" y="22"/>
                  </a:lnTo>
                  <a:lnTo>
                    <a:pt x="2" y="18"/>
                  </a:lnTo>
                  <a:lnTo>
                    <a:pt x="0" y="17"/>
                  </a:lnTo>
                  <a:lnTo>
                    <a:pt x="0" y="13"/>
                  </a:lnTo>
                  <a:lnTo>
                    <a:pt x="0" y="12"/>
                  </a:lnTo>
                  <a:lnTo>
                    <a:pt x="2" y="8"/>
                  </a:lnTo>
                  <a:lnTo>
                    <a:pt x="4" y="3"/>
                  </a:lnTo>
                  <a:lnTo>
                    <a:pt x="7" y="3"/>
                  </a:lnTo>
                  <a:lnTo>
                    <a:pt x="9" y="2"/>
                  </a:lnTo>
                  <a:lnTo>
                    <a:pt x="12" y="0"/>
                  </a:lnTo>
                  <a:lnTo>
                    <a:pt x="14" y="0"/>
                  </a:lnTo>
                  <a:lnTo>
                    <a:pt x="17" y="0"/>
                  </a:lnTo>
                  <a:lnTo>
                    <a:pt x="19" y="2"/>
                  </a:lnTo>
                  <a:lnTo>
                    <a:pt x="24" y="5"/>
                  </a:lnTo>
                  <a:lnTo>
                    <a:pt x="26" y="7"/>
                  </a:lnTo>
                  <a:lnTo>
                    <a:pt x="27" y="10"/>
                  </a:lnTo>
                  <a:lnTo>
                    <a:pt x="27" y="12"/>
                  </a:lnTo>
                  <a:lnTo>
                    <a:pt x="27" y="15"/>
                  </a:lnTo>
                  <a:lnTo>
                    <a:pt x="27" y="18"/>
                  </a:lnTo>
                  <a:lnTo>
                    <a:pt x="26" y="20"/>
                  </a:lnTo>
                  <a:lnTo>
                    <a:pt x="24" y="25"/>
                  </a:lnTo>
                  <a:lnTo>
                    <a:pt x="21" y="25"/>
                  </a:lnTo>
                  <a:lnTo>
                    <a:pt x="19" y="27"/>
                  </a:lnTo>
                  <a:lnTo>
                    <a:pt x="16" y="27"/>
                  </a:lnTo>
                  <a:lnTo>
                    <a:pt x="12" y="27"/>
                  </a:lnTo>
                  <a:close/>
                </a:path>
              </a:pathLst>
            </a:custGeom>
            <a:solidFill>
              <a:srgbClr val="C32D9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30" name="Google Shape;230;p46"/>
          <p:cNvSpPr txBox="1"/>
          <p:nvPr>
            <p:ph idx="2" type="body"/>
          </p:nvPr>
        </p:nvSpPr>
        <p:spPr>
          <a:xfrm>
            <a:off x="239245" y="4775200"/>
            <a:ext cx="11258942" cy="1423988"/>
          </a:xfrm>
          <a:prstGeom prst="rect">
            <a:avLst/>
          </a:prstGeom>
          <a:noFill/>
          <a:ln>
            <a:noFill/>
          </a:ln>
        </p:spPr>
        <p:txBody>
          <a:bodyPr anchorCtr="0" anchor="t" bIns="60950" lIns="121925" spcFirstLastPara="1" rIns="121925" wrap="square" tIns="60950">
            <a:noAutofit/>
          </a:bodyPr>
          <a:lstStyle>
            <a:lvl1pPr indent="-228600" lvl="0" marL="457200" algn="ctr">
              <a:lnSpc>
                <a:spcPct val="100000"/>
              </a:lnSpc>
              <a:spcBef>
                <a:spcPts val="480"/>
              </a:spcBef>
              <a:spcAft>
                <a:spcPts val="0"/>
              </a:spcAft>
              <a:buSzPts val="1560"/>
              <a:buFont typeface="Calibri"/>
              <a:buNone/>
              <a:defRPr b="0" sz="2400">
                <a:solidFill>
                  <a:srgbClr val="5F5F5F"/>
                </a:solidFill>
              </a:defRPr>
            </a:lvl1pPr>
            <a:lvl2pPr indent="-291465" lvl="1" marL="914400" algn="l">
              <a:lnSpc>
                <a:spcPct val="100000"/>
              </a:lnSpc>
              <a:spcBef>
                <a:spcPts val="360"/>
              </a:spcBef>
              <a:spcAft>
                <a:spcPts val="0"/>
              </a:spcAft>
              <a:buSzPts val="990"/>
              <a:buChar char="•"/>
              <a:defRPr/>
            </a:lvl2pPr>
            <a:lvl3pPr indent="-285750" lvl="2" marL="1371600" algn="l">
              <a:lnSpc>
                <a:spcPct val="100000"/>
              </a:lnSpc>
              <a:spcBef>
                <a:spcPts val="360"/>
              </a:spcBef>
              <a:spcAft>
                <a:spcPts val="0"/>
              </a:spcAft>
              <a:buSzPts val="900"/>
              <a:buChar char="•"/>
              <a:defRPr/>
            </a:lvl3pPr>
            <a:lvl4pPr indent="-228600" lvl="3" marL="1828800" algn="l">
              <a:lnSpc>
                <a:spcPct val="100000"/>
              </a:lnSpc>
              <a:spcBef>
                <a:spcPts val="360"/>
              </a:spcBef>
              <a:spcAft>
                <a:spcPts val="0"/>
              </a:spcAft>
              <a:buSzPts val="1170"/>
              <a:buNone/>
              <a:defRPr/>
            </a:lvl4pPr>
            <a:lvl5pPr indent="-228600" lvl="4" marL="2286000" algn="l">
              <a:lnSpc>
                <a:spcPct val="100000"/>
              </a:lnSpc>
              <a:spcBef>
                <a:spcPts val="360"/>
              </a:spcBef>
              <a:spcAft>
                <a:spcPts val="0"/>
              </a:spcAft>
              <a:buSzPts val="1170"/>
              <a:buNone/>
              <a:defRPr/>
            </a:lvl5pPr>
            <a:lvl6pPr indent="-302895" lvl="5" marL="2743200" algn="l">
              <a:lnSpc>
                <a:spcPct val="100000"/>
              </a:lnSpc>
              <a:spcBef>
                <a:spcPts val="360"/>
              </a:spcBef>
              <a:spcAft>
                <a:spcPts val="0"/>
              </a:spcAft>
              <a:buSzPts val="1170"/>
              <a:buChar char="•"/>
              <a:defRPr/>
            </a:lvl6pPr>
            <a:lvl7pPr indent="-302895" lvl="6" marL="3200400" algn="l">
              <a:lnSpc>
                <a:spcPct val="100000"/>
              </a:lnSpc>
              <a:spcBef>
                <a:spcPts val="360"/>
              </a:spcBef>
              <a:spcAft>
                <a:spcPts val="0"/>
              </a:spcAft>
              <a:buSzPts val="1170"/>
              <a:buChar char="•"/>
              <a:defRPr/>
            </a:lvl7pPr>
            <a:lvl8pPr indent="-302895" lvl="7" marL="3657600" algn="l">
              <a:lnSpc>
                <a:spcPct val="100000"/>
              </a:lnSpc>
              <a:spcBef>
                <a:spcPts val="360"/>
              </a:spcBef>
              <a:spcAft>
                <a:spcPts val="0"/>
              </a:spcAft>
              <a:buSzPts val="1170"/>
              <a:buChar char="•"/>
              <a:defRPr/>
            </a:lvl8pPr>
            <a:lvl9pPr indent="-302895" lvl="8" marL="4114800" algn="l">
              <a:lnSpc>
                <a:spcPct val="100000"/>
              </a:lnSpc>
              <a:spcBef>
                <a:spcPts val="360"/>
              </a:spcBef>
              <a:spcAft>
                <a:spcPts val="0"/>
              </a:spcAft>
              <a:buSzPts val="1170"/>
              <a:buChar char="•"/>
              <a:defRPr/>
            </a:lvl9pPr>
          </a:lstStyle>
          <a:p/>
        </p:txBody>
      </p:sp>
      <p:pic>
        <p:nvPicPr>
          <p:cNvPr id="231" name="Google Shape;231;p46"/>
          <p:cNvPicPr preferRelativeResize="0"/>
          <p:nvPr/>
        </p:nvPicPr>
        <p:blipFill rotWithShape="1">
          <a:blip r:embed="rId2">
            <a:alphaModFix/>
          </a:blip>
          <a:srcRect b="0" l="0" r="0" t="0"/>
          <a:stretch/>
        </p:blipFill>
        <p:spPr>
          <a:xfrm>
            <a:off x="11607190" y="182432"/>
            <a:ext cx="372088" cy="3737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p:cSld name="2 Columns">
    <p:spTree>
      <p:nvGrpSpPr>
        <p:cNvPr id="232" name="Shape 232"/>
        <p:cNvGrpSpPr/>
        <p:nvPr/>
      </p:nvGrpSpPr>
      <p:grpSpPr>
        <a:xfrm>
          <a:off x="0" y="0"/>
          <a:ext cx="0" cy="0"/>
          <a:chOff x="0" y="0"/>
          <a:chExt cx="0" cy="0"/>
        </a:xfrm>
      </p:grpSpPr>
      <p:sp>
        <p:nvSpPr>
          <p:cNvPr id="233" name="Google Shape;233;p47"/>
          <p:cNvSpPr txBox="1"/>
          <p:nvPr>
            <p:ph type="title"/>
          </p:nvPr>
        </p:nvSpPr>
        <p:spPr>
          <a:xfrm>
            <a:off x="841004" y="44463"/>
            <a:ext cx="10513168" cy="757414"/>
          </a:xfrm>
          <a:prstGeom prst="rect">
            <a:avLst/>
          </a:prstGeom>
          <a:noFill/>
          <a:ln>
            <a:noFill/>
          </a:ln>
        </p:spPr>
        <p:txBody>
          <a:bodyPr anchorCtr="0" anchor="ctr" bIns="60950" lIns="121925" spcFirstLastPara="1" rIns="121925" wrap="square" tIns="6095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47"/>
          <p:cNvSpPr txBox="1"/>
          <p:nvPr>
            <p:ph idx="1" type="body"/>
          </p:nvPr>
        </p:nvSpPr>
        <p:spPr>
          <a:xfrm>
            <a:off x="154560" y="908260"/>
            <a:ext cx="5803294" cy="5474967"/>
          </a:xfrm>
          <a:prstGeom prst="rect">
            <a:avLst/>
          </a:prstGeom>
          <a:noFill/>
          <a:ln>
            <a:noFill/>
          </a:ln>
        </p:spPr>
        <p:txBody>
          <a:bodyPr anchorCtr="0" anchor="t" bIns="60950" lIns="121925" spcFirstLastPara="1" rIns="121925" wrap="square" tIns="60950">
            <a:noAutofit/>
          </a:bodyPr>
          <a:lstStyle>
            <a:lvl1pPr indent="-302895" lvl="0" marL="457200" algn="l">
              <a:lnSpc>
                <a:spcPct val="100000"/>
              </a:lnSpc>
              <a:spcBef>
                <a:spcPts val="360"/>
              </a:spcBef>
              <a:spcAft>
                <a:spcPts val="0"/>
              </a:spcAft>
              <a:buSzPts val="1170"/>
              <a:buChar char="•"/>
              <a:defRPr/>
            </a:lvl1pPr>
            <a:lvl2pPr indent="-291465" lvl="1" marL="914400" algn="l">
              <a:lnSpc>
                <a:spcPct val="100000"/>
              </a:lnSpc>
              <a:spcBef>
                <a:spcPts val="360"/>
              </a:spcBef>
              <a:spcAft>
                <a:spcPts val="0"/>
              </a:spcAft>
              <a:buSzPts val="990"/>
              <a:buChar char="•"/>
              <a:defRPr/>
            </a:lvl2pPr>
            <a:lvl3pPr indent="-285750" lvl="2" marL="1371600" algn="l">
              <a:lnSpc>
                <a:spcPct val="100000"/>
              </a:lnSpc>
              <a:spcBef>
                <a:spcPts val="360"/>
              </a:spcBef>
              <a:spcAft>
                <a:spcPts val="0"/>
              </a:spcAft>
              <a:buSzPts val="900"/>
              <a:buChar char="•"/>
              <a:defRPr/>
            </a:lvl3pPr>
            <a:lvl4pPr indent="-228600" lvl="3" marL="1828800" algn="l">
              <a:lnSpc>
                <a:spcPct val="100000"/>
              </a:lnSpc>
              <a:spcBef>
                <a:spcPts val="360"/>
              </a:spcBef>
              <a:spcAft>
                <a:spcPts val="0"/>
              </a:spcAft>
              <a:buSzPts val="1170"/>
              <a:buNone/>
              <a:defRPr/>
            </a:lvl4pPr>
            <a:lvl5pPr indent="-228600" lvl="4" marL="2286000" algn="l">
              <a:lnSpc>
                <a:spcPct val="100000"/>
              </a:lnSpc>
              <a:spcBef>
                <a:spcPts val="360"/>
              </a:spcBef>
              <a:spcAft>
                <a:spcPts val="0"/>
              </a:spcAft>
              <a:buSzPts val="1170"/>
              <a:buNone/>
              <a:defRPr/>
            </a:lvl5pPr>
            <a:lvl6pPr indent="-302895" lvl="5" marL="2743200" algn="l">
              <a:lnSpc>
                <a:spcPct val="100000"/>
              </a:lnSpc>
              <a:spcBef>
                <a:spcPts val="360"/>
              </a:spcBef>
              <a:spcAft>
                <a:spcPts val="0"/>
              </a:spcAft>
              <a:buSzPts val="1170"/>
              <a:buChar char="•"/>
              <a:defRPr/>
            </a:lvl6pPr>
            <a:lvl7pPr indent="-302895" lvl="6" marL="3200400" algn="l">
              <a:lnSpc>
                <a:spcPct val="100000"/>
              </a:lnSpc>
              <a:spcBef>
                <a:spcPts val="360"/>
              </a:spcBef>
              <a:spcAft>
                <a:spcPts val="0"/>
              </a:spcAft>
              <a:buSzPts val="1170"/>
              <a:buChar char="•"/>
              <a:defRPr/>
            </a:lvl7pPr>
            <a:lvl8pPr indent="-302895" lvl="7" marL="3657600" algn="l">
              <a:lnSpc>
                <a:spcPct val="100000"/>
              </a:lnSpc>
              <a:spcBef>
                <a:spcPts val="360"/>
              </a:spcBef>
              <a:spcAft>
                <a:spcPts val="0"/>
              </a:spcAft>
              <a:buSzPts val="1170"/>
              <a:buChar char="•"/>
              <a:defRPr/>
            </a:lvl8pPr>
            <a:lvl9pPr indent="-302895" lvl="8" marL="4114800" algn="l">
              <a:lnSpc>
                <a:spcPct val="100000"/>
              </a:lnSpc>
              <a:spcBef>
                <a:spcPts val="360"/>
              </a:spcBef>
              <a:spcAft>
                <a:spcPts val="0"/>
              </a:spcAft>
              <a:buSzPts val="1170"/>
              <a:buChar char="•"/>
              <a:defRPr/>
            </a:lvl9pPr>
          </a:lstStyle>
          <a:p/>
        </p:txBody>
      </p:sp>
      <p:sp>
        <p:nvSpPr>
          <p:cNvPr id="235" name="Google Shape;235;p47"/>
          <p:cNvSpPr txBox="1"/>
          <p:nvPr>
            <p:ph idx="2" type="body"/>
          </p:nvPr>
        </p:nvSpPr>
        <p:spPr>
          <a:xfrm>
            <a:off x="6169595" y="908260"/>
            <a:ext cx="5805411" cy="5474967"/>
          </a:xfrm>
          <a:prstGeom prst="rect">
            <a:avLst/>
          </a:prstGeom>
          <a:noFill/>
          <a:ln>
            <a:noFill/>
          </a:ln>
        </p:spPr>
        <p:txBody>
          <a:bodyPr anchorCtr="0" anchor="t" bIns="60950" lIns="121925" spcFirstLastPara="1" rIns="121925" wrap="square" tIns="60950">
            <a:noAutofit/>
          </a:bodyPr>
          <a:lstStyle>
            <a:lvl1pPr indent="-302895" lvl="0" marL="457200" algn="l">
              <a:lnSpc>
                <a:spcPct val="100000"/>
              </a:lnSpc>
              <a:spcBef>
                <a:spcPts val="360"/>
              </a:spcBef>
              <a:spcAft>
                <a:spcPts val="0"/>
              </a:spcAft>
              <a:buSzPts val="1170"/>
              <a:buChar char="•"/>
              <a:defRPr/>
            </a:lvl1pPr>
            <a:lvl2pPr indent="-291465" lvl="1" marL="914400" algn="l">
              <a:lnSpc>
                <a:spcPct val="100000"/>
              </a:lnSpc>
              <a:spcBef>
                <a:spcPts val="360"/>
              </a:spcBef>
              <a:spcAft>
                <a:spcPts val="0"/>
              </a:spcAft>
              <a:buSzPts val="990"/>
              <a:buChar char="•"/>
              <a:defRPr/>
            </a:lvl2pPr>
            <a:lvl3pPr indent="-285750" lvl="2" marL="1371600" algn="l">
              <a:lnSpc>
                <a:spcPct val="100000"/>
              </a:lnSpc>
              <a:spcBef>
                <a:spcPts val="360"/>
              </a:spcBef>
              <a:spcAft>
                <a:spcPts val="0"/>
              </a:spcAft>
              <a:buSzPts val="900"/>
              <a:buChar char="•"/>
              <a:defRPr/>
            </a:lvl3pPr>
            <a:lvl4pPr indent="-228600" lvl="3" marL="1828800" algn="l">
              <a:lnSpc>
                <a:spcPct val="100000"/>
              </a:lnSpc>
              <a:spcBef>
                <a:spcPts val="360"/>
              </a:spcBef>
              <a:spcAft>
                <a:spcPts val="0"/>
              </a:spcAft>
              <a:buSzPts val="1170"/>
              <a:buNone/>
              <a:defRPr/>
            </a:lvl4pPr>
            <a:lvl5pPr indent="-228600" lvl="4" marL="2286000" algn="l">
              <a:lnSpc>
                <a:spcPct val="100000"/>
              </a:lnSpc>
              <a:spcBef>
                <a:spcPts val="360"/>
              </a:spcBef>
              <a:spcAft>
                <a:spcPts val="0"/>
              </a:spcAft>
              <a:buSzPts val="1170"/>
              <a:buNone/>
              <a:defRPr/>
            </a:lvl5pPr>
            <a:lvl6pPr indent="-302895" lvl="5" marL="2743200" algn="l">
              <a:lnSpc>
                <a:spcPct val="100000"/>
              </a:lnSpc>
              <a:spcBef>
                <a:spcPts val="360"/>
              </a:spcBef>
              <a:spcAft>
                <a:spcPts val="0"/>
              </a:spcAft>
              <a:buSzPts val="1170"/>
              <a:buChar char="•"/>
              <a:defRPr/>
            </a:lvl6pPr>
            <a:lvl7pPr indent="-302895" lvl="6" marL="3200400" algn="l">
              <a:lnSpc>
                <a:spcPct val="100000"/>
              </a:lnSpc>
              <a:spcBef>
                <a:spcPts val="360"/>
              </a:spcBef>
              <a:spcAft>
                <a:spcPts val="0"/>
              </a:spcAft>
              <a:buSzPts val="1170"/>
              <a:buChar char="•"/>
              <a:defRPr/>
            </a:lvl7pPr>
            <a:lvl8pPr indent="-302895" lvl="7" marL="3657600" algn="l">
              <a:lnSpc>
                <a:spcPct val="100000"/>
              </a:lnSpc>
              <a:spcBef>
                <a:spcPts val="360"/>
              </a:spcBef>
              <a:spcAft>
                <a:spcPts val="0"/>
              </a:spcAft>
              <a:buSzPts val="1170"/>
              <a:buChar char="•"/>
              <a:defRPr/>
            </a:lvl8pPr>
            <a:lvl9pPr indent="-302895" lvl="8" marL="4114800" algn="l">
              <a:lnSpc>
                <a:spcPct val="100000"/>
              </a:lnSpc>
              <a:spcBef>
                <a:spcPts val="360"/>
              </a:spcBef>
              <a:spcAft>
                <a:spcPts val="0"/>
              </a:spcAft>
              <a:buSzPts val="1170"/>
              <a:buChar char="•"/>
              <a:defRPr/>
            </a:lvl9pPr>
          </a:lstStyle>
          <a:p/>
        </p:txBody>
      </p:sp>
      <p:sp>
        <p:nvSpPr>
          <p:cNvPr id="236" name="Google Shape;236;p47"/>
          <p:cNvSpPr txBox="1"/>
          <p:nvPr>
            <p:ph idx="11" type="ftr"/>
          </p:nvPr>
        </p:nvSpPr>
        <p:spPr>
          <a:xfrm>
            <a:off x="154560" y="6513437"/>
            <a:ext cx="4943440" cy="301695"/>
          </a:xfrm>
          <a:prstGeom prst="rect">
            <a:avLst/>
          </a:prstGeom>
          <a:noFill/>
          <a:ln>
            <a:noFill/>
          </a:ln>
        </p:spPr>
        <p:txBody>
          <a:bodyPr anchorCtr="0" anchor="ctr" bIns="60950" lIns="121925" spcFirstLastPara="1" rIns="121925" wrap="square" tIns="609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47"/>
          <p:cNvSpPr txBox="1"/>
          <p:nvPr>
            <p:ph idx="12" type="sldNum"/>
          </p:nvPr>
        </p:nvSpPr>
        <p:spPr>
          <a:xfrm>
            <a:off x="5377733" y="6508672"/>
            <a:ext cx="1439708" cy="306458"/>
          </a:xfrm>
          <a:prstGeom prst="rect">
            <a:avLst/>
          </a:prstGeom>
          <a:noFill/>
          <a:ln>
            <a:noFill/>
          </a:ln>
        </p:spPr>
        <p:txBody>
          <a:bodyPr anchorCtr="0" anchor="ctr" bIns="60950" lIns="121925" spcFirstLastPara="1" rIns="121925" wrap="square" tIns="6095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8" name="Shape 238"/>
        <p:cNvGrpSpPr/>
        <p:nvPr/>
      </p:nvGrpSpPr>
      <p:grpSpPr>
        <a:xfrm>
          <a:off x="0" y="0"/>
          <a:ext cx="0" cy="0"/>
          <a:chOff x="0" y="0"/>
          <a:chExt cx="0" cy="0"/>
        </a:xfrm>
      </p:grpSpPr>
      <p:sp>
        <p:nvSpPr>
          <p:cNvPr id="239" name="Google Shape;239;p48"/>
          <p:cNvSpPr txBox="1"/>
          <p:nvPr>
            <p:ph type="title"/>
          </p:nvPr>
        </p:nvSpPr>
        <p:spPr>
          <a:xfrm>
            <a:off x="841004" y="42082"/>
            <a:ext cx="10513168" cy="757414"/>
          </a:xfrm>
          <a:prstGeom prst="rect">
            <a:avLst/>
          </a:prstGeom>
          <a:noFill/>
          <a:ln>
            <a:noFill/>
          </a:ln>
        </p:spPr>
        <p:txBody>
          <a:bodyPr anchorCtr="0" anchor="ctr" bIns="60950" lIns="121925" spcFirstLastPara="1" rIns="121925" wrap="square" tIns="6095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48"/>
          <p:cNvSpPr txBox="1"/>
          <p:nvPr>
            <p:ph idx="1" type="body"/>
          </p:nvPr>
        </p:nvSpPr>
        <p:spPr>
          <a:xfrm>
            <a:off x="154561" y="914886"/>
            <a:ext cx="11849688" cy="5474967"/>
          </a:xfrm>
          <a:prstGeom prst="rect">
            <a:avLst/>
          </a:prstGeom>
          <a:noFill/>
          <a:ln>
            <a:noFill/>
          </a:ln>
        </p:spPr>
        <p:txBody>
          <a:bodyPr anchorCtr="0" anchor="t" bIns="60950" lIns="121925" spcFirstLastPara="1" rIns="121925" wrap="square" tIns="60950">
            <a:noAutofit/>
          </a:bodyPr>
          <a:lstStyle>
            <a:lvl1pPr indent="-302895" lvl="0" marL="457200" algn="l">
              <a:lnSpc>
                <a:spcPct val="100000"/>
              </a:lnSpc>
              <a:spcBef>
                <a:spcPts val="360"/>
              </a:spcBef>
              <a:spcAft>
                <a:spcPts val="0"/>
              </a:spcAft>
              <a:buSzPts val="1170"/>
              <a:buChar char="•"/>
              <a:defRPr/>
            </a:lvl1pPr>
            <a:lvl2pPr indent="-291465" lvl="1" marL="914400" algn="l">
              <a:lnSpc>
                <a:spcPct val="100000"/>
              </a:lnSpc>
              <a:spcBef>
                <a:spcPts val="360"/>
              </a:spcBef>
              <a:spcAft>
                <a:spcPts val="0"/>
              </a:spcAft>
              <a:buSzPts val="990"/>
              <a:buChar char="•"/>
              <a:defRPr/>
            </a:lvl2pPr>
            <a:lvl3pPr indent="-317500" lvl="2" marL="1371600" algn="l">
              <a:lnSpc>
                <a:spcPct val="100000"/>
              </a:lnSpc>
              <a:spcBef>
                <a:spcPts val="560"/>
              </a:spcBef>
              <a:spcAft>
                <a:spcPts val="0"/>
              </a:spcAft>
              <a:buSzPts val="1400"/>
              <a:buFont typeface="Calibri"/>
              <a:buChar char="•"/>
              <a:defRPr b="0"/>
            </a:lvl3pPr>
            <a:lvl4pPr indent="-228600" lvl="3" marL="1828800" algn="l">
              <a:lnSpc>
                <a:spcPct val="100000"/>
              </a:lnSpc>
              <a:spcBef>
                <a:spcPts val="360"/>
              </a:spcBef>
              <a:spcAft>
                <a:spcPts val="0"/>
              </a:spcAft>
              <a:buSzPts val="1170"/>
              <a:buNone/>
              <a:defRPr/>
            </a:lvl4pPr>
            <a:lvl5pPr indent="-228600" lvl="4" marL="2286000" algn="l">
              <a:lnSpc>
                <a:spcPct val="100000"/>
              </a:lnSpc>
              <a:spcBef>
                <a:spcPts val="360"/>
              </a:spcBef>
              <a:spcAft>
                <a:spcPts val="0"/>
              </a:spcAft>
              <a:buSzPts val="1170"/>
              <a:buNone/>
              <a:defRPr/>
            </a:lvl5pPr>
            <a:lvl6pPr indent="-302895" lvl="5" marL="2743200" algn="l">
              <a:lnSpc>
                <a:spcPct val="100000"/>
              </a:lnSpc>
              <a:spcBef>
                <a:spcPts val="360"/>
              </a:spcBef>
              <a:spcAft>
                <a:spcPts val="0"/>
              </a:spcAft>
              <a:buSzPts val="1170"/>
              <a:buChar char="•"/>
              <a:defRPr/>
            </a:lvl6pPr>
            <a:lvl7pPr indent="-302895" lvl="6" marL="3200400" algn="l">
              <a:lnSpc>
                <a:spcPct val="100000"/>
              </a:lnSpc>
              <a:spcBef>
                <a:spcPts val="360"/>
              </a:spcBef>
              <a:spcAft>
                <a:spcPts val="0"/>
              </a:spcAft>
              <a:buSzPts val="1170"/>
              <a:buChar char="•"/>
              <a:defRPr/>
            </a:lvl7pPr>
            <a:lvl8pPr indent="-302895" lvl="7" marL="3657600" algn="l">
              <a:lnSpc>
                <a:spcPct val="100000"/>
              </a:lnSpc>
              <a:spcBef>
                <a:spcPts val="360"/>
              </a:spcBef>
              <a:spcAft>
                <a:spcPts val="0"/>
              </a:spcAft>
              <a:buSzPts val="1170"/>
              <a:buChar char="•"/>
              <a:defRPr/>
            </a:lvl8pPr>
            <a:lvl9pPr indent="-302895" lvl="8" marL="4114800" algn="l">
              <a:lnSpc>
                <a:spcPct val="100000"/>
              </a:lnSpc>
              <a:spcBef>
                <a:spcPts val="360"/>
              </a:spcBef>
              <a:spcAft>
                <a:spcPts val="0"/>
              </a:spcAft>
              <a:buSzPts val="1170"/>
              <a:buChar char="•"/>
              <a:defRPr/>
            </a:lvl9pPr>
          </a:lstStyle>
          <a:p/>
        </p:txBody>
      </p:sp>
      <p:sp>
        <p:nvSpPr>
          <p:cNvPr id="241" name="Google Shape;241;p48"/>
          <p:cNvSpPr txBox="1"/>
          <p:nvPr>
            <p:ph idx="11" type="ftr"/>
          </p:nvPr>
        </p:nvSpPr>
        <p:spPr>
          <a:xfrm>
            <a:off x="154560" y="6513437"/>
            <a:ext cx="4943440" cy="301695"/>
          </a:xfrm>
          <a:prstGeom prst="rect">
            <a:avLst/>
          </a:prstGeom>
          <a:noFill/>
          <a:ln>
            <a:noFill/>
          </a:ln>
        </p:spPr>
        <p:txBody>
          <a:bodyPr anchorCtr="0" anchor="ctr" bIns="60950" lIns="121925" spcFirstLastPara="1" rIns="121925" wrap="square" tIns="609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48"/>
          <p:cNvSpPr txBox="1"/>
          <p:nvPr>
            <p:ph idx="12" type="sldNum"/>
          </p:nvPr>
        </p:nvSpPr>
        <p:spPr>
          <a:xfrm>
            <a:off x="5377733" y="6508672"/>
            <a:ext cx="1439708" cy="306458"/>
          </a:xfrm>
          <a:prstGeom prst="rect">
            <a:avLst/>
          </a:prstGeom>
          <a:noFill/>
          <a:ln>
            <a:noFill/>
          </a:ln>
        </p:spPr>
        <p:txBody>
          <a:bodyPr anchorCtr="0" anchor="ctr" bIns="60950" lIns="121925" spcFirstLastPara="1" rIns="121925" wrap="square" tIns="6095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Background">
  <p:cSld name="Dark Background">
    <p:spTree>
      <p:nvGrpSpPr>
        <p:cNvPr id="243" name="Shape 243"/>
        <p:cNvGrpSpPr/>
        <p:nvPr/>
      </p:nvGrpSpPr>
      <p:grpSpPr>
        <a:xfrm>
          <a:off x="0" y="0"/>
          <a:ext cx="0" cy="0"/>
          <a:chOff x="0" y="0"/>
          <a:chExt cx="0" cy="0"/>
        </a:xfrm>
      </p:grpSpPr>
      <p:sp>
        <p:nvSpPr>
          <p:cNvPr id="244" name="Google Shape;244;p49"/>
          <p:cNvSpPr/>
          <p:nvPr/>
        </p:nvSpPr>
        <p:spPr>
          <a:xfrm>
            <a:off x="0" y="799496"/>
            <a:ext cx="12195175" cy="6060092"/>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5" name="Google Shape;245;p49"/>
          <p:cNvSpPr txBox="1"/>
          <p:nvPr>
            <p:ph type="title"/>
          </p:nvPr>
        </p:nvSpPr>
        <p:spPr>
          <a:xfrm>
            <a:off x="841004" y="42082"/>
            <a:ext cx="10513168" cy="757414"/>
          </a:xfrm>
          <a:prstGeom prst="rect">
            <a:avLst/>
          </a:prstGeom>
          <a:noFill/>
          <a:ln>
            <a:noFill/>
          </a:ln>
        </p:spPr>
        <p:txBody>
          <a:bodyPr anchorCtr="0" anchor="ctr" bIns="60950" lIns="121925" spcFirstLastPara="1" rIns="121925" wrap="square" tIns="6095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49"/>
          <p:cNvSpPr txBox="1"/>
          <p:nvPr>
            <p:ph idx="11" type="ftr"/>
          </p:nvPr>
        </p:nvSpPr>
        <p:spPr>
          <a:xfrm>
            <a:off x="154560" y="6513437"/>
            <a:ext cx="4943440" cy="301695"/>
          </a:xfrm>
          <a:prstGeom prst="rect">
            <a:avLst/>
          </a:prstGeom>
          <a:noFill/>
          <a:ln>
            <a:noFill/>
          </a:ln>
        </p:spPr>
        <p:txBody>
          <a:bodyPr anchorCtr="0" anchor="ctr" bIns="60950" lIns="121925" spcFirstLastPara="1" rIns="121925" wrap="square" tIns="6095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49"/>
          <p:cNvSpPr txBox="1"/>
          <p:nvPr>
            <p:ph idx="12" type="sldNum"/>
          </p:nvPr>
        </p:nvSpPr>
        <p:spPr>
          <a:xfrm>
            <a:off x="5377733" y="6508672"/>
            <a:ext cx="1439708" cy="306458"/>
          </a:xfrm>
          <a:prstGeom prst="rect">
            <a:avLst/>
          </a:prstGeom>
          <a:noFill/>
          <a:ln>
            <a:noFill/>
          </a:ln>
        </p:spPr>
        <p:txBody>
          <a:bodyPr anchorCtr="0" anchor="ctr" bIns="60950" lIns="121925" spcFirstLastPara="1" rIns="121925" wrap="square" tIns="6095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AT"/>
              <a:t>‹#›</a:t>
            </a:fld>
            <a:endParaRPr/>
          </a:p>
        </p:txBody>
      </p:sp>
      <p:grpSp>
        <p:nvGrpSpPr>
          <p:cNvPr id="248" name="Google Shape;248;p49"/>
          <p:cNvGrpSpPr/>
          <p:nvPr/>
        </p:nvGrpSpPr>
        <p:grpSpPr>
          <a:xfrm>
            <a:off x="11642202" y="6335668"/>
            <a:ext cx="362049" cy="406494"/>
            <a:chOff x="5494" y="4030"/>
            <a:chExt cx="179" cy="201"/>
          </a:xfrm>
        </p:grpSpPr>
        <p:sp>
          <p:nvSpPr>
            <p:cNvPr id="249" name="Google Shape;249;p49"/>
            <p:cNvSpPr/>
            <p:nvPr/>
          </p:nvSpPr>
          <p:spPr>
            <a:xfrm>
              <a:off x="5494" y="4030"/>
              <a:ext cx="160" cy="201"/>
            </a:xfrm>
            <a:custGeom>
              <a:rect b="b" l="l" r="r" t="t"/>
              <a:pathLst>
                <a:path extrusionOk="0" h="319" w="254">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lnTo>
                    <a:pt x="155" y="109"/>
                  </a:lnTo>
                  <a:lnTo>
                    <a:pt x="158" y="109"/>
                  </a:lnTo>
                  <a:lnTo>
                    <a:pt x="165" y="113"/>
                  </a:lnTo>
                  <a:lnTo>
                    <a:pt x="172" y="113"/>
                  </a:lnTo>
                  <a:lnTo>
                    <a:pt x="175" y="113"/>
                  </a:lnTo>
                  <a:lnTo>
                    <a:pt x="180" y="111"/>
                  </a:lnTo>
                  <a:lnTo>
                    <a:pt x="182" y="111"/>
                  </a:lnTo>
                  <a:lnTo>
                    <a:pt x="184" y="109"/>
                  </a:lnTo>
                  <a:lnTo>
                    <a:pt x="184" y="109"/>
                  </a:lnTo>
                  <a:lnTo>
                    <a:pt x="187" y="108"/>
                  </a:lnTo>
                  <a:lnTo>
                    <a:pt x="187" y="104"/>
                  </a:lnTo>
                  <a:lnTo>
                    <a:pt x="189" y="103"/>
                  </a:lnTo>
                  <a:lnTo>
                    <a:pt x="189" y="99"/>
                  </a:lnTo>
                  <a:lnTo>
                    <a:pt x="190" y="89"/>
                  </a:lnTo>
                  <a:lnTo>
                    <a:pt x="195" y="79"/>
                  </a:lnTo>
                  <a:lnTo>
                    <a:pt x="199" y="74"/>
                  </a:lnTo>
                  <a:lnTo>
                    <a:pt x="200" y="71"/>
                  </a:lnTo>
                  <a:lnTo>
                    <a:pt x="204" y="67"/>
                  </a:lnTo>
                  <a:lnTo>
                    <a:pt x="205" y="66"/>
                  </a:lnTo>
                  <a:lnTo>
                    <a:pt x="207" y="64"/>
                  </a:lnTo>
                  <a:lnTo>
                    <a:pt x="212" y="62"/>
                  </a:lnTo>
                  <a:lnTo>
                    <a:pt x="215" y="62"/>
                  </a:lnTo>
                  <a:lnTo>
                    <a:pt x="217" y="62"/>
                  </a:lnTo>
                  <a:lnTo>
                    <a:pt x="219" y="64"/>
                  </a:lnTo>
                  <a:lnTo>
                    <a:pt x="221" y="66"/>
                  </a:lnTo>
                  <a:lnTo>
                    <a:pt x="222" y="67"/>
                  </a:lnTo>
                  <a:lnTo>
                    <a:pt x="224" y="71"/>
                  </a:lnTo>
                  <a:lnTo>
                    <a:pt x="224" y="76"/>
                  </a:lnTo>
                  <a:lnTo>
                    <a:pt x="224" y="81"/>
                  </a:lnTo>
                  <a:lnTo>
                    <a:pt x="222" y="82"/>
                  </a:lnTo>
                  <a:lnTo>
                    <a:pt x="221" y="86"/>
                  </a:lnTo>
                  <a:lnTo>
                    <a:pt x="219" y="94"/>
                  </a:lnTo>
                  <a:lnTo>
                    <a:pt x="212" y="101"/>
                  </a:lnTo>
                  <a:lnTo>
                    <a:pt x="204" y="108"/>
                  </a:lnTo>
                  <a:lnTo>
                    <a:pt x="202" y="109"/>
                  </a:lnTo>
                  <a:lnTo>
                    <a:pt x="202" y="113"/>
                  </a:lnTo>
                  <a:lnTo>
                    <a:pt x="199" y="119"/>
                  </a:lnTo>
                  <a:lnTo>
                    <a:pt x="199" y="124"/>
                  </a:lnTo>
                  <a:lnTo>
                    <a:pt x="199" y="128"/>
                  </a:lnTo>
                  <a:lnTo>
                    <a:pt x="200" y="131"/>
                  </a:lnTo>
                  <a:lnTo>
                    <a:pt x="202" y="133"/>
                  </a:lnTo>
                  <a:lnTo>
                    <a:pt x="204" y="135"/>
                  </a:lnTo>
                  <a:lnTo>
                    <a:pt x="205" y="136"/>
                  </a:lnTo>
                  <a:lnTo>
                    <a:pt x="210" y="140"/>
                  </a:lnTo>
                  <a:lnTo>
                    <a:pt x="212" y="140"/>
                  </a:lnTo>
                  <a:lnTo>
                    <a:pt x="215" y="141"/>
                  </a:lnTo>
                  <a:lnTo>
                    <a:pt x="219" y="140"/>
                  </a:lnTo>
                  <a:lnTo>
                    <a:pt x="221" y="140"/>
                  </a:lnTo>
                  <a:lnTo>
                    <a:pt x="224" y="136"/>
                  </a:lnTo>
                  <a:lnTo>
                    <a:pt x="227" y="131"/>
                  </a:lnTo>
                  <a:lnTo>
                    <a:pt x="231" y="130"/>
                  </a:lnTo>
                  <a:lnTo>
                    <a:pt x="232" y="128"/>
                  </a:lnTo>
                  <a:lnTo>
                    <a:pt x="236" y="124"/>
                  </a:lnTo>
                  <a:lnTo>
                    <a:pt x="239" y="124"/>
                  </a:lnTo>
                  <a:lnTo>
                    <a:pt x="242" y="123"/>
                  </a:lnTo>
                  <a:lnTo>
                    <a:pt x="244" y="123"/>
                  </a:lnTo>
                  <a:lnTo>
                    <a:pt x="247" y="124"/>
                  </a:lnTo>
                  <a:lnTo>
                    <a:pt x="247" y="124"/>
                  </a:lnTo>
                  <a:lnTo>
                    <a:pt x="249" y="124"/>
                  </a:lnTo>
                  <a:lnTo>
                    <a:pt x="251" y="128"/>
                  </a:lnTo>
                  <a:lnTo>
                    <a:pt x="252" y="131"/>
                  </a:lnTo>
                  <a:lnTo>
                    <a:pt x="254" y="133"/>
                  </a:lnTo>
                  <a:lnTo>
                    <a:pt x="254" y="136"/>
                  </a:lnTo>
                  <a:lnTo>
                    <a:pt x="254" y="138"/>
                  </a:lnTo>
                  <a:lnTo>
                    <a:pt x="254" y="140"/>
                  </a:lnTo>
                  <a:lnTo>
                    <a:pt x="252" y="143"/>
                  </a:lnTo>
                  <a:lnTo>
                    <a:pt x="251" y="145"/>
                  </a:lnTo>
                  <a:lnTo>
                    <a:pt x="247" y="148"/>
                  </a:lnTo>
                  <a:lnTo>
                    <a:pt x="242" y="153"/>
                  </a:lnTo>
                  <a:lnTo>
                    <a:pt x="239" y="156"/>
                  </a:lnTo>
                  <a:lnTo>
                    <a:pt x="234" y="160"/>
                  </a:lnTo>
                  <a:lnTo>
                    <a:pt x="231" y="163"/>
                  </a:lnTo>
                  <a:lnTo>
                    <a:pt x="231" y="165"/>
                  </a:lnTo>
                  <a:lnTo>
                    <a:pt x="229" y="166"/>
                  </a:lnTo>
                  <a:lnTo>
                    <a:pt x="229" y="175"/>
                  </a:lnTo>
                  <a:lnTo>
                    <a:pt x="227" y="187"/>
                  </a:lnTo>
                  <a:lnTo>
                    <a:pt x="229" y="200"/>
                  </a:lnTo>
                  <a:lnTo>
                    <a:pt x="231" y="212"/>
                  </a:lnTo>
                  <a:lnTo>
                    <a:pt x="232" y="224"/>
                  </a:lnTo>
                  <a:lnTo>
                    <a:pt x="232" y="229"/>
                  </a:lnTo>
                  <a:lnTo>
                    <a:pt x="236" y="232"/>
                  </a:lnTo>
                  <a:lnTo>
                    <a:pt x="237" y="235"/>
                  </a:lnTo>
                  <a:lnTo>
                    <a:pt x="239" y="237"/>
                  </a:lnTo>
                  <a:lnTo>
                    <a:pt x="242" y="239"/>
                  </a:lnTo>
                  <a:lnTo>
                    <a:pt x="246" y="240"/>
                  </a:lnTo>
                  <a:lnTo>
                    <a:pt x="247" y="244"/>
                  </a:lnTo>
                  <a:lnTo>
                    <a:pt x="249" y="247"/>
                  </a:lnTo>
                  <a:lnTo>
                    <a:pt x="249" y="249"/>
                  </a:lnTo>
                  <a:lnTo>
                    <a:pt x="249" y="252"/>
                  </a:lnTo>
                  <a:lnTo>
                    <a:pt x="249" y="256"/>
                  </a:lnTo>
                  <a:lnTo>
                    <a:pt x="247" y="259"/>
                  </a:lnTo>
                  <a:lnTo>
                    <a:pt x="244" y="261"/>
                  </a:lnTo>
                  <a:lnTo>
                    <a:pt x="244" y="262"/>
                  </a:lnTo>
                  <a:lnTo>
                    <a:pt x="241" y="262"/>
                  </a:lnTo>
                  <a:lnTo>
                    <a:pt x="239" y="264"/>
                  </a:lnTo>
                  <a:lnTo>
                    <a:pt x="236" y="262"/>
                  </a:lnTo>
                  <a:lnTo>
                    <a:pt x="232" y="262"/>
                  </a:lnTo>
                  <a:lnTo>
                    <a:pt x="231" y="262"/>
                  </a:lnTo>
                  <a:lnTo>
                    <a:pt x="227" y="264"/>
                  </a:lnTo>
                  <a:lnTo>
                    <a:pt x="224" y="267"/>
                  </a:lnTo>
                  <a:lnTo>
                    <a:pt x="222" y="271"/>
                  </a:lnTo>
                  <a:lnTo>
                    <a:pt x="221" y="272"/>
                  </a:lnTo>
                  <a:lnTo>
                    <a:pt x="222" y="276"/>
                  </a:lnTo>
                  <a:lnTo>
                    <a:pt x="224" y="281"/>
                  </a:lnTo>
                  <a:lnTo>
                    <a:pt x="227" y="286"/>
                  </a:lnTo>
                  <a:lnTo>
                    <a:pt x="231" y="289"/>
                  </a:lnTo>
                  <a:lnTo>
                    <a:pt x="232" y="293"/>
                  </a:lnTo>
                  <a:lnTo>
                    <a:pt x="232" y="298"/>
                  </a:lnTo>
                  <a:lnTo>
                    <a:pt x="231" y="298"/>
                  </a:lnTo>
                  <a:lnTo>
                    <a:pt x="231" y="299"/>
                  </a:lnTo>
                  <a:lnTo>
                    <a:pt x="227" y="303"/>
                  </a:lnTo>
                  <a:lnTo>
                    <a:pt x="224" y="303"/>
                  </a:lnTo>
                  <a:lnTo>
                    <a:pt x="222" y="304"/>
                  </a:lnTo>
                  <a:lnTo>
                    <a:pt x="219" y="303"/>
                  </a:lnTo>
                  <a:lnTo>
                    <a:pt x="217" y="303"/>
                  </a:lnTo>
                  <a:lnTo>
                    <a:pt x="215" y="299"/>
                  </a:lnTo>
                  <a:lnTo>
                    <a:pt x="210" y="294"/>
                  </a:lnTo>
                  <a:lnTo>
                    <a:pt x="205" y="289"/>
                  </a:lnTo>
                  <a:lnTo>
                    <a:pt x="204" y="287"/>
                  </a:lnTo>
                  <a:lnTo>
                    <a:pt x="200" y="286"/>
                  </a:lnTo>
                  <a:lnTo>
                    <a:pt x="199" y="284"/>
                  </a:lnTo>
                  <a:lnTo>
                    <a:pt x="195" y="284"/>
                  </a:lnTo>
                  <a:lnTo>
                    <a:pt x="192" y="284"/>
                  </a:lnTo>
                  <a:lnTo>
                    <a:pt x="187" y="286"/>
                  </a:lnTo>
                  <a:lnTo>
                    <a:pt x="185" y="286"/>
                  </a:lnTo>
                  <a:lnTo>
                    <a:pt x="184" y="287"/>
                  </a:lnTo>
                  <a:lnTo>
                    <a:pt x="182" y="291"/>
                  </a:lnTo>
                  <a:lnTo>
                    <a:pt x="178" y="294"/>
                  </a:lnTo>
                  <a:lnTo>
                    <a:pt x="178" y="298"/>
                  </a:lnTo>
                  <a:lnTo>
                    <a:pt x="175" y="301"/>
                  </a:lnTo>
                  <a:lnTo>
                    <a:pt x="173" y="303"/>
                  </a:lnTo>
                  <a:lnTo>
                    <a:pt x="172" y="304"/>
                  </a:lnTo>
                  <a:lnTo>
                    <a:pt x="170" y="306"/>
                  </a:lnTo>
                  <a:lnTo>
                    <a:pt x="163" y="306"/>
                  </a:lnTo>
                  <a:lnTo>
                    <a:pt x="158" y="304"/>
                  </a:lnTo>
                  <a:lnTo>
                    <a:pt x="153" y="304"/>
                  </a:lnTo>
                  <a:lnTo>
                    <a:pt x="150" y="306"/>
                  </a:lnTo>
                  <a:lnTo>
                    <a:pt x="147" y="306"/>
                  </a:lnTo>
                  <a:lnTo>
                    <a:pt x="143" y="308"/>
                  </a:lnTo>
                  <a:lnTo>
                    <a:pt x="142" y="311"/>
                  </a:lnTo>
                  <a:lnTo>
                    <a:pt x="138" y="313"/>
                  </a:lnTo>
                  <a:lnTo>
                    <a:pt x="136" y="316"/>
                  </a:lnTo>
                  <a:lnTo>
                    <a:pt x="133" y="318"/>
                  </a:lnTo>
                  <a:lnTo>
                    <a:pt x="131" y="318"/>
                  </a:lnTo>
                  <a:lnTo>
                    <a:pt x="128" y="318"/>
                  </a:lnTo>
                  <a:close/>
                </a:path>
              </a:pathLst>
            </a:custGeom>
            <a:solidFill>
              <a:srgbClr val="5F5F5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49"/>
            <p:cNvSpPr/>
            <p:nvPr/>
          </p:nvSpPr>
          <p:spPr>
            <a:xfrm>
              <a:off x="5494" y="4030"/>
              <a:ext cx="100" cy="201"/>
            </a:xfrm>
            <a:custGeom>
              <a:rect b="b" l="l" r="r" t="t"/>
              <a:pathLst>
                <a:path extrusionOk="0" h="319" w="158">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path>
              </a:pathLst>
            </a:custGeom>
            <a:noFill/>
            <a:ln cap="flat" cmpd="sng" w="9525">
              <a:solidFill>
                <a:srgbClr val="5F5F5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p49"/>
            <p:cNvSpPr/>
            <p:nvPr/>
          </p:nvSpPr>
          <p:spPr>
            <a:xfrm>
              <a:off x="5575" y="4069"/>
              <a:ext cx="79" cy="162"/>
            </a:xfrm>
            <a:custGeom>
              <a:rect b="b" l="l" r="r" t="t"/>
              <a:pathLst>
                <a:path extrusionOk="0" h="256" w="126">
                  <a:moveTo>
                    <a:pt x="25" y="46"/>
                  </a:moveTo>
                  <a:lnTo>
                    <a:pt x="27" y="47"/>
                  </a:lnTo>
                  <a:lnTo>
                    <a:pt x="30" y="47"/>
                  </a:lnTo>
                  <a:lnTo>
                    <a:pt x="37" y="51"/>
                  </a:lnTo>
                  <a:lnTo>
                    <a:pt x="44" y="51"/>
                  </a:lnTo>
                  <a:lnTo>
                    <a:pt x="47" y="51"/>
                  </a:lnTo>
                  <a:lnTo>
                    <a:pt x="52" y="49"/>
                  </a:lnTo>
                  <a:lnTo>
                    <a:pt x="54" y="49"/>
                  </a:lnTo>
                  <a:lnTo>
                    <a:pt x="56" y="47"/>
                  </a:lnTo>
                  <a:lnTo>
                    <a:pt x="56" y="47"/>
                  </a:lnTo>
                  <a:lnTo>
                    <a:pt x="59" y="46"/>
                  </a:lnTo>
                  <a:lnTo>
                    <a:pt x="59" y="42"/>
                  </a:lnTo>
                  <a:lnTo>
                    <a:pt x="61" y="41"/>
                  </a:lnTo>
                  <a:lnTo>
                    <a:pt x="61" y="37"/>
                  </a:lnTo>
                  <a:lnTo>
                    <a:pt x="62" y="27"/>
                  </a:lnTo>
                  <a:lnTo>
                    <a:pt x="67" y="17"/>
                  </a:lnTo>
                  <a:lnTo>
                    <a:pt x="71" y="12"/>
                  </a:lnTo>
                  <a:lnTo>
                    <a:pt x="72" y="9"/>
                  </a:lnTo>
                  <a:lnTo>
                    <a:pt x="76" y="5"/>
                  </a:lnTo>
                  <a:lnTo>
                    <a:pt x="77" y="4"/>
                  </a:lnTo>
                  <a:lnTo>
                    <a:pt x="79" y="2"/>
                  </a:lnTo>
                  <a:lnTo>
                    <a:pt x="84" y="0"/>
                  </a:lnTo>
                  <a:lnTo>
                    <a:pt x="87" y="0"/>
                  </a:lnTo>
                  <a:lnTo>
                    <a:pt x="89" y="0"/>
                  </a:lnTo>
                  <a:lnTo>
                    <a:pt x="91" y="2"/>
                  </a:lnTo>
                  <a:lnTo>
                    <a:pt x="93" y="4"/>
                  </a:lnTo>
                  <a:lnTo>
                    <a:pt x="94" y="5"/>
                  </a:lnTo>
                  <a:lnTo>
                    <a:pt x="96" y="9"/>
                  </a:lnTo>
                  <a:lnTo>
                    <a:pt x="96" y="14"/>
                  </a:lnTo>
                  <a:lnTo>
                    <a:pt x="96" y="19"/>
                  </a:lnTo>
                  <a:lnTo>
                    <a:pt x="94" y="20"/>
                  </a:lnTo>
                  <a:lnTo>
                    <a:pt x="93" y="24"/>
                  </a:lnTo>
                  <a:lnTo>
                    <a:pt x="91" y="32"/>
                  </a:lnTo>
                  <a:lnTo>
                    <a:pt x="84" y="39"/>
                  </a:lnTo>
                  <a:lnTo>
                    <a:pt x="76" y="46"/>
                  </a:lnTo>
                  <a:lnTo>
                    <a:pt x="74" y="47"/>
                  </a:lnTo>
                  <a:lnTo>
                    <a:pt x="74" y="51"/>
                  </a:lnTo>
                  <a:lnTo>
                    <a:pt x="71" y="57"/>
                  </a:lnTo>
                  <a:lnTo>
                    <a:pt x="71" y="62"/>
                  </a:lnTo>
                  <a:lnTo>
                    <a:pt x="71" y="66"/>
                  </a:lnTo>
                  <a:lnTo>
                    <a:pt x="72" y="69"/>
                  </a:lnTo>
                  <a:lnTo>
                    <a:pt x="74" y="71"/>
                  </a:lnTo>
                  <a:lnTo>
                    <a:pt x="76" y="73"/>
                  </a:lnTo>
                  <a:lnTo>
                    <a:pt x="77" y="74"/>
                  </a:lnTo>
                  <a:lnTo>
                    <a:pt x="82" y="78"/>
                  </a:lnTo>
                  <a:lnTo>
                    <a:pt x="84" y="78"/>
                  </a:lnTo>
                  <a:lnTo>
                    <a:pt x="87" y="79"/>
                  </a:lnTo>
                  <a:lnTo>
                    <a:pt x="91" y="78"/>
                  </a:lnTo>
                  <a:lnTo>
                    <a:pt x="93" y="78"/>
                  </a:lnTo>
                  <a:lnTo>
                    <a:pt x="96" y="74"/>
                  </a:lnTo>
                  <a:lnTo>
                    <a:pt x="99" y="69"/>
                  </a:lnTo>
                  <a:lnTo>
                    <a:pt x="103" y="68"/>
                  </a:lnTo>
                  <a:lnTo>
                    <a:pt x="104" y="66"/>
                  </a:lnTo>
                  <a:lnTo>
                    <a:pt x="108" y="62"/>
                  </a:lnTo>
                  <a:lnTo>
                    <a:pt x="111" y="62"/>
                  </a:lnTo>
                  <a:lnTo>
                    <a:pt x="114" y="61"/>
                  </a:lnTo>
                  <a:lnTo>
                    <a:pt x="116" y="61"/>
                  </a:lnTo>
                  <a:lnTo>
                    <a:pt x="119" y="62"/>
                  </a:lnTo>
                  <a:lnTo>
                    <a:pt x="119" y="62"/>
                  </a:lnTo>
                  <a:lnTo>
                    <a:pt x="121" y="62"/>
                  </a:lnTo>
                  <a:lnTo>
                    <a:pt x="123" y="66"/>
                  </a:lnTo>
                  <a:lnTo>
                    <a:pt x="124" y="69"/>
                  </a:lnTo>
                  <a:lnTo>
                    <a:pt x="126" y="71"/>
                  </a:lnTo>
                  <a:lnTo>
                    <a:pt x="126" y="74"/>
                  </a:lnTo>
                  <a:lnTo>
                    <a:pt x="126" y="76"/>
                  </a:lnTo>
                  <a:lnTo>
                    <a:pt x="126" y="78"/>
                  </a:lnTo>
                  <a:lnTo>
                    <a:pt x="124" y="81"/>
                  </a:lnTo>
                  <a:lnTo>
                    <a:pt x="123" y="83"/>
                  </a:lnTo>
                  <a:lnTo>
                    <a:pt x="119" y="86"/>
                  </a:lnTo>
                  <a:lnTo>
                    <a:pt x="114" y="91"/>
                  </a:lnTo>
                  <a:lnTo>
                    <a:pt x="111" y="94"/>
                  </a:lnTo>
                  <a:lnTo>
                    <a:pt x="106" y="98"/>
                  </a:lnTo>
                  <a:lnTo>
                    <a:pt x="103" y="101"/>
                  </a:lnTo>
                  <a:lnTo>
                    <a:pt x="103" y="103"/>
                  </a:lnTo>
                  <a:lnTo>
                    <a:pt x="101" y="104"/>
                  </a:lnTo>
                  <a:lnTo>
                    <a:pt x="101" y="113"/>
                  </a:lnTo>
                  <a:lnTo>
                    <a:pt x="99" y="125"/>
                  </a:lnTo>
                  <a:lnTo>
                    <a:pt x="101" y="138"/>
                  </a:lnTo>
                  <a:lnTo>
                    <a:pt x="103" y="150"/>
                  </a:lnTo>
                  <a:lnTo>
                    <a:pt x="104" y="162"/>
                  </a:lnTo>
                  <a:lnTo>
                    <a:pt x="104" y="167"/>
                  </a:lnTo>
                  <a:lnTo>
                    <a:pt x="108" y="170"/>
                  </a:lnTo>
                  <a:lnTo>
                    <a:pt x="109" y="173"/>
                  </a:lnTo>
                  <a:lnTo>
                    <a:pt x="111" y="175"/>
                  </a:lnTo>
                  <a:lnTo>
                    <a:pt x="114" y="177"/>
                  </a:lnTo>
                  <a:lnTo>
                    <a:pt x="118" y="178"/>
                  </a:lnTo>
                  <a:lnTo>
                    <a:pt x="119" y="182"/>
                  </a:lnTo>
                  <a:lnTo>
                    <a:pt x="121" y="185"/>
                  </a:lnTo>
                  <a:lnTo>
                    <a:pt x="121" y="187"/>
                  </a:lnTo>
                  <a:lnTo>
                    <a:pt x="121" y="190"/>
                  </a:lnTo>
                  <a:lnTo>
                    <a:pt x="121" y="194"/>
                  </a:lnTo>
                  <a:lnTo>
                    <a:pt x="119" y="197"/>
                  </a:lnTo>
                  <a:lnTo>
                    <a:pt x="116" y="199"/>
                  </a:lnTo>
                  <a:lnTo>
                    <a:pt x="116" y="200"/>
                  </a:lnTo>
                  <a:lnTo>
                    <a:pt x="113" y="200"/>
                  </a:lnTo>
                  <a:lnTo>
                    <a:pt x="111" y="202"/>
                  </a:lnTo>
                  <a:lnTo>
                    <a:pt x="108" y="200"/>
                  </a:lnTo>
                  <a:lnTo>
                    <a:pt x="104" y="200"/>
                  </a:lnTo>
                  <a:lnTo>
                    <a:pt x="103" y="200"/>
                  </a:lnTo>
                  <a:lnTo>
                    <a:pt x="99" y="202"/>
                  </a:lnTo>
                  <a:lnTo>
                    <a:pt x="96" y="205"/>
                  </a:lnTo>
                  <a:lnTo>
                    <a:pt x="94" y="209"/>
                  </a:lnTo>
                  <a:lnTo>
                    <a:pt x="93" y="210"/>
                  </a:lnTo>
                  <a:lnTo>
                    <a:pt x="94" y="214"/>
                  </a:lnTo>
                  <a:lnTo>
                    <a:pt x="96" y="219"/>
                  </a:lnTo>
                  <a:lnTo>
                    <a:pt x="99" y="224"/>
                  </a:lnTo>
                  <a:lnTo>
                    <a:pt x="103" y="227"/>
                  </a:lnTo>
                  <a:lnTo>
                    <a:pt x="104" y="231"/>
                  </a:lnTo>
                  <a:lnTo>
                    <a:pt x="104" y="236"/>
                  </a:lnTo>
                  <a:lnTo>
                    <a:pt x="103" y="236"/>
                  </a:lnTo>
                  <a:lnTo>
                    <a:pt x="103" y="237"/>
                  </a:lnTo>
                  <a:lnTo>
                    <a:pt x="99" y="241"/>
                  </a:lnTo>
                  <a:lnTo>
                    <a:pt x="96" y="241"/>
                  </a:lnTo>
                  <a:lnTo>
                    <a:pt x="94" y="242"/>
                  </a:lnTo>
                  <a:lnTo>
                    <a:pt x="91" y="241"/>
                  </a:lnTo>
                  <a:lnTo>
                    <a:pt x="89" y="241"/>
                  </a:lnTo>
                  <a:lnTo>
                    <a:pt x="87" y="237"/>
                  </a:lnTo>
                  <a:lnTo>
                    <a:pt x="82" y="232"/>
                  </a:lnTo>
                  <a:lnTo>
                    <a:pt x="77" y="227"/>
                  </a:lnTo>
                  <a:lnTo>
                    <a:pt x="76" y="225"/>
                  </a:lnTo>
                  <a:lnTo>
                    <a:pt x="72" y="224"/>
                  </a:lnTo>
                  <a:lnTo>
                    <a:pt x="71" y="222"/>
                  </a:lnTo>
                  <a:lnTo>
                    <a:pt x="67" y="222"/>
                  </a:lnTo>
                  <a:lnTo>
                    <a:pt x="64" y="222"/>
                  </a:lnTo>
                  <a:lnTo>
                    <a:pt x="59" y="224"/>
                  </a:lnTo>
                  <a:lnTo>
                    <a:pt x="57" y="224"/>
                  </a:lnTo>
                  <a:lnTo>
                    <a:pt x="56" y="225"/>
                  </a:lnTo>
                  <a:lnTo>
                    <a:pt x="54" y="229"/>
                  </a:lnTo>
                  <a:lnTo>
                    <a:pt x="50" y="232"/>
                  </a:lnTo>
                  <a:lnTo>
                    <a:pt x="50" y="236"/>
                  </a:lnTo>
                  <a:lnTo>
                    <a:pt x="47" y="239"/>
                  </a:lnTo>
                  <a:lnTo>
                    <a:pt x="45" y="241"/>
                  </a:lnTo>
                  <a:lnTo>
                    <a:pt x="44" y="242"/>
                  </a:lnTo>
                  <a:lnTo>
                    <a:pt x="42" y="244"/>
                  </a:lnTo>
                  <a:lnTo>
                    <a:pt x="35" y="244"/>
                  </a:lnTo>
                  <a:lnTo>
                    <a:pt x="30" y="242"/>
                  </a:lnTo>
                  <a:lnTo>
                    <a:pt x="25" y="242"/>
                  </a:lnTo>
                  <a:lnTo>
                    <a:pt x="22" y="244"/>
                  </a:lnTo>
                  <a:lnTo>
                    <a:pt x="19" y="244"/>
                  </a:lnTo>
                  <a:lnTo>
                    <a:pt x="15" y="246"/>
                  </a:lnTo>
                  <a:lnTo>
                    <a:pt x="14" y="249"/>
                  </a:lnTo>
                  <a:lnTo>
                    <a:pt x="10" y="251"/>
                  </a:lnTo>
                  <a:lnTo>
                    <a:pt x="8" y="254"/>
                  </a:lnTo>
                  <a:lnTo>
                    <a:pt x="5" y="256"/>
                  </a:lnTo>
                  <a:lnTo>
                    <a:pt x="3" y="256"/>
                  </a:lnTo>
                  <a:lnTo>
                    <a:pt x="0" y="256"/>
                  </a:lnTo>
                </a:path>
              </a:pathLst>
            </a:custGeom>
            <a:noFill/>
            <a:ln cap="flat" cmpd="sng" w="9525">
              <a:solidFill>
                <a:srgbClr val="5F5F5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p49"/>
            <p:cNvSpPr/>
            <p:nvPr/>
          </p:nvSpPr>
          <p:spPr>
            <a:xfrm>
              <a:off x="5633" y="4039"/>
              <a:ext cx="19" cy="21"/>
            </a:xfrm>
            <a:custGeom>
              <a:rect b="b" l="l" r="r" t="t"/>
              <a:pathLst>
                <a:path extrusionOk="0" h="32" w="30">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close/>
                </a:path>
              </a:pathLst>
            </a:custGeom>
            <a:solidFill>
              <a:srgbClr val="5F5F5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49"/>
            <p:cNvSpPr/>
            <p:nvPr/>
          </p:nvSpPr>
          <p:spPr>
            <a:xfrm>
              <a:off x="5633" y="4039"/>
              <a:ext cx="19" cy="21"/>
            </a:xfrm>
            <a:custGeom>
              <a:rect b="b" l="l" r="r" t="t"/>
              <a:pathLst>
                <a:path extrusionOk="0" h="32" w="30">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path>
              </a:pathLst>
            </a:custGeom>
            <a:solidFill>
              <a:srgbClr val="5F5F5F"/>
            </a:solidFill>
            <a:ln cap="flat" cmpd="sng" w="9525">
              <a:solidFill>
                <a:srgbClr val="5F5F5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49"/>
            <p:cNvSpPr/>
            <p:nvPr/>
          </p:nvSpPr>
          <p:spPr>
            <a:xfrm>
              <a:off x="5643" y="4044"/>
              <a:ext cx="7" cy="11"/>
            </a:xfrm>
            <a:custGeom>
              <a:rect b="b" l="l" r="r" t="t"/>
              <a:pathLst>
                <a:path extrusionOk="0" h="18" w="11">
                  <a:moveTo>
                    <a:pt x="0" y="18"/>
                  </a:moveTo>
                  <a:lnTo>
                    <a:pt x="3" y="17"/>
                  </a:lnTo>
                  <a:lnTo>
                    <a:pt x="5" y="17"/>
                  </a:lnTo>
                  <a:lnTo>
                    <a:pt x="5" y="15"/>
                  </a:lnTo>
                  <a:lnTo>
                    <a:pt x="8" y="12"/>
                  </a:lnTo>
                  <a:lnTo>
                    <a:pt x="8" y="10"/>
                  </a:lnTo>
                  <a:lnTo>
                    <a:pt x="6" y="7"/>
                  </a:lnTo>
                  <a:lnTo>
                    <a:pt x="5" y="5"/>
                  </a:lnTo>
                  <a:lnTo>
                    <a:pt x="3" y="2"/>
                  </a:lnTo>
                  <a:lnTo>
                    <a:pt x="1" y="0"/>
                  </a:lnTo>
                  <a:lnTo>
                    <a:pt x="3" y="0"/>
                  </a:lnTo>
                  <a:lnTo>
                    <a:pt x="5" y="2"/>
                  </a:lnTo>
                  <a:lnTo>
                    <a:pt x="6" y="2"/>
                  </a:lnTo>
                  <a:lnTo>
                    <a:pt x="8" y="5"/>
                  </a:lnTo>
                  <a:lnTo>
                    <a:pt x="10" y="5"/>
                  </a:lnTo>
                  <a:lnTo>
                    <a:pt x="10" y="7"/>
                  </a:lnTo>
                  <a:lnTo>
                    <a:pt x="11" y="10"/>
                  </a:lnTo>
                  <a:lnTo>
                    <a:pt x="11" y="12"/>
                  </a:lnTo>
                  <a:lnTo>
                    <a:pt x="8" y="15"/>
                  </a:lnTo>
                  <a:lnTo>
                    <a:pt x="6" y="17"/>
                  </a:lnTo>
                  <a:lnTo>
                    <a:pt x="3" y="18"/>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p49"/>
            <p:cNvSpPr/>
            <p:nvPr/>
          </p:nvSpPr>
          <p:spPr>
            <a:xfrm>
              <a:off x="5550" y="4145"/>
              <a:ext cx="80" cy="68"/>
            </a:xfrm>
            <a:custGeom>
              <a:rect b="b" l="l" r="r" t="t"/>
              <a:pathLst>
                <a:path extrusionOk="0" h="106" w="126">
                  <a:moveTo>
                    <a:pt x="26" y="98"/>
                  </a:moveTo>
                  <a:lnTo>
                    <a:pt x="29" y="99"/>
                  </a:lnTo>
                  <a:lnTo>
                    <a:pt x="29" y="101"/>
                  </a:lnTo>
                  <a:lnTo>
                    <a:pt x="34" y="104"/>
                  </a:lnTo>
                  <a:lnTo>
                    <a:pt x="37" y="104"/>
                  </a:lnTo>
                  <a:lnTo>
                    <a:pt x="41" y="106"/>
                  </a:lnTo>
                  <a:lnTo>
                    <a:pt x="46" y="104"/>
                  </a:lnTo>
                  <a:lnTo>
                    <a:pt x="49" y="104"/>
                  </a:lnTo>
                  <a:lnTo>
                    <a:pt x="53" y="103"/>
                  </a:lnTo>
                  <a:lnTo>
                    <a:pt x="56" y="99"/>
                  </a:lnTo>
                  <a:lnTo>
                    <a:pt x="58" y="99"/>
                  </a:lnTo>
                  <a:lnTo>
                    <a:pt x="58" y="99"/>
                  </a:lnTo>
                  <a:lnTo>
                    <a:pt x="63" y="101"/>
                  </a:lnTo>
                  <a:lnTo>
                    <a:pt x="64" y="101"/>
                  </a:lnTo>
                  <a:lnTo>
                    <a:pt x="66" y="101"/>
                  </a:lnTo>
                  <a:lnTo>
                    <a:pt x="69" y="99"/>
                  </a:lnTo>
                  <a:lnTo>
                    <a:pt x="74" y="98"/>
                  </a:lnTo>
                  <a:lnTo>
                    <a:pt x="81" y="93"/>
                  </a:lnTo>
                  <a:lnTo>
                    <a:pt x="86" y="89"/>
                  </a:lnTo>
                  <a:lnTo>
                    <a:pt x="88" y="84"/>
                  </a:lnTo>
                  <a:lnTo>
                    <a:pt x="93" y="81"/>
                  </a:lnTo>
                  <a:lnTo>
                    <a:pt x="95" y="81"/>
                  </a:lnTo>
                  <a:lnTo>
                    <a:pt x="96" y="81"/>
                  </a:lnTo>
                  <a:lnTo>
                    <a:pt x="101" y="83"/>
                  </a:lnTo>
                  <a:lnTo>
                    <a:pt x="106" y="84"/>
                  </a:lnTo>
                  <a:lnTo>
                    <a:pt x="110" y="83"/>
                  </a:lnTo>
                  <a:lnTo>
                    <a:pt x="111" y="81"/>
                  </a:lnTo>
                  <a:lnTo>
                    <a:pt x="115" y="79"/>
                  </a:lnTo>
                  <a:lnTo>
                    <a:pt x="115" y="78"/>
                  </a:lnTo>
                  <a:lnTo>
                    <a:pt x="115" y="76"/>
                  </a:lnTo>
                  <a:lnTo>
                    <a:pt x="115" y="76"/>
                  </a:lnTo>
                  <a:lnTo>
                    <a:pt x="115" y="73"/>
                  </a:lnTo>
                  <a:lnTo>
                    <a:pt x="116" y="71"/>
                  </a:lnTo>
                  <a:lnTo>
                    <a:pt x="118" y="69"/>
                  </a:lnTo>
                  <a:lnTo>
                    <a:pt x="121" y="66"/>
                  </a:lnTo>
                  <a:lnTo>
                    <a:pt x="123" y="64"/>
                  </a:lnTo>
                  <a:lnTo>
                    <a:pt x="125" y="62"/>
                  </a:lnTo>
                  <a:lnTo>
                    <a:pt x="125" y="61"/>
                  </a:lnTo>
                  <a:lnTo>
                    <a:pt x="126" y="57"/>
                  </a:lnTo>
                  <a:lnTo>
                    <a:pt x="126" y="54"/>
                  </a:lnTo>
                  <a:lnTo>
                    <a:pt x="125" y="49"/>
                  </a:lnTo>
                  <a:lnTo>
                    <a:pt x="121" y="41"/>
                  </a:lnTo>
                  <a:lnTo>
                    <a:pt x="121" y="37"/>
                  </a:lnTo>
                  <a:lnTo>
                    <a:pt x="120" y="34"/>
                  </a:lnTo>
                  <a:lnTo>
                    <a:pt x="120" y="24"/>
                  </a:lnTo>
                  <a:lnTo>
                    <a:pt x="120" y="14"/>
                  </a:lnTo>
                  <a:lnTo>
                    <a:pt x="120" y="0"/>
                  </a:lnTo>
                  <a:lnTo>
                    <a:pt x="118" y="5"/>
                  </a:lnTo>
                  <a:lnTo>
                    <a:pt x="115" y="15"/>
                  </a:lnTo>
                  <a:lnTo>
                    <a:pt x="115" y="22"/>
                  </a:lnTo>
                  <a:lnTo>
                    <a:pt x="113" y="31"/>
                  </a:lnTo>
                  <a:lnTo>
                    <a:pt x="113" y="39"/>
                  </a:lnTo>
                  <a:lnTo>
                    <a:pt x="113" y="49"/>
                  </a:lnTo>
                  <a:lnTo>
                    <a:pt x="113" y="52"/>
                  </a:lnTo>
                  <a:lnTo>
                    <a:pt x="113" y="56"/>
                  </a:lnTo>
                  <a:lnTo>
                    <a:pt x="111" y="57"/>
                  </a:lnTo>
                  <a:lnTo>
                    <a:pt x="110" y="61"/>
                  </a:lnTo>
                  <a:lnTo>
                    <a:pt x="106" y="64"/>
                  </a:lnTo>
                  <a:lnTo>
                    <a:pt x="101" y="69"/>
                  </a:lnTo>
                  <a:lnTo>
                    <a:pt x="101" y="69"/>
                  </a:lnTo>
                  <a:lnTo>
                    <a:pt x="101" y="69"/>
                  </a:lnTo>
                  <a:lnTo>
                    <a:pt x="98" y="71"/>
                  </a:lnTo>
                  <a:lnTo>
                    <a:pt x="96" y="69"/>
                  </a:lnTo>
                  <a:lnTo>
                    <a:pt x="95" y="69"/>
                  </a:lnTo>
                  <a:lnTo>
                    <a:pt x="89" y="69"/>
                  </a:lnTo>
                  <a:lnTo>
                    <a:pt x="88" y="69"/>
                  </a:lnTo>
                  <a:lnTo>
                    <a:pt x="86" y="71"/>
                  </a:lnTo>
                  <a:lnTo>
                    <a:pt x="81" y="79"/>
                  </a:lnTo>
                  <a:lnTo>
                    <a:pt x="76" y="83"/>
                  </a:lnTo>
                  <a:lnTo>
                    <a:pt x="73" y="84"/>
                  </a:lnTo>
                  <a:lnTo>
                    <a:pt x="71" y="84"/>
                  </a:lnTo>
                  <a:lnTo>
                    <a:pt x="69" y="84"/>
                  </a:lnTo>
                  <a:lnTo>
                    <a:pt x="66" y="84"/>
                  </a:lnTo>
                  <a:lnTo>
                    <a:pt x="58" y="84"/>
                  </a:lnTo>
                  <a:lnTo>
                    <a:pt x="54" y="86"/>
                  </a:lnTo>
                  <a:lnTo>
                    <a:pt x="53" y="86"/>
                  </a:lnTo>
                  <a:lnTo>
                    <a:pt x="49" y="88"/>
                  </a:lnTo>
                  <a:lnTo>
                    <a:pt x="46" y="91"/>
                  </a:lnTo>
                  <a:lnTo>
                    <a:pt x="42" y="93"/>
                  </a:lnTo>
                  <a:lnTo>
                    <a:pt x="41" y="93"/>
                  </a:lnTo>
                  <a:lnTo>
                    <a:pt x="37" y="93"/>
                  </a:lnTo>
                  <a:lnTo>
                    <a:pt x="32" y="93"/>
                  </a:lnTo>
                  <a:lnTo>
                    <a:pt x="31" y="93"/>
                  </a:lnTo>
                  <a:lnTo>
                    <a:pt x="27" y="91"/>
                  </a:lnTo>
                  <a:lnTo>
                    <a:pt x="21" y="91"/>
                  </a:lnTo>
                  <a:lnTo>
                    <a:pt x="17" y="89"/>
                  </a:lnTo>
                  <a:lnTo>
                    <a:pt x="12" y="91"/>
                  </a:lnTo>
                  <a:lnTo>
                    <a:pt x="7" y="91"/>
                  </a:lnTo>
                  <a:lnTo>
                    <a:pt x="0" y="93"/>
                  </a:lnTo>
                  <a:lnTo>
                    <a:pt x="11" y="93"/>
                  </a:lnTo>
                  <a:lnTo>
                    <a:pt x="16" y="94"/>
                  </a:lnTo>
                  <a:lnTo>
                    <a:pt x="26" y="9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p49"/>
            <p:cNvSpPr/>
            <p:nvPr/>
          </p:nvSpPr>
          <p:spPr>
            <a:xfrm>
              <a:off x="5656" y="4187"/>
              <a:ext cx="17" cy="17"/>
            </a:xfrm>
            <a:custGeom>
              <a:rect b="b" l="l" r="r" t="t"/>
              <a:pathLst>
                <a:path extrusionOk="0" h="27" w="27">
                  <a:moveTo>
                    <a:pt x="12" y="27"/>
                  </a:moveTo>
                  <a:lnTo>
                    <a:pt x="11" y="27"/>
                  </a:lnTo>
                  <a:lnTo>
                    <a:pt x="7" y="27"/>
                  </a:lnTo>
                  <a:lnTo>
                    <a:pt x="4" y="23"/>
                  </a:lnTo>
                  <a:lnTo>
                    <a:pt x="2" y="22"/>
                  </a:lnTo>
                  <a:lnTo>
                    <a:pt x="2" y="18"/>
                  </a:lnTo>
                  <a:lnTo>
                    <a:pt x="0" y="17"/>
                  </a:lnTo>
                  <a:lnTo>
                    <a:pt x="0" y="13"/>
                  </a:lnTo>
                  <a:lnTo>
                    <a:pt x="0" y="12"/>
                  </a:lnTo>
                  <a:lnTo>
                    <a:pt x="2" y="8"/>
                  </a:lnTo>
                  <a:lnTo>
                    <a:pt x="4" y="3"/>
                  </a:lnTo>
                  <a:lnTo>
                    <a:pt x="7" y="3"/>
                  </a:lnTo>
                  <a:lnTo>
                    <a:pt x="9" y="2"/>
                  </a:lnTo>
                  <a:lnTo>
                    <a:pt x="12" y="0"/>
                  </a:lnTo>
                  <a:lnTo>
                    <a:pt x="14" y="0"/>
                  </a:lnTo>
                  <a:lnTo>
                    <a:pt x="17" y="0"/>
                  </a:lnTo>
                  <a:lnTo>
                    <a:pt x="19" y="2"/>
                  </a:lnTo>
                  <a:lnTo>
                    <a:pt x="24" y="5"/>
                  </a:lnTo>
                  <a:lnTo>
                    <a:pt x="26" y="7"/>
                  </a:lnTo>
                  <a:lnTo>
                    <a:pt x="27" y="10"/>
                  </a:lnTo>
                  <a:lnTo>
                    <a:pt x="27" y="12"/>
                  </a:lnTo>
                  <a:lnTo>
                    <a:pt x="27" y="15"/>
                  </a:lnTo>
                  <a:lnTo>
                    <a:pt x="27" y="18"/>
                  </a:lnTo>
                  <a:lnTo>
                    <a:pt x="26" y="20"/>
                  </a:lnTo>
                  <a:lnTo>
                    <a:pt x="24" y="25"/>
                  </a:lnTo>
                  <a:lnTo>
                    <a:pt x="21" y="25"/>
                  </a:lnTo>
                  <a:lnTo>
                    <a:pt x="19" y="27"/>
                  </a:lnTo>
                  <a:lnTo>
                    <a:pt x="16" y="27"/>
                  </a:lnTo>
                  <a:lnTo>
                    <a:pt x="12" y="27"/>
                  </a:lnTo>
                  <a:close/>
                </a:path>
              </a:pathLst>
            </a:custGeom>
            <a:solidFill>
              <a:srgbClr val="5F5F5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7" name="Shape 257"/>
        <p:cNvGrpSpPr/>
        <p:nvPr/>
      </p:nvGrpSpPr>
      <p:grpSpPr>
        <a:xfrm>
          <a:off x="0" y="0"/>
          <a:ext cx="0" cy="0"/>
          <a:chOff x="0" y="0"/>
          <a:chExt cx="0" cy="0"/>
        </a:xfrm>
      </p:grpSpPr>
      <p:sp>
        <p:nvSpPr>
          <p:cNvPr id="258" name="Google Shape;258;p50"/>
          <p:cNvSpPr txBox="1"/>
          <p:nvPr>
            <p:ph type="title"/>
          </p:nvPr>
        </p:nvSpPr>
        <p:spPr>
          <a:xfrm>
            <a:off x="841004" y="42082"/>
            <a:ext cx="10513168" cy="757414"/>
          </a:xfrm>
          <a:prstGeom prst="rect">
            <a:avLst/>
          </a:prstGeom>
          <a:noFill/>
          <a:ln>
            <a:noFill/>
          </a:ln>
        </p:spPr>
        <p:txBody>
          <a:bodyPr anchorCtr="0" anchor="ctr" bIns="60950" lIns="121925" spcFirstLastPara="1" rIns="121925" wrap="square" tIns="6095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50"/>
          <p:cNvSpPr txBox="1"/>
          <p:nvPr>
            <p:ph idx="11" type="ftr"/>
          </p:nvPr>
        </p:nvSpPr>
        <p:spPr>
          <a:xfrm>
            <a:off x="154560" y="6513437"/>
            <a:ext cx="4943440" cy="301695"/>
          </a:xfrm>
          <a:prstGeom prst="rect">
            <a:avLst/>
          </a:prstGeom>
          <a:noFill/>
          <a:ln>
            <a:noFill/>
          </a:ln>
        </p:spPr>
        <p:txBody>
          <a:bodyPr anchorCtr="0" anchor="ctr" bIns="60950" lIns="121925" spcFirstLastPara="1" rIns="121925" wrap="square" tIns="609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50"/>
          <p:cNvSpPr txBox="1"/>
          <p:nvPr>
            <p:ph idx="12" type="sldNum"/>
          </p:nvPr>
        </p:nvSpPr>
        <p:spPr>
          <a:xfrm>
            <a:off x="5377733" y="6508672"/>
            <a:ext cx="1439708" cy="306458"/>
          </a:xfrm>
          <a:prstGeom prst="rect">
            <a:avLst/>
          </a:prstGeom>
          <a:noFill/>
          <a:ln>
            <a:noFill/>
          </a:ln>
        </p:spPr>
        <p:txBody>
          <a:bodyPr anchorCtr="0" anchor="ctr" bIns="60950" lIns="121925" spcFirstLastPara="1" rIns="121925" wrap="square" tIns="6095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 name="Shape 6"/>
        <p:cNvGrpSpPr/>
        <p:nvPr/>
      </p:nvGrpSpPr>
      <p:grpSpPr>
        <a:xfrm>
          <a:off x="0" y="0"/>
          <a:ext cx="0" cy="0"/>
          <a:chOff x="0" y="0"/>
          <a:chExt cx="0" cy="0"/>
        </a:xfrm>
      </p:grpSpPr>
      <p:sp>
        <p:nvSpPr>
          <p:cNvPr id="7" name="Google Shape;7;p45"/>
          <p:cNvSpPr/>
          <p:nvPr/>
        </p:nvSpPr>
        <p:spPr>
          <a:xfrm>
            <a:off x="0" y="0"/>
            <a:ext cx="12195175" cy="799496"/>
          </a:xfrm>
          <a:prstGeom prst="rect">
            <a:avLst/>
          </a:prstGeom>
          <a:solidFill>
            <a:srgbClr val="0065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 name="Google Shape;8;p45"/>
          <p:cNvSpPr txBox="1"/>
          <p:nvPr>
            <p:ph type="title"/>
          </p:nvPr>
        </p:nvSpPr>
        <p:spPr>
          <a:xfrm>
            <a:off x="841004" y="42082"/>
            <a:ext cx="10513168" cy="757414"/>
          </a:xfrm>
          <a:prstGeom prst="rect">
            <a:avLst/>
          </a:prstGeom>
          <a:noFill/>
          <a:ln>
            <a:noFill/>
          </a:ln>
        </p:spPr>
        <p:txBody>
          <a:bodyPr anchorCtr="0" anchor="ctr" bIns="60950" lIns="121925" spcFirstLastPara="1" rIns="121925" wrap="square" tIns="60950">
            <a:noAutofit/>
          </a:bodyPr>
          <a:lstStyle>
            <a:lvl1pPr lvl="0" marR="0" rtl="0" algn="ctr">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3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3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3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3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3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3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3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300" u="none" cap="none" strike="noStrike">
                <a:solidFill>
                  <a:schemeClr val="dk2"/>
                </a:solidFill>
                <a:latin typeface="Arial"/>
                <a:ea typeface="Arial"/>
                <a:cs typeface="Arial"/>
                <a:sym typeface="Arial"/>
              </a:defRPr>
            </a:lvl9pPr>
          </a:lstStyle>
          <a:p/>
        </p:txBody>
      </p:sp>
      <p:sp>
        <p:nvSpPr>
          <p:cNvPr id="9" name="Google Shape;9;p45"/>
          <p:cNvSpPr txBox="1"/>
          <p:nvPr>
            <p:ph idx="1" type="body"/>
          </p:nvPr>
        </p:nvSpPr>
        <p:spPr>
          <a:xfrm>
            <a:off x="154561" y="914886"/>
            <a:ext cx="11849688" cy="5474967"/>
          </a:xfrm>
          <a:prstGeom prst="rect">
            <a:avLst/>
          </a:prstGeom>
          <a:noFill/>
          <a:ln>
            <a:noFill/>
          </a:ln>
        </p:spPr>
        <p:txBody>
          <a:bodyPr anchorCtr="0" anchor="t" bIns="60950" lIns="121925" spcFirstLastPara="1" rIns="121925" wrap="square" tIns="60950">
            <a:noAutofit/>
          </a:bodyPr>
          <a:lstStyle>
            <a:lvl1pPr indent="-360680" lvl="0" marL="457200" marR="0" rtl="0" algn="l">
              <a:lnSpc>
                <a:spcPct val="100000"/>
              </a:lnSpc>
              <a:spcBef>
                <a:spcPts val="640"/>
              </a:spcBef>
              <a:spcAft>
                <a:spcPts val="0"/>
              </a:spcAft>
              <a:buClr>
                <a:srgbClr val="2AA3D8"/>
              </a:buClr>
              <a:buSzPts val="2080"/>
              <a:buFont typeface="Calibri"/>
              <a:buChar char="•"/>
              <a:defRPr b="0" i="0" sz="3200" u="none" cap="none" strike="noStrike">
                <a:solidFill>
                  <a:schemeClr val="dk1"/>
                </a:solidFill>
                <a:latin typeface="Calibri"/>
                <a:ea typeface="Calibri"/>
                <a:cs typeface="Calibri"/>
                <a:sym typeface="Calibri"/>
              </a:defRPr>
            </a:lvl1pPr>
            <a:lvl2pPr indent="-333375" lvl="1" marL="914400" marR="0" rtl="0" algn="l">
              <a:lnSpc>
                <a:spcPct val="100000"/>
              </a:lnSpc>
              <a:spcBef>
                <a:spcPts val="600"/>
              </a:spcBef>
              <a:spcAft>
                <a:spcPts val="0"/>
              </a:spcAft>
              <a:buClr>
                <a:srgbClr val="2AA3D8"/>
              </a:buClr>
              <a:buSzPts val="1650"/>
              <a:buFont typeface="Calibri"/>
              <a:buChar char="•"/>
              <a:defRPr b="0" i="0" sz="3000" u="none" cap="none" strike="noStrike">
                <a:solidFill>
                  <a:schemeClr val="dk1"/>
                </a:solidFill>
                <a:latin typeface="Calibri"/>
                <a:ea typeface="Calibri"/>
                <a:cs typeface="Calibri"/>
                <a:sym typeface="Calibri"/>
              </a:defRPr>
            </a:lvl2pPr>
            <a:lvl3pPr indent="-317500" lvl="2" marL="1371600" marR="0" rtl="0" algn="l">
              <a:lnSpc>
                <a:spcPct val="100000"/>
              </a:lnSpc>
              <a:spcBef>
                <a:spcPts val="560"/>
              </a:spcBef>
              <a:spcAft>
                <a:spcPts val="0"/>
              </a:spcAft>
              <a:buClr>
                <a:srgbClr val="2AA3D8"/>
              </a:buClr>
              <a:buSzPts val="1400"/>
              <a:buFont typeface="Calibri"/>
              <a:buChar char="•"/>
              <a:defRPr b="0" i="0" sz="2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500"/>
              </a:spcBef>
              <a:spcAft>
                <a:spcPts val="0"/>
              </a:spcAft>
              <a:buClr>
                <a:srgbClr val="2AA3D8"/>
              </a:buClr>
              <a:buSzPts val="1625"/>
              <a:buFont typeface="Arial"/>
              <a:buNone/>
              <a:defRPr b="0" i="0" sz="25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40"/>
              </a:spcBef>
              <a:spcAft>
                <a:spcPts val="0"/>
              </a:spcAft>
              <a:buClr>
                <a:srgbClr val="2AA3D8"/>
              </a:buClr>
              <a:buSzPts val="1430"/>
              <a:buFont typeface="Arial"/>
              <a:buNone/>
              <a:defRPr b="0" i="0" sz="2200" u="none" cap="none" strike="noStrike">
                <a:solidFill>
                  <a:schemeClr val="dk1"/>
                </a:solidFill>
                <a:latin typeface="Calibri"/>
                <a:ea typeface="Calibri"/>
                <a:cs typeface="Calibri"/>
                <a:sym typeface="Calibri"/>
              </a:defRPr>
            </a:lvl5pPr>
            <a:lvl6pPr indent="-360679" lvl="5" marL="2743200" marR="0" rtl="0" algn="l">
              <a:lnSpc>
                <a:spcPct val="100000"/>
              </a:lnSpc>
              <a:spcBef>
                <a:spcPts val="640"/>
              </a:spcBef>
              <a:spcAft>
                <a:spcPts val="0"/>
              </a:spcAft>
              <a:buClr>
                <a:srgbClr val="2AA3D8"/>
              </a:buClr>
              <a:buSzPts val="2080"/>
              <a:buFont typeface="Arial"/>
              <a:buChar char="•"/>
              <a:defRPr b="0" i="0" sz="3200" u="none" cap="none" strike="noStrike">
                <a:solidFill>
                  <a:schemeClr val="dk1"/>
                </a:solidFill>
                <a:latin typeface="Cambria"/>
                <a:ea typeface="Cambria"/>
                <a:cs typeface="Cambria"/>
                <a:sym typeface="Cambria"/>
              </a:defRPr>
            </a:lvl6pPr>
            <a:lvl7pPr indent="-360679" lvl="6" marL="3200400" marR="0" rtl="0" algn="l">
              <a:lnSpc>
                <a:spcPct val="100000"/>
              </a:lnSpc>
              <a:spcBef>
                <a:spcPts val="640"/>
              </a:spcBef>
              <a:spcAft>
                <a:spcPts val="0"/>
              </a:spcAft>
              <a:buClr>
                <a:srgbClr val="2AA3D8"/>
              </a:buClr>
              <a:buSzPts val="2080"/>
              <a:buFont typeface="Arial"/>
              <a:buChar char="•"/>
              <a:defRPr b="0" i="0" sz="3200" u="none" cap="none" strike="noStrike">
                <a:solidFill>
                  <a:schemeClr val="dk1"/>
                </a:solidFill>
                <a:latin typeface="Cambria"/>
                <a:ea typeface="Cambria"/>
                <a:cs typeface="Cambria"/>
                <a:sym typeface="Cambria"/>
              </a:defRPr>
            </a:lvl7pPr>
            <a:lvl8pPr indent="-360679" lvl="7" marL="3657600" marR="0" rtl="0" algn="l">
              <a:lnSpc>
                <a:spcPct val="100000"/>
              </a:lnSpc>
              <a:spcBef>
                <a:spcPts val="640"/>
              </a:spcBef>
              <a:spcAft>
                <a:spcPts val="0"/>
              </a:spcAft>
              <a:buClr>
                <a:srgbClr val="2AA3D8"/>
              </a:buClr>
              <a:buSzPts val="2080"/>
              <a:buFont typeface="Arial"/>
              <a:buChar char="•"/>
              <a:defRPr b="0" i="0" sz="3200" u="none" cap="none" strike="noStrike">
                <a:solidFill>
                  <a:schemeClr val="dk1"/>
                </a:solidFill>
                <a:latin typeface="Cambria"/>
                <a:ea typeface="Cambria"/>
                <a:cs typeface="Cambria"/>
                <a:sym typeface="Cambria"/>
              </a:defRPr>
            </a:lvl8pPr>
            <a:lvl9pPr indent="-360679" lvl="8" marL="4114800" marR="0" rtl="0" algn="l">
              <a:lnSpc>
                <a:spcPct val="100000"/>
              </a:lnSpc>
              <a:spcBef>
                <a:spcPts val="640"/>
              </a:spcBef>
              <a:spcAft>
                <a:spcPts val="0"/>
              </a:spcAft>
              <a:buClr>
                <a:srgbClr val="2AA3D8"/>
              </a:buClr>
              <a:buSzPts val="2080"/>
              <a:buFont typeface="Arial"/>
              <a:buChar char="•"/>
              <a:defRPr b="0" i="0" sz="3200" u="none" cap="none" strike="noStrike">
                <a:solidFill>
                  <a:schemeClr val="dk1"/>
                </a:solidFill>
                <a:latin typeface="Cambria"/>
                <a:ea typeface="Cambria"/>
                <a:cs typeface="Cambria"/>
                <a:sym typeface="Cambria"/>
              </a:defRPr>
            </a:lvl9pPr>
          </a:lstStyle>
          <a:p/>
        </p:txBody>
      </p:sp>
      <p:sp>
        <p:nvSpPr>
          <p:cNvPr id="10" name="Google Shape;10;p45"/>
          <p:cNvSpPr txBox="1"/>
          <p:nvPr>
            <p:ph idx="11" type="ftr"/>
          </p:nvPr>
        </p:nvSpPr>
        <p:spPr>
          <a:xfrm>
            <a:off x="154560" y="6513437"/>
            <a:ext cx="4943440" cy="301695"/>
          </a:xfrm>
          <a:prstGeom prst="rect">
            <a:avLst/>
          </a:prstGeom>
          <a:noFill/>
          <a:ln>
            <a:noFill/>
          </a:ln>
        </p:spPr>
        <p:txBody>
          <a:bodyPr anchorCtr="0" anchor="ctr" bIns="60950" lIns="121925" spcFirstLastPara="1" rIns="121925" wrap="square" tIns="60950">
            <a:noAutofit/>
          </a:bodyPr>
          <a:lstStyle>
            <a:lvl1pPr lvl="0" marR="0" rtl="0" algn="l">
              <a:lnSpc>
                <a:spcPct val="100000"/>
              </a:lnSpc>
              <a:spcBef>
                <a:spcPts val="0"/>
              </a:spcBef>
              <a:spcAft>
                <a:spcPts val="0"/>
              </a:spcAft>
              <a:buClr>
                <a:srgbClr val="000000"/>
              </a:buClr>
              <a:buSzPts val="1400"/>
              <a:buFont typeface="Arial"/>
              <a:buNone/>
              <a:defRPr b="1" i="0" sz="1200" u="none" cap="none" strike="noStrike">
                <a:solidFill>
                  <a:srgbClr val="5F5F5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 name="Google Shape;11;p45"/>
          <p:cNvSpPr txBox="1"/>
          <p:nvPr>
            <p:ph idx="12" type="sldNum"/>
          </p:nvPr>
        </p:nvSpPr>
        <p:spPr>
          <a:xfrm>
            <a:off x="5377733" y="6508672"/>
            <a:ext cx="1439708" cy="306458"/>
          </a:xfrm>
          <a:prstGeom prst="rect">
            <a:avLst/>
          </a:prstGeom>
          <a:noFill/>
          <a:ln>
            <a:noFill/>
          </a:ln>
        </p:spPr>
        <p:txBody>
          <a:bodyPr anchorCtr="0" anchor="ctr" bIns="60950" lIns="121925" spcFirstLastPara="1" rIns="121925" wrap="square" tIns="6095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5F5F5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AT"/>
              <a:t>‹#›</a:t>
            </a:fld>
            <a:endParaRPr/>
          </a:p>
        </p:txBody>
      </p:sp>
      <p:grpSp>
        <p:nvGrpSpPr>
          <p:cNvPr id="12" name="Google Shape;12;p45"/>
          <p:cNvGrpSpPr/>
          <p:nvPr/>
        </p:nvGrpSpPr>
        <p:grpSpPr>
          <a:xfrm>
            <a:off x="11642202" y="6335668"/>
            <a:ext cx="362049" cy="406494"/>
            <a:chOff x="5494" y="4030"/>
            <a:chExt cx="179" cy="201"/>
          </a:xfrm>
        </p:grpSpPr>
        <p:sp>
          <p:nvSpPr>
            <p:cNvPr id="13" name="Google Shape;13;p45"/>
            <p:cNvSpPr/>
            <p:nvPr/>
          </p:nvSpPr>
          <p:spPr>
            <a:xfrm>
              <a:off x="5494" y="4030"/>
              <a:ext cx="160" cy="201"/>
            </a:xfrm>
            <a:custGeom>
              <a:rect b="b" l="l" r="r" t="t"/>
              <a:pathLst>
                <a:path extrusionOk="0" h="319" w="254">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lnTo>
                    <a:pt x="155" y="109"/>
                  </a:lnTo>
                  <a:lnTo>
                    <a:pt x="158" y="109"/>
                  </a:lnTo>
                  <a:lnTo>
                    <a:pt x="165" y="113"/>
                  </a:lnTo>
                  <a:lnTo>
                    <a:pt x="172" y="113"/>
                  </a:lnTo>
                  <a:lnTo>
                    <a:pt x="175" y="113"/>
                  </a:lnTo>
                  <a:lnTo>
                    <a:pt x="180" y="111"/>
                  </a:lnTo>
                  <a:lnTo>
                    <a:pt x="182" y="111"/>
                  </a:lnTo>
                  <a:lnTo>
                    <a:pt x="184" y="109"/>
                  </a:lnTo>
                  <a:lnTo>
                    <a:pt x="184" y="109"/>
                  </a:lnTo>
                  <a:lnTo>
                    <a:pt x="187" y="108"/>
                  </a:lnTo>
                  <a:lnTo>
                    <a:pt x="187" y="104"/>
                  </a:lnTo>
                  <a:lnTo>
                    <a:pt x="189" y="103"/>
                  </a:lnTo>
                  <a:lnTo>
                    <a:pt x="189" y="99"/>
                  </a:lnTo>
                  <a:lnTo>
                    <a:pt x="190" y="89"/>
                  </a:lnTo>
                  <a:lnTo>
                    <a:pt x="195" y="79"/>
                  </a:lnTo>
                  <a:lnTo>
                    <a:pt x="199" y="74"/>
                  </a:lnTo>
                  <a:lnTo>
                    <a:pt x="200" y="71"/>
                  </a:lnTo>
                  <a:lnTo>
                    <a:pt x="204" y="67"/>
                  </a:lnTo>
                  <a:lnTo>
                    <a:pt x="205" y="66"/>
                  </a:lnTo>
                  <a:lnTo>
                    <a:pt x="207" y="64"/>
                  </a:lnTo>
                  <a:lnTo>
                    <a:pt x="212" y="62"/>
                  </a:lnTo>
                  <a:lnTo>
                    <a:pt x="215" y="62"/>
                  </a:lnTo>
                  <a:lnTo>
                    <a:pt x="217" y="62"/>
                  </a:lnTo>
                  <a:lnTo>
                    <a:pt x="219" y="64"/>
                  </a:lnTo>
                  <a:lnTo>
                    <a:pt x="221" y="66"/>
                  </a:lnTo>
                  <a:lnTo>
                    <a:pt x="222" y="67"/>
                  </a:lnTo>
                  <a:lnTo>
                    <a:pt x="224" y="71"/>
                  </a:lnTo>
                  <a:lnTo>
                    <a:pt x="224" y="76"/>
                  </a:lnTo>
                  <a:lnTo>
                    <a:pt x="224" y="81"/>
                  </a:lnTo>
                  <a:lnTo>
                    <a:pt x="222" y="82"/>
                  </a:lnTo>
                  <a:lnTo>
                    <a:pt x="221" y="86"/>
                  </a:lnTo>
                  <a:lnTo>
                    <a:pt x="219" y="94"/>
                  </a:lnTo>
                  <a:lnTo>
                    <a:pt x="212" y="101"/>
                  </a:lnTo>
                  <a:lnTo>
                    <a:pt x="204" y="108"/>
                  </a:lnTo>
                  <a:lnTo>
                    <a:pt x="202" y="109"/>
                  </a:lnTo>
                  <a:lnTo>
                    <a:pt x="202" y="113"/>
                  </a:lnTo>
                  <a:lnTo>
                    <a:pt x="199" y="119"/>
                  </a:lnTo>
                  <a:lnTo>
                    <a:pt x="199" y="124"/>
                  </a:lnTo>
                  <a:lnTo>
                    <a:pt x="199" y="128"/>
                  </a:lnTo>
                  <a:lnTo>
                    <a:pt x="200" y="131"/>
                  </a:lnTo>
                  <a:lnTo>
                    <a:pt x="202" y="133"/>
                  </a:lnTo>
                  <a:lnTo>
                    <a:pt x="204" y="135"/>
                  </a:lnTo>
                  <a:lnTo>
                    <a:pt x="205" y="136"/>
                  </a:lnTo>
                  <a:lnTo>
                    <a:pt x="210" y="140"/>
                  </a:lnTo>
                  <a:lnTo>
                    <a:pt x="212" y="140"/>
                  </a:lnTo>
                  <a:lnTo>
                    <a:pt x="215" y="141"/>
                  </a:lnTo>
                  <a:lnTo>
                    <a:pt x="219" y="140"/>
                  </a:lnTo>
                  <a:lnTo>
                    <a:pt x="221" y="140"/>
                  </a:lnTo>
                  <a:lnTo>
                    <a:pt x="224" y="136"/>
                  </a:lnTo>
                  <a:lnTo>
                    <a:pt x="227" y="131"/>
                  </a:lnTo>
                  <a:lnTo>
                    <a:pt x="231" y="130"/>
                  </a:lnTo>
                  <a:lnTo>
                    <a:pt x="232" y="128"/>
                  </a:lnTo>
                  <a:lnTo>
                    <a:pt x="236" y="124"/>
                  </a:lnTo>
                  <a:lnTo>
                    <a:pt x="239" y="124"/>
                  </a:lnTo>
                  <a:lnTo>
                    <a:pt x="242" y="123"/>
                  </a:lnTo>
                  <a:lnTo>
                    <a:pt x="244" y="123"/>
                  </a:lnTo>
                  <a:lnTo>
                    <a:pt x="247" y="124"/>
                  </a:lnTo>
                  <a:lnTo>
                    <a:pt x="247" y="124"/>
                  </a:lnTo>
                  <a:lnTo>
                    <a:pt x="249" y="124"/>
                  </a:lnTo>
                  <a:lnTo>
                    <a:pt x="251" y="128"/>
                  </a:lnTo>
                  <a:lnTo>
                    <a:pt x="252" y="131"/>
                  </a:lnTo>
                  <a:lnTo>
                    <a:pt x="254" y="133"/>
                  </a:lnTo>
                  <a:lnTo>
                    <a:pt x="254" y="136"/>
                  </a:lnTo>
                  <a:lnTo>
                    <a:pt x="254" y="138"/>
                  </a:lnTo>
                  <a:lnTo>
                    <a:pt x="254" y="140"/>
                  </a:lnTo>
                  <a:lnTo>
                    <a:pt x="252" y="143"/>
                  </a:lnTo>
                  <a:lnTo>
                    <a:pt x="251" y="145"/>
                  </a:lnTo>
                  <a:lnTo>
                    <a:pt x="247" y="148"/>
                  </a:lnTo>
                  <a:lnTo>
                    <a:pt x="242" y="153"/>
                  </a:lnTo>
                  <a:lnTo>
                    <a:pt x="239" y="156"/>
                  </a:lnTo>
                  <a:lnTo>
                    <a:pt x="234" y="160"/>
                  </a:lnTo>
                  <a:lnTo>
                    <a:pt x="231" y="163"/>
                  </a:lnTo>
                  <a:lnTo>
                    <a:pt x="231" y="165"/>
                  </a:lnTo>
                  <a:lnTo>
                    <a:pt x="229" y="166"/>
                  </a:lnTo>
                  <a:lnTo>
                    <a:pt x="229" y="175"/>
                  </a:lnTo>
                  <a:lnTo>
                    <a:pt x="227" y="187"/>
                  </a:lnTo>
                  <a:lnTo>
                    <a:pt x="229" y="200"/>
                  </a:lnTo>
                  <a:lnTo>
                    <a:pt x="231" y="212"/>
                  </a:lnTo>
                  <a:lnTo>
                    <a:pt x="232" y="224"/>
                  </a:lnTo>
                  <a:lnTo>
                    <a:pt x="232" y="229"/>
                  </a:lnTo>
                  <a:lnTo>
                    <a:pt x="236" y="232"/>
                  </a:lnTo>
                  <a:lnTo>
                    <a:pt x="237" y="235"/>
                  </a:lnTo>
                  <a:lnTo>
                    <a:pt x="239" y="237"/>
                  </a:lnTo>
                  <a:lnTo>
                    <a:pt x="242" y="239"/>
                  </a:lnTo>
                  <a:lnTo>
                    <a:pt x="246" y="240"/>
                  </a:lnTo>
                  <a:lnTo>
                    <a:pt x="247" y="244"/>
                  </a:lnTo>
                  <a:lnTo>
                    <a:pt x="249" y="247"/>
                  </a:lnTo>
                  <a:lnTo>
                    <a:pt x="249" y="249"/>
                  </a:lnTo>
                  <a:lnTo>
                    <a:pt x="249" y="252"/>
                  </a:lnTo>
                  <a:lnTo>
                    <a:pt x="249" y="256"/>
                  </a:lnTo>
                  <a:lnTo>
                    <a:pt x="247" y="259"/>
                  </a:lnTo>
                  <a:lnTo>
                    <a:pt x="244" y="261"/>
                  </a:lnTo>
                  <a:lnTo>
                    <a:pt x="244" y="262"/>
                  </a:lnTo>
                  <a:lnTo>
                    <a:pt x="241" y="262"/>
                  </a:lnTo>
                  <a:lnTo>
                    <a:pt x="239" y="264"/>
                  </a:lnTo>
                  <a:lnTo>
                    <a:pt x="236" y="262"/>
                  </a:lnTo>
                  <a:lnTo>
                    <a:pt x="232" y="262"/>
                  </a:lnTo>
                  <a:lnTo>
                    <a:pt x="231" y="262"/>
                  </a:lnTo>
                  <a:lnTo>
                    <a:pt x="227" y="264"/>
                  </a:lnTo>
                  <a:lnTo>
                    <a:pt x="224" y="267"/>
                  </a:lnTo>
                  <a:lnTo>
                    <a:pt x="222" y="271"/>
                  </a:lnTo>
                  <a:lnTo>
                    <a:pt x="221" y="272"/>
                  </a:lnTo>
                  <a:lnTo>
                    <a:pt x="222" y="276"/>
                  </a:lnTo>
                  <a:lnTo>
                    <a:pt x="224" y="281"/>
                  </a:lnTo>
                  <a:lnTo>
                    <a:pt x="227" y="286"/>
                  </a:lnTo>
                  <a:lnTo>
                    <a:pt x="231" y="289"/>
                  </a:lnTo>
                  <a:lnTo>
                    <a:pt x="232" y="293"/>
                  </a:lnTo>
                  <a:lnTo>
                    <a:pt x="232" y="298"/>
                  </a:lnTo>
                  <a:lnTo>
                    <a:pt x="231" y="298"/>
                  </a:lnTo>
                  <a:lnTo>
                    <a:pt x="231" y="299"/>
                  </a:lnTo>
                  <a:lnTo>
                    <a:pt x="227" y="303"/>
                  </a:lnTo>
                  <a:lnTo>
                    <a:pt x="224" y="303"/>
                  </a:lnTo>
                  <a:lnTo>
                    <a:pt x="222" y="304"/>
                  </a:lnTo>
                  <a:lnTo>
                    <a:pt x="219" y="303"/>
                  </a:lnTo>
                  <a:lnTo>
                    <a:pt x="217" y="303"/>
                  </a:lnTo>
                  <a:lnTo>
                    <a:pt x="215" y="299"/>
                  </a:lnTo>
                  <a:lnTo>
                    <a:pt x="210" y="294"/>
                  </a:lnTo>
                  <a:lnTo>
                    <a:pt x="205" y="289"/>
                  </a:lnTo>
                  <a:lnTo>
                    <a:pt x="204" y="287"/>
                  </a:lnTo>
                  <a:lnTo>
                    <a:pt x="200" y="286"/>
                  </a:lnTo>
                  <a:lnTo>
                    <a:pt x="199" y="284"/>
                  </a:lnTo>
                  <a:lnTo>
                    <a:pt x="195" y="284"/>
                  </a:lnTo>
                  <a:lnTo>
                    <a:pt x="192" y="284"/>
                  </a:lnTo>
                  <a:lnTo>
                    <a:pt x="187" y="286"/>
                  </a:lnTo>
                  <a:lnTo>
                    <a:pt x="185" y="286"/>
                  </a:lnTo>
                  <a:lnTo>
                    <a:pt x="184" y="287"/>
                  </a:lnTo>
                  <a:lnTo>
                    <a:pt x="182" y="291"/>
                  </a:lnTo>
                  <a:lnTo>
                    <a:pt x="178" y="294"/>
                  </a:lnTo>
                  <a:lnTo>
                    <a:pt x="178" y="298"/>
                  </a:lnTo>
                  <a:lnTo>
                    <a:pt x="175" y="301"/>
                  </a:lnTo>
                  <a:lnTo>
                    <a:pt x="173" y="303"/>
                  </a:lnTo>
                  <a:lnTo>
                    <a:pt x="172" y="304"/>
                  </a:lnTo>
                  <a:lnTo>
                    <a:pt x="170" y="306"/>
                  </a:lnTo>
                  <a:lnTo>
                    <a:pt x="163" y="306"/>
                  </a:lnTo>
                  <a:lnTo>
                    <a:pt x="158" y="304"/>
                  </a:lnTo>
                  <a:lnTo>
                    <a:pt x="153" y="304"/>
                  </a:lnTo>
                  <a:lnTo>
                    <a:pt x="150" y="306"/>
                  </a:lnTo>
                  <a:lnTo>
                    <a:pt x="147" y="306"/>
                  </a:lnTo>
                  <a:lnTo>
                    <a:pt x="143" y="308"/>
                  </a:lnTo>
                  <a:lnTo>
                    <a:pt x="142" y="311"/>
                  </a:lnTo>
                  <a:lnTo>
                    <a:pt x="138" y="313"/>
                  </a:lnTo>
                  <a:lnTo>
                    <a:pt x="136" y="316"/>
                  </a:lnTo>
                  <a:lnTo>
                    <a:pt x="133" y="318"/>
                  </a:lnTo>
                  <a:lnTo>
                    <a:pt x="131" y="318"/>
                  </a:lnTo>
                  <a:lnTo>
                    <a:pt x="128" y="318"/>
                  </a:lnTo>
                  <a:close/>
                </a:path>
              </a:pathLst>
            </a:custGeom>
            <a:solidFill>
              <a:srgbClr val="5F5F5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45"/>
            <p:cNvSpPr/>
            <p:nvPr/>
          </p:nvSpPr>
          <p:spPr>
            <a:xfrm>
              <a:off x="5494" y="4030"/>
              <a:ext cx="100" cy="201"/>
            </a:xfrm>
            <a:custGeom>
              <a:rect b="b" l="l" r="r" t="t"/>
              <a:pathLst>
                <a:path extrusionOk="0" h="319" w="158">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path>
              </a:pathLst>
            </a:custGeom>
            <a:noFill/>
            <a:ln cap="flat" cmpd="sng" w="9525">
              <a:solidFill>
                <a:srgbClr val="5F5F5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45"/>
            <p:cNvSpPr/>
            <p:nvPr/>
          </p:nvSpPr>
          <p:spPr>
            <a:xfrm>
              <a:off x="5575" y="4069"/>
              <a:ext cx="79" cy="162"/>
            </a:xfrm>
            <a:custGeom>
              <a:rect b="b" l="l" r="r" t="t"/>
              <a:pathLst>
                <a:path extrusionOk="0" h="256" w="126">
                  <a:moveTo>
                    <a:pt x="25" y="46"/>
                  </a:moveTo>
                  <a:lnTo>
                    <a:pt x="27" y="47"/>
                  </a:lnTo>
                  <a:lnTo>
                    <a:pt x="30" y="47"/>
                  </a:lnTo>
                  <a:lnTo>
                    <a:pt x="37" y="51"/>
                  </a:lnTo>
                  <a:lnTo>
                    <a:pt x="44" y="51"/>
                  </a:lnTo>
                  <a:lnTo>
                    <a:pt x="47" y="51"/>
                  </a:lnTo>
                  <a:lnTo>
                    <a:pt x="52" y="49"/>
                  </a:lnTo>
                  <a:lnTo>
                    <a:pt x="54" y="49"/>
                  </a:lnTo>
                  <a:lnTo>
                    <a:pt x="56" y="47"/>
                  </a:lnTo>
                  <a:lnTo>
                    <a:pt x="56" y="47"/>
                  </a:lnTo>
                  <a:lnTo>
                    <a:pt x="59" y="46"/>
                  </a:lnTo>
                  <a:lnTo>
                    <a:pt x="59" y="42"/>
                  </a:lnTo>
                  <a:lnTo>
                    <a:pt x="61" y="41"/>
                  </a:lnTo>
                  <a:lnTo>
                    <a:pt x="61" y="37"/>
                  </a:lnTo>
                  <a:lnTo>
                    <a:pt x="62" y="27"/>
                  </a:lnTo>
                  <a:lnTo>
                    <a:pt x="67" y="17"/>
                  </a:lnTo>
                  <a:lnTo>
                    <a:pt x="71" y="12"/>
                  </a:lnTo>
                  <a:lnTo>
                    <a:pt x="72" y="9"/>
                  </a:lnTo>
                  <a:lnTo>
                    <a:pt x="76" y="5"/>
                  </a:lnTo>
                  <a:lnTo>
                    <a:pt x="77" y="4"/>
                  </a:lnTo>
                  <a:lnTo>
                    <a:pt x="79" y="2"/>
                  </a:lnTo>
                  <a:lnTo>
                    <a:pt x="84" y="0"/>
                  </a:lnTo>
                  <a:lnTo>
                    <a:pt x="87" y="0"/>
                  </a:lnTo>
                  <a:lnTo>
                    <a:pt x="89" y="0"/>
                  </a:lnTo>
                  <a:lnTo>
                    <a:pt x="91" y="2"/>
                  </a:lnTo>
                  <a:lnTo>
                    <a:pt x="93" y="4"/>
                  </a:lnTo>
                  <a:lnTo>
                    <a:pt x="94" y="5"/>
                  </a:lnTo>
                  <a:lnTo>
                    <a:pt x="96" y="9"/>
                  </a:lnTo>
                  <a:lnTo>
                    <a:pt x="96" y="14"/>
                  </a:lnTo>
                  <a:lnTo>
                    <a:pt x="96" y="19"/>
                  </a:lnTo>
                  <a:lnTo>
                    <a:pt x="94" y="20"/>
                  </a:lnTo>
                  <a:lnTo>
                    <a:pt x="93" y="24"/>
                  </a:lnTo>
                  <a:lnTo>
                    <a:pt x="91" y="32"/>
                  </a:lnTo>
                  <a:lnTo>
                    <a:pt x="84" y="39"/>
                  </a:lnTo>
                  <a:lnTo>
                    <a:pt x="76" y="46"/>
                  </a:lnTo>
                  <a:lnTo>
                    <a:pt x="74" y="47"/>
                  </a:lnTo>
                  <a:lnTo>
                    <a:pt x="74" y="51"/>
                  </a:lnTo>
                  <a:lnTo>
                    <a:pt x="71" y="57"/>
                  </a:lnTo>
                  <a:lnTo>
                    <a:pt x="71" y="62"/>
                  </a:lnTo>
                  <a:lnTo>
                    <a:pt x="71" y="66"/>
                  </a:lnTo>
                  <a:lnTo>
                    <a:pt x="72" y="69"/>
                  </a:lnTo>
                  <a:lnTo>
                    <a:pt x="74" y="71"/>
                  </a:lnTo>
                  <a:lnTo>
                    <a:pt x="76" y="73"/>
                  </a:lnTo>
                  <a:lnTo>
                    <a:pt x="77" y="74"/>
                  </a:lnTo>
                  <a:lnTo>
                    <a:pt x="82" y="78"/>
                  </a:lnTo>
                  <a:lnTo>
                    <a:pt x="84" y="78"/>
                  </a:lnTo>
                  <a:lnTo>
                    <a:pt x="87" y="79"/>
                  </a:lnTo>
                  <a:lnTo>
                    <a:pt x="91" y="78"/>
                  </a:lnTo>
                  <a:lnTo>
                    <a:pt x="93" y="78"/>
                  </a:lnTo>
                  <a:lnTo>
                    <a:pt x="96" y="74"/>
                  </a:lnTo>
                  <a:lnTo>
                    <a:pt x="99" y="69"/>
                  </a:lnTo>
                  <a:lnTo>
                    <a:pt x="103" y="68"/>
                  </a:lnTo>
                  <a:lnTo>
                    <a:pt x="104" y="66"/>
                  </a:lnTo>
                  <a:lnTo>
                    <a:pt x="108" y="62"/>
                  </a:lnTo>
                  <a:lnTo>
                    <a:pt x="111" y="62"/>
                  </a:lnTo>
                  <a:lnTo>
                    <a:pt x="114" y="61"/>
                  </a:lnTo>
                  <a:lnTo>
                    <a:pt x="116" y="61"/>
                  </a:lnTo>
                  <a:lnTo>
                    <a:pt x="119" y="62"/>
                  </a:lnTo>
                  <a:lnTo>
                    <a:pt x="119" y="62"/>
                  </a:lnTo>
                  <a:lnTo>
                    <a:pt x="121" y="62"/>
                  </a:lnTo>
                  <a:lnTo>
                    <a:pt x="123" y="66"/>
                  </a:lnTo>
                  <a:lnTo>
                    <a:pt x="124" y="69"/>
                  </a:lnTo>
                  <a:lnTo>
                    <a:pt x="126" y="71"/>
                  </a:lnTo>
                  <a:lnTo>
                    <a:pt x="126" y="74"/>
                  </a:lnTo>
                  <a:lnTo>
                    <a:pt x="126" y="76"/>
                  </a:lnTo>
                  <a:lnTo>
                    <a:pt x="126" y="78"/>
                  </a:lnTo>
                  <a:lnTo>
                    <a:pt x="124" y="81"/>
                  </a:lnTo>
                  <a:lnTo>
                    <a:pt x="123" y="83"/>
                  </a:lnTo>
                  <a:lnTo>
                    <a:pt x="119" y="86"/>
                  </a:lnTo>
                  <a:lnTo>
                    <a:pt x="114" y="91"/>
                  </a:lnTo>
                  <a:lnTo>
                    <a:pt x="111" y="94"/>
                  </a:lnTo>
                  <a:lnTo>
                    <a:pt x="106" y="98"/>
                  </a:lnTo>
                  <a:lnTo>
                    <a:pt x="103" y="101"/>
                  </a:lnTo>
                  <a:lnTo>
                    <a:pt x="103" y="103"/>
                  </a:lnTo>
                  <a:lnTo>
                    <a:pt x="101" y="104"/>
                  </a:lnTo>
                  <a:lnTo>
                    <a:pt x="101" y="113"/>
                  </a:lnTo>
                  <a:lnTo>
                    <a:pt x="99" y="125"/>
                  </a:lnTo>
                  <a:lnTo>
                    <a:pt x="101" y="138"/>
                  </a:lnTo>
                  <a:lnTo>
                    <a:pt x="103" y="150"/>
                  </a:lnTo>
                  <a:lnTo>
                    <a:pt x="104" y="162"/>
                  </a:lnTo>
                  <a:lnTo>
                    <a:pt x="104" y="167"/>
                  </a:lnTo>
                  <a:lnTo>
                    <a:pt x="108" y="170"/>
                  </a:lnTo>
                  <a:lnTo>
                    <a:pt x="109" y="173"/>
                  </a:lnTo>
                  <a:lnTo>
                    <a:pt x="111" y="175"/>
                  </a:lnTo>
                  <a:lnTo>
                    <a:pt x="114" y="177"/>
                  </a:lnTo>
                  <a:lnTo>
                    <a:pt x="118" y="178"/>
                  </a:lnTo>
                  <a:lnTo>
                    <a:pt x="119" y="182"/>
                  </a:lnTo>
                  <a:lnTo>
                    <a:pt x="121" y="185"/>
                  </a:lnTo>
                  <a:lnTo>
                    <a:pt x="121" y="187"/>
                  </a:lnTo>
                  <a:lnTo>
                    <a:pt x="121" y="190"/>
                  </a:lnTo>
                  <a:lnTo>
                    <a:pt x="121" y="194"/>
                  </a:lnTo>
                  <a:lnTo>
                    <a:pt x="119" y="197"/>
                  </a:lnTo>
                  <a:lnTo>
                    <a:pt x="116" y="199"/>
                  </a:lnTo>
                  <a:lnTo>
                    <a:pt x="116" y="200"/>
                  </a:lnTo>
                  <a:lnTo>
                    <a:pt x="113" y="200"/>
                  </a:lnTo>
                  <a:lnTo>
                    <a:pt x="111" y="202"/>
                  </a:lnTo>
                  <a:lnTo>
                    <a:pt x="108" y="200"/>
                  </a:lnTo>
                  <a:lnTo>
                    <a:pt x="104" y="200"/>
                  </a:lnTo>
                  <a:lnTo>
                    <a:pt x="103" y="200"/>
                  </a:lnTo>
                  <a:lnTo>
                    <a:pt x="99" y="202"/>
                  </a:lnTo>
                  <a:lnTo>
                    <a:pt x="96" y="205"/>
                  </a:lnTo>
                  <a:lnTo>
                    <a:pt x="94" y="209"/>
                  </a:lnTo>
                  <a:lnTo>
                    <a:pt x="93" y="210"/>
                  </a:lnTo>
                  <a:lnTo>
                    <a:pt x="94" y="214"/>
                  </a:lnTo>
                  <a:lnTo>
                    <a:pt x="96" y="219"/>
                  </a:lnTo>
                  <a:lnTo>
                    <a:pt x="99" y="224"/>
                  </a:lnTo>
                  <a:lnTo>
                    <a:pt x="103" y="227"/>
                  </a:lnTo>
                  <a:lnTo>
                    <a:pt x="104" y="231"/>
                  </a:lnTo>
                  <a:lnTo>
                    <a:pt x="104" y="236"/>
                  </a:lnTo>
                  <a:lnTo>
                    <a:pt x="103" y="236"/>
                  </a:lnTo>
                  <a:lnTo>
                    <a:pt x="103" y="237"/>
                  </a:lnTo>
                  <a:lnTo>
                    <a:pt x="99" y="241"/>
                  </a:lnTo>
                  <a:lnTo>
                    <a:pt x="96" y="241"/>
                  </a:lnTo>
                  <a:lnTo>
                    <a:pt x="94" y="242"/>
                  </a:lnTo>
                  <a:lnTo>
                    <a:pt x="91" y="241"/>
                  </a:lnTo>
                  <a:lnTo>
                    <a:pt x="89" y="241"/>
                  </a:lnTo>
                  <a:lnTo>
                    <a:pt x="87" y="237"/>
                  </a:lnTo>
                  <a:lnTo>
                    <a:pt x="82" y="232"/>
                  </a:lnTo>
                  <a:lnTo>
                    <a:pt x="77" y="227"/>
                  </a:lnTo>
                  <a:lnTo>
                    <a:pt x="76" y="225"/>
                  </a:lnTo>
                  <a:lnTo>
                    <a:pt x="72" y="224"/>
                  </a:lnTo>
                  <a:lnTo>
                    <a:pt x="71" y="222"/>
                  </a:lnTo>
                  <a:lnTo>
                    <a:pt x="67" y="222"/>
                  </a:lnTo>
                  <a:lnTo>
                    <a:pt x="64" y="222"/>
                  </a:lnTo>
                  <a:lnTo>
                    <a:pt x="59" y="224"/>
                  </a:lnTo>
                  <a:lnTo>
                    <a:pt x="57" y="224"/>
                  </a:lnTo>
                  <a:lnTo>
                    <a:pt x="56" y="225"/>
                  </a:lnTo>
                  <a:lnTo>
                    <a:pt x="54" y="229"/>
                  </a:lnTo>
                  <a:lnTo>
                    <a:pt x="50" y="232"/>
                  </a:lnTo>
                  <a:lnTo>
                    <a:pt x="50" y="236"/>
                  </a:lnTo>
                  <a:lnTo>
                    <a:pt x="47" y="239"/>
                  </a:lnTo>
                  <a:lnTo>
                    <a:pt x="45" y="241"/>
                  </a:lnTo>
                  <a:lnTo>
                    <a:pt x="44" y="242"/>
                  </a:lnTo>
                  <a:lnTo>
                    <a:pt x="42" y="244"/>
                  </a:lnTo>
                  <a:lnTo>
                    <a:pt x="35" y="244"/>
                  </a:lnTo>
                  <a:lnTo>
                    <a:pt x="30" y="242"/>
                  </a:lnTo>
                  <a:lnTo>
                    <a:pt x="25" y="242"/>
                  </a:lnTo>
                  <a:lnTo>
                    <a:pt x="22" y="244"/>
                  </a:lnTo>
                  <a:lnTo>
                    <a:pt x="19" y="244"/>
                  </a:lnTo>
                  <a:lnTo>
                    <a:pt x="15" y="246"/>
                  </a:lnTo>
                  <a:lnTo>
                    <a:pt x="14" y="249"/>
                  </a:lnTo>
                  <a:lnTo>
                    <a:pt x="10" y="251"/>
                  </a:lnTo>
                  <a:lnTo>
                    <a:pt x="8" y="254"/>
                  </a:lnTo>
                  <a:lnTo>
                    <a:pt x="5" y="256"/>
                  </a:lnTo>
                  <a:lnTo>
                    <a:pt x="3" y="256"/>
                  </a:lnTo>
                  <a:lnTo>
                    <a:pt x="0" y="256"/>
                  </a:lnTo>
                </a:path>
              </a:pathLst>
            </a:custGeom>
            <a:noFill/>
            <a:ln cap="flat" cmpd="sng" w="9525">
              <a:solidFill>
                <a:srgbClr val="5F5F5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45"/>
            <p:cNvSpPr/>
            <p:nvPr/>
          </p:nvSpPr>
          <p:spPr>
            <a:xfrm>
              <a:off x="5633" y="4039"/>
              <a:ext cx="19" cy="21"/>
            </a:xfrm>
            <a:custGeom>
              <a:rect b="b" l="l" r="r" t="t"/>
              <a:pathLst>
                <a:path extrusionOk="0" h="32" w="30">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close/>
                </a:path>
              </a:pathLst>
            </a:custGeom>
            <a:solidFill>
              <a:srgbClr val="5F5F5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45"/>
            <p:cNvSpPr/>
            <p:nvPr/>
          </p:nvSpPr>
          <p:spPr>
            <a:xfrm>
              <a:off x="5633" y="4039"/>
              <a:ext cx="19" cy="21"/>
            </a:xfrm>
            <a:custGeom>
              <a:rect b="b" l="l" r="r" t="t"/>
              <a:pathLst>
                <a:path extrusionOk="0" h="32" w="30">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path>
              </a:pathLst>
            </a:custGeom>
            <a:solidFill>
              <a:srgbClr val="5F5F5F"/>
            </a:solidFill>
            <a:ln cap="flat" cmpd="sng" w="9525">
              <a:solidFill>
                <a:srgbClr val="5F5F5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45"/>
            <p:cNvSpPr/>
            <p:nvPr/>
          </p:nvSpPr>
          <p:spPr>
            <a:xfrm>
              <a:off x="5643" y="4044"/>
              <a:ext cx="7" cy="11"/>
            </a:xfrm>
            <a:custGeom>
              <a:rect b="b" l="l" r="r" t="t"/>
              <a:pathLst>
                <a:path extrusionOk="0" h="18" w="11">
                  <a:moveTo>
                    <a:pt x="0" y="18"/>
                  </a:moveTo>
                  <a:lnTo>
                    <a:pt x="3" y="17"/>
                  </a:lnTo>
                  <a:lnTo>
                    <a:pt x="5" y="17"/>
                  </a:lnTo>
                  <a:lnTo>
                    <a:pt x="5" y="15"/>
                  </a:lnTo>
                  <a:lnTo>
                    <a:pt x="8" y="12"/>
                  </a:lnTo>
                  <a:lnTo>
                    <a:pt x="8" y="10"/>
                  </a:lnTo>
                  <a:lnTo>
                    <a:pt x="6" y="7"/>
                  </a:lnTo>
                  <a:lnTo>
                    <a:pt x="5" y="5"/>
                  </a:lnTo>
                  <a:lnTo>
                    <a:pt x="3" y="2"/>
                  </a:lnTo>
                  <a:lnTo>
                    <a:pt x="1" y="0"/>
                  </a:lnTo>
                  <a:lnTo>
                    <a:pt x="3" y="0"/>
                  </a:lnTo>
                  <a:lnTo>
                    <a:pt x="5" y="2"/>
                  </a:lnTo>
                  <a:lnTo>
                    <a:pt x="6" y="2"/>
                  </a:lnTo>
                  <a:lnTo>
                    <a:pt x="8" y="5"/>
                  </a:lnTo>
                  <a:lnTo>
                    <a:pt x="10" y="5"/>
                  </a:lnTo>
                  <a:lnTo>
                    <a:pt x="10" y="7"/>
                  </a:lnTo>
                  <a:lnTo>
                    <a:pt x="11" y="10"/>
                  </a:lnTo>
                  <a:lnTo>
                    <a:pt x="11" y="12"/>
                  </a:lnTo>
                  <a:lnTo>
                    <a:pt x="8" y="15"/>
                  </a:lnTo>
                  <a:lnTo>
                    <a:pt x="6" y="17"/>
                  </a:lnTo>
                  <a:lnTo>
                    <a:pt x="3" y="18"/>
                  </a:lnTo>
                  <a:lnTo>
                    <a:pt x="0"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45"/>
            <p:cNvSpPr/>
            <p:nvPr/>
          </p:nvSpPr>
          <p:spPr>
            <a:xfrm>
              <a:off x="5550" y="4145"/>
              <a:ext cx="80" cy="68"/>
            </a:xfrm>
            <a:custGeom>
              <a:rect b="b" l="l" r="r" t="t"/>
              <a:pathLst>
                <a:path extrusionOk="0" h="106" w="126">
                  <a:moveTo>
                    <a:pt x="26" y="98"/>
                  </a:moveTo>
                  <a:lnTo>
                    <a:pt x="29" y="99"/>
                  </a:lnTo>
                  <a:lnTo>
                    <a:pt x="29" y="101"/>
                  </a:lnTo>
                  <a:lnTo>
                    <a:pt x="34" y="104"/>
                  </a:lnTo>
                  <a:lnTo>
                    <a:pt x="37" y="104"/>
                  </a:lnTo>
                  <a:lnTo>
                    <a:pt x="41" y="106"/>
                  </a:lnTo>
                  <a:lnTo>
                    <a:pt x="46" y="104"/>
                  </a:lnTo>
                  <a:lnTo>
                    <a:pt x="49" y="104"/>
                  </a:lnTo>
                  <a:lnTo>
                    <a:pt x="53" y="103"/>
                  </a:lnTo>
                  <a:lnTo>
                    <a:pt x="56" y="99"/>
                  </a:lnTo>
                  <a:lnTo>
                    <a:pt x="58" y="99"/>
                  </a:lnTo>
                  <a:lnTo>
                    <a:pt x="58" y="99"/>
                  </a:lnTo>
                  <a:lnTo>
                    <a:pt x="63" y="101"/>
                  </a:lnTo>
                  <a:lnTo>
                    <a:pt x="64" y="101"/>
                  </a:lnTo>
                  <a:lnTo>
                    <a:pt x="66" y="101"/>
                  </a:lnTo>
                  <a:lnTo>
                    <a:pt x="69" y="99"/>
                  </a:lnTo>
                  <a:lnTo>
                    <a:pt x="74" y="98"/>
                  </a:lnTo>
                  <a:lnTo>
                    <a:pt x="81" y="93"/>
                  </a:lnTo>
                  <a:lnTo>
                    <a:pt x="86" y="89"/>
                  </a:lnTo>
                  <a:lnTo>
                    <a:pt x="88" y="84"/>
                  </a:lnTo>
                  <a:lnTo>
                    <a:pt x="93" y="81"/>
                  </a:lnTo>
                  <a:lnTo>
                    <a:pt x="95" y="81"/>
                  </a:lnTo>
                  <a:lnTo>
                    <a:pt x="96" y="81"/>
                  </a:lnTo>
                  <a:lnTo>
                    <a:pt x="101" y="83"/>
                  </a:lnTo>
                  <a:lnTo>
                    <a:pt x="106" y="84"/>
                  </a:lnTo>
                  <a:lnTo>
                    <a:pt x="110" y="83"/>
                  </a:lnTo>
                  <a:lnTo>
                    <a:pt x="111" y="81"/>
                  </a:lnTo>
                  <a:lnTo>
                    <a:pt x="115" y="79"/>
                  </a:lnTo>
                  <a:lnTo>
                    <a:pt x="115" y="78"/>
                  </a:lnTo>
                  <a:lnTo>
                    <a:pt x="115" y="76"/>
                  </a:lnTo>
                  <a:lnTo>
                    <a:pt x="115" y="76"/>
                  </a:lnTo>
                  <a:lnTo>
                    <a:pt x="115" y="73"/>
                  </a:lnTo>
                  <a:lnTo>
                    <a:pt x="116" y="71"/>
                  </a:lnTo>
                  <a:lnTo>
                    <a:pt x="118" y="69"/>
                  </a:lnTo>
                  <a:lnTo>
                    <a:pt x="121" y="66"/>
                  </a:lnTo>
                  <a:lnTo>
                    <a:pt x="123" y="64"/>
                  </a:lnTo>
                  <a:lnTo>
                    <a:pt x="125" y="62"/>
                  </a:lnTo>
                  <a:lnTo>
                    <a:pt x="125" y="61"/>
                  </a:lnTo>
                  <a:lnTo>
                    <a:pt x="126" y="57"/>
                  </a:lnTo>
                  <a:lnTo>
                    <a:pt x="126" y="54"/>
                  </a:lnTo>
                  <a:lnTo>
                    <a:pt x="125" y="49"/>
                  </a:lnTo>
                  <a:lnTo>
                    <a:pt x="121" y="41"/>
                  </a:lnTo>
                  <a:lnTo>
                    <a:pt x="121" y="37"/>
                  </a:lnTo>
                  <a:lnTo>
                    <a:pt x="120" y="34"/>
                  </a:lnTo>
                  <a:lnTo>
                    <a:pt x="120" y="24"/>
                  </a:lnTo>
                  <a:lnTo>
                    <a:pt x="120" y="14"/>
                  </a:lnTo>
                  <a:lnTo>
                    <a:pt x="120" y="0"/>
                  </a:lnTo>
                  <a:lnTo>
                    <a:pt x="118" y="5"/>
                  </a:lnTo>
                  <a:lnTo>
                    <a:pt x="115" y="15"/>
                  </a:lnTo>
                  <a:lnTo>
                    <a:pt x="115" y="22"/>
                  </a:lnTo>
                  <a:lnTo>
                    <a:pt x="113" y="31"/>
                  </a:lnTo>
                  <a:lnTo>
                    <a:pt x="113" y="39"/>
                  </a:lnTo>
                  <a:lnTo>
                    <a:pt x="113" y="49"/>
                  </a:lnTo>
                  <a:lnTo>
                    <a:pt x="113" y="52"/>
                  </a:lnTo>
                  <a:lnTo>
                    <a:pt x="113" y="56"/>
                  </a:lnTo>
                  <a:lnTo>
                    <a:pt x="111" y="57"/>
                  </a:lnTo>
                  <a:lnTo>
                    <a:pt x="110" y="61"/>
                  </a:lnTo>
                  <a:lnTo>
                    <a:pt x="106" y="64"/>
                  </a:lnTo>
                  <a:lnTo>
                    <a:pt x="101" y="69"/>
                  </a:lnTo>
                  <a:lnTo>
                    <a:pt x="101" y="69"/>
                  </a:lnTo>
                  <a:lnTo>
                    <a:pt x="101" y="69"/>
                  </a:lnTo>
                  <a:lnTo>
                    <a:pt x="98" y="71"/>
                  </a:lnTo>
                  <a:lnTo>
                    <a:pt x="96" y="69"/>
                  </a:lnTo>
                  <a:lnTo>
                    <a:pt x="95" y="69"/>
                  </a:lnTo>
                  <a:lnTo>
                    <a:pt x="89" y="69"/>
                  </a:lnTo>
                  <a:lnTo>
                    <a:pt x="88" y="69"/>
                  </a:lnTo>
                  <a:lnTo>
                    <a:pt x="86" y="71"/>
                  </a:lnTo>
                  <a:lnTo>
                    <a:pt x="81" y="79"/>
                  </a:lnTo>
                  <a:lnTo>
                    <a:pt x="76" y="83"/>
                  </a:lnTo>
                  <a:lnTo>
                    <a:pt x="73" y="84"/>
                  </a:lnTo>
                  <a:lnTo>
                    <a:pt x="71" y="84"/>
                  </a:lnTo>
                  <a:lnTo>
                    <a:pt x="69" y="84"/>
                  </a:lnTo>
                  <a:lnTo>
                    <a:pt x="66" y="84"/>
                  </a:lnTo>
                  <a:lnTo>
                    <a:pt x="58" y="84"/>
                  </a:lnTo>
                  <a:lnTo>
                    <a:pt x="54" y="86"/>
                  </a:lnTo>
                  <a:lnTo>
                    <a:pt x="53" y="86"/>
                  </a:lnTo>
                  <a:lnTo>
                    <a:pt x="49" y="88"/>
                  </a:lnTo>
                  <a:lnTo>
                    <a:pt x="46" y="91"/>
                  </a:lnTo>
                  <a:lnTo>
                    <a:pt x="42" y="93"/>
                  </a:lnTo>
                  <a:lnTo>
                    <a:pt x="41" y="93"/>
                  </a:lnTo>
                  <a:lnTo>
                    <a:pt x="37" y="93"/>
                  </a:lnTo>
                  <a:lnTo>
                    <a:pt x="32" y="93"/>
                  </a:lnTo>
                  <a:lnTo>
                    <a:pt x="31" y="93"/>
                  </a:lnTo>
                  <a:lnTo>
                    <a:pt x="27" y="91"/>
                  </a:lnTo>
                  <a:lnTo>
                    <a:pt x="21" y="91"/>
                  </a:lnTo>
                  <a:lnTo>
                    <a:pt x="17" y="89"/>
                  </a:lnTo>
                  <a:lnTo>
                    <a:pt x="12" y="91"/>
                  </a:lnTo>
                  <a:lnTo>
                    <a:pt x="7" y="91"/>
                  </a:lnTo>
                  <a:lnTo>
                    <a:pt x="0" y="93"/>
                  </a:lnTo>
                  <a:lnTo>
                    <a:pt x="11" y="93"/>
                  </a:lnTo>
                  <a:lnTo>
                    <a:pt x="16" y="94"/>
                  </a:lnTo>
                  <a:lnTo>
                    <a:pt x="26" y="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45"/>
            <p:cNvSpPr/>
            <p:nvPr/>
          </p:nvSpPr>
          <p:spPr>
            <a:xfrm>
              <a:off x="5656" y="4187"/>
              <a:ext cx="17" cy="17"/>
            </a:xfrm>
            <a:custGeom>
              <a:rect b="b" l="l" r="r" t="t"/>
              <a:pathLst>
                <a:path extrusionOk="0" h="27" w="27">
                  <a:moveTo>
                    <a:pt x="12" y="27"/>
                  </a:moveTo>
                  <a:lnTo>
                    <a:pt x="11" y="27"/>
                  </a:lnTo>
                  <a:lnTo>
                    <a:pt x="7" y="27"/>
                  </a:lnTo>
                  <a:lnTo>
                    <a:pt x="4" y="23"/>
                  </a:lnTo>
                  <a:lnTo>
                    <a:pt x="2" y="22"/>
                  </a:lnTo>
                  <a:lnTo>
                    <a:pt x="2" y="18"/>
                  </a:lnTo>
                  <a:lnTo>
                    <a:pt x="0" y="17"/>
                  </a:lnTo>
                  <a:lnTo>
                    <a:pt x="0" y="13"/>
                  </a:lnTo>
                  <a:lnTo>
                    <a:pt x="0" y="12"/>
                  </a:lnTo>
                  <a:lnTo>
                    <a:pt x="2" y="8"/>
                  </a:lnTo>
                  <a:lnTo>
                    <a:pt x="4" y="3"/>
                  </a:lnTo>
                  <a:lnTo>
                    <a:pt x="7" y="3"/>
                  </a:lnTo>
                  <a:lnTo>
                    <a:pt x="9" y="2"/>
                  </a:lnTo>
                  <a:lnTo>
                    <a:pt x="12" y="0"/>
                  </a:lnTo>
                  <a:lnTo>
                    <a:pt x="14" y="0"/>
                  </a:lnTo>
                  <a:lnTo>
                    <a:pt x="17" y="0"/>
                  </a:lnTo>
                  <a:lnTo>
                    <a:pt x="19" y="2"/>
                  </a:lnTo>
                  <a:lnTo>
                    <a:pt x="24" y="5"/>
                  </a:lnTo>
                  <a:lnTo>
                    <a:pt x="26" y="7"/>
                  </a:lnTo>
                  <a:lnTo>
                    <a:pt x="27" y="10"/>
                  </a:lnTo>
                  <a:lnTo>
                    <a:pt x="27" y="12"/>
                  </a:lnTo>
                  <a:lnTo>
                    <a:pt x="27" y="15"/>
                  </a:lnTo>
                  <a:lnTo>
                    <a:pt x="27" y="18"/>
                  </a:lnTo>
                  <a:lnTo>
                    <a:pt x="26" y="20"/>
                  </a:lnTo>
                  <a:lnTo>
                    <a:pt x="24" y="25"/>
                  </a:lnTo>
                  <a:lnTo>
                    <a:pt x="21" y="25"/>
                  </a:lnTo>
                  <a:lnTo>
                    <a:pt x="19" y="27"/>
                  </a:lnTo>
                  <a:lnTo>
                    <a:pt x="16" y="27"/>
                  </a:lnTo>
                  <a:lnTo>
                    <a:pt x="12" y="27"/>
                  </a:lnTo>
                  <a:close/>
                </a:path>
              </a:pathLst>
            </a:custGeom>
            <a:solidFill>
              <a:srgbClr val="5F5F5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 name="Google Shape;21;p45"/>
          <p:cNvSpPr/>
          <p:nvPr/>
        </p:nvSpPr>
        <p:spPr>
          <a:xfrm>
            <a:off x="10621396" y="1112938"/>
            <a:ext cx="985020" cy="981522"/>
          </a:xfrm>
          <a:prstGeom prst="rect">
            <a:avLst/>
          </a:prstGeom>
          <a:solidFill>
            <a:srgbClr val="FFFFFF">
              <a:alpha val="2862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http://www.tuwien.ac.at/fileadmin/t/tuwien/downloads/cd/CD_NEU_2009/TU_Logos_2009/TU_Signet_white.png" id="22" name="Google Shape;22;p45"/>
          <p:cNvPicPr preferRelativeResize="0"/>
          <p:nvPr/>
        </p:nvPicPr>
        <p:blipFill rotWithShape="1">
          <a:blip r:embed="rId1">
            <a:alphaModFix/>
          </a:blip>
          <a:srcRect b="0" l="0" r="0" t="0"/>
          <a:stretch/>
        </p:blipFill>
        <p:spPr>
          <a:xfrm>
            <a:off x="11486189" y="91277"/>
            <a:ext cx="617839" cy="6178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drive.google.com/file/d/1_S4hCVriPSdtE9DqrrQ6K7cu25N7lX-O/view" TargetMode="Externa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freecadweb.org/wiki/SheetMetal_Workben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1"/>
          <p:cNvSpPr txBox="1"/>
          <p:nvPr>
            <p:ph type="ctrTitle"/>
          </p:nvPr>
        </p:nvSpPr>
        <p:spPr>
          <a:xfrm>
            <a:off x="239246" y="76220"/>
            <a:ext cx="11258941" cy="2555839"/>
          </a:xfrm>
          <a:prstGeom prst="rect">
            <a:avLst/>
          </a:prstGeom>
          <a:noFill/>
          <a:ln>
            <a:noFill/>
          </a:ln>
        </p:spPr>
        <p:txBody>
          <a:bodyPr anchorCtr="1" anchor="b"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Optimising 3D Mesh Unfoldings with Additional Gluetags using Simulated Annealing</a:t>
            </a:r>
            <a:endParaRPr/>
          </a:p>
        </p:txBody>
      </p:sp>
      <p:sp>
        <p:nvSpPr>
          <p:cNvPr id="266" name="Google Shape;266;p1"/>
          <p:cNvSpPr txBox="1"/>
          <p:nvPr>
            <p:ph idx="1" type="subTitle"/>
          </p:nvPr>
        </p:nvSpPr>
        <p:spPr>
          <a:xfrm>
            <a:off x="239246" y="3074354"/>
            <a:ext cx="11258941" cy="1440196"/>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2080"/>
              <a:buFont typeface="Arial"/>
              <a:buNone/>
            </a:pPr>
            <a:r>
              <a:rPr lang="de-AT"/>
              <a:t>Thorsten Korpitsch</a:t>
            </a:r>
            <a:endParaRPr/>
          </a:p>
        </p:txBody>
      </p:sp>
      <p:sp>
        <p:nvSpPr>
          <p:cNvPr id="267" name="Google Shape;267;p1"/>
          <p:cNvSpPr txBox="1"/>
          <p:nvPr>
            <p:ph idx="2" type="body"/>
          </p:nvPr>
        </p:nvSpPr>
        <p:spPr>
          <a:xfrm>
            <a:off x="239245" y="4775200"/>
            <a:ext cx="11258942" cy="1423988"/>
          </a:xfrm>
          <a:prstGeom prst="rect">
            <a:avLst/>
          </a:prstGeom>
          <a:noFill/>
          <a:ln>
            <a:noFill/>
          </a:ln>
        </p:spPr>
        <p:txBody>
          <a:bodyPr anchorCtr="0" anchor="t" bIns="60950" lIns="121925" spcFirstLastPara="1" rIns="121925" wrap="square" tIns="60950">
            <a:noAutofit/>
          </a:bodyPr>
          <a:lstStyle/>
          <a:p>
            <a:pPr indent="0" lvl="0" marL="0" rtl="0" algn="ctr">
              <a:lnSpc>
                <a:spcPct val="100000"/>
              </a:lnSpc>
              <a:spcBef>
                <a:spcPts val="0"/>
              </a:spcBef>
              <a:spcAft>
                <a:spcPts val="0"/>
              </a:spcAft>
              <a:buSzPts val="1560"/>
              <a:buFont typeface="Calibri"/>
              <a:buNone/>
            </a:pPr>
            <a:r>
              <a:rPr lang="de-AT"/>
              <a:t>Institute of Visual Computing&amp;Human-Centered Technology</a:t>
            </a:r>
            <a:endParaRPr/>
          </a:p>
          <a:p>
            <a:pPr indent="0" lvl="0" marL="0" rtl="0" algn="ctr">
              <a:lnSpc>
                <a:spcPct val="100000"/>
              </a:lnSpc>
              <a:spcBef>
                <a:spcPts val="480"/>
              </a:spcBef>
              <a:spcAft>
                <a:spcPts val="0"/>
              </a:spcAft>
              <a:buSzPts val="1560"/>
              <a:buFont typeface="Calibri"/>
              <a:buNone/>
            </a:pPr>
            <a:r>
              <a:rPr lang="de-AT"/>
              <a:t>TU Wien, Austria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10"/>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Motivation</a:t>
            </a:r>
            <a:endParaRPr/>
          </a:p>
        </p:txBody>
      </p:sp>
      <p:sp>
        <p:nvSpPr>
          <p:cNvPr id="351" name="Google Shape;351;p10"/>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solidFill>
                  <a:srgbClr val="999999"/>
                </a:solidFill>
              </a:rPr>
              <a:t>Unfolding</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single piece of paper</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no overlaps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practical amount of time</a:t>
            </a:r>
            <a:endParaRPr>
              <a:solidFill>
                <a:srgbClr val="999999"/>
              </a:solidFill>
            </a:endParaRPr>
          </a:p>
          <a:p>
            <a:pPr indent="0" lvl="0" marL="0" rtl="0" algn="l">
              <a:lnSpc>
                <a:spcPct val="100000"/>
              </a:lnSpc>
              <a:spcBef>
                <a:spcPts val="360"/>
              </a:spcBef>
              <a:spcAft>
                <a:spcPts val="0"/>
              </a:spcAft>
              <a:buSzPts val="1170"/>
              <a:buNone/>
            </a:pPr>
            <a:r>
              <a:t/>
            </a:r>
            <a:endParaRPr/>
          </a:p>
          <a:p>
            <a:pPr indent="0" lvl="0" marL="0" rtl="0" algn="l">
              <a:lnSpc>
                <a:spcPct val="100000"/>
              </a:lnSpc>
              <a:spcBef>
                <a:spcPts val="360"/>
              </a:spcBef>
              <a:spcAft>
                <a:spcPts val="0"/>
              </a:spcAft>
              <a:buSzPts val="1170"/>
              <a:buNone/>
            </a:pPr>
            <a:r>
              <a:rPr lang="de-AT">
                <a:solidFill>
                  <a:srgbClr val="000000"/>
                </a:solidFill>
              </a:rPr>
              <a:t>Application</a:t>
            </a:r>
            <a:endParaRPr>
              <a:solidFill>
                <a:srgbClr val="000000"/>
              </a:solidFill>
            </a:endParaRPr>
          </a:p>
          <a:p>
            <a:pPr indent="-302895" lvl="0" marL="457200" rtl="0" algn="l">
              <a:lnSpc>
                <a:spcPct val="100000"/>
              </a:lnSpc>
              <a:spcBef>
                <a:spcPts val="360"/>
              </a:spcBef>
              <a:spcAft>
                <a:spcPts val="0"/>
              </a:spcAft>
              <a:buClr>
                <a:srgbClr val="000000"/>
              </a:buClr>
              <a:buSzPts val="1170"/>
              <a:buChar char="•"/>
            </a:pPr>
            <a:r>
              <a:rPr lang="de-AT">
                <a:solidFill>
                  <a:srgbClr val="000000"/>
                </a:solidFill>
              </a:rPr>
              <a:t>satellites</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toys, art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creating machine parts</a:t>
            </a:r>
            <a:endParaRPr>
              <a:solidFill>
                <a:srgbClr val="999999"/>
              </a:solidFill>
            </a:endParaRPr>
          </a:p>
        </p:txBody>
      </p:sp>
      <p:sp>
        <p:nvSpPr>
          <p:cNvPr id="352" name="Google Shape;352;p10"/>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353" name="Google Shape;353;p10"/>
          <p:cNvPicPr preferRelativeResize="0"/>
          <p:nvPr/>
        </p:nvPicPr>
        <p:blipFill rotWithShape="1">
          <a:blip r:embed="rId3">
            <a:alphaModFix/>
          </a:blip>
          <a:srcRect b="0" l="0" r="0" t="0"/>
          <a:stretch/>
        </p:blipFill>
        <p:spPr>
          <a:xfrm>
            <a:off x="5032050" y="883500"/>
            <a:ext cx="6776097" cy="4517398"/>
          </a:xfrm>
          <a:prstGeom prst="rect">
            <a:avLst/>
          </a:prstGeom>
          <a:noFill/>
          <a:ln>
            <a:noFill/>
          </a:ln>
        </p:spPr>
      </p:pic>
      <p:sp>
        <p:nvSpPr>
          <p:cNvPr id="354" name="Google Shape;354;p10"/>
          <p:cNvSpPr txBox="1"/>
          <p:nvPr/>
        </p:nvSpPr>
        <p:spPr>
          <a:xfrm>
            <a:off x="7867650" y="5400900"/>
            <a:ext cx="2057100" cy="42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NASA 2014 [2]</a:t>
            </a:r>
            <a:endParaRPr b="0" i="0" sz="2400" u="none" cap="none" strike="noStrike">
              <a:solidFill>
                <a:srgbClr val="000000"/>
              </a:solidFill>
              <a:latin typeface="Calibri"/>
              <a:ea typeface="Calibri"/>
              <a:cs typeface="Calibri"/>
              <a:sym typeface="Calibri"/>
            </a:endParaRPr>
          </a:p>
        </p:txBody>
      </p:sp>
      <p:sp>
        <p:nvSpPr>
          <p:cNvPr id="355" name="Google Shape;355;p10"/>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11"/>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Motivation</a:t>
            </a:r>
            <a:endParaRPr/>
          </a:p>
        </p:txBody>
      </p:sp>
      <p:sp>
        <p:nvSpPr>
          <p:cNvPr id="361" name="Google Shape;361;p11"/>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solidFill>
                  <a:srgbClr val="999999"/>
                </a:solidFill>
              </a:rPr>
              <a:t>Unfolding</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single piece of paper</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no overlaps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practical amount of time</a:t>
            </a:r>
            <a:endParaRPr>
              <a:solidFill>
                <a:srgbClr val="999999"/>
              </a:solidFill>
            </a:endParaRPr>
          </a:p>
          <a:p>
            <a:pPr indent="0" lvl="0" marL="0" rtl="0" algn="l">
              <a:lnSpc>
                <a:spcPct val="100000"/>
              </a:lnSpc>
              <a:spcBef>
                <a:spcPts val="360"/>
              </a:spcBef>
              <a:spcAft>
                <a:spcPts val="0"/>
              </a:spcAft>
              <a:buSzPts val="1170"/>
              <a:buNone/>
            </a:pPr>
            <a:r>
              <a:t/>
            </a:r>
            <a:endParaRPr/>
          </a:p>
          <a:p>
            <a:pPr indent="0" lvl="0" marL="0" rtl="0" algn="l">
              <a:lnSpc>
                <a:spcPct val="100000"/>
              </a:lnSpc>
              <a:spcBef>
                <a:spcPts val="360"/>
              </a:spcBef>
              <a:spcAft>
                <a:spcPts val="0"/>
              </a:spcAft>
              <a:buSzPts val="1170"/>
              <a:buNone/>
            </a:pPr>
            <a:r>
              <a:rPr lang="de-AT">
                <a:solidFill>
                  <a:srgbClr val="000000"/>
                </a:solidFill>
              </a:rPr>
              <a:t>Application</a:t>
            </a:r>
            <a:endParaRPr>
              <a:solidFill>
                <a:srgbClr val="000000"/>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satellites</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toys, art</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creating machine parts</a:t>
            </a:r>
            <a:endParaRPr>
              <a:solidFill>
                <a:srgbClr val="999999"/>
              </a:solidFill>
            </a:endParaRPr>
          </a:p>
        </p:txBody>
      </p:sp>
      <p:sp>
        <p:nvSpPr>
          <p:cNvPr id="362" name="Google Shape;362;p11"/>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363" name="Google Shape;363;p11"/>
          <p:cNvSpPr/>
          <p:nvPr/>
        </p:nvSpPr>
        <p:spPr>
          <a:xfrm>
            <a:off x="6157200" y="1026987"/>
            <a:ext cx="5461199" cy="48056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12"/>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Motivation</a:t>
            </a:r>
            <a:endParaRPr/>
          </a:p>
        </p:txBody>
      </p:sp>
      <p:sp>
        <p:nvSpPr>
          <p:cNvPr id="370" name="Google Shape;370;p12"/>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solidFill>
                  <a:srgbClr val="999999"/>
                </a:solidFill>
              </a:rPr>
              <a:t>Unfolding</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single piece of paper</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no overlaps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practical amount of time</a:t>
            </a:r>
            <a:endParaRPr>
              <a:solidFill>
                <a:srgbClr val="999999"/>
              </a:solidFill>
            </a:endParaRPr>
          </a:p>
          <a:p>
            <a:pPr indent="0" lvl="0" marL="0" rtl="0" algn="l">
              <a:lnSpc>
                <a:spcPct val="100000"/>
              </a:lnSpc>
              <a:spcBef>
                <a:spcPts val="360"/>
              </a:spcBef>
              <a:spcAft>
                <a:spcPts val="0"/>
              </a:spcAft>
              <a:buSzPts val="1170"/>
              <a:buNone/>
            </a:pPr>
            <a:r>
              <a:t/>
            </a:r>
            <a:endParaRPr/>
          </a:p>
          <a:p>
            <a:pPr indent="0" lvl="0" marL="0" rtl="0" algn="l">
              <a:lnSpc>
                <a:spcPct val="100000"/>
              </a:lnSpc>
              <a:spcBef>
                <a:spcPts val="360"/>
              </a:spcBef>
              <a:spcAft>
                <a:spcPts val="0"/>
              </a:spcAft>
              <a:buSzPts val="1170"/>
              <a:buNone/>
            </a:pPr>
            <a:r>
              <a:rPr lang="de-AT">
                <a:solidFill>
                  <a:srgbClr val="000000"/>
                </a:solidFill>
              </a:rPr>
              <a:t>Application</a:t>
            </a:r>
            <a:endParaRPr>
              <a:solidFill>
                <a:srgbClr val="000000"/>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satellites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toys, art</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creating machine parts</a:t>
            </a:r>
            <a:endParaRPr>
              <a:solidFill>
                <a:srgbClr val="000000"/>
              </a:solidFill>
            </a:endParaRPr>
          </a:p>
        </p:txBody>
      </p:sp>
      <p:sp>
        <p:nvSpPr>
          <p:cNvPr id="371" name="Google Shape;371;p12"/>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372" name="Google Shape;372;p12"/>
          <p:cNvPicPr preferRelativeResize="0"/>
          <p:nvPr/>
        </p:nvPicPr>
        <p:blipFill rotWithShape="1">
          <a:blip r:embed="rId3">
            <a:alphaModFix/>
          </a:blip>
          <a:srcRect b="0" l="0" r="0" t="0"/>
          <a:stretch/>
        </p:blipFill>
        <p:spPr>
          <a:xfrm>
            <a:off x="5268726" y="968776"/>
            <a:ext cx="6397548" cy="4420412"/>
          </a:xfrm>
          <a:prstGeom prst="rect">
            <a:avLst/>
          </a:prstGeom>
          <a:noFill/>
          <a:ln>
            <a:noFill/>
          </a:ln>
        </p:spPr>
      </p:pic>
      <p:sp>
        <p:nvSpPr>
          <p:cNvPr id="373" name="Google Shape;373;p12"/>
          <p:cNvSpPr txBox="1"/>
          <p:nvPr/>
        </p:nvSpPr>
        <p:spPr>
          <a:xfrm>
            <a:off x="7766100" y="5476350"/>
            <a:ext cx="3509400" cy="42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AT" sz="2400" u="none" cap="none" strike="noStrike">
                <a:solidFill>
                  <a:srgbClr val="000000"/>
                </a:solidFill>
                <a:latin typeface="Calibri"/>
                <a:ea typeface="Calibri"/>
                <a:cs typeface="Calibri"/>
                <a:sym typeface="Calibri"/>
              </a:rPr>
              <a:t>Freecadweb [3]</a:t>
            </a:r>
            <a:endParaRPr b="0" i="0" sz="2400" u="none" cap="none" strike="noStrike">
              <a:solidFill>
                <a:srgbClr val="000000"/>
              </a:solidFill>
              <a:latin typeface="Calibri"/>
              <a:ea typeface="Calibri"/>
              <a:cs typeface="Calibri"/>
              <a:sym typeface="Calibri"/>
            </a:endParaRPr>
          </a:p>
        </p:txBody>
      </p:sp>
      <p:sp>
        <p:nvSpPr>
          <p:cNvPr id="374" name="Google Shape;374;p12"/>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pic>
        <p:nvPicPr>
          <p:cNvPr id="379" name="Google Shape;379;p13"/>
          <p:cNvPicPr preferRelativeResize="0"/>
          <p:nvPr/>
        </p:nvPicPr>
        <p:blipFill rotWithShape="1">
          <a:blip r:embed="rId3">
            <a:alphaModFix/>
          </a:blip>
          <a:srcRect b="0" l="0" r="0" t="0"/>
          <a:stretch/>
        </p:blipFill>
        <p:spPr>
          <a:xfrm>
            <a:off x="6713975" y="1140400"/>
            <a:ext cx="5258149" cy="3220400"/>
          </a:xfrm>
          <a:prstGeom prst="rect">
            <a:avLst/>
          </a:prstGeom>
          <a:noFill/>
          <a:ln>
            <a:noFill/>
          </a:ln>
        </p:spPr>
      </p:pic>
      <p:sp>
        <p:nvSpPr>
          <p:cNvPr id="380" name="Google Shape;380;p13"/>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Related Work</a:t>
            </a:r>
            <a:endParaRPr/>
          </a:p>
        </p:txBody>
      </p:sp>
      <p:sp>
        <p:nvSpPr>
          <p:cNvPr id="381" name="Google Shape;381;p13"/>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0" rtl="0" algn="l">
              <a:lnSpc>
                <a:spcPct val="100000"/>
              </a:lnSpc>
              <a:spcBef>
                <a:spcPts val="0"/>
              </a:spcBef>
              <a:spcAft>
                <a:spcPts val="0"/>
              </a:spcAft>
              <a:buSzPts val="2080"/>
              <a:buFont typeface="Calibri"/>
              <a:buNone/>
            </a:pPr>
            <a:r>
              <a:t/>
            </a:r>
            <a:endParaRPr/>
          </a:p>
          <a:p>
            <a:pPr indent="-302895" lvl="0" marL="457200" rtl="0" algn="l">
              <a:lnSpc>
                <a:spcPct val="100000"/>
              </a:lnSpc>
              <a:spcBef>
                <a:spcPts val="0"/>
              </a:spcBef>
              <a:spcAft>
                <a:spcPts val="0"/>
              </a:spcAft>
              <a:buSzPts val="1170"/>
              <a:buChar char="•"/>
            </a:pPr>
            <a:r>
              <a:rPr lang="de-AT"/>
              <a:t>Sophisticated Algorithms</a:t>
            </a:r>
            <a:endParaRPr/>
          </a:p>
          <a:p>
            <a:pPr indent="-302895" lvl="0" marL="457200" rtl="0" algn="l">
              <a:lnSpc>
                <a:spcPct val="100000"/>
              </a:lnSpc>
              <a:spcBef>
                <a:spcPts val="0"/>
              </a:spcBef>
              <a:spcAft>
                <a:spcPts val="0"/>
              </a:spcAft>
              <a:buSzPts val="1170"/>
              <a:buChar char="•"/>
            </a:pPr>
            <a:r>
              <a:rPr lang="de-AT"/>
              <a:t>Indicators for Reconstruction</a:t>
            </a:r>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Post-processed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Changing the Mesh to find unfoldings</a:t>
            </a:r>
            <a:endParaRPr>
              <a:solidFill>
                <a:srgbClr val="999999"/>
              </a:solidFill>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0" rtl="0" algn="l">
              <a:lnSpc>
                <a:spcPct val="100000"/>
              </a:lnSpc>
              <a:spcBef>
                <a:spcPts val="640"/>
              </a:spcBef>
              <a:spcAft>
                <a:spcPts val="0"/>
              </a:spcAft>
              <a:buSzPts val="1170"/>
              <a:buNone/>
            </a:pPr>
            <a:r>
              <a:rPr lang="de-AT"/>
              <a:t> </a:t>
            </a:r>
            <a:endParaRPr/>
          </a:p>
        </p:txBody>
      </p:sp>
      <p:sp>
        <p:nvSpPr>
          <p:cNvPr id="382" name="Google Shape;382;p13"/>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383" name="Google Shape;383;p13"/>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384" name="Google Shape;384;p13"/>
          <p:cNvSpPr txBox="1"/>
          <p:nvPr/>
        </p:nvSpPr>
        <p:spPr>
          <a:xfrm>
            <a:off x="7359050" y="4335500"/>
            <a:ext cx="4073700" cy="48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de-AT" sz="2400" u="none" cap="none" strike="noStrike">
                <a:solidFill>
                  <a:schemeClr val="dk1"/>
                </a:solidFill>
                <a:latin typeface="Arial"/>
                <a:ea typeface="Arial"/>
                <a:cs typeface="Arial"/>
                <a:sym typeface="Arial"/>
              </a:rPr>
              <a:t>    Takahashi et al. 2011 [4]</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pic>
        <p:nvPicPr>
          <p:cNvPr id="389" name="Google Shape;389;p14"/>
          <p:cNvPicPr preferRelativeResize="0"/>
          <p:nvPr/>
        </p:nvPicPr>
        <p:blipFill rotWithShape="1">
          <a:blip r:embed="rId3">
            <a:alphaModFix/>
          </a:blip>
          <a:srcRect b="0" l="0" r="0" t="0"/>
          <a:stretch/>
        </p:blipFill>
        <p:spPr>
          <a:xfrm>
            <a:off x="6628150" y="1393626"/>
            <a:ext cx="5242751" cy="2832067"/>
          </a:xfrm>
          <a:prstGeom prst="rect">
            <a:avLst/>
          </a:prstGeom>
          <a:noFill/>
          <a:ln>
            <a:noFill/>
          </a:ln>
        </p:spPr>
      </p:pic>
      <p:sp>
        <p:nvSpPr>
          <p:cNvPr id="390" name="Google Shape;390;p14"/>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Related Work</a:t>
            </a:r>
            <a:endParaRPr/>
          </a:p>
        </p:txBody>
      </p:sp>
      <p:sp>
        <p:nvSpPr>
          <p:cNvPr id="391" name="Google Shape;391;p14"/>
          <p:cNvSpPr txBox="1"/>
          <p:nvPr>
            <p:ph idx="1" type="body"/>
          </p:nvPr>
        </p:nvSpPr>
        <p:spPr>
          <a:xfrm>
            <a:off x="365225" y="914875"/>
            <a:ext cx="11639100" cy="5475000"/>
          </a:xfrm>
          <a:prstGeom prst="rect">
            <a:avLst/>
          </a:prstGeom>
          <a:noFill/>
          <a:ln>
            <a:noFill/>
          </a:ln>
        </p:spPr>
        <p:txBody>
          <a:bodyPr anchorCtr="0" anchor="t" bIns="60950" lIns="121925" spcFirstLastPara="1" rIns="121925" wrap="square" tIns="60950">
            <a:noAutofit/>
          </a:bodyPr>
          <a:lstStyle/>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0" rtl="0" algn="l">
              <a:lnSpc>
                <a:spcPct val="100000"/>
              </a:lnSpc>
              <a:spcBef>
                <a:spcPts val="0"/>
              </a:spcBef>
              <a:spcAft>
                <a:spcPts val="0"/>
              </a:spcAft>
              <a:buSzPts val="2080"/>
              <a:buFont typeface="Calibri"/>
              <a:buNone/>
            </a:pPr>
            <a:r>
              <a:t/>
            </a:r>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Sophisticated Algorithms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Indicators for Reconstruction</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Post-processed Gluetags</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Changing the Mesh to find unfoldings</a:t>
            </a:r>
            <a:endParaRPr>
              <a:solidFill>
                <a:srgbClr val="999999"/>
              </a:solidFill>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0" rtl="0" algn="l">
              <a:lnSpc>
                <a:spcPct val="100000"/>
              </a:lnSpc>
              <a:spcBef>
                <a:spcPts val="640"/>
              </a:spcBef>
              <a:spcAft>
                <a:spcPts val="0"/>
              </a:spcAft>
              <a:buSzPts val="1170"/>
              <a:buNone/>
            </a:pPr>
            <a:r>
              <a:rPr lang="de-AT"/>
              <a:t> </a:t>
            </a:r>
            <a:endParaRPr/>
          </a:p>
        </p:txBody>
      </p:sp>
      <p:sp>
        <p:nvSpPr>
          <p:cNvPr id="392" name="Google Shape;392;p14"/>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393" name="Google Shape;393;p14"/>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394" name="Google Shape;394;p14"/>
          <p:cNvSpPr txBox="1"/>
          <p:nvPr/>
        </p:nvSpPr>
        <p:spPr>
          <a:xfrm>
            <a:off x="7022475" y="4335500"/>
            <a:ext cx="4755000" cy="48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de-AT" sz="2400" u="none" cap="none" strike="noStrike">
                <a:solidFill>
                  <a:schemeClr val="dk1"/>
                </a:solidFill>
                <a:latin typeface="Arial"/>
                <a:ea typeface="Arial"/>
                <a:cs typeface="Arial"/>
                <a:sym typeface="Arial"/>
              </a:rPr>
              <a:t>    Straub and Prautzsch 2011 [5]</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pic>
        <p:nvPicPr>
          <p:cNvPr id="399" name="Google Shape;399;p15"/>
          <p:cNvPicPr preferRelativeResize="0"/>
          <p:nvPr/>
        </p:nvPicPr>
        <p:blipFill rotWithShape="1">
          <a:blip r:embed="rId3">
            <a:alphaModFix/>
          </a:blip>
          <a:srcRect b="0" l="0" r="0" t="0"/>
          <a:stretch/>
        </p:blipFill>
        <p:spPr>
          <a:xfrm>
            <a:off x="5414450" y="1466712"/>
            <a:ext cx="6453850" cy="2201650"/>
          </a:xfrm>
          <a:prstGeom prst="rect">
            <a:avLst/>
          </a:prstGeom>
          <a:noFill/>
          <a:ln>
            <a:noFill/>
          </a:ln>
        </p:spPr>
      </p:pic>
      <p:sp>
        <p:nvSpPr>
          <p:cNvPr id="400" name="Google Shape;400;p15"/>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Related Work</a:t>
            </a:r>
            <a:endParaRPr/>
          </a:p>
        </p:txBody>
      </p:sp>
      <p:sp>
        <p:nvSpPr>
          <p:cNvPr id="401" name="Google Shape;401;p15"/>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0" rtl="0" algn="l">
              <a:lnSpc>
                <a:spcPct val="100000"/>
              </a:lnSpc>
              <a:spcBef>
                <a:spcPts val="0"/>
              </a:spcBef>
              <a:spcAft>
                <a:spcPts val="0"/>
              </a:spcAft>
              <a:buSzPts val="2080"/>
              <a:buFont typeface="Calibri"/>
              <a:buNone/>
            </a:pPr>
            <a:r>
              <a:t/>
            </a:r>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Sophisticated Algorithms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Indicators for Reconstruction</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Post-processed Gluetags</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Changing the Mesh to find unfoldings</a:t>
            </a:r>
            <a:endParaRPr>
              <a:solidFill>
                <a:srgbClr val="000000"/>
              </a:solidFill>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0" rtl="0" algn="l">
              <a:lnSpc>
                <a:spcPct val="100000"/>
              </a:lnSpc>
              <a:spcBef>
                <a:spcPts val="640"/>
              </a:spcBef>
              <a:spcAft>
                <a:spcPts val="0"/>
              </a:spcAft>
              <a:buSzPts val="1170"/>
              <a:buNone/>
            </a:pPr>
            <a:r>
              <a:rPr lang="de-AT"/>
              <a:t> </a:t>
            </a:r>
            <a:endParaRPr/>
          </a:p>
        </p:txBody>
      </p:sp>
      <p:sp>
        <p:nvSpPr>
          <p:cNvPr id="402" name="Google Shape;402;p15"/>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403" name="Google Shape;403;p15"/>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404" name="Google Shape;404;p15"/>
          <p:cNvSpPr txBox="1"/>
          <p:nvPr/>
        </p:nvSpPr>
        <p:spPr>
          <a:xfrm>
            <a:off x="6472675" y="3668350"/>
            <a:ext cx="4748400" cy="4884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400"/>
              <a:buFont typeface="Arial"/>
              <a:buNone/>
            </a:pPr>
            <a:r>
              <a:rPr b="0" i="0" lang="de-AT" sz="2400" u="none" cap="none" strike="noStrike">
                <a:solidFill>
                  <a:schemeClr val="dk1"/>
                </a:solidFill>
                <a:latin typeface="Arial"/>
                <a:ea typeface="Arial"/>
                <a:cs typeface="Arial"/>
                <a:sym typeface="Arial"/>
              </a:rPr>
              <a:t>  Mitani and Suzuki 2004 [6]</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16"/>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Goal</a:t>
            </a:r>
            <a:endParaRPr/>
          </a:p>
        </p:txBody>
      </p:sp>
      <p:sp>
        <p:nvSpPr>
          <p:cNvPr id="410" name="Google Shape;410;p16"/>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411" name="Google Shape;411;p16"/>
          <p:cNvPicPr preferRelativeResize="0"/>
          <p:nvPr/>
        </p:nvPicPr>
        <p:blipFill rotWithShape="1">
          <a:blip r:embed="rId3">
            <a:alphaModFix/>
          </a:blip>
          <a:srcRect b="0" l="0" r="0" t="0"/>
          <a:stretch/>
        </p:blipFill>
        <p:spPr>
          <a:xfrm>
            <a:off x="1011225" y="1263357"/>
            <a:ext cx="10172700" cy="4781550"/>
          </a:xfrm>
          <a:prstGeom prst="rect">
            <a:avLst/>
          </a:prstGeom>
          <a:noFill/>
          <a:ln>
            <a:noFill/>
          </a:ln>
        </p:spPr>
      </p:pic>
      <p:sp>
        <p:nvSpPr>
          <p:cNvPr id="412" name="Google Shape;412;p16"/>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17"/>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Gluetags</a:t>
            </a:r>
            <a:endParaRPr/>
          </a:p>
        </p:txBody>
      </p:sp>
      <p:sp>
        <p:nvSpPr>
          <p:cNvPr id="418" name="Google Shape;418;p17"/>
          <p:cNvSpPr txBox="1"/>
          <p:nvPr>
            <p:ph idx="1" type="body"/>
          </p:nvPr>
        </p:nvSpPr>
        <p:spPr>
          <a:xfrm>
            <a:off x="365225" y="914875"/>
            <a:ext cx="116391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SzPts val="1170"/>
              <a:buChar char="•"/>
            </a:pPr>
            <a:r>
              <a:rPr lang="de-AT"/>
              <a:t>Trapezoid Shape</a:t>
            </a:r>
            <a:endParaRPr/>
          </a:p>
          <a:p>
            <a:pPr indent="-302895" lvl="0" marL="457200" rtl="0" algn="l">
              <a:lnSpc>
                <a:spcPct val="100000"/>
              </a:lnSpc>
              <a:spcBef>
                <a:spcPts val="0"/>
              </a:spcBef>
              <a:spcAft>
                <a:spcPts val="0"/>
              </a:spcAft>
              <a:buSzPts val="1170"/>
              <a:buChar char="•"/>
            </a:pPr>
            <a:r>
              <a:rPr lang="de-AT"/>
              <a:t>Pre-calculated</a:t>
            </a:r>
            <a:endParaRPr/>
          </a:p>
          <a:p>
            <a:pPr indent="-302895" lvl="0" marL="457200" rtl="0" algn="l">
              <a:lnSpc>
                <a:spcPct val="100000"/>
              </a:lnSpc>
              <a:spcBef>
                <a:spcPts val="0"/>
              </a:spcBef>
              <a:spcAft>
                <a:spcPts val="0"/>
              </a:spcAft>
              <a:buSzPts val="1170"/>
              <a:buChar char="•"/>
            </a:pPr>
            <a:r>
              <a:rPr lang="de-AT"/>
              <a:t>Improve Reconstruction Experience</a:t>
            </a:r>
            <a:endParaRPr/>
          </a:p>
        </p:txBody>
      </p:sp>
      <p:sp>
        <p:nvSpPr>
          <p:cNvPr id="419" name="Google Shape;419;p17"/>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420" name="Google Shape;420;p17"/>
          <p:cNvPicPr preferRelativeResize="0"/>
          <p:nvPr/>
        </p:nvPicPr>
        <p:blipFill rotWithShape="1">
          <a:blip r:embed="rId3">
            <a:alphaModFix/>
          </a:blip>
          <a:srcRect b="0" l="0" r="0" t="0"/>
          <a:stretch/>
        </p:blipFill>
        <p:spPr>
          <a:xfrm>
            <a:off x="5296925" y="2470175"/>
            <a:ext cx="6430475" cy="4007475"/>
          </a:xfrm>
          <a:prstGeom prst="rect">
            <a:avLst/>
          </a:prstGeom>
          <a:noFill/>
          <a:ln>
            <a:noFill/>
          </a:ln>
        </p:spPr>
      </p:pic>
      <p:sp>
        <p:nvSpPr>
          <p:cNvPr id="421" name="Google Shape;421;p17"/>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18"/>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Challenges</a:t>
            </a:r>
            <a:endParaRPr/>
          </a:p>
        </p:txBody>
      </p:sp>
      <p:sp>
        <p:nvSpPr>
          <p:cNvPr id="427" name="Google Shape;427;p18"/>
          <p:cNvSpPr txBox="1"/>
          <p:nvPr>
            <p:ph idx="1" type="body"/>
          </p:nvPr>
        </p:nvSpPr>
        <p:spPr>
          <a:xfrm>
            <a:off x="365225" y="914875"/>
            <a:ext cx="116391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t/>
            </a:r>
            <a:endParaRPr/>
          </a:p>
          <a:p>
            <a:pPr indent="0" lvl="0" marL="0" rtl="0" algn="l">
              <a:lnSpc>
                <a:spcPct val="100000"/>
              </a:lnSpc>
              <a:spcBef>
                <a:spcPts val="360"/>
              </a:spcBef>
              <a:spcAft>
                <a:spcPts val="0"/>
              </a:spcAft>
              <a:buSzPts val="1170"/>
              <a:buNone/>
            </a:pPr>
            <a:r>
              <a:t/>
            </a:r>
            <a:endParaRPr/>
          </a:p>
          <a:p>
            <a:pPr indent="-302895" lvl="0" marL="457200" rtl="0" algn="l">
              <a:lnSpc>
                <a:spcPct val="100000"/>
              </a:lnSpc>
              <a:spcBef>
                <a:spcPts val="360"/>
              </a:spcBef>
              <a:spcAft>
                <a:spcPts val="0"/>
              </a:spcAft>
              <a:buSzPts val="1170"/>
              <a:buChar char="•"/>
            </a:pPr>
            <a:r>
              <a:rPr lang="de-AT"/>
              <a:t>NP-hard</a:t>
            </a:r>
            <a:endParaRPr/>
          </a:p>
          <a:p>
            <a:pPr indent="-302895" lvl="0" marL="457200" rtl="0" algn="l">
              <a:lnSpc>
                <a:spcPct val="100000"/>
              </a:lnSpc>
              <a:spcBef>
                <a:spcPts val="0"/>
              </a:spcBef>
              <a:spcAft>
                <a:spcPts val="0"/>
              </a:spcAft>
              <a:buSzPts val="1170"/>
              <a:buChar char="•"/>
            </a:pPr>
            <a:r>
              <a:rPr lang="de-AT"/>
              <a:t>Size and amount of Gluetags</a:t>
            </a:r>
            <a:endParaRPr/>
          </a:p>
          <a:p>
            <a:pPr indent="-302895" lvl="0" marL="457200" rtl="0" algn="l">
              <a:lnSpc>
                <a:spcPct val="100000"/>
              </a:lnSpc>
              <a:spcBef>
                <a:spcPts val="0"/>
              </a:spcBef>
              <a:spcAft>
                <a:spcPts val="0"/>
              </a:spcAft>
              <a:buSzPts val="1170"/>
              <a:buChar char="•"/>
            </a:pPr>
            <a:r>
              <a:rPr lang="de-AT"/>
              <a:t>Time Limit</a:t>
            </a:r>
            <a:endParaRPr/>
          </a:p>
          <a:p>
            <a:pPr indent="-302895" lvl="0" marL="457200" rtl="0" algn="l">
              <a:lnSpc>
                <a:spcPct val="100000"/>
              </a:lnSpc>
              <a:spcBef>
                <a:spcPts val="0"/>
              </a:spcBef>
              <a:spcAft>
                <a:spcPts val="0"/>
              </a:spcAft>
              <a:buSzPts val="1170"/>
              <a:buChar char="•"/>
            </a:pPr>
            <a:r>
              <a:rPr lang="de-AT"/>
              <a:t>Resolve overlaps</a:t>
            </a:r>
            <a:endParaRPr/>
          </a:p>
          <a:p>
            <a:pPr indent="-302895" lvl="0" marL="457200" rtl="0" algn="l">
              <a:lnSpc>
                <a:spcPct val="100000"/>
              </a:lnSpc>
              <a:spcBef>
                <a:spcPts val="0"/>
              </a:spcBef>
              <a:spcAft>
                <a:spcPts val="0"/>
              </a:spcAft>
              <a:buSzPts val="1170"/>
              <a:buChar char="•"/>
            </a:pPr>
            <a:r>
              <a:rPr lang="de-AT"/>
              <a:t>Do not distort the model</a:t>
            </a:r>
            <a:endParaRPr/>
          </a:p>
          <a:p>
            <a:pPr indent="0" lvl="0" marL="0" rtl="0" algn="l">
              <a:lnSpc>
                <a:spcPct val="100000"/>
              </a:lnSpc>
              <a:spcBef>
                <a:spcPts val="360"/>
              </a:spcBef>
              <a:spcAft>
                <a:spcPts val="0"/>
              </a:spcAft>
              <a:buSzPts val="1170"/>
              <a:buNone/>
            </a:pPr>
            <a:r>
              <a:t/>
            </a:r>
            <a:endParaRPr/>
          </a:p>
        </p:txBody>
      </p:sp>
      <p:sp>
        <p:nvSpPr>
          <p:cNvPr id="428" name="Google Shape;428;p18"/>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429" name="Google Shape;429;p18"/>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19"/>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Outlook</a:t>
            </a:r>
            <a:endParaRPr/>
          </a:p>
        </p:txBody>
      </p:sp>
      <p:sp>
        <p:nvSpPr>
          <p:cNvPr id="435" name="Google Shape;435;p19"/>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sp>
        <p:nvSpPr>
          <p:cNvPr id="436" name="Google Shape;436;p19"/>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pic>
        <p:nvPicPr>
          <p:cNvPr id="437" name="Google Shape;437;p19" title="unfold.ogv">
            <a:hlinkClick r:id="rId3"/>
          </p:cNvPr>
          <p:cNvPicPr preferRelativeResize="0"/>
          <p:nvPr/>
        </p:nvPicPr>
        <p:blipFill rotWithShape="1">
          <a:blip r:embed="rId4">
            <a:alphaModFix/>
          </a:blip>
          <a:srcRect b="0" l="0" r="0" t="0"/>
          <a:stretch/>
        </p:blipFill>
        <p:spPr>
          <a:xfrm>
            <a:off x="2437600" y="911496"/>
            <a:ext cx="7320000" cy="549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2"/>
          <p:cNvSpPr txBox="1"/>
          <p:nvPr>
            <p:ph type="title"/>
          </p:nvPr>
        </p:nvSpPr>
        <p:spPr>
          <a:xfrm>
            <a:off x="841004" y="44463"/>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Overview</a:t>
            </a:r>
            <a:endParaRPr/>
          </a:p>
        </p:txBody>
      </p:sp>
      <p:sp>
        <p:nvSpPr>
          <p:cNvPr id="273" name="Google Shape;273;p2"/>
          <p:cNvSpPr txBox="1"/>
          <p:nvPr>
            <p:ph idx="1" type="body"/>
          </p:nvPr>
        </p:nvSpPr>
        <p:spPr>
          <a:xfrm>
            <a:off x="365225" y="908250"/>
            <a:ext cx="55926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t/>
            </a:r>
            <a:endParaRPr/>
          </a:p>
          <a:p>
            <a:pPr indent="-302895" lvl="0" marL="457200" rtl="0" algn="l">
              <a:lnSpc>
                <a:spcPct val="100000"/>
              </a:lnSpc>
              <a:spcBef>
                <a:spcPts val="360"/>
              </a:spcBef>
              <a:spcAft>
                <a:spcPts val="0"/>
              </a:spcAft>
              <a:buSzPts val="1170"/>
              <a:buChar char="•"/>
            </a:pPr>
            <a:r>
              <a:rPr lang="de-AT"/>
              <a:t>Background</a:t>
            </a:r>
            <a:endParaRPr/>
          </a:p>
          <a:p>
            <a:pPr indent="-291465" lvl="1" marL="914400" rtl="0" algn="l">
              <a:lnSpc>
                <a:spcPct val="100000"/>
              </a:lnSpc>
              <a:spcBef>
                <a:spcPts val="0"/>
              </a:spcBef>
              <a:spcAft>
                <a:spcPts val="0"/>
              </a:spcAft>
              <a:buSzPts val="990"/>
              <a:buChar char="•"/>
            </a:pPr>
            <a:r>
              <a:rPr lang="de-AT"/>
              <a:t>Motivation</a:t>
            </a:r>
            <a:endParaRPr/>
          </a:p>
          <a:p>
            <a:pPr indent="-291465" lvl="1" marL="914400" rtl="0" algn="l">
              <a:lnSpc>
                <a:spcPct val="100000"/>
              </a:lnSpc>
              <a:spcBef>
                <a:spcPts val="0"/>
              </a:spcBef>
              <a:spcAft>
                <a:spcPts val="0"/>
              </a:spcAft>
              <a:buSzPts val="990"/>
              <a:buChar char="•"/>
            </a:pPr>
            <a:r>
              <a:rPr lang="de-AT"/>
              <a:t>Related Work</a:t>
            </a:r>
            <a:endParaRPr/>
          </a:p>
          <a:p>
            <a:pPr indent="-291465" lvl="1" marL="914400" rtl="0" algn="l">
              <a:lnSpc>
                <a:spcPct val="100000"/>
              </a:lnSpc>
              <a:spcBef>
                <a:spcPts val="0"/>
              </a:spcBef>
              <a:spcAft>
                <a:spcPts val="0"/>
              </a:spcAft>
              <a:buSzPts val="990"/>
              <a:buChar char="•"/>
            </a:pPr>
            <a:r>
              <a:rPr lang="de-AT"/>
              <a:t>Goal</a:t>
            </a:r>
            <a:endParaRPr/>
          </a:p>
          <a:p>
            <a:pPr indent="-285750" lvl="2" marL="1371600" rtl="0" algn="l">
              <a:lnSpc>
                <a:spcPct val="100000"/>
              </a:lnSpc>
              <a:spcBef>
                <a:spcPts val="0"/>
              </a:spcBef>
              <a:spcAft>
                <a:spcPts val="0"/>
              </a:spcAft>
              <a:buSzPts val="900"/>
              <a:buChar char="•"/>
            </a:pPr>
            <a:r>
              <a:rPr lang="de-AT"/>
              <a:t>Gluetags</a:t>
            </a:r>
            <a:endParaRPr/>
          </a:p>
          <a:p>
            <a:pPr indent="-291465" lvl="1" marL="914400" rtl="0" algn="l">
              <a:lnSpc>
                <a:spcPct val="100000"/>
              </a:lnSpc>
              <a:spcBef>
                <a:spcPts val="0"/>
              </a:spcBef>
              <a:spcAft>
                <a:spcPts val="0"/>
              </a:spcAft>
              <a:buSzPts val="990"/>
              <a:buChar char="•"/>
            </a:pPr>
            <a:r>
              <a:rPr lang="de-AT"/>
              <a:t>Challenges</a:t>
            </a:r>
            <a:endParaRPr/>
          </a:p>
          <a:p>
            <a:pPr indent="-302895" lvl="0" marL="457200" rtl="0" algn="l">
              <a:lnSpc>
                <a:spcPct val="100000"/>
              </a:lnSpc>
              <a:spcBef>
                <a:spcPts val="0"/>
              </a:spcBef>
              <a:spcAft>
                <a:spcPts val="0"/>
              </a:spcAft>
              <a:buSzPts val="1170"/>
              <a:buChar char="•"/>
            </a:pPr>
            <a:r>
              <a:rPr lang="de-AT"/>
              <a:t>Outlook</a:t>
            </a:r>
            <a:endParaRPr/>
          </a:p>
        </p:txBody>
      </p:sp>
      <p:sp>
        <p:nvSpPr>
          <p:cNvPr id="274" name="Google Shape;274;p2"/>
          <p:cNvSpPr txBox="1"/>
          <p:nvPr>
            <p:ph idx="2" type="body"/>
          </p:nvPr>
        </p:nvSpPr>
        <p:spPr>
          <a:xfrm>
            <a:off x="6169595" y="908260"/>
            <a:ext cx="58053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t/>
            </a:r>
            <a:endParaRPr/>
          </a:p>
          <a:p>
            <a:pPr indent="-302895" lvl="0" marL="457200" rtl="0" algn="l">
              <a:lnSpc>
                <a:spcPct val="100000"/>
              </a:lnSpc>
              <a:spcBef>
                <a:spcPts val="360"/>
              </a:spcBef>
              <a:spcAft>
                <a:spcPts val="0"/>
              </a:spcAft>
              <a:buClr>
                <a:srgbClr val="666666"/>
              </a:buClr>
              <a:buSzPts val="1170"/>
              <a:buChar char="•"/>
            </a:pPr>
            <a:r>
              <a:rPr lang="de-AT">
                <a:solidFill>
                  <a:srgbClr val="666666"/>
                </a:solidFill>
              </a:rPr>
              <a:t>Methodology</a:t>
            </a:r>
            <a:endParaRPr>
              <a:solidFill>
                <a:srgbClr val="666666"/>
              </a:solidFill>
            </a:endParaRPr>
          </a:p>
          <a:p>
            <a:pPr indent="-291465" lvl="1" marL="914400" rtl="0" algn="l">
              <a:lnSpc>
                <a:spcPct val="100000"/>
              </a:lnSpc>
              <a:spcBef>
                <a:spcPts val="0"/>
              </a:spcBef>
              <a:spcAft>
                <a:spcPts val="0"/>
              </a:spcAft>
              <a:buClr>
                <a:srgbClr val="666666"/>
              </a:buClr>
              <a:buSzPts val="990"/>
              <a:buChar char="•"/>
            </a:pPr>
            <a:r>
              <a:rPr lang="de-AT">
                <a:solidFill>
                  <a:srgbClr val="666666"/>
                </a:solidFill>
              </a:rPr>
              <a:t>Unfolding</a:t>
            </a:r>
            <a:endParaRPr>
              <a:solidFill>
                <a:srgbClr val="666666"/>
              </a:solidFill>
            </a:endParaRPr>
          </a:p>
          <a:p>
            <a:pPr indent="-291465" lvl="1" marL="914400" rtl="0" algn="l">
              <a:lnSpc>
                <a:spcPct val="100000"/>
              </a:lnSpc>
              <a:spcBef>
                <a:spcPts val="0"/>
              </a:spcBef>
              <a:spcAft>
                <a:spcPts val="0"/>
              </a:spcAft>
              <a:buClr>
                <a:srgbClr val="666666"/>
              </a:buClr>
              <a:buSzPts val="990"/>
              <a:buChar char="•"/>
            </a:pPr>
            <a:r>
              <a:rPr lang="de-AT">
                <a:solidFill>
                  <a:srgbClr val="666666"/>
                </a:solidFill>
              </a:rPr>
              <a:t>Optimisation</a:t>
            </a:r>
            <a:endParaRPr>
              <a:solidFill>
                <a:srgbClr val="666666"/>
              </a:solidFill>
            </a:endParaRPr>
          </a:p>
          <a:p>
            <a:pPr indent="-302895" lvl="0" marL="457200" rtl="0" algn="l">
              <a:lnSpc>
                <a:spcPct val="100000"/>
              </a:lnSpc>
              <a:spcBef>
                <a:spcPts val="0"/>
              </a:spcBef>
              <a:spcAft>
                <a:spcPts val="0"/>
              </a:spcAft>
              <a:buClr>
                <a:srgbClr val="666666"/>
              </a:buClr>
              <a:buSzPts val="1170"/>
              <a:buChar char="•"/>
            </a:pPr>
            <a:r>
              <a:rPr lang="de-AT">
                <a:solidFill>
                  <a:srgbClr val="666666"/>
                </a:solidFill>
              </a:rPr>
              <a:t>Results</a:t>
            </a:r>
            <a:endParaRPr>
              <a:solidFill>
                <a:srgbClr val="666666"/>
              </a:solidFill>
            </a:endParaRPr>
          </a:p>
          <a:p>
            <a:pPr indent="-302895" lvl="0" marL="457200" rtl="0" algn="l">
              <a:lnSpc>
                <a:spcPct val="100000"/>
              </a:lnSpc>
              <a:spcBef>
                <a:spcPts val="0"/>
              </a:spcBef>
              <a:spcAft>
                <a:spcPts val="0"/>
              </a:spcAft>
              <a:buClr>
                <a:srgbClr val="666666"/>
              </a:buClr>
              <a:buSzPts val="1170"/>
              <a:buChar char="•"/>
            </a:pPr>
            <a:r>
              <a:rPr lang="de-AT">
                <a:solidFill>
                  <a:srgbClr val="666666"/>
                </a:solidFill>
              </a:rPr>
              <a:t>Limitations</a:t>
            </a:r>
            <a:endParaRPr>
              <a:solidFill>
                <a:srgbClr val="666666"/>
              </a:solidFill>
            </a:endParaRPr>
          </a:p>
          <a:p>
            <a:pPr indent="-302895" lvl="0" marL="457200" rtl="0" algn="l">
              <a:lnSpc>
                <a:spcPct val="100000"/>
              </a:lnSpc>
              <a:spcBef>
                <a:spcPts val="0"/>
              </a:spcBef>
              <a:spcAft>
                <a:spcPts val="0"/>
              </a:spcAft>
              <a:buClr>
                <a:srgbClr val="666666"/>
              </a:buClr>
              <a:buSzPts val="1170"/>
              <a:buChar char="•"/>
            </a:pPr>
            <a:r>
              <a:rPr lang="de-AT">
                <a:solidFill>
                  <a:srgbClr val="666666"/>
                </a:solidFill>
              </a:rPr>
              <a:t>Conclusion &amp; Future Work</a:t>
            </a:r>
            <a:endParaRPr>
              <a:solidFill>
                <a:srgbClr val="666666"/>
              </a:solidFill>
            </a:endParaRPr>
          </a:p>
        </p:txBody>
      </p:sp>
      <p:sp>
        <p:nvSpPr>
          <p:cNvPr id="275" name="Google Shape;275;p2"/>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sp>
        <p:nvSpPr>
          <p:cNvPr id="276" name="Google Shape;276;p2"/>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20"/>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Methodology</a:t>
            </a:r>
            <a:endParaRPr/>
          </a:p>
        </p:txBody>
      </p:sp>
      <p:sp>
        <p:nvSpPr>
          <p:cNvPr id="443" name="Google Shape;443;p20"/>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000000"/>
              </a:buClr>
              <a:buSzPts val="1170"/>
              <a:buChar char="•"/>
            </a:pPr>
            <a:r>
              <a:rPr lang="de-AT">
                <a:solidFill>
                  <a:srgbClr val="000000"/>
                </a:solidFill>
              </a:rPr>
              <a:t>Calculate the dual graph</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a minimum spanning tree</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mesh-triangles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Determine “useable”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G</a:t>
            </a:r>
            <a:endParaRPr>
              <a:solidFill>
                <a:srgbClr val="999999"/>
              </a:solidFill>
            </a:endParaRPr>
          </a:p>
        </p:txBody>
      </p:sp>
      <p:sp>
        <p:nvSpPr>
          <p:cNvPr id="444" name="Google Shape;444;p20"/>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445" name="Google Shape;445;p20"/>
          <p:cNvPicPr preferRelativeResize="0"/>
          <p:nvPr/>
        </p:nvPicPr>
        <p:blipFill rotWithShape="1">
          <a:blip r:embed="rId3">
            <a:alphaModFix/>
          </a:blip>
          <a:srcRect b="0" l="0" r="0" t="0"/>
          <a:stretch/>
        </p:blipFill>
        <p:spPr>
          <a:xfrm>
            <a:off x="6817425" y="1539788"/>
            <a:ext cx="3600000" cy="3780000"/>
          </a:xfrm>
          <a:prstGeom prst="rect">
            <a:avLst/>
          </a:prstGeom>
          <a:noFill/>
          <a:ln>
            <a:noFill/>
          </a:ln>
        </p:spPr>
      </p:pic>
      <p:sp>
        <p:nvSpPr>
          <p:cNvPr id="446" name="Google Shape;446;p20"/>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21"/>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chemeClr val="dk1"/>
              </a:buClr>
              <a:buSzPts val="1100"/>
              <a:buFont typeface="Arial"/>
              <a:buNone/>
            </a:pPr>
            <a:r>
              <a:rPr lang="de-AT"/>
              <a:t>Methodology</a:t>
            </a:r>
            <a:endParaRPr/>
          </a:p>
        </p:txBody>
      </p:sp>
      <p:sp>
        <p:nvSpPr>
          <p:cNvPr id="452" name="Google Shape;452;p21"/>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Calculate the gluetags</a:t>
            </a:r>
            <a:endParaRPr>
              <a:solidFill>
                <a:srgbClr val="000000"/>
              </a:solidFill>
            </a:endParaRPr>
          </a:p>
          <a:p>
            <a:pPr indent="0" lvl="0" marL="457200" rtl="0" algn="l">
              <a:lnSpc>
                <a:spcPct val="100000"/>
              </a:lnSpc>
              <a:spcBef>
                <a:spcPts val="360"/>
              </a:spcBef>
              <a:spcAft>
                <a:spcPts val="0"/>
              </a:spcAft>
              <a:buSzPts val="1170"/>
              <a:buNone/>
            </a:pPr>
            <a:r>
              <a:t/>
            </a:r>
            <a:endParaRPr>
              <a:solidFill>
                <a:srgbClr val="000000"/>
              </a:solidFill>
            </a:endParaRPr>
          </a:p>
          <a:p>
            <a:pPr indent="0" lvl="0" marL="457200" rtl="0" algn="l">
              <a:lnSpc>
                <a:spcPct val="100000"/>
              </a:lnSpc>
              <a:spcBef>
                <a:spcPts val="360"/>
              </a:spcBef>
              <a:spcAft>
                <a:spcPts val="0"/>
              </a:spcAft>
              <a:buSzPts val="1170"/>
              <a:buNone/>
            </a:pPr>
            <a:r>
              <a:t/>
            </a:r>
            <a:endParaRPr>
              <a:solidFill>
                <a:srgbClr val="000000"/>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a minimum spanning tree</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mesh-triangles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Determine “useable”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G</a:t>
            </a:r>
            <a:endParaRPr>
              <a:solidFill>
                <a:srgbClr val="999999"/>
              </a:solidFill>
            </a:endParaRPr>
          </a:p>
        </p:txBody>
      </p:sp>
      <p:sp>
        <p:nvSpPr>
          <p:cNvPr id="453" name="Google Shape;453;p21"/>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454" name="Google Shape;454;p21"/>
          <p:cNvPicPr preferRelativeResize="0"/>
          <p:nvPr/>
        </p:nvPicPr>
        <p:blipFill rotWithShape="1">
          <a:blip r:embed="rId3">
            <a:alphaModFix/>
          </a:blip>
          <a:srcRect b="0" l="0" r="0" t="0"/>
          <a:stretch/>
        </p:blipFill>
        <p:spPr>
          <a:xfrm>
            <a:off x="6817413" y="1557787"/>
            <a:ext cx="3600000" cy="3744000"/>
          </a:xfrm>
          <a:prstGeom prst="rect">
            <a:avLst/>
          </a:prstGeom>
          <a:noFill/>
          <a:ln>
            <a:noFill/>
          </a:ln>
        </p:spPr>
      </p:pic>
      <p:sp>
        <p:nvSpPr>
          <p:cNvPr id="455" name="Google Shape;455;p21"/>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22"/>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chemeClr val="dk1"/>
              </a:buClr>
              <a:buSzPts val="1100"/>
              <a:buFont typeface="Arial"/>
              <a:buNone/>
            </a:pPr>
            <a:r>
              <a:rPr lang="de-AT"/>
              <a:t>Methodology</a:t>
            </a:r>
            <a:endParaRPr/>
          </a:p>
        </p:txBody>
      </p:sp>
      <p:sp>
        <p:nvSpPr>
          <p:cNvPr id="461" name="Google Shape;461;p22"/>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Calculate the gluetags</a:t>
            </a:r>
            <a:endParaRPr>
              <a:solidFill>
                <a:srgbClr val="000000"/>
              </a:solidFill>
            </a:endParaRPr>
          </a:p>
          <a:p>
            <a:pPr indent="0" lvl="0" marL="457200" rtl="0" algn="l">
              <a:lnSpc>
                <a:spcPct val="100000"/>
              </a:lnSpc>
              <a:spcBef>
                <a:spcPts val="360"/>
              </a:spcBef>
              <a:spcAft>
                <a:spcPts val="0"/>
              </a:spcAft>
              <a:buSzPts val="1170"/>
              <a:buNone/>
            </a:pPr>
            <a:r>
              <a:t/>
            </a:r>
            <a:endParaRPr>
              <a:solidFill>
                <a:srgbClr val="000000"/>
              </a:solidFill>
            </a:endParaRPr>
          </a:p>
          <a:p>
            <a:pPr indent="0" lvl="0" marL="457200" rtl="0" algn="l">
              <a:lnSpc>
                <a:spcPct val="100000"/>
              </a:lnSpc>
              <a:spcBef>
                <a:spcPts val="360"/>
              </a:spcBef>
              <a:spcAft>
                <a:spcPts val="0"/>
              </a:spcAft>
              <a:buSzPts val="1170"/>
              <a:buNone/>
            </a:pPr>
            <a:r>
              <a:t/>
            </a:r>
            <a:endParaRPr>
              <a:solidFill>
                <a:srgbClr val="000000"/>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a minimum spanning tree</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mesh-triangles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Determine “useable”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G</a:t>
            </a:r>
            <a:endParaRPr>
              <a:solidFill>
                <a:srgbClr val="999999"/>
              </a:solidFill>
            </a:endParaRPr>
          </a:p>
        </p:txBody>
      </p:sp>
      <p:sp>
        <p:nvSpPr>
          <p:cNvPr id="462" name="Google Shape;462;p22"/>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463" name="Google Shape;463;p22"/>
          <p:cNvPicPr preferRelativeResize="0"/>
          <p:nvPr/>
        </p:nvPicPr>
        <p:blipFill rotWithShape="1">
          <a:blip r:embed="rId3">
            <a:alphaModFix/>
          </a:blip>
          <a:srcRect b="0" l="0" r="0" t="0"/>
          <a:stretch/>
        </p:blipFill>
        <p:spPr>
          <a:xfrm>
            <a:off x="6817425" y="1647788"/>
            <a:ext cx="3600000" cy="3564000"/>
          </a:xfrm>
          <a:prstGeom prst="rect">
            <a:avLst/>
          </a:prstGeom>
          <a:noFill/>
          <a:ln>
            <a:noFill/>
          </a:ln>
        </p:spPr>
      </p:pic>
      <p:sp>
        <p:nvSpPr>
          <p:cNvPr id="464" name="Google Shape;464;p22"/>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23"/>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chemeClr val="dk1"/>
              </a:buClr>
              <a:buSzPts val="1100"/>
              <a:buFont typeface="Arial"/>
              <a:buNone/>
            </a:pPr>
            <a:r>
              <a:rPr lang="de-AT"/>
              <a:t>Methodology</a:t>
            </a:r>
            <a:endParaRPr/>
          </a:p>
        </p:txBody>
      </p:sp>
      <p:sp>
        <p:nvSpPr>
          <p:cNvPr id="470" name="Google Shape;470;p23"/>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302895" lvl="0" marL="457200" rtl="0" algn="l">
              <a:lnSpc>
                <a:spcPct val="100000"/>
              </a:lnSpc>
              <a:spcBef>
                <a:spcPts val="360"/>
              </a:spcBef>
              <a:spcAft>
                <a:spcPts val="0"/>
              </a:spcAft>
              <a:buClr>
                <a:srgbClr val="000000"/>
              </a:buClr>
              <a:buSzPts val="1170"/>
              <a:buChar char="•"/>
            </a:pPr>
            <a:r>
              <a:rPr lang="de-AT">
                <a:solidFill>
                  <a:srgbClr val="000000"/>
                </a:solidFill>
              </a:rPr>
              <a:t>Calculate a minimum spanning tree</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mesh-triangles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Determine “useable”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G</a:t>
            </a:r>
            <a:endParaRPr>
              <a:solidFill>
                <a:srgbClr val="999999"/>
              </a:solidFill>
            </a:endParaRPr>
          </a:p>
        </p:txBody>
      </p:sp>
      <p:sp>
        <p:nvSpPr>
          <p:cNvPr id="471" name="Google Shape;471;p23"/>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472" name="Google Shape;472;p23"/>
          <p:cNvSpPr/>
          <p:nvPr/>
        </p:nvSpPr>
        <p:spPr>
          <a:xfrm>
            <a:off x="6817425" y="1629775"/>
            <a:ext cx="3600000" cy="36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3"/>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24"/>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chemeClr val="dk1"/>
              </a:buClr>
              <a:buSzPts val="1100"/>
              <a:buFont typeface="Arial"/>
              <a:buNone/>
            </a:pPr>
            <a:r>
              <a:rPr lang="de-AT"/>
              <a:t>Methodology</a:t>
            </a:r>
            <a:endParaRPr/>
          </a:p>
        </p:txBody>
      </p:sp>
      <p:sp>
        <p:nvSpPr>
          <p:cNvPr id="479" name="Google Shape;479;p24"/>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302895" lvl="0" marL="457200" rtl="0" algn="l">
              <a:lnSpc>
                <a:spcPct val="100000"/>
              </a:lnSpc>
              <a:spcBef>
                <a:spcPts val="360"/>
              </a:spcBef>
              <a:spcAft>
                <a:spcPts val="0"/>
              </a:spcAft>
              <a:buClr>
                <a:srgbClr val="000000"/>
              </a:buClr>
              <a:buSzPts val="1170"/>
              <a:buChar char="•"/>
            </a:pPr>
            <a:r>
              <a:rPr lang="de-AT">
                <a:solidFill>
                  <a:srgbClr val="000000"/>
                </a:solidFill>
              </a:rPr>
              <a:t>Calculate a minimum spanning tree</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mesh-triangles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Determine “useable”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G</a:t>
            </a:r>
            <a:endParaRPr>
              <a:solidFill>
                <a:srgbClr val="999999"/>
              </a:solidFill>
            </a:endParaRPr>
          </a:p>
        </p:txBody>
      </p:sp>
      <p:sp>
        <p:nvSpPr>
          <p:cNvPr id="480" name="Google Shape;480;p24"/>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481" name="Google Shape;481;p24"/>
          <p:cNvPicPr preferRelativeResize="0"/>
          <p:nvPr/>
        </p:nvPicPr>
        <p:blipFill rotWithShape="1">
          <a:blip r:embed="rId3">
            <a:alphaModFix/>
          </a:blip>
          <a:srcRect b="0" l="0" r="0" t="0"/>
          <a:stretch/>
        </p:blipFill>
        <p:spPr>
          <a:xfrm>
            <a:off x="6817425" y="1812725"/>
            <a:ext cx="3960000" cy="3682800"/>
          </a:xfrm>
          <a:prstGeom prst="rect">
            <a:avLst/>
          </a:prstGeom>
          <a:noFill/>
          <a:ln>
            <a:noFill/>
          </a:ln>
        </p:spPr>
      </p:pic>
      <p:sp>
        <p:nvSpPr>
          <p:cNvPr id="482" name="Google Shape;482;p24"/>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25"/>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chemeClr val="dk1"/>
              </a:buClr>
              <a:buSzPts val="1100"/>
              <a:buFont typeface="Arial"/>
              <a:buNone/>
            </a:pPr>
            <a:r>
              <a:rPr lang="de-AT"/>
              <a:t>Methodology</a:t>
            </a:r>
            <a:endParaRPr/>
          </a:p>
        </p:txBody>
      </p:sp>
      <p:sp>
        <p:nvSpPr>
          <p:cNvPr id="488" name="Google Shape;488;p25"/>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a minimum spanning tree</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Unfold mesh-triangles</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Determine “useable”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G</a:t>
            </a:r>
            <a:endParaRPr>
              <a:solidFill>
                <a:srgbClr val="999999"/>
              </a:solidFill>
            </a:endParaRPr>
          </a:p>
        </p:txBody>
      </p:sp>
      <p:sp>
        <p:nvSpPr>
          <p:cNvPr id="489" name="Google Shape;489;p25"/>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490" name="Google Shape;490;p25"/>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26"/>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Unfold Mesh-Triangles</a:t>
            </a:r>
            <a:endParaRPr/>
          </a:p>
        </p:txBody>
      </p:sp>
      <p:sp>
        <p:nvSpPr>
          <p:cNvPr id="496" name="Google Shape;496;p26"/>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497" name="Google Shape;497;p26"/>
          <p:cNvPicPr preferRelativeResize="0"/>
          <p:nvPr/>
        </p:nvPicPr>
        <p:blipFill rotWithShape="1">
          <a:blip r:embed="rId3">
            <a:alphaModFix/>
          </a:blip>
          <a:srcRect b="0" l="0" r="0" t="0"/>
          <a:stretch/>
        </p:blipFill>
        <p:spPr>
          <a:xfrm>
            <a:off x="154550" y="914882"/>
            <a:ext cx="11849700" cy="5170235"/>
          </a:xfrm>
          <a:prstGeom prst="rect">
            <a:avLst/>
          </a:prstGeom>
          <a:noFill/>
          <a:ln>
            <a:noFill/>
          </a:ln>
        </p:spPr>
      </p:pic>
      <p:sp>
        <p:nvSpPr>
          <p:cNvPr id="498" name="Google Shape;498;p26"/>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27"/>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chemeClr val="dk1"/>
              </a:buClr>
              <a:buSzPts val="1100"/>
              <a:buFont typeface="Arial"/>
              <a:buNone/>
            </a:pPr>
            <a:r>
              <a:rPr lang="de-AT"/>
              <a:t>Methodology</a:t>
            </a:r>
            <a:endParaRPr/>
          </a:p>
        </p:txBody>
      </p:sp>
      <p:sp>
        <p:nvSpPr>
          <p:cNvPr id="504" name="Google Shape;504;p27"/>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a minimum spanning tree</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mesh-triangles</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Calculate the overlap area ΔE</a:t>
            </a:r>
            <a:r>
              <a:rPr baseline="-25000" lang="de-AT">
                <a:solidFill>
                  <a:srgbClr val="000000"/>
                </a:solidFill>
              </a:rPr>
              <a:t>T</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Determine “useable”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G</a:t>
            </a:r>
            <a:endParaRPr>
              <a:solidFill>
                <a:srgbClr val="999999"/>
              </a:solidFill>
            </a:endParaRPr>
          </a:p>
        </p:txBody>
      </p:sp>
      <p:sp>
        <p:nvSpPr>
          <p:cNvPr id="505" name="Google Shape;505;p27"/>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506" name="Google Shape;506;p27"/>
          <p:cNvPicPr preferRelativeResize="0"/>
          <p:nvPr/>
        </p:nvPicPr>
        <p:blipFill rotWithShape="1">
          <a:blip r:embed="rId3">
            <a:alphaModFix/>
          </a:blip>
          <a:srcRect b="0" l="0" r="0" t="0"/>
          <a:stretch/>
        </p:blipFill>
        <p:spPr>
          <a:xfrm>
            <a:off x="6817425" y="1177988"/>
            <a:ext cx="3600000" cy="3132000"/>
          </a:xfrm>
          <a:prstGeom prst="rect">
            <a:avLst/>
          </a:prstGeom>
          <a:noFill/>
          <a:ln>
            <a:noFill/>
          </a:ln>
        </p:spPr>
      </p:pic>
      <p:pic>
        <p:nvPicPr>
          <p:cNvPr id="507" name="Google Shape;507;p27"/>
          <p:cNvPicPr preferRelativeResize="0"/>
          <p:nvPr/>
        </p:nvPicPr>
        <p:blipFill rotWithShape="1">
          <a:blip r:embed="rId4">
            <a:alphaModFix/>
          </a:blip>
          <a:srcRect b="0" l="0" r="0" t="0"/>
          <a:stretch/>
        </p:blipFill>
        <p:spPr>
          <a:xfrm>
            <a:off x="6013150" y="4831463"/>
            <a:ext cx="5991225" cy="514350"/>
          </a:xfrm>
          <a:prstGeom prst="rect">
            <a:avLst/>
          </a:prstGeom>
          <a:noFill/>
          <a:ln>
            <a:noFill/>
          </a:ln>
        </p:spPr>
      </p:pic>
      <p:sp>
        <p:nvSpPr>
          <p:cNvPr id="508" name="Google Shape;508;p27"/>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28"/>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chemeClr val="dk1"/>
              </a:buClr>
              <a:buSzPts val="1100"/>
              <a:buFont typeface="Arial"/>
              <a:buNone/>
            </a:pPr>
            <a:r>
              <a:rPr lang="de-AT"/>
              <a:t>Methodology</a:t>
            </a:r>
            <a:endParaRPr/>
          </a:p>
        </p:txBody>
      </p:sp>
      <p:sp>
        <p:nvSpPr>
          <p:cNvPr id="514" name="Google Shape;514;p28"/>
          <p:cNvSpPr txBox="1"/>
          <p:nvPr>
            <p:ph idx="1" type="body"/>
          </p:nvPr>
        </p:nvSpPr>
        <p:spPr>
          <a:xfrm>
            <a:off x="365225" y="914875"/>
            <a:ext cx="116391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a minimum spanning tree</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mesh-triangles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T</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Determine “useable” gluetags</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G</a:t>
            </a:r>
            <a:endParaRPr>
              <a:solidFill>
                <a:srgbClr val="999999"/>
              </a:solidFill>
            </a:endParaRPr>
          </a:p>
        </p:txBody>
      </p:sp>
      <p:sp>
        <p:nvSpPr>
          <p:cNvPr id="515" name="Google Shape;515;p28"/>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516" name="Google Shape;516;p28"/>
          <p:cNvPicPr preferRelativeResize="0"/>
          <p:nvPr/>
        </p:nvPicPr>
        <p:blipFill rotWithShape="1">
          <a:blip r:embed="rId3">
            <a:alphaModFix/>
          </a:blip>
          <a:srcRect b="0" l="0" r="0" t="0"/>
          <a:stretch/>
        </p:blipFill>
        <p:spPr>
          <a:xfrm>
            <a:off x="6817425" y="1647775"/>
            <a:ext cx="3600000" cy="3564000"/>
          </a:xfrm>
          <a:prstGeom prst="rect">
            <a:avLst/>
          </a:prstGeom>
          <a:noFill/>
          <a:ln>
            <a:noFill/>
          </a:ln>
        </p:spPr>
      </p:pic>
      <p:sp>
        <p:nvSpPr>
          <p:cNvPr id="517" name="Google Shape;517;p28"/>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29"/>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chemeClr val="dk1"/>
              </a:buClr>
              <a:buSzPts val="1100"/>
              <a:buFont typeface="Arial"/>
              <a:buNone/>
            </a:pPr>
            <a:r>
              <a:rPr lang="de-AT"/>
              <a:t>Methodology</a:t>
            </a:r>
            <a:endParaRPr/>
          </a:p>
        </p:txBody>
      </p:sp>
      <p:sp>
        <p:nvSpPr>
          <p:cNvPr id="523" name="Google Shape;523;p29"/>
          <p:cNvSpPr txBox="1"/>
          <p:nvPr>
            <p:ph idx="1" type="body"/>
          </p:nvPr>
        </p:nvSpPr>
        <p:spPr>
          <a:xfrm>
            <a:off x="365225" y="914875"/>
            <a:ext cx="116391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a minimum spanning tree</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mesh-triangles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Determine “useable” gluetags</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Unfold gluetags</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Calculate the overlap area ΔE</a:t>
            </a:r>
            <a:r>
              <a:rPr baseline="-25000" lang="de-AT">
                <a:solidFill>
                  <a:srgbClr val="000000"/>
                </a:solidFill>
              </a:rPr>
              <a:t>G</a:t>
            </a:r>
            <a:endParaRPr>
              <a:solidFill>
                <a:srgbClr val="000000"/>
              </a:solidFill>
            </a:endParaRPr>
          </a:p>
          <a:p>
            <a:pPr indent="0" lvl="0" marL="0" rtl="0" algn="l">
              <a:lnSpc>
                <a:spcPct val="100000"/>
              </a:lnSpc>
              <a:spcBef>
                <a:spcPts val="360"/>
              </a:spcBef>
              <a:spcAft>
                <a:spcPts val="0"/>
              </a:spcAft>
              <a:buSzPts val="1170"/>
              <a:buNone/>
            </a:pPr>
            <a:r>
              <a:t/>
            </a:r>
            <a:endParaRPr>
              <a:solidFill>
                <a:srgbClr val="999999"/>
              </a:solidFill>
            </a:endParaRPr>
          </a:p>
        </p:txBody>
      </p:sp>
      <p:sp>
        <p:nvSpPr>
          <p:cNvPr id="524" name="Google Shape;524;p29"/>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525" name="Google Shape;525;p29"/>
          <p:cNvSpPr/>
          <p:nvPr/>
        </p:nvSpPr>
        <p:spPr>
          <a:xfrm>
            <a:off x="6187875" y="5019000"/>
            <a:ext cx="199800" cy="1100100"/>
          </a:xfrm>
          <a:prstGeom prst="rightBrace">
            <a:avLst>
              <a:gd fmla="val 8333" name="adj1"/>
              <a:gd fmla="val 50000" name="adj2"/>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9"/>
          <p:cNvSpPr txBox="1"/>
          <p:nvPr/>
        </p:nvSpPr>
        <p:spPr>
          <a:xfrm>
            <a:off x="6387675" y="5205550"/>
            <a:ext cx="5003700" cy="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de-AT" sz="3200" u="none" cap="none" strike="noStrike">
                <a:solidFill>
                  <a:srgbClr val="000000"/>
                </a:solidFill>
                <a:latin typeface="Calibri"/>
                <a:ea typeface="Calibri"/>
                <a:cs typeface="Calibri"/>
                <a:sym typeface="Calibri"/>
              </a:rPr>
              <a:t>Treated like mesh-triangles</a:t>
            </a:r>
            <a:endParaRPr b="0" i="0" sz="3200" u="none" cap="none" strike="noStrike">
              <a:solidFill>
                <a:srgbClr val="000000"/>
              </a:solidFill>
              <a:latin typeface="Calibri"/>
              <a:ea typeface="Calibri"/>
              <a:cs typeface="Calibri"/>
              <a:sym typeface="Calibri"/>
            </a:endParaRPr>
          </a:p>
        </p:txBody>
      </p:sp>
      <p:sp>
        <p:nvSpPr>
          <p:cNvPr id="527" name="Google Shape;527;p29"/>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
          <p:cNvSpPr txBox="1"/>
          <p:nvPr>
            <p:ph type="title"/>
          </p:nvPr>
        </p:nvSpPr>
        <p:spPr>
          <a:xfrm>
            <a:off x="841004" y="44463"/>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Overview</a:t>
            </a:r>
            <a:endParaRPr/>
          </a:p>
        </p:txBody>
      </p:sp>
      <p:sp>
        <p:nvSpPr>
          <p:cNvPr id="282" name="Google Shape;282;p3"/>
          <p:cNvSpPr txBox="1"/>
          <p:nvPr>
            <p:ph idx="1" type="body"/>
          </p:nvPr>
        </p:nvSpPr>
        <p:spPr>
          <a:xfrm>
            <a:off x="365225" y="908250"/>
            <a:ext cx="55926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t/>
            </a:r>
            <a:endParaRPr/>
          </a:p>
          <a:p>
            <a:pPr indent="-302895" lvl="0" marL="457200" rtl="0" algn="l">
              <a:lnSpc>
                <a:spcPct val="100000"/>
              </a:lnSpc>
              <a:spcBef>
                <a:spcPts val="360"/>
              </a:spcBef>
              <a:spcAft>
                <a:spcPts val="0"/>
              </a:spcAft>
              <a:buClr>
                <a:srgbClr val="666666"/>
              </a:buClr>
              <a:buSzPts val="1170"/>
              <a:buChar char="•"/>
            </a:pPr>
            <a:r>
              <a:rPr lang="de-AT">
                <a:solidFill>
                  <a:srgbClr val="666666"/>
                </a:solidFill>
              </a:rPr>
              <a:t>Background</a:t>
            </a:r>
            <a:endParaRPr>
              <a:solidFill>
                <a:srgbClr val="666666"/>
              </a:solidFill>
            </a:endParaRPr>
          </a:p>
          <a:p>
            <a:pPr indent="-291465" lvl="1" marL="914400" rtl="0" algn="l">
              <a:lnSpc>
                <a:spcPct val="100000"/>
              </a:lnSpc>
              <a:spcBef>
                <a:spcPts val="0"/>
              </a:spcBef>
              <a:spcAft>
                <a:spcPts val="0"/>
              </a:spcAft>
              <a:buClr>
                <a:srgbClr val="666666"/>
              </a:buClr>
              <a:buSzPts val="990"/>
              <a:buChar char="•"/>
            </a:pPr>
            <a:r>
              <a:rPr lang="de-AT">
                <a:solidFill>
                  <a:srgbClr val="666666"/>
                </a:solidFill>
              </a:rPr>
              <a:t>Motivation</a:t>
            </a:r>
            <a:endParaRPr>
              <a:solidFill>
                <a:srgbClr val="666666"/>
              </a:solidFill>
            </a:endParaRPr>
          </a:p>
          <a:p>
            <a:pPr indent="-291465" lvl="1" marL="914400" rtl="0" algn="l">
              <a:lnSpc>
                <a:spcPct val="100000"/>
              </a:lnSpc>
              <a:spcBef>
                <a:spcPts val="0"/>
              </a:spcBef>
              <a:spcAft>
                <a:spcPts val="0"/>
              </a:spcAft>
              <a:buClr>
                <a:srgbClr val="666666"/>
              </a:buClr>
              <a:buSzPts val="990"/>
              <a:buChar char="•"/>
            </a:pPr>
            <a:r>
              <a:rPr lang="de-AT">
                <a:solidFill>
                  <a:srgbClr val="666666"/>
                </a:solidFill>
              </a:rPr>
              <a:t>Related Work</a:t>
            </a:r>
            <a:endParaRPr>
              <a:solidFill>
                <a:srgbClr val="666666"/>
              </a:solidFill>
            </a:endParaRPr>
          </a:p>
          <a:p>
            <a:pPr indent="-291465" lvl="1" marL="914400" rtl="0" algn="l">
              <a:lnSpc>
                <a:spcPct val="100000"/>
              </a:lnSpc>
              <a:spcBef>
                <a:spcPts val="0"/>
              </a:spcBef>
              <a:spcAft>
                <a:spcPts val="0"/>
              </a:spcAft>
              <a:buClr>
                <a:srgbClr val="666666"/>
              </a:buClr>
              <a:buSzPts val="990"/>
              <a:buChar char="•"/>
            </a:pPr>
            <a:r>
              <a:rPr lang="de-AT">
                <a:solidFill>
                  <a:srgbClr val="666666"/>
                </a:solidFill>
              </a:rPr>
              <a:t>Goal</a:t>
            </a:r>
            <a:endParaRPr>
              <a:solidFill>
                <a:srgbClr val="666666"/>
              </a:solidFill>
            </a:endParaRPr>
          </a:p>
          <a:p>
            <a:pPr indent="-285750" lvl="2" marL="1371600" rtl="0" algn="l">
              <a:lnSpc>
                <a:spcPct val="100000"/>
              </a:lnSpc>
              <a:spcBef>
                <a:spcPts val="0"/>
              </a:spcBef>
              <a:spcAft>
                <a:spcPts val="0"/>
              </a:spcAft>
              <a:buClr>
                <a:srgbClr val="666666"/>
              </a:buClr>
              <a:buSzPts val="900"/>
              <a:buChar char="•"/>
            </a:pPr>
            <a:r>
              <a:rPr lang="de-AT">
                <a:solidFill>
                  <a:srgbClr val="666666"/>
                </a:solidFill>
              </a:rPr>
              <a:t>Gluetags</a:t>
            </a:r>
            <a:endParaRPr>
              <a:solidFill>
                <a:srgbClr val="666666"/>
              </a:solidFill>
            </a:endParaRPr>
          </a:p>
          <a:p>
            <a:pPr indent="-291465" lvl="1" marL="914400" rtl="0" algn="l">
              <a:lnSpc>
                <a:spcPct val="100000"/>
              </a:lnSpc>
              <a:spcBef>
                <a:spcPts val="0"/>
              </a:spcBef>
              <a:spcAft>
                <a:spcPts val="0"/>
              </a:spcAft>
              <a:buClr>
                <a:srgbClr val="666666"/>
              </a:buClr>
              <a:buSzPts val="990"/>
              <a:buChar char="•"/>
            </a:pPr>
            <a:r>
              <a:rPr lang="de-AT">
                <a:solidFill>
                  <a:srgbClr val="666666"/>
                </a:solidFill>
              </a:rPr>
              <a:t>Challenges</a:t>
            </a:r>
            <a:endParaRPr>
              <a:solidFill>
                <a:srgbClr val="666666"/>
              </a:solidFill>
            </a:endParaRPr>
          </a:p>
          <a:p>
            <a:pPr indent="-302895" lvl="0" marL="457200" rtl="0" algn="l">
              <a:lnSpc>
                <a:spcPct val="100000"/>
              </a:lnSpc>
              <a:spcBef>
                <a:spcPts val="0"/>
              </a:spcBef>
              <a:spcAft>
                <a:spcPts val="0"/>
              </a:spcAft>
              <a:buClr>
                <a:srgbClr val="666666"/>
              </a:buClr>
              <a:buSzPts val="1170"/>
              <a:buChar char="•"/>
            </a:pPr>
            <a:r>
              <a:rPr lang="de-AT">
                <a:solidFill>
                  <a:srgbClr val="666666"/>
                </a:solidFill>
              </a:rPr>
              <a:t>Outlook</a:t>
            </a:r>
            <a:endParaRPr>
              <a:solidFill>
                <a:srgbClr val="666666"/>
              </a:solidFill>
            </a:endParaRPr>
          </a:p>
        </p:txBody>
      </p:sp>
      <p:sp>
        <p:nvSpPr>
          <p:cNvPr id="283" name="Google Shape;283;p3"/>
          <p:cNvSpPr txBox="1"/>
          <p:nvPr>
            <p:ph idx="2" type="body"/>
          </p:nvPr>
        </p:nvSpPr>
        <p:spPr>
          <a:xfrm>
            <a:off x="6169595" y="908260"/>
            <a:ext cx="58053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t/>
            </a:r>
            <a:endParaRPr/>
          </a:p>
          <a:p>
            <a:pPr indent="-302895" lvl="0" marL="457200" rtl="0" algn="l">
              <a:lnSpc>
                <a:spcPct val="100000"/>
              </a:lnSpc>
              <a:spcBef>
                <a:spcPts val="360"/>
              </a:spcBef>
              <a:spcAft>
                <a:spcPts val="0"/>
              </a:spcAft>
              <a:buClr>
                <a:srgbClr val="000000"/>
              </a:buClr>
              <a:buSzPts val="1170"/>
              <a:buChar char="•"/>
            </a:pPr>
            <a:r>
              <a:rPr lang="de-AT">
                <a:solidFill>
                  <a:srgbClr val="000000"/>
                </a:solidFill>
              </a:rPr>
              <a:t>Methodology</a:t>
            </a:r>
            <a:endParaRPr>
              <a:solidFill>
                <a:srgbClr val="000000"/>
              </a:solidFill>
            </a:endParaRPr>
          </a:p>
          <a:p>
            <a:pPr indent="-291465" lvl="1" marL="914400" rtl="0" algn="l">
              <a:lnSpc>
                <a:spcPct val="100000"/>
              </a:lnSpc>
              <a:spcBef>
                <a:spcPts val="0"/>
              </a:spcBef>
              <a:spcAft>
                <a:spcPts val="0"/>
              </a:spcAft>
              <a:buClr>
                <a:srgbClr val="000000"/>
              </a:buClr>
              <a:buSzPts val="990"/>
              <a:buChar char="•"/>
            </a:pPr>
            <a:r>
              <a:rPr lang="de-AT">
                <a:solidFill>
                  <a:srgbClr val="000000"/>
                </a:solidFill>
              </a:rPr>
              <a:t>Unfolding</a:t>
            </a:r>
            <a:endParaRPr>
              <a:solidFill>
                <a:srgbClr val="000000"/>
              </a:solidFill>
            </a:endParaRPr>
          </a:p>
          <a:p>
            <a:pPr indent="-291465" lvl="1" marL="914400" rtl="0" algn="l">
              <a:lnSpc>
                <a:spcPct val="100000"/>
              </a:lnSpc>
              <a:spcBef>
                <a:spcPts val="0"/>
              </a:spcBef>
              <a:spcAft>
                <a:spcPts val="0"/>
              </a:spcAft>
              <a:buClr>
                <a:srgbClr val="000000"/>
              </a:buClr>
              <a:buSzPts val="990"/>
              <a:buChar char="•"/>
            </a:pPr>
            <a:r>
              <a:rPr lang="de-AT">
                <a:solidFill>
                  <a:srgbClr val="000000"/>
                </a:solidFill>
              </a:rPr>
              <a:t>Optimisation</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Results</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Limitations</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Conclusion &amp; Future Work</a:t>
            </a:r>
            <a:endParaRPr>
              <a:solidFill>
                <a:srgbClr val="000000"/>
              </a:solidFill>
            </a:endParaRPr>
          </a:p>
        </p:txBody>
      </p:sp>
      <p:sp>
        <p:nvSpPr>
          <p:cNvPr id="284" name="Google Shape;284;p3"/>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285" name="Google Shape;285;p3"/>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30"/>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Optimisation</a:t>
            </a:r>
            <a:endParaRPr/>
          </a:p>
        </p:txBody>
      </p:sp>
      <p:sp>
        <p:nvSpPr>
          <p:cNvPr id="533" name="Google Shape;533;p30"/>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0" lvl="0" marL="457200" rtl="0" algn="l">
              <a:lnSpc>
                <a:spcPct val="100000"/>
              </a:lnSpc>
              <a:spcBef>
                <a:spcPts val="360"/>
              </a:spcBef>
              <a:spcAft>
                <a:spcPts val="0"/>
              </a:spcAft>
              <a:buSzPts val="1170"/>
              <a:buNone/>
            </a:pPr>
            <a:r>
              <a:t/>
            </a:r>
            <a:endParaRPr>
              <a:solidFill>
                <a:srgbClr val="999999"/>
              </a:solidFill>
            </a:endParaRPr>
          </a:p>
          <a:p>
            <a:pPr indent="-302895" lvl="0" marL="457200" rtl="0" algn="l">
              <a:lnSpc>
                <a:spcPct val="100000"/>
              </a:lnSpc>
              <a:spcBef>
                <a:spcPts val="360"/>
              </a:spcBef>
              <a:spcAft>
                <a:spcPts val="0"/>
              </a:spcAft>
              <a:buClr>
                <a:srgbClr val="000000"/>
              </a:buClr>
              <a:buSzPts val="1170"/>
              <a:buChar char="•"/>
            </a:pPr>
            <a:r>
              <a:rPr lang="de-AT">
                <a:solidFill>
                  <a:srgbClr val="000000"/>
                </a:solidFill>
              </a:rPr>
              <a:t>Calculate a minimum spanning tree</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Unfold mesh-triangles</a:t>
            </a:r>
            <a:endParaRPr>
              <a:solidFill>
                <a:srgbClr val="000000"/>
              </a:solidFill>
            </a:endParaRPr>
          </a:p>
          <a:p>
            <a:pPr indent="-302895" lvl="0" marL="457200" rtl="0" algn="l">
              <a:lnSpc>
                <a:spcPct val="100000"/>
              </a:lnSpc>
              <a:spcBef>
                <a:spcPts val="0"/>
              </a:spcBef>
              <a:spcAft>
                <a:spcPts val="0"/>
              </a:spcAft>
              <a:buSzPts val="1170"/>
              <a:buChar char="•"/>
            </a:pPr>
            <a:r>
              <a:rPr lang="de-AT">
                <a:solidFill>
                  <a:srgbClr val="000000"/>
                </a:solidFill>
              </a:rPr>
              <a:t>Calculate the overlap area </a:t>
            </a:r>
            <a:r>
              <a:rPr lang="de-AT"/>
              <a:t>ΔE</a:t>
            </a:r>
            <a:r>
              <a:rPr baseline="-25000" lang="de-AT"/>
              <a:t>T</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Determine “useable” gluetags</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Unfold gluetags</a:t>
            </a:r>
            <a:endParaRPr>
              <a:solidFill>
                <a:srgbClr val="000000"/>
              </a:solidFill>
            </a:endParaRPr>
          </a:p>
          <a:p>
            <a:pPr indent="-302895" lvl="0" marL="457200" rtl="0" algn="l">
              <a:lnSpc>
                <a:spcPct val="100000"/>
              </a:lnSpc>
              <a:spcBef>
                <a:spcPts val="0"/>
              </a:spcBef>
              <a:spcAft>
                <a:spcPts val="0"/>
              </a:spcAft>
              <a:buSzPts val="1170"/>
              <a:buChar char="•"/>
            </a:pPr>
            <a:r>
              <a:rPr lang="de-AT">
                <a:solidFill>
                  <a:srgbClr val="000000"/>
                </a:solidFill>
              </a:rPr>
              <a:t>Calculate the overlap area </a:t>
            </a:r>
            <a:r>
              <a:rPr lang="de-AT"/>
              <a:t>ΔE</a:t>
            </a:r>
            <a:r>
              <a:rPr baseline="-25000" lang="de-AT"/>
              <a:t>G</a:t>
            </a:r>
            <a:endParaRPr>
              <a:solidFill>
                <a:srgbClr val="000000"/>
              </a:solidFill>
            </a:endParaRPr>
          </a:p>
        </p:txBody>
      </p:sp>
      <p:sp>
        <p:nvSpPr>
          <p:cNvPr id="534" name="Google Shape;534;p30"/>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535" name="Google Shape;535;p30"/>
          <p:cNvSpPr/>
          <p:nvPr/>
        </p:nvSpPr>
        <p:spPr>
          <a:xfrm>
            <a:off x="6788100" y="2809150"/>
            <a:ext cx="705900" cy="3229200"/>
          </a:xfrm>
          <a:prstGeom prst="rightBrace">
            <a:avLst>
              <a:gd fmla="val 8333" name="adj1"/>
              <a:gd fmla="val 50000" name="adj2"/>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0"/>
          <p:cNvSpPr txBox="1"/>
          <p:nvPr/>
        </p:nvSpPr>
        <p:spPr>
          <a:xfrm>
            <a:off x="7494000" y="3831300"/>
            <a:ext cx="4530000" cy="142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de-AT" sz="3000" u="none" cap="none" strike="noStrike">
                <a:solidFill>
                  <a:srgbClr val="000000"/>
                </a:solidFill>
                <a:latin typeface="Calibri"/>
                <a:ea typeface="Calibri"/>
                <a:cs typeface="Calibri"/>
                <a:sym typeface="Calibri"/>
              </a:rPr>
              <a:t>Simulated Annealing loop</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de-AT" sz="3000" u="none" cap="none" strike="noStrike">
                <a:solidFill>
                  <a:srgbClr val="000000"/>
                </a:solidFill>
                <a:latin typeface="Calibri"/>
                <a:ea typeface="Calibri"/>
                <a:cs typeface="Calibri"/>
                <a:sym typeface="Calibri"/>
              </a:rPr>
              <a:t>until </a:t>
            </a:r>
            <a:r>
              <a:rPr b="0" i="0" lang="de-AT" sz="3200" u="none" cap="none" strike="noStrike">
                <a:solidFill>
                  <a:schemeClr val="dk1"/>
                </a:solidFill>
                <a:latin typeface="Calibri"/>
                <a:ea typeface="Calibri"/>
                <a:cs typeface="Calibri"/>
                <a:sym typeface="Calibri"/>
              </a:rPr>
              <a:t>ΔE</a:t>
            </a:r>
            <a:r>
              <a:rPr b="0" baseline="-25000" i="0" lang="de-AT" sz="3200" u="none" cap="none" strike="noStrike">
                <a:solidFill>
                  <a:schemeClr val="dk1"/>
                </a:solidFill>
                <a:latin typeface="Calibri"/>
                <a:ea typeface="Calibri"/>
                <a:cs typeface="Calibri"/>
                <a:sym typeface="Calibri"/>
              </a:rPr>
              <a:t>T</a:t>
            </a:r>
            <a:r>
              <a:rPr b="0" i="0" lang="de-AT" sz="3200" u="none" cap="none" strike="noStrike">
                <a:solidFill>
                  <a:schemeClr val="dk1"/>
                </a:solidFill>
                <a:latin typeface="Calibri"/>
                <a:ea typeface="Calibri"/>
                <a:cs typeface="Calibri"/>
                <a:sym typeface="Calibri"/>
              </a:rPr>
              <a:t>+ ΔE</a:t>
            </a:r>
            <a:r>
              <a:rPr b="0" baseline="-25000" i="0" lang="de-AT" sz="3200" u="none" cap="none" strike="noStrike">
                <a:solidFill>
                  <a:schemeClr val="dk1"/>
                </a:solidFill>
                <a:latin typeface="Calibri"/>
                <a:ea typeface="Calibri"/>
                <a:cs typeface="Calibri"/>
                <a:sym typeface="Calibri"/>
              </a:rPr>
              <a:t>G</a:t>
            </a:r>
            <a:r>
              <a:rPr b="0" i="0" lang="de-AT" sz="3200" u="none" cap="none" strike="noStrike">
                <a:solidFill>
                  <a:schemeClr val="dk1"/>
                </a:solidFill>
                <a:latin typeface="Calibri"/>
                <a:ea typeface="Calibri"/>
                <a:cs typeface="Calibri"/>
                <a:sym typeface="Calibri"/>
              </a:rPr>
              <a:t> = 0</a:t>
            </a:r>
            <a:endParaRPr b="0" i="0" sz="1400" u="none" cap="none" strike="noStrike">
              <a:solidFill>
                <a:srgbClr val="000000"/>
              </a:solidFill>
              <a:latin typeface="Arial"/>
              <a:ea typeface="Arial"/>
              <a:cs typeface="Arial"/>
              <a:sym typeface="Arial"/>
            </a:endParaRPr>
          </a:p>
        </p:txBody>
      </p:sp>
      <p:sp>
        <p:nvSpPr>
          <p:cNvPr id="537" name="Google Shape;537;p30"/>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31"/>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Optimisation</a:t>
            </a:r>
            <a:endParaRPr/>
          </a:p>
        </p:txBody>
      </p:sp>
      <p:sp>
        <p:nvSpPr>
          <p:cNvPr id="543" name="Google Shape;543;p31"/>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302895" lvl="0" marL="457200" rtl="0" algn="l">
              <a:lnSpc>
                <a:spcPct val="100000"/>
              </a:lnSpc>
              <a:spcBef>
                <a:spcPts val="0"/>
              </a:spcBef>
              <a:spcAft>
                <a:spcPts val="0"/>
              </a:spcAft>
              <a:buClr>
                <a:srgbClr val="E06666"/>
              </a:buClr>
              <a:buSzPts val="1170"/>
              <a:buChar char="•"/>
            </a:pPr>
            <a:r>
              <a:rPr lang="de-AT">
                <a:solidFill>
                  <a:srgbClr val="E06666"/>
                </a:solidFill>
              </a:rPr>
              <a:t>Initialize edge-weight of dual edges P</a:t>
            </a:r>
            <a:endParaRPr>
              <a:solidFill>
                <a:srgbClr val="E06666"/>
              </a:solidFill>
            </a:endParaRPr>
          </a:p>
          <a:p>
            <a:pPr indent="-302895" lvl="0" marL="457200" rtl="0" algn="l">
              <a:lnSpc>
                <a:spcPct val="100000"/>
              </a:lnSpc>
              <a:spcBef>
                <a:spcPts val="0"/>
              </a:spcBef>
              <a:spcAft>
                <a:spcPts val="0"/>
              </a:spcAft>
              <a:buClr>
                <a:srgbClr val="FF0000"/>
              </a:buClr>
              <a:buSzPts val="1170"/>
              <a:buChar char="•"/>
            </a:pPr>
            <a:r>
              <a:rPr lang="de-AT">
                <a:solidFill>
                  <a:srgbClr val="FF0000"/>
                </a:solidFill>
              </a:rPr>
              <a:t>Change weight of a random edge P’</a:t>
            </a:r>
            <a:endParaRPr>
              <a:solidFill>
                <a:srgbClr val="FF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Calculate a minimum spanning tree</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Unfold mesh-triangles</a:t>
            </a:r>
            <a:endParaRPr>
              <a:solidFill>
                <a:srgbClr val="000000"/>
              </a:solidFill>
            </a:endParaRPr>
          </a:p>
          <a:p>
            <a:pPr indent="-302895" lvl="0" marL="457200" rtl="0" algn="l">
              <a:lnSpc>
                <a:spcPct val="100000"/>
              </a:lnSpc>
              <a:spcBef>
                <a:spcPts val="0"/>
              </a:spcBef>
              <a:spcAft>
                <a:spcPts val="0"/>
              </a:spcAft>
              <a:buSzPts val="1170"/>
              <a:buChar char="•"/>
            </a:pPr>
            <a:r>
              <a:rPr lang="de-AT">
                <a:solidFill>
                  <a:srgbClr val="000000"/>
                </a:solidFill>
              </a:rPr>
              <a:t>Calculate the overlap area </a:t>
            </a:r>
            <a:r>
              <a:rPr lang="de-AT"/>
              <a:t>ΔE</a:t>
            </a:r>
            <a:r>
              <a:rPr baseline="-25000" lang="de-AT"/>
              <a:t>T</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Determine “useable” gluetags</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Unfold gluetags</a:t>
            </a:r>
            <a:endParaRPr>
              <a:solidFill>
                <a:srgbClr val="000000"/>
              </a:solidFill>
            </a:endParaRPr>
          </a:p>
          <a:p>
            <a:pPr indent="-302895" lvl="0" marL="457200" rtl="0" algn="l">
              <a:lnSpc>
                <a:spcPct val="100000"/>
              </a:lnSpc>
              <a:spcBef>
                <a:spcPts val="0"/>
              </a:spcBef>
              <a:spcAft>
                <a:spcPts val="0"/>
              </a:spcAft>
              <a:buSzPts val="1170"/>
              <a:buChar char="•"/>
            </a:pPr>
            <a:r>
              <a:rPr lang="de-AT">
                <a:solidFill>
                  <a:srgbClr val="000000"/>
                </a:solidFill>
              </a:rPr>
              <a:t>Calculate the overlap area </a:t>
            </a:r>
            <a:r>
              <a:rPr lang="de-AT"/>
              <a:t>ΔE</a:t>
            </a:r>
            <a:r>
              <a:rPr baseline="-25000" lang="de-AT"/>
              <a:t>G</a:t>
            </a:r>
            <a:endParaRPr>
              <a:solidFill>
                <a:srgbClr val="000000"/>
              </a:solidFill>
            </a:endParaRPr>
          </a:p>
        </p:txBody>
      </p:sp>
      <p:sp>
        <p:nvSpPr>
          <p:cNvPr id="544" name="Google Shape;544;p31"/>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545" name="Google Shape;545;p31"/>
          <p:cNvSpPr/>
          <p:nvPr/>
        </p:nvSpPr>
        <p:spPr>
          <a:xfrm>
            <a:off x="7092900" y="2526000"/>
            <a:ext cx="705900" cy="3360000"/>
          </a:xfrm>
          <a:prstGeom prst="rightBrace">
            <a:avLst>
              <a:gd fmla="val 8333" name="adj1"/>
              <a:gd fmla="val 50000" name="adj2"/>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1"/>
          <p:cNvSpPr txBox="1"/>
          <p:nvPr/>
        </p:nvSpPr>
        <p:spPr>
          <a:xfrm>
            <a:off x="7798800" y="3678900"/>
            <a:ext cx="4530000" cy="142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de-AT" sz="3000" u="none" cap="none" strike="noStrike">
                <a:solidFill>
                  <a:srgbClr val="000000"/>
                </a:solidFill>
                <a:latin typeface="Calibri"/>
                <a:ea typeface="Calibri"/>
                <a:cs typeface="Calibri"/>
                <a:sym typeface="Calibri"/>
              </a:rPr>
              <a:t>Simulated Annealing loop</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de-AT" sz="3000" u="none" cap="none" strike="noStrike">
                <a:solidFill>
                  <a:srgbClr val="000000"/>
                </a:solidFill>
                <a:latin typeface="Calibri"/>
                <a:ea typeface="Calibri"/>
                <a:cs typeface="Calibri"/>
                <a:sym typeface="Calibri"/>
              </a:rPr>
              <a:t>until </a:t>
            </a:r>
            <a:r>
              <a:rPr b="0" i="0" lang="de-AT" sz="3200" u="none" cap="none" strike="noStrike">
                <a:solidFill>
                  <a:schemeClr val="dk1"/>
                </a:solidFill>
                <a:latin typeface="Calibri"/>
                <a:ea typeface="Calibri"/>
                <a:cs typeface="Calibri"/>
                <a:sym typeface="Calibri"/>
              </a:rPr>
              <a:t>ΔE</a:t>
            </a:r>
            <a:r>
              <a:rPr b="0" baseline="-25000" i="0" lang="de-AT" sz="3200" u="none" cap="none" strike="noStrike">
                <a:solidFill>
                  <a:schemeClr val="dk1"/>
                </a:solidFill>
                <a:latin typeface="Calibri"/>
                <a:ea typeface="Calibri"/>
                <a:cs typeface="Calibri"/>
                <a:sym typeface="Calibri"/>
              </a:rPr>
              <a:t>T</a:t>
            </a:r>
            <a:r>
              <a:rPr b="0" i="0" lang="de-AT" sz="3200" u="none" cap="none" strike="noStrike">
                <a:solidFill>
                  <a:schemeClr val="dk1"/>
                </a:solidFill>
                <a:latin typeface="Calibri"/>
                <a:ea typeface="Calibri"/>
                <a:cs typeface="Calibri"/>
                <a:sym typeface="Calibri"/>
              </a:rPr>
              <a:t>+ ΔE</a:t>
            </a:r>
            <a:r>
              <a:rPr b="0" baseline="-25000" i="0" lang="de-AT" sz="3200" u="none" cap="none" strike="noStrike">
                <a:solidFill>
                  <a:schemeClr val="dk1"/>
                </a:solidFill>
                <a:latin typeface="Calibri"/>
                <a:ea typeface="Calibri"/>
                <a:cs typeface="Calibri"/>
                <a:sym typeface="Calibri"/>
              </a:rPr>
              <a:t>G</a:t>
            </a:r>
            <a:r>
              <a:rPr b="0" i="0" lang="de-AT" sz="3200" u="none" cap="none" strike="noStrike">
                <a:solidFill>
                  <a:schemeClr val="dk1"/>
                </a:solidFill>
                <a:latin typeface="Calibri"/>
                <a:ea typeface="Calibri"/>
                <a:cs typeface="Calibri"/>
                <a:sym typeface="Calibri"/>
              </a:rPr>
              <a:t> = 0;</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de-AT" sz="3200" u="none" cap="none" strike="noStrike">
                <a:solidFill>
                  <a:schemeClr val="dk1"/>
                </a:solidFill>
                <a:latin typeface="Calibri"/>
                <a:ea typeface="Calibri"/>
                <a:cs typeface="Calibri"/>
                <a:sym typeface="Calibri"/>
              </a:rPr>
              <a:t>if ΔE</a:t>
            </a:r>
            <a:r>
              <a:rPr b="0" baseline="-25000" i="0" lang="de-AT" sz="3200" u="none" cap="none" strike="noStrike">
                <a:solidFill>
                  <a:schemeClr val="dk1"/>
                </a:solidFill>
                <a:latin typeface="Calibri"/>
                <a:ea typeface="Calibri"/>
                <a:cs typeface="Calibri"/>
                <a:sym typeface="Calibri"/>
              </a:rPr>
              <a:t>P’</a:t>
            </a:r>
            <a:r>
              <a:rPr b="0" i="0" lang="de-AT" sz="3200" u="none" cap="none" strike="noStrike">
                <a:solidFill>
                  <a:schemeClr val="dk1"/>
                </a:solidFill>
                <a:latin typeface="Calibri"/>
                <a:ea typeface="Calibri"/>
                <a:cs typeface="Calibri"/>
                <a:sym typeface="Calibri"/>
              </a:rPr>
              <a:t>&lt; ΔE</a:t>
            </a:r>
            <a:r>
              <a:rPr b="0" baseline="-25000" i="0" lang="de-AT" sz="3200" u="none" cap="none" strike="noStrike">
                <a:solidFill>
                  <a:schemeClr val="dk1"/>
                </a:solidFill>
                <a:latin typeface="Calibri"/>
                <a:ea typeface="Calibri"/>
                <a:cs typeface="Calibri"/>
                <a:sym typeface="Calibri"/>
              </a:rPr>
              <a:t>P</a:t>
            </a:r>
            <a:r>
              <a:rPr b="0" i="0" lang="de-AT" sz="3200" u="none" cap="none" strike="noStrike">
                <a:solidFill>
                  <a:schemeClr val="dk1"/>
                </a:solidFill>
                <a:latin typeface="Calibri"/>
                <a:ea typeface="Calibri"/>
                <a:cs typeface="Calibri"/>
                <a:sym typeface="Calibri"/>
              </a:rPr>
              <a:t>  P = P’</a:t>
            </a:r>
            <a:endParaRPr b="0" i="0" sz="1400" u="none" cap="none" strike="noStrike">
              <a:solidFill>
                <a:srgbClr val="000000"/>
              </a:solidFill>
              <a:latin typeface="Arial"/>
              <a:ea typeface="Arial"/>
              <a:cs typeface="Arial"/>
              <a:sym typeface="Arial"/>
            </a:endParaRPr>
          </a:p>
        </p:txBody>
      </p:sp>
      <p:sp>
        <p:nvSpPr>
          <p:cNvPr id="547" name="Google Shape;547;p31"/>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32"/>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Optimisation</a:t>
            </a:r>
            <a:endParaRPr/>
          </a:p>
        </p:txBody>
      </p:sp>
      <p:sp>
        <p:nvSpPr>
          <p:cNvPr id="553" name="Google Shape;553;p32"/>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302895" lvl="0" marL="457200" rtl="0" algn="l">
              <a:lnSpc>
                <a:spcPct val="100000"/>
              </a:lnSpc>
              <a:spcBef>
                <a:spcPts val="360"/>
              </a:spcBef>
              <a:spcAft>
                <a:spcPts val="0"/>
              </a:spcAft>
              <a:buClr>
                <a:srgbClr val="999999"/>
              </a:buClr>
              <a:buSzPts val="1170"/>
              <a:buChar char="•"/>
            </a:pPr>
            <a:r>
              <a:rPr lang="de-AT">
                <a:solidFill>
                  <a:srgbClr val="999999"/>
                </a:solidFill>
              </a:rPr>
              <a:t>Calculate the dual graph</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Initialize edge-weight of dual edges P</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Change weight of a random edge P’</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Calculate a minimum spanning tree</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Unfold mesh-triangles</a:t>
            </a:r>
            <a:endParaRPr>
              <a:solidFill>
                <a:srgbClr val="000000"/>
              </a:solidFill>
            </a:endParaRPr>
          </a:p>
          <a:p>
            <a:pPr indent="-302895" lvl="0" marL="457200" rtl="0" algn="l">
              <a:lnSpc>
                <a:spcPct val="100000"/>
              </a:lnSpc>
              <a:spcBef>
                <a:spcPts val="0"/>
              </a:spcBef>
              <a:spcAft>
                <a:spcPts val="0"/>
              </a:spcAft>
              <a:buSzPts val="1170"/>
              <a:buChar char="•"/>
            </a:pPr>
            <a:r>
              <a:rPr lang="de-AT">
                <a:solidFill>
                  <a:srgbClr val="000000"/>
                </a:solidFill>
              </a:rPr>
              <a:t>Calculate the overlap area </a:t>
            </a:r>
            <a:r>
              <a:rPr lang="de-AT"/>
              <a:t>ΔE</a:t>
            </a:r>
            <a:r>
              <a:rPr baseline="-25000" lang="de-AT"/>
              <a:t>T</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Determine “useable”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Unfold gluetags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Calculate the overlap area ΔE</a:t>
            </a:r>
            <a:r>
              <a:rPr baseline="-25000" lang="de-AT">
                <a:solidFill>
                  <a:srgbClr val="999999"/>
                </a:solidFill>
              </a:rPr>
              <a:t>G</a:t>
            </a:r>
            <a:endParaRPr>
              <a:solidFill>
                <a:srgbClr val="999999"/>
              </a:solidFill>
            </a:endParaRPr>
          </a:p>
        </p:txBody>
      </p:sp>
      <p:sp>
        <p:nvSpPr>
          <p:cNvPr id="554" name="Google Shape;554;p32"/>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555" name="Google Shape;555;p32"/>
          <p:cNvSpPr/>
          <p:nvPr/>
        </p:nvSpPr>
        <p:spPr>
          <a:xfrm>
            <a:off x="7092900" y="2526000"/>
            <a:ext cx="705900" cy="3360000"/>
          </a:xfrm>
          <a:prstGeom prst="rightBrace">
            <a:avLst>
              <a:gd fmla="val 8333" name="adj1"/>
              <a:gd fmla="val 50000" name="adj2"/>
            </a:avLst>
          </a:prstGeom>
          <a:no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9999"/>
              </a:solidFill>
              <a:latin typeface="Arial"/>
              <a:ea typeface="Arial"/>
              <a:cs typeface="Arial"/>
              <a:sym typeface="Arial"/>
            </a:endParaRPr>
          </a:p>
        </p:txBody>
      </p:sp>
      <p:sp>
        <p:nvSpPr>
          <p:cNvPr id="556" name="Google Shape;556;p32"/>
          <p:cNvSpPr txBox="1"/>
          <p:nvPr/>
        </p:nvSpPr>
        <p:spPr>
          <a:xfrm>
            <a:off x="7798800" y="3678900"/>
            <a:ext cx="4530000" cy="142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de-AT" sz="3000" u="none" cap="none" strike="noStrike">
                <a:solidFill>
                  <a:srgbClr val="999999"/>
                </a:solidFill>
                <a:latin typeface="Calibri"/>
                <a:ea typeface="Calibri"/>
                <a:cs typeface="Calibri"/>
                <a:sym typeface="Calibri"/>
              </a:rPr>
              <a:t>Simulated Annealing loop</a:t>
            </a:r>
            <a:endParaRPr b="0" i="0" sz="3000" u="none" cap="none" strike="noStrike">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de-AT" sz="3000" u="none" cap="none" strike="noStrike">
                <a:solidFill>
                  <a:srgbClr val="999999"/>
                </a:solidFill>
                <a:latin typeface="Calibri"/>
                <a:ea typeface="Calibri"/>
                <a:cs typeface="Calibri"/>
                <a:sym typeface="Calibri"/>
              </a:rPr>
              <a:t>until </a:t>
            </a:r>
            <a:r>
              <a:rPr b="0" i="0" lang="de-AT" sz="3200" u="none" cap="none" strike="noStrike">
                <a:solidFill>
                  <a:srgbClr val="999999"/>
                </a:solidFill>
                <a:latin typeface="Calibri"/>
                <a:ea typeface="Calibri"/>
                <a:cs typeface="Calibri"/>
                <a:sym typeface="Calibri"/>
              </a:rPr>
              <a:t>ΔE</a:t>
            </a:r>
            <a:r>
              <a:rPr b="0" baseline="-25000" i="0" lang="de-AT" sz="3200" u="none" cap="none" strike="noStrike">
                <a:solidFill>
                  <a:srgbClr val="999999"/>
                </a:solidFill>
                <a:latin typeface="Calibri"/>
                <a:ea typeface="Calibri"/>
                <a:cs typeface="Calibri"/>
                <a:sym typeface="Calibri"/>
              </a:rPr>
              <a:t>T</a:t>
            </a:r>
            <a:r>
              <a:rPr b="0" i="0" lang="de-AT" sz="3200" u="none" cap="none" strike="noStrike">
                <a:solidFill>
                  <a:srgbClr val="999999"/>
                </a:solidFill>
                <a:latin typeface="Calibri"/>
                <a:ea typeface="Calibri"/>
                <a:cs typeface="Calibri"/>
                <a:sym typeface="Calibri"/>
              </a:rPr>
              <a:t>+ ΔE</a:t>
            </a:r>
            <a:r>
              <a:rPr b="0" baseline="-25000" i="0" lang="de-AT" sz="3200" u="none" cap="none" strike="noStrike">
                <a:solidFill>
                  <a:srgbClr val="999999"/>
                </a:solidFill>
                <a:latin typeface="Calibri"/>
                <a:ea typeface="Calibri"/>
                <a:cs typeface="Calibri"/>
                <a:sym typeface="Calibri"/>
              </a:rPr>
              <a:t>G</a:t>
            </a:r>
            <a:r>
              <a:rPr b="0" i="0" lang="de-AT" sz="3200" u="none" cap="none" strike="noStrike">
                <a:solidFill>
                  <a:srgbClr val="999999"/>
                </a:solidFill>
                <a:latin typeface="Calibri"/>
                <a:ea typeface="Calibri"/>
                <a:cs typeface="Calibri"/>
                <a:sym typeface="Calibri"/>
              </a:rPr>
              <a:t> = 0;</a:t>
            </a:r>
            <a:endParaRPr b="0" i="0" sz="3200" u="none" cap="none" strike="noStrike">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de-AT" sz="3200" u="none" cap="none" strike="noStrike">
                <a:solidFill>
                  <a:srgbClr val="999999"/>
                </a:solidFill>
                <a:latin typeface="Calibri"/>
                <a:ea typeface="Calibri"/>
                <a:cs typeface="Calibri"/>
                <a:sym typeface="Calibri"/>
              </a:rPr>
              <a:t>if ΔE</a:t>
            </a:r>
            <a:r>
              <a:rPr b="0" baseline="-25000" i="0" lang="de-AT" sz="3200" u="none" cap="none" strike="noStrike">
                <a:solidFill>
                  <a:srgbClr val="999999"/>
                </a:solidFill>
                <a:latin typeface="Calibri"/>
                <a:ea typeface="Calibri"/>
                <a:cs typeface="Calibri"/>
                <a:sym typeface="Calibri"/>
              </a:rPr>
              <a:t>P’</a:t>
            </a:r>
            <a:r>
              <a:rPr b="0" i="0" lang="de-AT" sz="3200" u="none" cap="none" strike="noStrike">
                <a:solidFill>
                  <a:srgbClr val="999999"/>
                </a:solidFill>
                <a:latin typeface="Calibri"/>
                <a:ea typeface="Calibri"/>
                <a:cs typeface="Calibri"/>
                <a:sym typeface="Calibri"/>
              </a:rPr>
              <a:t>&lt; ΔE</a:t>
            </a:r>
            <a:r>
              <a:rPr b="0" baseline="-25000" i="0" lang="de-AT" sz="3200" u="none" cap="none" strike="noStrike">
                <a:solidFill>
                  <a:srgbClr val="999999"/>
                </a:solidFill>
                <a:latin typeface="Calibri"/>
                <a:ea typeface="Calibri"/>
                <a:cs typeface="Calibri"/>
                <a:sym typeface="Calibri"/>
              </a:rPr>
              <a:t>P</a:t>
            </a:r>
            <a:r>
              <a:rPr b="0" i="0" lang="de-AT" sz="3200" u="none" cap="none" strike="noStrike">
                <a:solidFill>
                  <a:srgbClr val="999999"/>
                </a:solidFill>
                <a:latin typeface="Calibri"/>
                <a:ea typeface="Calibri"/>
                <a:cs typeface="Calibri"/>
                <a:sym typeface="Calibri"/>
              </a:rPr>
              <a:t>  P = P’</a:t>
            </a:r>
            <a:endParaRPr b="0" i="0" sz="1400" u="none" cap="none" strike="noStrike">
              <a:solidFill>
                <a:srgbClr val="999999"/>
              </a:solidFill>
              <a:latin typeface="Arial"/>
              <a:ea typeface="Arial"/>
              <a:cs typeface="Arial"/>
              <a:sym typeface="Arial"/>
            </a:endParaRPr>
          </a:p>
        </p:txBody>
      </p:sp>
      <p:sp>
        <p:nvSpPr>
          <p:cNvPr id="557" name="Google Shape;557;p32"/>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558" name="Google Shape;558;p32"/>
          <p:cNvSpPr/>
          <p:nvPr/>
        </p:nvSpPr>
        <p:spPr>
          <a:xfrm>
            <a:off x="7151725" y="2505950"/>
            <a:ext cx="591000" cy="1918200"/>
          </a:xfrm>
          <a:prstGeom prst="rightBrace">
            <a:avLst>
              <a:gd fmla="val 8333" name="adj1"/>
              <a:gd fmla="val 49938" name="adj2"/>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32"/>
          <p:cNvSpPr txBox="1"/>
          <p:nvPr/>
        </p:nvSpPr>
        <p:spPr>
          <a:xfrm>
            <a:off x="7742725" y="3127238"/>
            <a:ext cx="4464300" cy="7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chemeClr val="dk1"/>
              </a:buClr>
              <a:buSzPts val="1100"/>
              <a:buFont typeface="Arial"/>
              <a:buNone/>
            </a:pPr>
            <a:r>
              <a:rPr b="0" i="0" lang="de-AT" sz="3200" u="none" cap="none" strike="noStrike">
                <a:solidFill>
                  <a:srgbClr val="000000"/>
                </a:solidFill>
                <a:latin typeface="Calibri"/>
                <a:ea typeface="Calibri"/>
                <a:cs typeface="Calibri"/>
                <a:sym typeface="Calibri"/>
              </a:rPr>
              <a:t>Restart the loop if </a:t>
            </a:r>
            <a:r>
              <a:rPr b="0" i="0" lang="de-AT" sz="3200" u="none" cap="none" strike="noStrike">
                <a:solidFill>
                  <a:schemeClr val="dk1"/>
                </a:solidFill>
                <a:latin typeface="Calibri"/>
                <a:ea typeface="Calibri"/>
                <a:cs typeface="Calibri"/>
                <a:sym typeface="Calibri"/>
              </a:rPr>
              <a:t>ΔE</a:t>
            </a:r>
            <a:r>
              <a:rPr b="0" baseline="-25000" i="0" lang="de-AT" sz="3200" u="none" cap="none" strike="noStrike">
                <a:solidFill>
                  <a:schemeClr val="dk1"/>
                </a:solidFill>
                <a:latin typeface="Calibri"/>
                <a:ea typeface="Calibri"/>
                <a:cs typeface="Calibri"/>
                <a:sym typeface="Calibri"/>
              </a:rPr>
              <a:t>T</a:t>
            </a:r>
            <a:r>
              <a:rPr b="0" i="0" lang="de-AT" sz="3200" u="none" cap="none" strike="noStrike">
                <a:solidFill>
                  <a:schemeClr val="dk1"/>
                </a:solidFill>
                <a:latin typeface="Calibri"/>
                <a:ea typeface="Calibri"/>
                <a:cs typeface="Calibri"/>
                <a:sym typeface="Calibri"/>
              </a:rPr>
              <a:t> &gt; 0</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Google Shape;564;p33"/>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Results</a:t>
            </a:r>
            <a:endParaRPr/>
          </a:p>
        </p:txBody>
      </p:sp>
      <p:sp>
        <p:nvSpPr>
          <p:cNvPr id="565" name="Google Shape;565;p33"/>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t>Meshes &lt;200 faces are solved fast</a:t>
            </a:r>
            <a:endParaRPr/>
          </a:p>
        </p:txBody>
      </p:sp>
      <p:sp>
        <p:nvSpPr>
          <p:cNvPr id="566" name="Google Shape;566;p33"/>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567" name="Google Shape;567;p33"/>
          <p:cNvPicPr preferRelativeResize="0"/>
          <p:nvPr/>
        </p:nvPicPr>
        <p:blipFill rotWithShape="1">
          <a:blip r:embed="rId3">
            <a:alphaModFix/>
          </a:blip>
          <a:srcRect b="0" l="0" r="0" t="0"/>
          <a:stretch/>
        </p:blipFill>
        <p:spPr>
          <a:xfrm>
            <a:off x="300600" y="1630200"/>
            <a:ext cx="4797350" cy="4667716"/>
          </a:xfrm>
          <a:prstGeom prst="rect">
            <a:avLst/>
          </a:prstGeom>
          <a:noFill/>
          <a:ln>
            <a:noFill/>
          </a:ln>
        </p:spPr>
      </p:pic>
      <p:pic>
        <p:nvPicPr>
          <p:cNvPr id="568" name="Google Shape;568;p33"/>
          <p:cNvPicPr preferRelativeResize="0"/>
          <p:nvPr/>
        </p:nvPicPr>
        <p:blipFill rotWithShape="1">
          <a:blip r:embed="rId4">
            <a:alphaModFix/>
          </a:blip>
          <a:srcRect b="0" l="0" r="0" t="0"/>
          <a:stretch/>
        </p:blipFill>
        <p:spPr>
          <a:xfrm rot="-5400000">
            <a:off x="5135738" y="1996825"/>
            <a:ext cx="4588275" cy="3881750"/>
          </a:xfrm>
          <a:prstGeom prst="rect">
            <a:avLst/>
          </a:prstGeom>
          <a:noFill/>
          <a:ln>
            <a:noFill/>
          </a:ln>
        </p:spPr>
      </p:pic>
      <p:sp>
        <p:nvSpPr>
          <p:cNvPr id="569" name="Google Shape;569;p33"/>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570" name="Google Shape;570;p33"/>
          <p:cNvSpPr txBox="1"/>
          <p:nvPr/>
        </p:nvSpPr>
        <p:spPr>
          <a:xfrm>
            <a:off x="332000" y="6178100"/>
            <a:ext cx="4343400" cy="52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24 Faces</a:t>
            </a:r>
            <a:endParaRPr b="0" i="0" sz="2400" u="none" cap="none" strike="noStrike">
              <a:solidFill>
                <a:srgbClr val="000000"/>
              </a:solidFill>
              <a:latin typeface="Calibri"/>
              <a:ea typeface="Calibri"/>
              <a:cs typeface="Calibri"/>
              <a:sym typeface="Calibri"/>
            </a:endParaRPr>
          </a:p>
        </p:txBody>
      </p:sp>
      <p:sp>
        <p:nvSpPr>
          <p:cNvPr id="571" name="Google Shape;571;p33"/>
          <p:cNvSpPr/>
          <p:nvPr/>
        </p:nvSpPr>
        <p:spPr>
          <a:xfrm>
            <a:off x="9917425" y="1340475"/>
            <a:ext cx="629100" cy="90000"/>
          </a:xfrm>
          <a:prstGeom prst="rect">
            <a:avLst/>
          </a:pr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33"/>
          <p:cNvSpPr txBox="1"/>
          <p:nvPr/>
        </p:nvSpPr>
        <p:spPr>
          <a:xfrm>
            <a:off x="10546525" y="1123425"/>
            <a:ext cx="15888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Cut Edges</a:t>
            </a:r>
            <a:endParaRPr b="0" i="0" sz="2400" u="none" cap="none" strike="noStrike">
              <a:solidFill>
                <a:srgbClr val="000000"/>
              </a:solidFill>
              <a:latin typeface="Calibri"/>
              <a:ea typeface="Calibri"/>
              <a:cs typeface="Calibri"/>
              <a:sym typeface="Calibri"/>
            </a:endParaRPr>
          </a:p>
        </p:txBody>
      </p:sp>
      <p:sp>
        <p:nvSpPr>
          <p:cNvPr id="573" name="Google Shape;573;p33"/>
          <p:cNvSpPr/>
          <p:nvPr/>
        </p:nvSpPr>
        <p:spPr>
          <a:xfrm>
            <a:off x="9917425" y="1784425"/>
            <a:ext cx="629100" cy="900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3"/>
          <p:cNvSpPr txBox="1"/>
          <p:nvPr/>
        </p:nvSpPr>
        <p:spPr>
          <a:xfrm>
            <a:off x="10546525" y="1567375"/>
            <a:ext cx="15888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MSP</a:t>
            </a:r>
            <a:endParaRPr b="0" i="0" sz="2400" u="none" cap="none" strike="noStrike">
              <a:solidFill>
                <a:srgbClr val="000000"/>
              </a:solidFill>
              <a:latin typeface="Calibri"/>
              <a:ea typeface="Calibri"/>
              <a:cs typeface="Calibri"/>
              <a:sym typeface="Calibri"/>
            </a:endParaRPr>
          </a:p>
        </p:txBody>
      </p:sp>
      <p:sp>
        <p:nvSpPr>
          <p:cNvPr id="575" name="Google Shape;575;p33"/>
          <p:cNvSpPr/>
          <p:nvPr/>
        </p:nvSpPr>
        <p:spPr>
          <a:xfrm>
            <a:off x="9917425" y="2264200"/>
            <a:ext cx="629100" cy="90000"/>
          </a:xfrm>
          <a:prstGeom prst="rect">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33"/>
          <p:cNvSpPr txBox="1"/>
          <p:nvPr/>
        </p:nvSpPr>
        <p:spPr>
          <a:xfrm>
            <a:off x="10546525" y="2047150"/>
            <a:ext cx="15888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Gluetags</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Google Shape;581;p34"/>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Results</a:t>
            </a:r>
            <a:endParaRPr/>
          </a:p>
        </p:txBody>
      </p:sp>
      <p:sp>
        <p:nvSpPr>
          <p:cNvPr id="582" name="Google Shape;582;p34"/>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t>Meshes &lt;400 faces are solved in a reasonable time</a:t>
            </a:r>
            <a:endParaRPr/>
          </a:p>
          <a:p>
            <a:pPr indent="0" lvl="0" marL="0" rtl="0" algn="l">
              <a:lnSpc>
                <a:spcPct val="100000"/>
              </a:lnSpc>
              <a:spcBef>
                <a:spcPts val="360"/>
              </a:spcBef>
              <a:spcAft>
                <a:spcPts val="0"/>
              </a:spcAft>
              <a:buSzPts val="1170"/>
              <a:buNone/>
            </a:pPr>
            <a:r>
              <a:t/>
            </a:r>
            <a:endParaRPr/>
          </a:p>
        </p:txBody>
      </p:sp>
      <p:sp>
        <p:nvSpPr>
          <p:cNvPr id="583" name="Google Shape;583;p34"/>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584" name="Google Shape;584;p34"/>
          <p:cNvPicPr preferRelativeResize="0"/>
          <p:nvPr/>
        </p:nvPicPr>
        <p:blipFill rotWithShape="1">
          <a:blip r:embed="rId3">
            <a:alphaModFix/>
          </a:blip>
          <a:srcRect b="0" l="0" r="0" t="0"/>
          <a:stretch/>
        </p:blipFill>
        <p:spPr>
          <a:xfrm>
            <a:off x="457125" y="1568075"/>
            <a:ext cx="4338252" cy="4821800"/>
          </a:xfrm>
          <a:prstGeom prst="rect">
            <a:avLst/>
          </a:prstGeom>
          <a:noFill/>
          <a:ln>
            <a:noFill/>
          </a:ln>
        </p:spPr>
      </p:pic>
      <p:pic>
        <p:nvPicPr>
          <p:cNvPr id="585" name="Google Shape;585;p34"/>
          <p:cNvPicPr preferRelativeResize="0"/>
          <p:nvPr/>
        </p:nvPicPr>
        <p:blipFill rotWithShape="1">
          <a:blip r:embed="rId4">
            <a:alphaModFix/>
          </a:blip>
          <a:srcRect b="0" l="0" r="0" t="0"/>
          <a:stretch/>
        </p:blipFill>
        <p:spPr>
          <a:xfrm rot="-10340186">
            <a:off x="5023002" y="2048772"/>
            <a:ext cx="6322762" cy="4556227"/>
          </a:xfrm>
          <a:prstGeom prst="rect">
            <a:avLst/>
          </a:prstGeom>
          <a:noFill/>
          <a:ln>
            <a:noFill/>
          </a:ln>
        </p:spPr>
      </p:pic>
      <p:sp>
        <p:nvSpPr>
          <p:cNvPr id="586" name="Google Shape;586;p34"/>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587" name="Google Shape;587;p34"/>
          <p:cNvSpPr txBox="1"/>
          <p:nvPr/>
        </p:nvSpPr>
        <p:spPr>
          <a:xfrm>
            <a:off x="457125" y="5994175"/>
            <a:ext cx="4463100" cy="51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386 Faces</a:t>
            </a:r>
            <a:endParaRPr b="0" i="0" sz="2400" u="none" cap="none" strike="noStrike">
              <a:solidFill>
                <a:srgbClr val="000000"/>
              </a:solidFill>
              <a:latin typeface="Calibri"/>
              <a:ea typeface="Calibri"/>
              <a:cs typeface="Calibri"/>
              <a:sym typeface="Calibri"/>
            </a:endParaRPr>
          </a:p>
        </p:txBody>
      </p:sp>
      <p:sp>
        <p:nvSpPr>
          <p:cNvPr id="588" name="Google Shape;588;p34"/>
          <p:cNvSpPr/>
          <p:nvPr/>
        </p:nvSpPr>
        <p:spPr>
          <a:xfrm>
            <a:off x="9917425" y="1340475"/>
            <a:ext cx="629100" cy="90000"/>
          </a:xfrm>
          <a:prstGeom prst="rect">
            <a:avLst/>
          </a:pr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34"/>
          <p:cNvSpPr txBox="1"/>
          <p:nvPr/>
        </p:nvSpPr>
        <p:spPr>
          <a:xfrm>
            <a:off x="10546525" y="1123425"/>
            <a:ext cx="15888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Cut Edges</a:t>
            </a:r>
            <a:endParaRPr b="0" i="0" sz="2400" u="none" cap="none" strike="noStrike">
              <a:solidFill>
                <a:srgbClr val="000000"/>
              </a:solidFill>
              <a:latin typeface="Calibri"/>
              <a:ea typeface="Calibri"/>
              <a:cs typeface="Calibri"/>
              <a:sym typeface="Calibri"/>
            </a:endParaRPr>
          </a:p>
        </p:txBody>
      </p:sp>
      <p:sp>
        <p:nvSpPr>
          <p:cNvPr id="590" name="Google Shape;590;p34"/>
          <p:cNvSpPr/>
          <p:nvPr/>
        </p:nvSpPr>
        <p:spPr>
          <a:xfrm>
            <a:off x="9917425" y="1784425"/>
            <a:ext cx="629100" cy="900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4"/>
          <p:cNvSpPr txBox="1"/>
          <p:nvPr/>
        </p:nvSpPr>
        <p:spPr>
          <a:xfrm>
            <a:off x="10546525" y="1567375"/>
            <a:ext cx="15888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MSP</a:t>
            </a:r>
            <a:endParaRPr b="0" i="0" sz="2400" u="none" cap="none" strike="noStrike">
              <a:solidFill>
                <a:srgbClr val="000000"/>
              </a:solidFill>
              <a:latin typeface="Calibri"/>
              <a:ea typeface="Calibri"/>
              <a:cs typeface="Calibri"/>
              <a:sym typeface="Calibri"/>
            </a:endParaRPr>
          </a:p>
        </p:txBody>
      </p:sp>
      <p:sp>
        <p:nvSpPr>
          <p:cNvPr id="592" name="Google Shape;592;p34"/>
          <p:cNvSpPr/>
          <p:nvPr/>
        </p:nvSpPr>
        <p:spPr>
          <a:xfrm>
            <a:off x="9917425" y="2264200"/>
            <a:ext cx="629100" cy="90000"/>
          </a:xfrm>
          <a:prstGeom prst="rect">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34"/>
          <p:cNvSpPr txBox="1"/>
          <p:nvPr/>
        </p:nvSpPr>
        <p:spPr>
          <a:xfrm>
            <a:off x="10546525" y="2047150"/>
            <a:ext cx="15888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Gluetags</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35"/>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Results</a:t>
            </a:r>
            <a:endParaRPr/>
          </a:p>
        </p:txBody>
      </p:sp>
      <p:sp>
        <p:nvSpPr>
          <p:cNvPr id="599" name="Google Shape;599;p35"/>
          <p:cNvSpPr txBox="1"/>
          <p:nvPr>
            <p:ph idx="1" type="body"/>
          </p:nvPr>
        </p:nvSpPr>
        <p:spPr>
          <a:xfrm>
            <a:off x="154561" y="914886"/>
            <a:ext cx="118497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t>Meshes &lt;400 faces are solved in a reasonable time</a:t>
            </a:r>
            <a:endParaRPr/>
          </a:p>
        </p:txBody>
      </p:sp>
      <p:sp>
        <p:nvSpPr>
          <p:cNvPr id="600" name="Google Shape;600;p35"/>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601" name="Google Shape;601;p35"/>
          <p:cNvPicPr preferRelativeResize="0"/>
          <p:nvPr/>
        </p:nvPicPr>
        <p:blipFill rotWithShape="1">
          <a:blip r:embed="rId3">
            <a:alphaModFix/>
          </a:blip>
          <a:srcRect b="0" l="0" r="0" t="0"/>
          <a:stretch/>
        </p:blipFill>
        <p:spPr>
          <a:xfrm>
            <a:off x="296850" y="1551601"/>
            <a:ext cx="6662874" cy="4877963"/>
          </a:xfrm>
          <a:prstGeom prst="rect">
            <a:avLst/>
          </a:prstGeom>
          <a:noFill/>
          <a:ln>
            <a:noFill/>
          </a:ln>
        </p:spPr>
      </p:pic>
      <p:pic>
        <p:nvPicPr>
          <p:cNvPr id="602" name="Google Shape;602;p35"/>
          <p:cNvPicPr preferRelativeResize="0"/>
          <p:nvPr/>
        </p:nvPicPr>
        <p:blipFill rotWithShape="1">
          <a:blip r:embed="rId4">
            <a:alphaModFix/>
          </a:blip>
          <a:srcRect b="0" l="0" r="0" t="0"/>
          <a:stretch/>
        </p:blipFill>
        <p:spPr>
          <a:xfrm>
            <a:off x="5946251" y="1550437"/>
            <a:ext cx="4689038" cy="4838276"/>
          </a:xfrm>
          <a:prstGeom prst="rect">
            <a:avLst/>
          </a:prstGeom>
          <a:noFill/>
          <a:ln>
            <a:noFill/>
          </a:ln>
        </p:spPr>
      </p:pic>
      <p:sp>
        <p:nvSpPr>
          <p:cNvPr id="603" name="Google Shape;603;p35"/>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604" name="Google Shape;604;p35"/>
          <p:cNvSpPr txBox="1"/>
          <p:nvPr/>
        </p:nvSpPr>
        <p:spPr>
          <a:xfrm>
            <a:off x="841000" y="5990900"/>
            <a:ext cx="5025000" cy="48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344 Faces</a:t>
            </a:r>
            <a:endParaRPr b="0" i="0" sz="2400" u="none" cap="none" strike="noStrike">
              <a:solidFill>
                <a:srgbClr val="000000"/>
              </a:solidFill>
              <a:latin typeface="Calibri"/>
              <a:ea typeface="Calibri"/>
              <a:cs typeface="Calibri"/>
              <a:sym typeface="Calibri"/>
            </a:endParaRPr>
          </a:p>
        </p:txBody>
      </p:sp>
      <p:sp>
        <p:nvSpPr>
          <p:cNvPr id="605" name="Google Shape;605;p35"/>
          <p:cNvSpPr/>
          <p:nvPr/>
        </p:nvSpPr>
        <p:spPr>
          <a:xfrm>
            <a:off x="9917425" y="1340475"/>
            <a:ext cx="629100" cy="90000"/>
          </a:xfrm>
          <a:prstGeom prst="rect">
            <a:avLst/>
          </a:pr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35"/>
          <p:cNvSpPr txBox="1"/>
          <p:nvPr/>
        </p:nvSpPr>
        <p:spPr>
          <a:xfrm>
            <a:off x="10546525" y="1123425"/>
            <a:ext cx="15888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Cut Edges</a:t>
            </a:r>
            <a:endParaRPr b="0" i="0" sz="2400" u="none" cap="none" strike="noStrike">
              <a:solidFill>
                <a:srgbClr val="000000"/>
              </a:solidFill>
              <a:latin typeface="Calibri"/>
              <a:ea typeface="Calibri"/>
              <a:cs typeface="Calibri"/>
              <a:sym typeface="Calibri"/>
            </a:endParaRPr>
          </a:p>
        </p:txBody>
      </p:sp>
      <p:sp>
        <p:nvSpPr>
          <p:cNvPr id="607" name="Google Shape;607;p35"/>
          <p:cNvSpPr/>
          <p:nvPr/>
        </p:nvSpPr>
        <p:spPr>
          <a:xfrm>
            <a:off x="9917425" y="1784425"/>
            <a:ext cx="629100" cy="900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35"/>
          <p:cNvSpPr txBox="1"/>
          <p:nvPr/>
        </p:nvSpPr>
        <p:spPr>
          <a:xfrm>
            <a:off x="10546525" y="1567375"/>
            <a:ext cx="15888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MSP</a:t>
            </a:r>
            <a:endParaRPr b="0" i="0" sz="2400" u="none" cap="none" strike="noStrike">
              <a:solidFill>
                <a:srgbClr val="000000"/>
              </a:solidFill>
              <a:latin typeface="Calibri"/>
              <a:ea typeface="Calibri"/>
              <a:cs typeface="Calibri"/>
              <a:sym typeface="Calibri"/>
            </a:endParaRPr>
          </a:p>
        </p:txBody>
      </p:sp>
      <p:sp>
        <p:nvSpPr>
          <p:cNvPr id="609" name="Google Shape;609;p35"/>
          <p:cNvSpPr/>
          <p:nvPr/>
        </p:nvSpPr>
        <p:spPr>
          <a:xfrm>
            <a:off x="9917425" y="2264200"/>
            <a:ext cx="629100" cy="90000"/>
          </a:xfrm>
          <a:prstGeom prst="rect">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35"/>
          <p:cNvSpPr txBox="1"/>
          <p:nvPr/>
        </p:nvSpPr>
        <p:spPr>
          <a:xfrm>
            <a:off x="10546525" y="2047150"/>
            <a:ext cx="15888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Gluetags</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sp>
        <p:nvSpPr>
          <p:cNvPr id="615" name="Google Shape;615;p36"/>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Limitations - Mesh Size</a:t>
            </a:r>
            <a:endParaRPr/>
          </a:p>
        </p:txBody>
      </p:sp>
      <p:sp>
        <p:nvSpPr>
          <p:cNvPr id="616" name="Google Shape;616;p36"/>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t>Large Meshes &gt;400 are problematic</a:t>
            </a:r>
            <a:endParaRPr/>
          </a:p>
        </p:txBody>
      </p:sp>
      <p:sp>
        <p:nvSpPr>
          <p:cNvPr id="617" name="Google Shape;617;p36"/>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618" name="Google Shape;618;p36"/>
          <p:cNvPicPr preferRelativeResize="0"/>
          <p:nvPr/>
        </p:nvPicPr>
        <p:blipFill rotWithShape="1">
          <a:blip r:embed="rId3">
            <a:alphaModFix/>
          </a:blip>
          <a:srcRect b="0" l="0" r="0" t="0"/>
          <a:stretch/>
        </p:blipFill>
        <p:spPr>
          <a:xfrm>
            <a:off x="728899" y="1537650"/>
            <a:ext cx="4528549" cy="4690175"/>
          </a:xfrm>
          <a:prstGeom prst="rect">
            <a:avLst/>
          </a:prstGeom>
          <a:noFill/>
          <a:ln>
            <a:noFill/>
          </a:ln>
        </p:spPr>
      </p:pic>
      <p:pic>
        <p:nvPicPr>
          <p:cNvPr id="619" name="Google Shape;619;p36"/>
          <p:cNvPicPr preferRelativeResize="0"/>
          <p:nvPr/>
        </p:nvPicPr>
        <p:blipFill rotWithShape="1">
          <a:blip r:embed="rId4">
            <a:alphaModFix/>
          </a:blip>
          <a:srcRect b="0" l="0" r="0" t="0"/>
          <a:stretch/>
        </p:blipFill>
        <p:spPr>
          <a:xfrm>
            <a:off x="5377725" y="1595075"/>
            <a:ext cx="6443724" cy="4632749"/>
          </a:xfrm>
          <a:prstGeom prst="rect">
            <a:avLst/>
          </a:prstGeom>
          <a:noFill/>
          <a:ln>
            <a:noFill/>
          </a:ln>
        </p:spPr>
      </p:pic>
      <p:sp>
        <p:nvSpPr>
          <p:cNvPr id="620" name="Google Shape;620;p36"/>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621" name="Google Shape;621;p36"/>
          <p:cNvSpPr txBox="1"/>
          <p:nvPr/>
        </p:nvSpPr>
        <p:spPr>
          <a:xfrm>
            <a:off x="863675" y="5965800"/>
            <a:ext cx="4111200" cy="62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702 Faces</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Google Shape;626;p37"/>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Limitations - Problematic Areas</a:t>
            </a:r>
            <a:endParaRPr/>
          </a:p>
        </p:txBody>
      </p:sp>
      <p:sp>
        <p:nvSpPr>
          <p:cNvPr id="627" name="Google Shape;627;p37"/>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628" name="Google Shape;628;p37"/>
          <p:cNvPicPr preferRelativeResize="0"/>
          <p:nvPr/>
        </p:nvPicPr>
        <p:blipFill rotWithShape="1">
          <a:blip r:embed="rId3">
            <a:alphaModFix/>
          </a:blip>
          <a:srcRect b="0" l="0" r="0" t="0"/>
          <a:stretch/>
        </p:blipFill>
        <p:spPr>
          <a:xfrm>
            <a:off x="2154225" y="914875"/>
            <a:ext cx="7615223" cy="5474999"/>
          </a:xfrm>
          <a:prstGeom prst="rect">
            <a:avLst/>
          </a:prstGeom>
          <a:noFill/>
          <a:ln>
            <a:noFill/>
          </a:ln>
        </p:spPr>
      </p:pic>
      <p:sp>
        <p:nvSpPr>
          <p:cNvPr id="629" name="Google Shape;629;p37"/>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38"/>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Limitations - Problematic Areas</a:t>
            </a:r>
            <a:endParaRPr/>
          </a:p>
        </p:txBody>
      </p:sp>
      <p:sp>
        <p:nvSpPr>
          <p:cNvPr id="635" name="Google Shape;635;p38"/>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636" name="Google Shape;636;p38"/>
          <p:cNvPicPr preferRelativeResize="0"/>
          <p:nvPr/>
        </p:nvPicPr>
        <p:blipFill rotWithShape="1">
          <a:blip r:embed="rId3">
            <a:alphaModFix/>
          </a:blip>
          <a:srcRect b="17407" l="33795" r="41124" t="62895"/>
          <a:stretch/>
        </p:blipFill>
        <p:spPr>
          <a:xfrm flipH="1">
            <a:off x="4458248" y="1714590"/>
            <a:ext cx="7055800" cy="3983925"/>
          </a:xfrm>
          <a:prstGeom prst="rect">
            <a:avLst/>
          </a:prstGeom>
          <a:noFill/>
          <a:ln>
            <a:noFill/>
          </a:ln>
        </p:spPr>
      </p:pic>
      <p:pic>
        <p:nvPicPr>
          <p:cNvPr id="637" name="Google Shape;637;p38"/>
          <p:cNvPicPr preferRelativeResize="0"/>
          <p:nvPr/>
        </p:nvPicPr>
        <p:blipFill rotWithShape="1">
          <a:blip r:embed="rId3">
            <a:alphaModFix/>
          </a:blip>
          <a:srcRect b="0" l="0" r="0" t="0"/>
          <a:stretch/>
        </p:blipFill>
        <p:spPr>
          <a:xfrm flipH="1">
            <a:off x="841000" y="3302500"/>
            <a:ext cx="4169274" cy="2997524"/>
          </a:xfrm>
          <a:prstGeom prst="rect">
            <a:avLst/>
          </a:prstGeom>
          <a:noFill/>
          <a:ln>
            <a:noFill/>
          </a:ln>
        </p:spPr>
      </p:pic>
      <p:sp>
        <p:nvSpPr>
          <p:cNvPr id="638" name="Google Shape;638;p38"/>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639" name="Google Shape;639;p38"/>
          <p:cNvSpPr/>
          <p:nvPr/>
        </p:nvSpPr>
        <p:spPr>
          <a:xfrm>
            <a:off x="2608525" y="5182125"/>
            <a:ext cx="816300" cy="606600"/>
          </a:xfrm>
          <a:prstGeom prst="rect">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8"/>
          <p:cNvSpPr/>
          <p:nvPr/>
        </p:nvSpPr>
        <p:spPr>
          <a:xfrm>
            <a:off x="4862600" y="1714600"/>
            <a:ext cx="6651600" cy="4029300"/>
          </a:xfrm>
          <a:prstGeom prst="rect">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1" name="Google Shape;641;p38"/>
          <p:cNvCxnSpPr/>
          <p:nvPr/>
        </p:nvCxnSpPr>
        <p:spPr>
          <a:xfrm flipH="1" rot="10800000">
            <a:off x="2608525" y="1715000"/>
            <a:ext cx="2246700" cy="3482100"/>
          </a:xfrm>
          <a:prstGeom prst="straightConnector1">
            <a:avLst/>
          </a:prstGeom>
          <a:noFill/>
          <a:ln cap="flat" cmpd="sng" w="38100">
            <a:solidFill>
              <a:srgbClr val="000000"/>
            </a:solidFill>
            <a:prstDash val="solid"/>
            <a:round/>
            <a:headEnd len="sm" w="sm" type="none"/>
            <a:tailEnd len="sm" w="sm" type="none"/>
          </a:ln>
        </p:spPr>
      </p:cxnSp>
      <p:cxnSp>
        <p:nvCxnSpPr>
          <p:cNvPr id="642" name="Google Shape;642;p38"/>
          <p:cNvCxnSpPr/>
          <p:nvPr/>
        </p:nvCxnSpPr>
        <p:spPr>
          <a:xfrm flipH="1" rot="10800000">
            <a:off x="3394850" y="5743675"/>
            <a:ext cx="8110200" cy="60000"/>
          </a:xfrm>
          <a:prstGeom prst="straightConnector1">
            <a:avLst/>
          </a:prstGeom>
          <a:noFill/>
          <a:ln cap="flat" cmpd="sng" w="38100">
            <a:solidFill>
              <a:srgbClr val="000000"/>
            </a:solidFill>
            <a:prstDash val="solid"/>
            <a:round/>
            <a:headEnd len="sm" w="sm" type="none"/>
            <a:tailEnd len="sm" w="sm"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Google Shape;647;p39"/>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Limitations - Performance I</a:t>
            </a:r>
            <a:endParaRPr/>
          </a:p>
        </p:txBody>
      </p:sp>
      <p:sp>
        <p:nvSpPr>
          <p:cNvPr id="648" name="Google Shape;648;p39"/>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pic>
        <p:nvPicPr>
          <p:cNvPr id="649" name="Google Shape;649;p39"/>
          <p:cNvPicPr preferRelativeResize="0"/>
          <p:nvPr/>
        </p:nvPicPr>
        <p:blipFill rotWithShape="1">
          <a:blip r:embed="rId3">
            <a:alphaModFix/>
          </a:blip>
          <a:srcRect b="0" l="0" r="0" t="0"/>
          <a:stretch/>
        </p:blipFill>
        <p:spPr>
          <a:xfrm>
            <a:off x="1058875" y="937007"/>
            <a:ext cx="10077450" cy="5153025"/>
          </a:xfrm>
          <a:prstGeom prst="rect">
            <a:avLst/>
          </a:prstGeom>
          <a:noFill/>
          <a:ln>
            <a:noFill/>
          </a:ln>
        </p:spPr>
      </p:pic>
      <p:sp>
        <p:nvSpPr>
          <p:cNvPr id="650" name="Google Shape;650;p39"/>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Background</a:t>
            </a:r>
            <a:endParaRPr/>
          </a:p>
        </p:txBody>
      </p:sp>
      <p:sp>
        <p:nvSpPr>
          <p:cNvPr id="291" name="Google Shape;291;p4"/>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302895" lvl="0" marL="457200" rtl="0" algn="l">
              <a:lnSpc>
                <a:spcPct val="100000"/>
              </a:lnSpc>
              <a:spcBef>
                <a:spcPts val="0"/>
              </a:spcBef>
              <a:spcAft>
                <a:spcPts val="0"/>
              </a:spcAft>
              <a:buSzPts val="1170"/>
              <a:buChar char="•"/>
            </a:pPr>
            <a:r>
              <a:rPr lang="de-AT"/>
              <a:t>Creation of Papercraft Models</a:t>
            </a:r>
            <a:endParaRPr/>
          </a:p>
          <a:p>
            <a:pPr indent="0" lvl="0" marL="0" rtl="0" algn="l">
              <a:lnSpc>
                <a:spcPct val="100000"/>
              </a:lnSpc>
              <a:spcBef>
                <a:spcPts val="640"/>
              </a:spcBef>
              <a:spcAft>
                <a:spcPts val="0"/>
              </a:spcAft>
              <a:buSzPts val="1170"/>
              <a:buNone/>
            </a:pPr>
            <a:r>
              <a:rPr lang="de-AT"/>
              <a:t> </a:t>
            </a:r>
            <a:endParaRPr/>
          </a:p>
        </p:txBody>
      </p:sp>
      <p:sp>
        <p:nvSpPr>
          <p:cNvPr id="292" name="Google Shape;292;p4"/>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293" name="Google Shape;293;p4"/>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294" name="Google Shape;294;p4"/>
          <p:cNvSpPr/>
          <p:nvPr/>
        </p:nvSpPr>
        <p:spPr>
          <a:xfrm>
            <a:off x="6157200" y="1026987"/>
            <a:ext cx="5461199" cy="48056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pic>
        <p:nvPicPr>
          <p:cNvPr id="296" name="Google Shape;296;p4"/>
          <p:cNvPicPr preferRelativeResize="0"/>
          <p:nvPr/>
        </p:nvPicPr>
        <p:blipFill>
          <a:blip r:embed="rId3">
            <a:alphaModFix/>
          </a:blip>
          <a:stretch>
            <a:fillRect/>
          </a:stretch>
        </p:blipFill>
        <p:spPr>
          <a:xfrm>
            <a:off x="6536405" y="1410155"/>
            <a:ext cx="4642650" cy="41150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Google Shape;655;p40"/>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Limitations - Performance II</a:t>
            </a:r>
            <a:endParaRPr/>
          </a:p>
        </p:txBody>
      </p:sp>
      <p:sp>
        <p:nvSpPr>
          <p:cNvPr id="656" name="Google Shape;656;p40"/>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657" name="Google Shape;657;p40"/>
          <p:cNvPicPr preferRelativeResize="0"/>
          <p:nvPr/>
        </p:nvPicPr>
        <p:blipFill rotWithShape="1">
          <a:blip r:embed="rId3">
            <a:alphaModFix/>
          </a:blip>
          <a:srcRect b="0" l="0" r="0" t="0"/>
          <a:stretch/>
        </p:blipFill>
        <p:spPr>
          <a:xfrm>
            <a:off x="973138" y="1404225"/>
            <a:ext cx="10096500" cy="4333875"/>
          </a:xfrm>
          <a:prstGeom prst="rect">
            <a:avLst/>
          </a:prstGeom>
          <a:noFill/>
          <a:ln>
            <a:noFill/>
          </a:ln>
        </p:spPr>
      </p:pic>
      <p:sp>
        <p:nvSpPr>
          <p:cNvPr id="658" name="Google Shape;658;p40"/>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41"/>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Conclusion &amp; Future Work</a:t>
            </a:r>
            <a:endParaRPr/>
          </a:p>
        </p:txBody>
      </p:sp>
      <p:sp>
        <p:nvSpPr>
          <p:cNvPr id="664" name="Google Shape;664;p41"/>
          <p:cNvSpPr txBox="1"/>
          <p:nvPr>
            <p:ph idx="1" type="body"/>
          </p:nvPr>
        </p:nvSpPr>
        <p:spPr>
          <a:xfrm>
            <a:off x="360175" y="916625"/>
            <a:ext cx="11662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t>Conclusion</a:t>
            </a:r>
            <a:endParaRPr/>
          </a:p>
          <a:p>
            <a:pPr indent="-302895" lvl="0" marL="457200" rtl="0" algn="l">
              <a:lnSpc>
                <a:spcPct val="100000"/>
              </a:lnSpc>
              <a:spcBef>
                <a:spcPts val="360"/>
              </a:spcBef>
              <a:spcAft>
                <a:spcPts val="0"/>
              </a:spcAft>
              <a:buSzPts val="1170"/>
              <a:buChar char="•"/>
            </a:pPr>
            <a:r>
              <a:rPr lang="de-AT"/>
              <a:t>Solutions are found within a reasonable time</a:t>
            </a:r>
            <a:endParaRPr/>
          </a:p>
          <a:p>
            <a:pPr indent="-302895" lvl="0" marL="457200" rtl="0" algn="l">
              <a:lnSpc>
                <a:spcPct val="100000"/>
              </a:lnSpc>
              <a:spcBef>
                <a:spcPts val="0"/>
              </a:spcBef>
              <a:spcAft>
                <a:spcPts val="0"/>
              </a:spcAft>
              <a:buSzPts val="1170"/>
              <a:buChar char="•"/>
            </a:pPr>
            <a:r>
              <a:rPr lang="de-AT"/>
              <a:t>Mesh size is a limiting factor</a:t>
            </a:r>
            <a:endParaRPr/>
          </a:p>
          <a:p>
            <a:pPr indent="-302895" lvl="0" marL="457200" rtl="0" algn="l">
              <a:lnSpc>
                <a:spcPct val="100000"/>
              </a:lnSpc>
              <a:spcBef>
                <a:spcPts val="0"/>
              </a:spcBef>
              <a:spcAft>
                <a:spcPts val="0"/>
              </a:spcAft>
              <a:buSzPts val="1170"/>
              <a:buChar char="•"/>
            </a:pPr>
            <a:r>
              <a:rPr lang="de-AT"/>
              <a:t>Reconstruction works for small meshes</a:t>
            </a:r>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Mesh shape also influences the performance</a:t>
            </a:r>
            <a:endParaRPr>
              <a:solidFill>
                <a:srgbClr val="000000"/>
              </a:solidFill>
            </a:endParaRPr>
          </a:p>
          <a:p>
            <a:pPr indent="0" lvl="0" marL="0" rtl="0" algn="l">
              <a:lnSpc>
                <a:spcPct val="100000"/>
              </a:lnSpc>
              <a:spcBef>
                <a:spcPts val="360"/>
              </a:spcBef>
              <a:spcAft>
                <a:spcPts val="0"/>
              </a:spcAft>
              <a:buSzPts val="1170"/>
              <a:buNone/>
            </a:pPr>
            <a:r>
              <a:rPr lang="de-AT">
                <a:solidFill>
                  <a:srgbClr val="666666"/>
                </a:solidFill>
              </a:rPr>
              <a:t>Future Work</a:t>
            </a:r>
            <a:endParaRPr>
              <a:solidFill>
                <a:srgbClr val="666666"/>
              </a:solidFill>
            </a:endParaRPr>
          </a:p>
          <a:p>
            <a:pPr indent="-302895" lvl="0" marL="457200" rtl="0" algn="l">
              <a:lnSpc>
                <a:spcPct val="100000"/>
              </a:lnSpc>
              <a:spcBef>
                <a:spcPts val="360"/>
              </a:spcBef>
              <a:spcAft>
                <a:spcPts val="0"/>
              </a:spcAft>
              <a:buClr>
                <a:srgbClr val="666666"/>
              </a:buClr>
              <a:buSzPts val="1170"/>
              <a:buChar char="•"/>
            </a:pPr>
            <a:r>
              <a:rPr lang="de-AT">
                <a:solidFill>
                  <a:srgbClr val="666666"/>
                </a:solidFill>
              </a:rPr>
              <a:t>Improve performance</a:t>
            </a:r>
            <a:endParaRPr>
              <a:solidFill>
                <a:srgbClr val="666666"/>
              </a:solidFill>
            </a:endParaRPr>
          </a:p>
          <a:p>
            <a:pPr indent="-302895" lvl="0" marL="457200" rtl="0" algn="l">
              <a:lnSpc>
                <a:spcPct val="100000"/>
              </a:lnSpc>
              <a:spcBef>
                <a:spcPts val="0"/>
              </a:spcBef>
              <a:spcAft>
                <a:spcPts val="0"/>
              </a:spcAft>
              <a:buClr>
                <a:srgbClr val="666666"/>
              </a:buClr>
              <a:buSzPts val="1170"/>
              <a:buChar char="•"/>
            </a:pPr>
            <a:r>
              <a:rPr lang="de-AT">
                <a:solidFill>
                  <a:srgbClr val="666666"/>
                </a:solidFill>
              </a:rPr>
              <a:t>Add additional indicators</a:t>
            </a:r>
            <a:endParaRPr>
              <a:solidFill>
                <a:srgbClr val="666666"/>
              </a:solidFill>
            </a:endParaRPr>
          </a:p>
          <a:p>
            <a:pPr indent="-302895" lvl="0" marL="457200" rtl="0" algn="l">
              <a:lnSpc>
                <a:spcPct val="100000"/>
              </a:lnSpc>
              <a:spcBef>
                <a:spcPts val="0"/>
              </a:spcBef>
              <a:spcAft>
                <a:spcPts val="0"/>
              </a:spcAft>
              <a:buClr>
                <a:srgbClr val="666666"/>
              </a:buClr>
              <a:buSzPts val="1170"/>
              <a:buChar char="•"/>
            </a:pPr>
            <a:r>
              <a:rPr lang="de-AT">
                <a:solidFill>
                  <a:srgbClr val="666666"/>
                </a:solidFill>
              </a:rPr>
              <a:t>Additional post processing of Gluetags</a:t>
            </a:r>
            <a:endParaRPr>
              <a:solidFill>
                <a:srgbClr val="666666"/>
              </a:solidFill>
            </a:endParaRPr>
          </a:p>
          <a:p>
            <a:pPr indent="-302895" lvl="0" marL="457200" rtl="0" algn="l">
              <a:lnSpc>
                <a:spcPct val="100000"/>
              </a:lnSpc>
              <a:spcBef>
                <a:spcPts val="0"/>
              </a:spcBef>
              <a:spcAft>
                <a:spcPts val="0"/>
              </a:spcAft>
              <a:buClr>
                <a:srgbClr val="666666"/>
              </a:buClr>
              <a:buSzPts val="1170"/>
              <a:buChar char="•"/>
            </a:pPr>
            <a:r>
              <a:rPr lang="de-AT">
                <a:solidFill>
                  <a:srgbClr val="666666"/>
                </a:solidFill>
              </a:rPr>
              <a:t>Prove of minimal amount of Gluetags</a:t>
            </a:r>
            <a:endParaRPr>
              <a:solidFill>
                <a:srgbClr val="666666"/>
              </a:solidFill>
            </a:endParaRPr>
          </a:p>
        </p:txBody>
      </p:sp>
      <p:sp>
        <p:nvSpPr>
          <p:cNvPr id="665" name="Google Shape;665;p41"/>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sp>
        <p:nvSpPr>
          <p:cNvPr id="666" name="Google Shape;666;p41"/>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sp>
        <p:nvSpPr>
          <p:cNvPr id="671" name="Google Shape;671;p42"/>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Conclusion &amp; Future Work</a:t>
            </a:r>
            <a:endParaRPr/>
          </a:p>
        </p:txBody>
      </p:sp>
      <p:sp>
        <p:nvSpPr>
          <p:cNvPr id="672" name="Google Shape;672;p42"/>
          <p:cNvSpPr txBox="1"/>
          <p:nvPr>
            <p:ph idx="1" type="body"/>
          </p:nvPr>
        </p:nvSpPr>
        <p:spPr>
          <a:xfrm>
            <a:off x="360175" y="916625"/>
            <a:ext cx="11662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solidFill>
                  <a:srgbClr val="999999"/>
                </a:solidFill>
              </a:rPr>
              <a:t>Conclusion</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Solutions are found within a reasonable time</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Mesh size is a limiting factor</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Reconstruction works for small meshes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Mesh shape also influences the performance</a:t>
            </a:r>
            <a:endParaRPr>
              <a:solidFill>
                <a:srgbClr val="999999"/>
              </a:solidFill>
            </a:endParaRPr>
          </a:p>
          <a:p>
            <a:pPr indent="0" lvl="0" marL="0" rtl="0" algn="l">
              <a:lnSpc>
                <a:spcPct val="100000"/>
              </a:lnSpc>
              <a:spcBef>
                <a:spcPts val="360"/>
              </a:spcBef>
              <a:spcAft>
                <a:spcPts val="0"/>
              </a:spcAft>
              <a:buSzPts val="1170"/>
              <a:buNone/>
            </a:pPr>
            <a:r>
              <a:rPr lang="de-AT">
                <a:solidFill>
                  <a:srgbClr val="000000"/>
                </a:solidFill>
              </a:rPr>
              <a:t>Future Work</a:t>
            </a:r>
            <a:endParaRPr>
              <a:solidFill>
                <a:srgbClr val="000000"/>
              </a:solidFill>
            </a:endParaRPr>
          </a:p>
          <a:p>
            <a:pPr indent="-302895" lvl="0" marL="457200" rtl="0" algn="l">
              <a:lnSpc>
                <a:spcPct val="100000"/>
              </a:lnSpc>
              <a:spcBef>
                <a:spcPts val="360"/>
              </a:spcBef>
              <a:spcAft>
                <a:spcPts val="0"/>
              </a:spcAft>
              <a:buClr>
                <a:srgbClr val="000000"/>
              </a:buClr>
              <a:buSzPts val="1170"/>
              <a:buChar char="•"/>
            </a:pPr>
            <a:r>
              <a:rPr lang="de-AT">
                <a:solidFill>
                  <a:srgbClr val="000000"/>
                </a:solidFill>
              </a:rPr>
              <a:t>Improve performance</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Add additional indicators</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Additional post processing of Gluetags</a:t>
            </a:r>
            <a:endParaRPr>
              <a:solidFill>
                <a:srgbClr val="000000"/>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Prove of minimal amount of Gluetags</a:t>
            </a:r>
            <a:endParaRPr>
              <a:solidFill>
                <a:srgbClr val="000000"/>
              </a:solidFill>
            </a:endParaRPr>
          </a:p>
        </p:txBody>
      </p:sp>
      <p:sp>
        <p:nvSpPr>
          <p:cNvPr id="673" name="Google Shape;673;p42"/>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sp>
        <p:nvSpPr>
          <p:cNvPr id="674" name="Google Shape;674;p42"/>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Google Shape;679;p43"/>
          <p:cNvSpPr txBox="1"/>
          <p:nvPr>
            <p:ph type="title"/>
          </p:nvPr>
        </p:nvSpPr>
        <p:spPr>
          <a:xfrm>
            <a:off x="841004" y="42082"/>
            <a:ext cx="10513168" cy="757414"/>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Thank You for your Attention!</a:t>
            </a:r>
            <a:endParaRPr/>
          </a:p>
        </p:txBody>
      </p:sp>
      <p:sp>
        <p:nvSpPr>
          <p:cNvPr id="680" name="Google Shape;680;p43"/>
          <p:cNvSpPr txBox="1"/>
          <p:nvPr>
            <p:ph idx="1" type="body"/>
          </p:nvPr>
        </p:nvSpPr>
        <p:spPr>
          <a:xfrm>
            <a:off x="154561" y="914886"/>
            <a:ext cx="11849688" cy="5474967"/>
          </a:xfrm>
          <a:prstGeom prst="rect">
            <a:avLst/>
          </a:prstGeom>
          <a:noFill/>
          <a:ln>
            <a:noFill/>
          </a:ln>
        </p:spPr>
        <p:txBody>
          <a:bodyPr anchorCtr="0" anchor="t" bIns="60950" lIns="121925" spcFirstLastPara="1" rIns="121925" wrap="square" tIns="60950">
            <a:noAutofit/>
          </a:bodyPr>
          <a:lstStyle/>
          <a:p>
            <a:pPr indent="-225108" lvl="0" marL="357188" rtl="0" algn="l">
              <a:lnSpc>
                <a:spcPct val="100000"/>
              </a:lnSpc>
              <a:spcBef>
                <a:spcPts val="0"/>
              </a:spcBef>
              <a:spcAft>
                <a:spcPts val="0"/>
              </a:spcAft>
              <a:buSzPts val="2080"/>
              <a:buFont typeface="Calibri"/>
              <a:buNone/>
            </a:pPr>
            <a:r>
              <a:t/>
            </a:r>
            <a:endParaRPr/>
          </a:p>
          <a:p>
            <a:pPr indent="0" lvl="0" marL="357187" rtl="0" algn="l">
              <a:lnSpc>
                <a:spcPct val="100000"/>
              </a:lnSpc>
              <a:spcBef>
                <a:spcPts val="640"/>
              </a:spcBef>
              <a:spcAft>
                <a:spcPts val="0"/>
              </a:spcAft>
              <a:buSzPts val="1170"/>
              <a:buNone/>
            </a:pPr>
            <a:r>
              <a:t/>
            </a:r>
            <a:endParaRPr/>
          </a:p>
        </p:txBody>
      </p:sp>
      <p:sp>
        <p:nvSpPr>
          <p:cNvPr id="681" name="Google Shape;681;p43"/>
          <p:cNvSpPr txBox="1"/>
          <p:nvPr>
            <p:ph idx="11" type="ftr"/>
          </p:nvPr>
        </p:nvSpPr>
        <p:spPr>
          <a:xfrm>
            <a:off x="154560" y="6513437"/>
            <a:ext cx="4943440" cy="301695"/>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682" name="Google Shape;682;p43"/>
          <p:cNvSpPr txBox="1"/>
          <p:nvPr>
            <p:ph idx="12" type="sldNum"/>
          </p:nvPr>
        </p:nvSpPr>
        <p:spPr>
          <a:xfrm>
            <a:off x="5377733" y="6508672"/>
            <a:ext cx="1439708" cy="306458"/>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pic>
        <p:nvPicPr>
          <p:cNvPr id="683" name="Google Shape;683;p43"/>
          <p:cNvPicPr preferRelativeResize="0"/>
          <p:nvPr/>
        </p:nvPicPr>
        <p:blipFill rotWithShape="1">
          <a:blip r:embed="rId3">
            <a:alphaModFix/>
          </a:blip>
          <a:srcRect b="0" l="0" r="0" t="0"/>
          <a:stretch/>
        </p:blipFill>
        <p:spPr>
          <a:xfrm>
            <a:off x="3499999" y="1235625"/>
            <a:ext cx="4703275" cy="5016051"/>
          </a:xfrm>
          <a:prstGeom prst="rect">
            <a:avLst/>
          </a:prstGeom>
          <a:noFill/>
          <a:ln>
            <a:noFill/>
          </a:ln>
        </p:spPr>
      </p:pic>
      <p:pic>
        <p:nvPicPr>
          <p:cNvPr id="684" name="Google Shape;684;p43"/>
          <p:cNvPicPr preferRelativeResize="0"/>
          <p:nvPr/>
        </p:nvPicPr>
        <p:blipFill rotWithShape="1">
          <a:blip r:embed="rId4">
            <a:alphaModFix/>
          </a:blip>
          <a:srcRect b="0" l="0" r="0" t="0"/>
          <a:stretch/>
        </p:blipFill>
        <p:spPr>
          <a:xfrm flipH="1">
            <a:off x="641541" y="1751141"/>
            <a:ext cx="3127725" cy="4170300"/>
          </a:xfrm>
          <a:prstGeom prst="rect">
            <a:avLst/>
          </a:prstGeom>
          <a:noFill/>
          <a:ln>
            <a:noFill/>
          </a:ln>
        </p:spPr>
      </p:pic>
      <p:sp>
        <p:nvSpPr>
          <p:cNvPr id="685" name="Google Shape;685;p43"/>
          <p:cNvSpPr txBox="1"/>
          <p:nvPr/>
        </p:nvSpPr>
        <p:spPr>
          <a:xfrm>
            <a:off x="641475" y="5921450"/>
            <a:ext cx="3127800" cy="50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 Meister Gröller [7]</a:t>
            </a:r>
            <a:endParaRPr b="0" i="0" sz="2400" u="none" cap="none" strike="noStrike">
              <a:solidFill>
                <a:srgbClr val="000000"/>
              </a:solidFill>
              <a:latin typeface="Calibri"/>
              <a:ea typeface="Calibri"/>
              <a:cs typeface="Calibri"/>
              <a:sym typeface="Calibri"/>
            </a:endParaRPr>
          </a:p>
        </p:txBody>
      </p:sp>
      <p:sp>
        <p:nvSpPr>
          <p:cNvPr id="686" name="Google Shape;686;p43"/>
          <p:cNvSpPr txBox="1"/>
          <p:nvPr/>
        </p:nvSpPr>
        <p:spPr>
          <a:xfrm>
            <a:off x="3836675" y="5913525"/>
            <a:ext cx="4208700" cy="47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Meister Gröller (400 Polygons)</a:t>
            </a:r>
            <a:endParaRPr b="0" i="0" sz="2400" u="none" cap="none" strike="noStrike">
              <a:solidFill>
                <a:srgbClr val="000000"/>
              </a:solidFill>
              <a:latin typeface="Calibri"/>
              <a:ea typeface="Calibri"/>
              <a:cs typeface="Calibri"/>
              <a:sym typeface="Calibri"/>
            </a:endParaRPr>
          </a:p>
        </p:txBody>
      </p:sp>
      <p:pic>
        <p:nvPicPr>
          <p:cNvPr id="687" name="Google Shape;687;p43"/>
          <p:cNvPicPr preferRelativeResize="0"/>
          <p:nvPr/>
        </p:nvPicPr>
        <p:blipFill rotWithShape="1">
          <a:blip r:embed="rId5">
            <a:alphaModFix/>
          </a:blip>
          <a:srcRect b="0" l="0" r="0" t="0"/>
          <a:stretch/>
        </p:blipFill>
        <p:spPr>
          <a:xfrm rot="-5400000">
            <a:off x="7151912" y="2340112"/>
            <a:ext cx="5346951" cy="29001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
        <p:nvSpPr>
          <p:cNvPr id="692" name="Google Shape;692;p44"/>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Bibliography</a:t>
            </a:r>
            <a:endParaRPr/>
          </a:p>
        </p:txBody>
      </p:sp>
      <p:sp>
        <p:nvSpPr>
          <p:cNvPr id="693" name="Google Shape;693;p44"/>
          <p:cNvSpPr txBox="1"/>
          <p:nvPr>
            <p:ph idx="1" type="body"/>
          </p:nvPr>
        </p:nvSpPr>
        <p:spPr>
          <a:xfrm>
            <a:off x="154561" y="914886"/>
            <a:ext cx="118497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sz="1800">
                <a:latin typeface="Arial"/>
                <a:ea typeface="Arial"/>
                <a:cs typeface="Arial"/>
                <a:sym typeface="Arial"/>
              </a:rPr>
              <a:t>[1] Tolley, M.T., Felton, S.M., Miyashita, S., Aukes, D., Rus, D. and Wood, R.J., 2014. Self-folding origami: shape memory composites activated by uniform heating. </a:t>
            </a:r>
            <a:r>
              <a:rPr i="1" lang="de-AT" sz="1800">
                <a:latin typeface="Arial"/>
                <a:ea typeface="Arial"/>
                <a:cs typeface="Arial"/>
                <a:sym typeface="Arial"/>
              </a:rPr>
              <a:t>Smart Materials and Structures</a:t>
            </a:r>
            <a:r>
              <a:rPr lang="de-AT" sz="1800">
                <a:latin typeface="Arial"/>
                <a:ea typeface="Arial"/>
                <a:cs typeface="Arial"/>
                <a:sym typeface="Arial"/>
              </a:rPr>
              <a:t>, </a:t>
            </a:r>
            <a:r>
              <a:rPr i="1" lang="de-AT" sz="1800">
                <a:latin typeface="Arial"/>
                <a:ea typeface="Arial"/>
                <a:cs typeface="Arial"/>
                <a:sym typeface="Arial"/>
              </a:rPr>
              <a:t>23</a:t>
            </a:r>
            <a:r>
              <a:rPr lang="de-AT" sz="1800">
                <a:latin typeface="Arial"/>
                <a:ea typeface="Arial"/>
                <a:cs typeface="Arial"/>
                <a:sym typeface="Arial"/>
              </a:rPr>
              <a:t>(9), p.094006</a:t>
            </a:r>
            <a:endParaRPr sz="1800">
              <a:latin typeface="Arial"/>
              <a:ea typeface="Arial"/>
              <a:cs typeface="Arial"/>
              <a:sym typeface="Arial"/>
            </a:endParaRPr>
          </a:p>
          <a:p>
            <a:pPr indent="0" lvl="0" marL="0" rtl="0" algn="l">
              <a:lnSpc>
                <a:spcPct val="100000"/>
              </a:lnSpc>
              <a:spcBef>
                <a:spcPts val="360"/>
              </a:spcBef>
              <a:spcAft>
                <a:spcPts val="0"/>
              </a:spcAft>
              <a:buSzPts val="1170"/>
              <a:buNone/>
            </a:pPr>
            <a:r>
              <a:rPr lang="de-AT" sz="1800">
                <a:latin typeface="Arial"/>
                <a:ea typeface="Arial"/>
                <a:cs typeface="Arial"/>
                <a:sym typeface="Arial"/>
              </a:rPr>
              <a:t>[2] NASA, 2014, accessed on 03.09.2019, https://www.nasa.gov/jpl/news/origami-style-solar-power-20140814</a:t>
            </a:r>
            <a:endParaRPr sz="1800">
              <a:latin typeface="Arial"/>
              <a:ea typeface="Arial"/>
              <a:cs typeface="Arial"/>
              <a:sym typeface="Arial"/>
            </a:endParaRPr>
          </a:p>
          <a:p>
            <a:pPr indent="0" lvl="0" marL="0" rtl="0" algn="l">
              <a:lnSpc>
                <a:spcPct val="100000"/>
              </a:lnSpc>
              <a:spcBef>
                <a:spcPts val="360"/>
              </a:spcBef>
              <a:spcAft>
                <a:spcPts val="0"/>
              </a:spcAft>
              <a:buSzPts val="1170"/>
              <a:buNone/>
            </a:pPr>
            <a:r>
              <a:rPr lang="de-AT" sz="1800">
                <a:latin typeface="Arial"/>
                <a:ea typeface="Arial"/>
                <a:cs typeface="Arial"/>
                <a:sym typeface="Arial"/>
              </a:rPr>
              <a:t>[3] Freecadweb, accessed on 03.09.2019, </a:t>
            </a:r>
            <a:r>
              <a:rPr lang="de-AT" sz="1800" u="sng">
                <a:solidFill>
                  <a:schemeClr val="hlink"/>
                </a:solidFill>
                <a:hlinkClick r:id="rId3"/>
              </a:rPr>
              <a:t>https://www.freecadweb.org/wiki/SheetMetal_Workbench</a:t>
            </a:r>
            <a:endParaRPr sz="1800"/>
          </a:p>
          <a:p>
            <a:pPr indent="0" lvl="0" marL="0" rtl="0" algn="l">
              <a:lnSpc>
                <a:spcPct val="100000"/>
              </a:lnSpc>
              <a:spcBef>
                <a:spcPts val="360"/>
              </a:spcBef>
              <a:spcAft>
                <a:spcPts val="0"/>
              </a:spcAft>
              <a:buSzPts val="1170"/>
              <a:buNone/>
            </a:pPr>
            <a:r>
              <a:rPr lang="de-AT" sz="1800"/>
              <a:t>[5] </a:t>
            </a:r>
            <a:r>
              <a:rPr lang="de-AT" sz="1800">
                <a:latin typeface="Arial"/>
                <a:ea typeface="Arial"/>
                <a:cs typeface="Arial"/>
                <a:sym typeface="Arial"/>
              </a:rPr>
              <a:t>Straub, Raphael, and Hartmut Prautzsch. </a:t>
            </a:r>
            <a:r>
              <a:rPr i="1" lang="de-AT" sz="1800">
                <a:latin typeface="Arial"/>
                <a:ea typeface="Arial"/>
                <a:cs typeface="Arial"/>
                <a:sym typeface="Arial"/>
              </a:rPr>
              <a:t>Creating optimized cut-out sheets for paper models from meshes</a:t>
            </a:r>
            <a:r>
              <a:rPr lang="de-AT" sz="1800">
                <a:latin typeface="Arial"/>
                <a:ea typeface="Arial"/>
                <a:cs typeface="Arial"/>
                <a:sym typeface="Arial"/>
              </a:rPr>
              <a:t>. KIT, Fakultät für Informatik, 2011</a:t>
            </a:r>
            <a:endParaRPr sz="1800"/>
          </a:p>
          <a:p>
            <a:pPr indent="0" lvl="0" marL="0" rtl="0" algn="l">
              <a:lnSpc>
                <a:spcPct val="100000"/>
              </a:lnSpc>
              <a:spcBef>
                <a:spcPts val="360"/>
              </a:spcBef>
              <a:spcAft>
                <a:spcPts val="0"/>
              </a:spcAft>
              <a:buSzPts val="1170"/>
              <a:buNone/>
            </a:pPr>
            <a:r>
              <a:rPr lang="de-AT" sz="1800">
                <a:latin typeface="Arial"/>
                <a:ea typeface="Arial"/>
                <a:cs typeface="Arial"/>
                <a:sym typeface="Arial"/>
              </a:rPr>
              <a:t>[4] Takahashi, S., Wu, H.Y., Saw, S.H., Lin, C.C. and Yen, H.C., 2011, September. Optimized topological surgery for unfolding 3d meshes. In </a:t>
            </a:r>
            <a:r>
              <a:rPr i="1" lang="de-AT" sz="1800">
                <a:latin typeface="Arial"/>
                <a:ea typeface="Arial"/>
                <a:cs typeface="Arial"/>
                <a:sym typeface="Arial"/>
              </a:rPr>
              <a:t>Computer Graphics Forum</a:t>
            </a:r>
            <a:r>
              <a:rPr lang="de-AT" sz="1800">
                <a:latin typeface="Arial"/>
                <a:ea typeface="Arial"/>
                <a:cs typeface="Arial"/>
                <a:sym typeface="Arial"/>
              </a:rPr>
              <a:t> (Vol. 30, No. 7, pp. 2077-2086). Oxford, UK: Blackwell Publishing Ltd</a:t>
            </a:r>
            <a:endParaRPr sz="1800">
              <a:latin typeface="Arial"/>
              <a:ea typeface="Arial"/>
              <a:cs typeface="Arial"/>
              <a:sym typeface="Arial"/>
            </a:endParaRPr>
          </a:p>
          <a:p>
            <a:pPr indent="0" lvl="0" marL="0" rtl="0" algn="l">
              <a:lnSpc>
                <a:spcPct val="100000"/>
              </a:lnSpc>
              <a:spcBef>
                <a:spcPts val="360"/>
              </a:spcBef>
              <a:spcAft>
                <a:spcPts val="0"/>
              </a:spcAft>
              <a:buSzPts val="1170"/>
              <a:buNone/>
            </a:pPr>
            <a:r>
              <a:rPr lang="de-AT" sz="1800">
                <a:latin typeface="Arial"/>
                <a:ea typeface="Arial"/>
                <a:cs typeface="Arial"/>
                <a:sym typeface="Arial"/>
              </a:rPr>
              <a:t>[6] Mitani, Jun, and Hiromasa Suzuki. "Making papercraft toys from meshes using strip-based approximate unfolding." </a:t>
            </a:r>
            <a:r>
              <a:rPr i="1" lang="de-AT" sz="1800">
                <a:latin typeface="Arial"/>
                <a:ea typeface="Arial"/>
                <a:cs typeface="Arial"/>
                <a:sym typeface="Arial"/>
              </a:rPr>
              <a:t>ACM transactions on graphics (TOG)</a:t>
            </a:r>
            <a:r>
              <a:rPr lang="de-AT" sz="1800">
                <a:latin typeface="Arial"/>
                <a:ea typeface="Arial"/>
                <a:cs typeface="Arial"/>
                <a:sym typeface="Arial"/>
              </a:rPr>
              <a:t>. Vol. 23. No. 3. ACM, 2004</a:t>
            </a:r>
            <a:endParaRPr sz="1800">
              <a:latin typeface="Arial"/>
              <a:ea typeface="Arial"/>
              <a:cs typeface="Arial"/>
              <a:sym typeface="Arial"/>
            </a:endParaRPr>
          </a:p>
          <a:p>
            <a:pPr indent="0" lvl="0" marL="0" rtl="0" algn="l">
              <a:lnSpc>
                <a:spcPct val="100000"/>
              </a:lnSpc>
              <a:spcBef>
                <a:spcPts val="360"/>
              </a:spcBef>
              <a:spcAft>
                <a:spcPts val="0"/>
              </a:spcAft>
              <a:buSzPts val="1170"/>
              <a:buNone/>
            </a:pPr>
            <a:r>
              <a:rPr lang="de-AT" sz="1800">
                <a:latin typeface="Arial"/>
                <a:ea typeface="Arial"/>
                <a:cs typeface="Arial"/>
                <a:sym typeface="Arial"/>
              </a:rPr>
              <a:t>[7] Meister Gröller, accessed on 03.09.2019, https://www.cg.tuwien.ac.at/staff/EduardGroeller.html</a:t>
            </a:r>
            <a:endParaRPr sz="1800">
              <a:latin typeface="Arial"/>
              <a:ea typeface="Arial"/>
              <a:cs typeface="Arial"/>
              <a:sym typeface="Arial"/>
            </a:endParaRPr>
          </a:p>
          <a:p>
            <a:pPr indent="0" lvl="0" marL="0" rtl="0" algn="l">
              <a:lnSpc>
                <a:spcPct val="100000"/>
              </a:lnSpc>
              <a:spcBef>
                <a:spcPts val="360"/>
              </a:spcBef>
              <a:spcAft>
                <a:spcPts val="0"/>
              </a:spcAft>
              <a:buSzPts val="1170"/>
              <a:buNone/>
            </a:pPr>
            <a:r>
              <a:t/>
            </a:r>
            <a:endParaRPr sz="1100">
              <a:latin typeface="Arial"/>
              <a:ea typeface="Arial"/>
              <a:cs typeface="Arial"/>
              <a:sym typeface="Arial"/>
            </a:endParaRPr>
          </a:p>
          <a:p>
            <a:pPr indent="0" lvl="0" marL="0" rtl="0" algn="l">
              <a:lnSpc>
                <a:spcPct val="100000"/>
              </a:lnSpc>
              <a:spcBef>
                <a:spcPts val="360"/>
              </a:spcBef>
              <a:spcAft>
                <a:spcPts val="0"/>
              </a:spcAft>
              <a:buSzPts val="1170"/>
              <a:buNone/>
            </a:pPr>
            <a:r>
              <a:t/>
            </a:r>
            <a:endParaRPr sz="1100">
              <a:latin typeface="Arial"/>
              <a:ea typeface="Arial"/>
              <a:cs typeface="Arial"/>
              <a:sym typeface="Arial"/>
            </a:endParaRPr>
          </a:p>
        </p:txBody>
      </p:sp>
      <p:sp>
        <p:nvSpPr>
          <p:cNvPr id="694" name="Google Shape;694;p44"/>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sp>
        <p:nvSpPr>
          <p:cNvPr id="695" name="Google Shape;695;p44"/>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5"/>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Background</a:t>
            </a:r>
            <a:endParaRPr/>
          </a:p>
        </p:txBody>
      </p:sp>
      <p:sp>
        <p:nvSpPr>
          <p:cNvPr id="302" name="Google Shape;302;p5"/>
          <p:cNvSpPr txBox="1"/>
          <p:nvPr>
            <p:ph idx="1" type="body"/>
          </p:nvPr>
        </p:nvSpPr>
        <p:spPr>
          <a:xfrm>
            <a:off x="365225" y="914875"/>
            <a:ext cx="11639100" cy="5475000"/>
          </a:xfrm>
          <a:prstGeom prst="rect">
            <a:avLst/>
          </a:prstGeom>
          <a:noFill/>
          <a:ln>
            <a:noFill/>
          </a:ln>
        </p:spPr>
        <p:txBody>
          <a:bodyPr anchorCtr="0" anchor="t" bIns="60950" lIns="121925" spcFirstLastPara="1" rIns="121925" wrap="square" tIns="60950">
            <a:noAutofit/>
          </a:bodyPr>
          <a:lstStyle/>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302895" lvl="0" marL="457200" rtl="0" algn="l">
              <a:lnSpc>
                <a:spcPct val="100000"/>
              </a:lnSpc>
              <a:spcBef>
                <a:spcPts val="0"/>
              </a:spcBef>
              <a:spcAft>
                <a:spcPts val="0"/>
              </a:spcAft>
              <a:buClr>
                <a:srgbClr val="666666"/>
              </a:buClr>
              <a:buSzPts val="1170"/>
              <a:buChar char="•"/>
            </a:pPr>
            <a:r>
              <a:rPr lang="de-AT">
                <a:solidFill>
                  <a:srgbClr val="666666"/>
                </a:solidFill>
              </a:rPr>
              <a:t>Creation of Papercraft Models</a:t>
            </a:r>
            <a:endParaRPr>
              <a:solidFill>
                <a:srgbClr val="666666"/>
              </a:solidFill>
            </a:endParaRPr>
          </a:p>
          <a:p>
            <a:pPr indent="0" lvl="0" marL="457200" rtl="0" algn="l">
              <a:lnSpc>
                <a:spcPct val="100000"/>
              </a:lnSpc>
              <a:spcBef>
                <a:spcPts val="0"/>
              </a:spcBef>
              <a:spcAft>
                <a:spcPts val="0"/>
              </a:spcAft>
              <a:buSzPts val="1170"/>
              <a:buNone/>
            </a:pPr>
            <a:r>
              <a:t/>
            </a:r>
            <a:endParaRPr/>
          </a:p>
          <a:p>
            <a:pPr indent="-302895" lvl="0" marL="457200" rtl="0" algn="l">
              <a:lnSpc>
                <a:spcPct val="100000"/>
              </a:lnSpc>
              <a:spcBef>
                <a:spcPts val="0"/>
              </a:spcBef>
              <a:spcAft>
                <a:spcPts val="0"/>
              </a:spcAft>
              <a:buSzPts val="1170"/>
              <a:buChar char="•"/>
            </a:pPr>
            <a:r>
              <a:rPr lang="de-AT"/>
              <a:t>Self-folding Materials</a:t>
            </a:r>
            <a:endParaRPr/>
          </a:p>
          <a:p>
            <a:pPr indent="0" lvl="0" marL="457200" rtl="0" algn="l">
              <a:lnSpc>
                <a:spcPct val="100000"/>
              </a:lnSpc>
              <a:spcBef>
                <a:spcPts val="0"/>
              </a:spcBef>
              <a:spcAft>
                <a:spcPts val="0"/>
              </a:spcAft>
              <a:buSzPts val="1170"/>
              <a:buNone/>
            </a:pPr>
            <a:r>
              <a:t/>
            </a:r>
            <a:endParaRPr/>
          </a:p>
          <a:p>
            <a:pPr indent="-302895" lvl="0" marL="457200" rtl="0" algn="l">
              <a:lnSpc>
                <a:spcPct val="100000"/>
              </a:lnSpc>
              <a:spcBef>
                <a:spcPts val="0"/>
              </a:spcBef>
              <a:spcAft>
                <a:spcPts val="0"/>
              </a:spcAft>
              <a:buSzPts val="1170"/>
              <a:buChar char="•"/>
            </a:pPr>
            <a:r>
              <a:rPr lang="de-AT"/>
              <a:t>and more</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132080" rtl="0" algn="l">
              <a:lnSpc>
                <a:spcPct val="100000"/>
              </a:lnSpc>
              <a:spcBef>
                <a:spcPts val="0"/>
              </a:spcBef>
              <a:spcAft>
                <a:spcPts val="0"/>
              </a:spcAft>
              <a:buSzPts val="2080"/>
              <a:buFont typeface="Calibri"/>
              <a:buNone/>
            </a:pPr>
            <a:r>
              <a:t/>
            </a:r>
            <a:endParaRPr/>
          </a:p>
          <a:p>
            <a:pPr indent="0" lvl="0" marL="0" rtl="0" algn="l">
              <a:lnSpc>
                <a:spcPct val="100000"/>
              </a:lnSpc>
              <a:spcBef>
                <a:spcPts val="640"/>
              </a:spcBef>
              <a:spcAft>
                <a:spcPts val="0"/>
              </a:spcAft>
              <a:buSzPts val="1170"/>
              <a:buNone/>
            </a:pPr>
            <a:r>
              <a:rPr lang="de-AT"/>
              <a:t> </a:t>
            </a:r>
            <a:endParaRPr/>
          </a:p>
        </p:txBody>
      </p:sp>
      <p:sp>
        <p:nvSpPr>
          <p:cNvPr id="303" name="Google Shape;303;p5"/>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304" name="Google Shape;304;p5"/>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305" name="Google Shape;305;p5"/>
          <p:cNvSpPr/>
          <p:nvPr/>
        </p:nvSpPr>
        <p:spPr>
          <a:xfrm>
            <a:off x="6059825" y="2024975"/>
            <a:ext cx="5294400" cy="3702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5"/>
          <p:cNvSpPr txBox="1"/>
          <p:nvPr/>
        </p:nvSpPr>
        <p:spPr>
          <a:xfrm>
            <a:off x="7492925" y="5727375"/>
            <a:ext cx="29088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AT" sz="2400" u="none" cap="none" strike="noStrike">
                <a:solidFill>
                  <a:schemeClr val="dk1"/>
                </a:solidFill>
                <a:latin typeface="Arial"/>
                <a:ea typeface="Arial"/>
                <a:cs typeface="Arial"/>
                <a:sym typeface="Arial"/>
              </a:rPr>
              <a:t>Tolley et al. 2014 [1]</a:t>
            </a:r>
            <a:endParaRPr b="0" i="0" sz="2400" u="none" cap="none" strike="noStrike">
              <a:solidFill>
                <a:srgbClr val="000000"/>
              </a:solidFill>
              <a:latin typeface="Arial"/>
              <a:ea typeface="Arial"/>
              <a:cs typeface="Arial"/>
              <a:sym typeface="Arial"/>
            </a:endParaRPr>
          </a:p>
        </p:txBody>
      </p:sp>
      <p:pic>
        <p:nvPicPr>
          <p:cNvPr id="307" name="Google Shape;307;p5"/>
          <p:cNvPicPr preferRelativeResize="0"/>
          <p:nvPr/>
        </p:nvPicPr>
        <p:blipFill>
          <a:blip r:embed="rId3">
            <a:alphaModFix/>
          </a:blip>
          <a:stretch>
            <a:fillRect/>
          </a:stretch>
        </p:blipFill>
        <p:spPr>
          <a:xfrm>
            <a:off x="6059825" y="1762774"/>
            <a:ext cx="5540700" cy="3871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6"/>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What is 3D-Mesh Unfolding?</a:t>
            </a:r>
            <a:endParaRPr/>
          </a:p>
        </p:txBody>
      </p:sp>
      <p:sp>
        <p:nvSpPr>
          <p:cNvPr id="313" name="Google Shape;313;p6"/>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sp>
        <p:nvSpPr>
          <p:cNvPr id="314" name="Google Shape;314;p6"/>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
        <p:nvSpPr>
          <p:cNvPr id="315" name="Google Shape;315;p6"/>
          <p:cNvSpPr/>
          <p:nvPr/>
        </p:nvSpPr>
        <p:spPr>
          <a:xfrm>
            <a:off x="8704251" y="1887125"/>
            <a:ext cx="2884175" cy="38369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6" name="Google Shape;316;p6"/>
          <p:cNvPicPr preferRelativeResize="0"/>
          <p:nvPr/>
        </p:nvPicPr>
        <p:blipFill rotWithShape="1">
          <a:blip r:embed="rId3">
            <a:alphaModFix/>
          </a:blip>
          <a:srcRect b="0" l="0" r="0" t="0"/>
          <a:stretch/>
        </p:blipFill>
        <p:spPr>
          <a:xfrm>
            <a:off x="300600" y="1630200"/>
            <a:ext cx="4365622" cy="4171610"/>
          </a:xfrm>
          <a:prstGeom prst="rect">
            <a:avLst/>
          </a:prstGeom>
          <a:noFill/>
          <a:ln>
            <a:noFill/>
          </a:ln>
        </p:spPr>
      </p:pic>
      <p:pic>
        <p:nvPicPr>
          <p:cNvPr id="317" name="Google Shape;317;p6"/>
          <p:cNvPicPr preferRelativeResize="0"/>
          <p:nvPr/>
        </p:nvPicPr>
        <p:blipFill rotWithShape="1">
          <a:blip r:embed="rId4">
            <a:alphaModFix/>
          </a:blip>
          <a:srcRect b="0" l="0" r="0" t="0"/>
          <a:stretch/>
        </p:blipFill>
        <p:spPr>
          <a:xfrm rot="-5400000">
            <a:off x="4513334" y="1985289"/>
            <a:ext cx="4100612" cy="3532419"/>
          </a:xfrm>
          <a:prstGeom prst="rect">
            <a:avLst/>
          </a:prstGeom>
          <a:noFill/>
          <a:ln>
            <a:noFill/>
          </a:ln>
        </p:spPr>
      </p:pic>
      <p:sp>
        <p:nvSpPr>
          <p:cNvPr id="318" name="Google Shape;318;p6"/>
          <p:cNvSpPr txBox="1"/>
          <p:nvPr/>
        </p:nvSpPr>
        <p:spPr>
          <a:xfrm>
            <a:off x="329174" y="5694729"/>
            <a:ext cx="3952500" cy="46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de-AT" sz="2400" u="none" cap="none" strike="noStrike">
                <a:solidFill>
                  <a:srgbClr val="000000"/>
                </a:solidFill>
                <a:latin typeface="Calibri"/>
                <a:ea typeface="Calibri"/>
                <a:cs typeface="Calibri"/>
                <a:sym typeface="Calibri"/>
              </a:rPr>
              <a:t>24 Faces</a:t>
            </a:r>
            <a:endParaRPr b="0" i="0" sz="2400" u="none" cap="none" strike="noStrike">
              <a:solidFill>
                <a:srgbClr val="000000"/>
              </a:solidFill>
              <a:latin typeface="Calibri"/>
              <a:ea typeface="Calibri"/>
              <a:cs typeface="Calibri"/>
              <a:sym typeface="Calibri"/>
            </a:endParaRPr>
          </a:p>
        </p:txBody>
      </p:sp>
      <p:sp>
        <p:nvSpPr>
          <p:cNvPr id="319" name="Google Shape;319;p6"/>
          <p:cNvSpPr/>
          <p:nvPr/>
        </p:nvSpPr>
        <p:spPr>
          <a:xfrm>
            <a:off x="4188625" y="3512150"/>
            <a:ext cx="569100" cy="2679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6"/>
          <p:cNvSpPr/>
          <p:nvPr/>
        </p:nvSpPr>
        <p:spPr>
          <a:xfrm>
            <a:off x="7950550" y="3512150"/>
            <a:ext cx="569100" cy="2679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1" name="Google Shape;321;p6"/>
          <p:cNvPicPr preferRelativeResize="0"/>
          <p:nvPr/>
        </p:nvPicPr>
        <p:blipFill rotWithShape="1">
          <a:blip r:embed="rId5">
            <a:alphaModFix/>
          </a:blip>
          <a:srcRect b="0" l="60184" r="0" t="0"/>
          <a:stretch/>
        </p:blipFill>
        <p:spPr>
          <a:xfrm>
            <a:off x="9231750" y="1441038"/>
            <a:ext cx="2075675" cy="4620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7"/>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Motivation</a:t>
            </a:r>
            <a:endParaRPr/>
          </a:p>
        </p:txBody>
      </p:sp>
      <p:sp>
        <p:nvSpPr>
          <p:cNvPr id="327" name="Google Shape;327;p7"/>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t>Unfolding</a:t>
            </a:r>
            <a:endParaRPr/>
          </a:p>
          <a:p>
            <a:pPr indent="-302895" lvl="0" marL="457200" rtl="0" algn="l">
              <a:lnSpc>
                <a:spcPct val="100000"/>
              </a:lnSpc>
              <a:spcBef>
                <a:spcPts val="360"/>
              </a:spcBef>
              <a:spcAft>
                <a:spcPts val="0"/>
              </a:spcAft>
              <a:buSzPts val="1170"/>
              <a:buChar char="•"/>
            </a:pPr>
            <a:r>
              <a:rPr lang="de-AT"/>
              <a:t>single piece of paper</a:t>
            </a:r>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no overlaps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practical amount of time</a:t>
            </a:r>
            <a:endParaRPr>
              <a:solidFill>
                <a:srgbClr val="999999"/>
              </a:solidFill>
            </a:endParaRPr>
          </a:p>
          <a:p>
            <a:pPr indent="0" lvl="0" marL="0" rtl="0" algn="l">
              <a:lnSpc>
                <a:spcPct val="100000"/>
              </a:lnSpc>
              <a:spcBef>
                <a:spcPts val="360"/>
              </a:spcBef>
              <a:spcAft>
                <a:spcPts val="0"/>
              </a:spcAft>
              <a:buSzPts val="1170"/>
              <a:buNone/>
            </a:pPr>
            <a:r>
              <a:t/>
            </a:r>
            <a:endParaRPr/>
          </a:p>
          <a:p>
            <a:pPr indent="0" lvl="0" marL="0" rtl="0" algn="l">
              <a:lnSpc>
                <a:spcPct val="100000"/>
              </a:lnSpc>
              <a:spcBef>
                <a:spcPts val="360"/>
              </a:spcBef>
              <a:spcAft>
                <a:spcPts val="0"/>
              </a:spcAft>
              <a:buSzPts val="1170"/>
              <a:buNone/>
            </a:pPr>
            <a:r>
              <a:rPr lang="de-AT">
                <a:solidFill>
                  <a:srgbClr val="999999"/>
                </a:solidFill>
              </a:rPr>
              <a:t>Application</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satellites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toys, art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creating machine parts</a:t>
            </a:r>
            <a:endParaRPr>
              <a:solidFill>
                <a:srgbClr val="999999"/>
              </a:solidFill>
            </a:endParaRPr>
          </a:p>
        </p:txBody>
      </p:sp>
      <p:sp>
        <p:nvSpPr>
          <p:cNvPr id="328" name="Google Shape;328;p7"/>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de-AT"/>
              <a:t>‹#›</a:t>
            </a:fld>
            <a:endParaRPr/>
          </a:p>
        </p:txBody>
      </p:sp>
      <p:sp>
        <p:nvSpPr>
          <p:cNvPr id="329" name="Google Shape;329;p7"/>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8"/>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Motivation</a:t>
            </a:r>
            <a:endParaRPr/>
          </a:p>
        </p:txBody>
      </p:sp>
      <p:sp>
        <p:nvSpPr>
          <p:cNvPr id="335" name="Google Shape;335;p8"/>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t>Unfolding</a:t>
            </a:r>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single piece of paper</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no overlaps</a:t>
            </a:r>
            <a:endParaRPr>
              <a:solidFill>
                <a:srgbClr val="000000"/>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practical amount of time</a:t>
            </a:r>
            <a:endParaRPr>
              <a:solidFill>
                <a:srgbClr val="999999"/>
              </a:solidFill>
            </a:endParaRPr>
          </a:p>
          <a:p>
            <a:pPr indent="0" lvl="0" marL="0" rtl="0" algn="l">
              <a:lnSpc>
                <a:spcPct val="100000"/>
              </a:lnSpc>
              <a:spcBef>
                <a:spcPts val="360"/>
              </a:spcBef>
              <a:spcAft>
                <a:spcPts val="0"/>
              </a:spcAft>
              <a:buSzPts val="1170"/>
              <a:buNone/>
            </a:pPr>
            <a:r>
              <a:t/>
            </a:r>
            <a:endParaRPr>
              <a:solidFill>
                <a:srgbClr val="999999"/>
              </a:solidFill>
            </a:endParaRPr>
          </a:p>
          <a:p>
            <a:pPr indent="0" lvl="0" marL="0" rtl="0" algn="l">
              <a:lnSpc>
                <a:spcPct val="100000"/>
              </a:lnSpc>
              <a:spcBef>
                <a:spcPts val="360"/>
              </a:spcBef>
              <a:spcAft>
                <a:spcPts val="0"/>
              </a:spcAft>
              <a:buSzPts val="1170"/>
              <a:buNone/>
            </a:pPr>
            <a:r>
              <a:rPr lang="de-AT">
                <a:solidFill>
                  <a:srgbClr val="999999"/>
                </a:solidFill>
              </a:rPr>
              <a:t>Application</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satellites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toys, art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creating machine parts</a:t>
            </a:r>
            <a:endParaRPr>
              <a:solidFill>
                <a:srgbClr val="999999"/>
              </a:solidFill>
            </a:endParaRPr>
          </a:p>
        </p:txBody>
      </p:sp>
      <p:sp>
        <p:nvSpPr>
          <p:cNvPr id="336" name="Google Shape;336;p8"/>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337" name="Google Shape;337;p8"/>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9"/>
          <p:cNvSpPr txBox="1"/>
          <p:nvPr>
            <p:ph type="title"/>
          </p:nvPr>
        </p:nvSpPr>
        <p:spPr>
          <a:xfrm>
            <a:off x="841004" y="42082"/>
            <a:ext cx="10513200" cy="7575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400"/>
              <a:buNone/>
            </a:pPr>
            <a:r>
              <a:rPr lang="de-AT"/>
              <a:t>Motivation</a:t>
            </a:r>
            <a:endParaRPr/>
          </a:p>
        </p:txBody>
      </p:sp>
      <p:sp>
        <p:nvSpPr>
          <p:cNvPr id="343" name="Google Shape;343;p9"/>
          <p:cNvSpPr txBox="1"/>
          <p:nvPr>
            <p:ph idx="1" type="body"/>
          </p:nvPr>
        </p:nvSpPr>
        <p:spPr>
          <a:xfrm>
            <a:off x="360175" y="914875"/>
            <a:ext cx="11644200" cy="5475000"/>
          </a:xfrm>
          <a:prstGeom prst="rect">
            <a:avLst/>
          </a:prstGeom>
          <a:noFill/>
          <a:ln>
            <a:noFill/>
          </a:ln>
        </p:spPr>
        <p:txBody>
          <a:bodyPr anchorCtr="0" anchor="t" bIns="60950" lIns="121925" spcFirstLastPara="1" rIns="121925" wrap="square" tIns="60950">
            <a:noAutofit/>
          </a:bodyPr>
          <a:lstStyle/>
          <a:p>
            <a:pPr indent="0" lvl="0" marL="0" rtl="0" algn="l">
              <a:lnSpc>
                <a:spcPct val="100000"/>
              </a:lnSpc>
              <a:spcBef>
                <a:spcPts val="360"/>
              </a:spcBef>
              <a:spcAft>
                <a:spcPts val="0"/>
              </a:spcAft>
              <a:buSzPts val="1170"/>
              <a:buNone/>
            </a:pPr>
            <a:r>
              <a:rPr lang="de-AT"/>
              <a:t>Unfolding</a:t>
            </a:r>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single piece of paper</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no overlaps</a:t>
            </a:r>
            <a:endParaRPr>
              <a:solidFill>
                <a:srgbClr val="999999"/>
              </a:solidFill>
            </a:endParaRPr>
          </a:p>
          <a:p>
            <a:pPr indent="-302895" lvl="0" marL="457200" rtl="0" algn="l">
              <a:lnSpc>
                <a:spcPct val="100000"/>
              </a:lnSpc>
              <a:spcBef>
                <a:spcPts val="0"/>
              </a:spcBef>
              <a:spcAft>
                <a:spcPts val="0"/>
              </a:spcAft>
              <a:buClr>
                <a:srgbClr val="000000"/>
              </a:buClr>
              <a:buSzPts val="1170"/>
              <a:buChar char="•"/>
            </a:pPr>
            <a:r>
              <a:rPr lang="de-AT">
                <a:solidFill>
                  <a:srgbClr val="000000"/>
                </a:solidFill>
              </a:rPr>
              <a:t>practical amount of time</a:t>
            </a:r>
            <a:endParaRPr>
              <a:solidFill>
                <a:srgbClr val="000000"/>
              </a:solidFill>
            </a:endParaRPr>
          </a:p>
          <a:p>
            <a:pPr indent="0" lvl="0" marL="0" rtl="0" algn="l">
              <a:lnSpc>
                <a:spcPct val="100000"/>
              </a:lnSpc>
              <a:spcBef>
                <a:spcPts val="360"/>
              </a:spcBef>
              <a:spcAft>
                <a:spcPts val="0"/>
              </a:spcAft>
              <a:buSzPts val="1170"/>
              <a:buNone/>
            </a:pPr>
            <a:r>
              <a:t/>
            </a:r>
            <a:endParaRPr>
              <a:solidFill>
                <a:srgbClr val="999999"/>
              </a:solidFill>
            </a:endParaRPr>
          </a:p>
          <a:p>
            <a:pPr indent="0" lvl="0" marL="0" rtl="0" algn="l">
              <a:lnSpc>
                <a:spcPct val="100000"/>
              </a:lnSpc>
              <a:spcBef>
                <a:spcPts val="360"/>
              </a:spcBef>
              <a:spcAft>
                <a:spcPts val="0"/>
              </a:spcAft>
              <a:buSzPts val="1170"/>
              <a:buNone/>
            </a:pPr>
            <a:r>
              <a:rPr lang="de-AT">
                <a:solidFill>
                  <a:srgbClr val="999999"/>
                </a:solidFill>
              </a:rPr>
              <a:t>Application</a:t>
            </a:r>
            <a:endParaRPr>
              <a:solidFill>
                <a:srgbClr val="999999"/>
              </a:solidFill>
            </a:endParaRPr>
          </a:p>
          <a:p>
            <a:pPr indent="-302895" lvl="0" marL="457200" rtl="0" algn="l">
              <a:lnSpc>
                <a:spcPct val="100000"/>
              </a:lnSpc>
              <a:spcBef>
                <a:spcPts val="360"/>
              </a:spcBef>
              <a:spcAft>
                <a:spcPts val="0"/>
              </a:spcAft>
              <a:buClr>
                <a:srgbClr val="999999"/>
              </a:buClr>
              <a:buSzPts val="1170"/>
              <a:buChar char="•"/>
            </a:pPr>
            <a:r>
              <a:rPr lang="de-AT">
                <a:solidFill>
                  <a:srgbClr val="999999"/>
                </a:solidFill>
              </a:rPr>
              <a:t>satellites</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toys, art</a:t>
            </a:r>
            <a:endParaRPr>
              <a:solidFill>
                <a:srgbClr val="999999"/>
              </a:solidFill>
            </a:endParaRPr>
          </a:p>
          <a:p>
            <a:pPr indent="-302895" lvl="0" marL="457200" rtl="0" algn="l">
              <a:lnSpc>
                <a:spcPct val="100000"/>
              </a:lnSpc>
              <a:spcBef>
                <a:spcPts val="0"/>
              </a:spcBef>
              <a:spcAft>
                <a:spcPts val="0"/>
              </a:spcAft>
              <a:buClr>
                <a:srgbClr val="999999"/>
              </a:buClr>
              <a:buSzPts val="1170"/>
              <a:buChar char="•"/>
            </a:pPr>
            <a:r>
              <a:rPr lang="de-AT">
                <a:solidFill>
                  <a:srgbClr val="999999"/>
                </a:solidFill>
              </a:rPr>
              <a:t>creating machine parts</a:t>
            </a:r>
            <a:endParaRPr>
              <a:solidFill>
                <a:srgbClr val="999999"/>
              </a:solidFill>
            </a:endParaRPr>
          </a:p>
        </p:txBody>
      </p:sp>
      <p:sp>
        <p:nvSpPr>
          <p:cNvPr id="344" name="Google Shape;344;p9"/>
          <p:cNvSpPr txBox="1"/>
          <p:nvPr>
            <p:ph idx="12" type="sldNum"/>
          </p:nvPr>
        </p:nvSpPr>
        <p:spPr>
          <a:xfrm>
            <a:off x="5377733" y="6508672"/>
            <a:ext cx="1439700" cy="306600"/>
          </a:xfrm>
          <a:prstGeom prst="rect">
            <a:avLst/>
          </a:prstGeom>
          <a:noFill/>
          <a:ln>
            <a:noFill/>
          </a:ln>
        </p:spPr>
        <p:txBody>
          <a:bodyPr anchorCtr="0" anchor="ctr" bIns="60950" lIns="121925" spcFirstLastPara="1" rIns="121925" wrap="square" tIns="60950">
            <a:noAutofit/>
          </a:bodyPr>
          <a:lstStyle/>
          <a:p>
            <a:pPr indent="0" lvl="0" marL="0" rtl="0" algn="ctr">
              <a:lnSpc>
                <a:spcPct val="100000"/>
              </a:lnSpc>
              <a:spcBef>
                <a:spcPts val="0"/>
              </a:spcBef>
              <a:spcAft>
                <a:spcPts val="0"/>
              </a:spcAft>
              <a:buSzPts val="1200"/>
              <a:buNone/>
            </a:pPr>
            <a:fld id="{00000000-1234-1234-1234-123412341234}" type="slidenum">
              <a:rPr lang="de-AT"/>
              <a:t>‹#›</a:t>
            </a:fld>
            <a:endParaRPr/>
          </a:p>
        </p:txBody>
      </p:sp>
      <p:sp>
        <p:nvSpPr>
          <p:cNvPr id="345" name="Google Shape;345;p9"/>
          <p:cNvSpPr txBox="1"/>
          <p:nvPr>
            <p:ph idx="11" type="ftr"/>
          </p:nvPr>
        </p:nvSpPr>
        <p:spPr>
          <a:xfrm>
            <a:off x="154560" y="6513437"/>
            <a:ext cx="4943400" cy="301800"/>
          </a:xfrm>
          <a:prstGeom prst="rect">
            <a:avLst/>
          </a:prstGeom>
          <a:noFill/>
          <a:ln>
            <a:noFill/>
          </a:ln>
        </p:spPr>
        <p:txBody>
          <a:bodyPr anchorCtr="0" anchor="ctr" bIns="60950" lIns="121925" spcFirstLastPara="1" rIns="121925" wrap="square" tIns="60950">
            <a:noAutofit/>
          </a:bodyPr>
          <a:lstStyle/>
          <a:p>
            <a:pPr indent="0" lvl="0" marL="0" rtl="0" algn="l">
              <a:lnSpc>
                <a:spcPct val="100000"/>
              </a:lnSpc>
              <a:spcBef>
                <a:spcPts val="0"/>
              </a:spcBef>
              <a:spcAft>
                <a:spcPts val="0"/>
              </a:spcAft>
              <a:buSzPts val="1400"/>
              <a:buNone/>
            </a:pPr>
            <a:r>
              <a:rPr lang="de-AT"/>
              <a:t>Thorsten Korpitsch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ends">
  <a:themeElements>
    <a:clrScheme name="ICG-Standard">
      <a:dk1>
        <a:srgbClr val="000000"/>
      </a:dk1>
      <a:lt1>
        <a:srgbClr val="FFFFFF"/>
      </a:lt1>
      <a:dk2>
        <a:srgbClr val="FFFFFF"/>
      </a:dk2>
      <a:lt2>
        <a:srgbClr val="006599"/>
      </a:lt2>
      <a:accent1>
        <a:srgbClr val="006599"/>
      </a:accent1>
      <a:accent2>
        <a:srgbClr val="C32D9B"/>
      </a:accent2>
      <a:accent3>
        <a:srgbClr val="FFFFFF"/>
      </a:accent3>
      <a:accent4>
        <a:srgbClr val="000000"/>
      </a:accent4>
      <a:accent5>
        <a:srgbClr val="00B050"/>
      </a:accent5>
      <a:accent6>
        <a:srgbClr val="FF0000"/>
      </a:accent6>
      <a:hlink>
        <a:srgbClr val="3333CC"/>
      </a:hlink>
      <a:folHlink>
        <a:srgbClr val="8484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