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56" r:id="rId3"/>
    <p:sldId id="257" r:id="rId4"/>
    <p:sldId id="262" r:id="rId5"/>
    <p:sldId id="263" r:id="rId6"/>
    <p:sldId id="261" r:id="rId7"/>
    <p:sldId id="266" r:id="rId8"/>
    <p:sldId id="265" r:id="rId9"/>
    <p:sldId id="267" r:id="rId10"/>
    <p:sldId id="269" r:id="rId11"/>
    <p:sldId id="268" r:id="rId12"/>
    <p:sldId id="270" r:id="rId13"/>
    <p:sldId id="259" r:id="rId14"/>
    <p:sldId id="258" r:id="rId15"/>
    <p:sldId id="271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1" y="8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F0B37-FC5B-486C-978A-291EC5C7D392}" type="datetimeFigureOut">
              <a:rPr lang="de-AT" smtClean="0"/>
              <a:t>28.11.2018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F5258-0678-482B-BF9D-3DBB56F79401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96540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860EF4B-8A7A-483A-AC3B-CF18A4492E0D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8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1324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860EF4B-8A7A-483A-AC3B-CF18A4492E0D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9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90733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860EF4B-8A7A-483A-AC3B-CF18A4492E0D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9236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8948-A5C9-4EB1-9594-390B38582A22}" type="datetimeFigureOut">
              <a:rPr lang="de-AT" smtClean="0"/>
              <a:t>28.11.2018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159D-4A22-4AA7-AAE8-E6E9B2C851B1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49369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8948-A5C9-4EB1-9594-390B38582A22}" type="datetimeFigureOut">
              <a:rPr lang="de-AT" smtClean="0"/>
              <a:t>28.11.2018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159D-4A22-4AA7-AAE8-E6E9B2C851B1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17225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8948-A5C9-4EB1-9594-390B38582A22}" type="datetimeFigureOut">
              <a:rPr lang="de-AT" smtClean="0"/>
              <a:t>28.11.2018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159D-4A22-4AA7-AAE8-E6E9B2C851B1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056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520" y="42072"/>
            <a:ext cx="11196696" cy="7572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523" y="914674"/>
            <a:ext cx="11846603" cy="5473700"/>
          </a:xfrm>
        </p:spPr>
        <p:txBody>
          <a:bodyPr/>
          <a:lstStyle>
            <a:lvl3pPr>
              <a:defRPr b="0" baseline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Hint:       Do NOT use bullet lists wherever possible!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154520" y="6511936"/>
            <a:ext cx="4942152" cy="301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Peter Mindek</a:t>
            </a:r>
            <a:endParaRPr lang="de-AT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5376336" y="6507165"/>
            <a:ext cx="1439333" cy="306387"/>
          </a:xfrm>
        </p:spPr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95418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8948-A5C9-4EB1-9594-390B38582A22}" type="datetimeFigureOut">
              <a:rPr lang="de-AT" smtClean="0"/>
              <a:t>28.11.2018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159D-4A22-4AA7-AAE8-E6E9B2C851B1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66377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8948-A5C9-4EB1-9594-390B38582A22}" type="datetimeFigureOut">
              <a:rPr lang="de-AT" smtClean="0"/>
              <a:t>28.11.2018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159D-4A22-4AA7-AAE8-E6E9B2C851B1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08800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8948-A5C9-4EB1-9594-390B38582A22}" type="datetimeFigureOut">
              <a:rPr lang="de-AT" smtClean="0"/>
              <a:t>28.11.2018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159D-4A22-4AA7-AAE8-E6E9B2C851B1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2318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8948-A5C9-4EB1-9594-390B38582A22}" type="datetimeFigureOut">
              <a:rPr lang="de-AT" smtClean="0"/>
              <a:t>28.11.2018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159D-4A22-4AA7-AAE8-E6E9B2C851B1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11121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8948-A5C9-4EB1-9594-390B38582A22}" type="datetimeFigureOut">
              <a:rPr lang="de-AT" smtClean="0"/>
              <a:t>28.11.2018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159D-4A22-4AA7-AAE8-E6E9B2C851B1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30796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8948-A5C9-4EB1-9594-390B38582A22}" type="datetimeFigureOut">
              <a:rPr lang="de-AT" smtClean="0"/>
              <a:t>28.11.2018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159D-4A22-4AA7-AAE8-E6E9B2C851B1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23691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8948-A5C9-4EB1-9594-390B38582A22}" type="datetimeFigureOut">
              <a:rPr lang="de-AT" smtClean="0"/>
              <a:t>28.11.2018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159D-4A22-4AA7-AAE8-E6E9B2C851B1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97779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8948-A5C9-4EB1-9594-390B38582A22}" type="datetimeFigureOut">
              <a:rPr lang="de-AT" smtClean="0"/>
              <a:t>28.11.2018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159D-4A22-4AA7-AAE8-E6E9B2C851B1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83348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28948-A5C9-4EB1-9594-390B38582A22}" type="datetimeFigureOut">
              <a:rPr lang="de-AT" smtClean="0"/>
              <a:t>28.11.2018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7159D-4A22-4AA7-AAE8-E6E9B2C851B1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0043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27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v-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0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86"/>
            <a:ext cx="12353541" cy="685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2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40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00" y="892800"/>
            <a:ext cx="7913364" cy="506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718" y="6314591"/>
            <a:ext cx="10396364" cy="37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dirty="0" smtClean="0">
                <a:latin typeface="Calibri" panose="020F0502020204030204" pitchFamily="34" charset="0"/>
              </a:rPr>
              <a:t>image </a:t>
            </a:r>
            <a:r>
              <a:rPr lang="en-US" sz="1799" dirty="0" smtClean="0">
                <a:latin typeface="Calibri" panose="020F0502020204030204" pitchFamily="34" charset="0"/>
              </a:rPr>
              <a:t>by </a:t>
            </a:r>
            <a:r>
              <a:rPr lang="en-US" sz="1799" dirty="0" smtClean="0">
                <a:latin typeface="Calibri" panose="020F0502020204030204" pitchFamily="34" charset="0"/>
              </a:rPr>
              <a:t>Miao et al.</a:t>
            </a:r>
            <a:endParaRPr lang="de-AT" sz="1799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34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82" y="894173"/>
            <a:ext cx="7914696" cy="50696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718" y="6314591"/>
            <a:ext cx="10396364" cy="37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dirty="0">
                <a:latin typeface="Calibri" panose="020F0502020204030204" pitchFamily="34" charset="0"/>
              </a:rPr>
              <a:t>image by </a:t>
            </a:r>
            <a:r>
              <a:rPr lang="en-US" sz="1799" dirty="0" smtClean="0">
                <a:latin typeface="Calibri" panose="020F0502020204030204" pitchFamily="34" charset="0"/>
              </a:rPr>
              <a:t>Miao et al.</a:t>
            </a:r>
            <a:endParaRPr lang="de-AT" sz="1799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1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00" y="892800"/>
            <a:ext cx="7913364" cy="506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718" y="6314591"/>
            <a:ext cx="10396364" cy="37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dirty="0" smtClean="0">
                <a:latin typeface="Calibri" panose="020F0502020204030204" pitchFamily="34" charset="0"/>
              </a:rPr>
              <a:t>image </a:t>
            </a:r>
            <a:r>
              <a:rPr lang="en-US" sz="1799" dirty="0" smtClean="0">
                <a:latin typeface="Calibri" panose="020F0502020204030204" pitchFamily="34" charset="0"/>
              </a:rPr>
              <a:t>by </a:t>
            </a:r>
            <a:r>
              <a:rPr lang="en-US" sz="1799" dirty="0" smtClean="0">
                <a:latin typeface="Calibri" panose="020F0502020204030204" pitchFamily="34" charset="0"/>
              </a:rPr>
              <a:t>Miao et al.</a:t>
            </a:r>
            <a:endParaRPr lang="de-AT" sz="1799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603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3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3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0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0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ee-two-loo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3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4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3" r="14439" b="10532"/>
          <a:stretch/>
        </p:blipFill>
        <p:spPr>
          <a:xfrm>
            <a:off x="1" y="99"/>
            <a:ext cx="7041330" cy="9389727"/>
          </a:xfrm>
          <a:prstGeom prst="rect">
            <a:avLst/>
          </a:prstGeom>
        </p:spPr>
      </p:pic>
      <p:pic>
        <p:nvPicPr>
          <p:cNvPr id="7" name="Content Placeholder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70"/>
          <a:stretch/>
        </p:blipFill>
        <p:spPr>
          <a:xfrm flipH="1">
            <a:off x="7041330" y="99"/>
            <a:ext cx="5150670" cy="6857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718" y="80768"/>
            <a:ext cx="10396364" cy="37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dirty="0" smtClean="0">
                <a:solidFill>
                  <a:schemeClr val="bg1"/>
                </a:solidFill>
                <a:latin typeface="Calibri" panose="020F0502020204030204" pitchFamily="34" charset="0"/>
              </a:rPr>
              <a:t>illustrations </a:t>
            </a:r>
            <a:r>
              <a:rPr lang="en-US" sz="1799" dirty="0">
                <a:solidFill>
                  <a:schemeClr val="bg1"/>
                </a:solidFill>
                <a:latin typeface="Calibri" panose="020F0502020204030204" pitchFamily="34" charset="0"/>
              </a:rPr>
              <a:t>from </a:t>
            </a:r>
            <a:r>
              <a:rPr lang="en-US" sz="1799" i="1" dirty="0">
                <a:solidFill>
                  <a:schemeClr val="bg1"/>
                </a:solidFill>
                <a:latin typeface="Calibri" panose="020F0502020204030204" pitchFamily="34" charset="0"/>
              </a:rPr>
              <a:t>The Machinery of Life </a:t>
            </a:r>
            <a:r>
              <a:rPr lang="en-US" sz="1799" dirty="0">
                <a:solidFill>
                  <a:schemeClr val="bg1"/>
                </a:solidFill>
                <a:latin typeface="Calibri" panose="020F0502020204030204" pitchFamily="34" charset="0"/>
              </a:rPr>
              <a:t>by David S. </a:t>
            </a:r>
            <a:r>
              <a:rPr lang="en-US" sz="1799" dirty="0" err="1">
                <a:solidFill>
                  <a:schemeClr val="bg1"/>
                </a:solidFill>
                <a:latin typeface="Calibri" panose="020F0502020204030204" pitchFamily="34" charset="0"/>
              </a:rPr>
              <a:t>Goodsell</a:t>
            </a:r>
            <a:endParaRPr lang="de-AT" sz="1799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48064" y="1005677"/>
            <a:ext cx="1716593" cy="228540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799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464658" y="99"/>
            <a:ext cx="1576673" cy="100557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64658" y="3291082"/>
            <a:ext cx="1576672" cy="356681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09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86"/>
            <a:ext cx="12353541" cy="685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1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</Words>
  <Application>Microsoft Office PowerPoint</Application>
  <PresentationFormat>Widescreen</PresentationFormat>
  <Paragraphs>7</Paragraphs>
  <Slides>15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 Wien - Campusversion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Mindek</dc:creator>
  <cp:lastModifiedBy>Peter Mindek</cp:lastModifiedBy>
  <cp:revision>20</cp:revision>
  <dcterms:created xsi:type="dcterms:W3CDTF">2018-11-27T15:57:47Z</dcterms:created>
  <dcterms:modified xsi:type="dcterms:W3CDTF">2018-11-28T21:25:48Z</dcterms:modified>
</cp:coreProperties>
</file>