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6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trictFirstAndLastChars="0" saveSubsetFonts="1">
  <p:sldMasterIdLst>
    <p:sldMasterId id="2147483660" r:id="rId1"/>
  </p:sldMasterIdLst>
  <p:notesMasterIdLst>
    <p:notesMasterId r:id="rId188"/>
  </p:notesMasterIdLst>
  <p:handoutMasterIdLst>
    <p:handoutMasterId r:id="rId189"/>
  </p:handoutMasterIdLst>
  <p:sldIdLst>
    <p:sldId id="262" r:id="rId2"/>
    <p:sldId id="667" r:id="rId3"/>
    <p:sldId id="617" r:id="rId4"/>
    <p:sldId id="552" r:id="rId5"/>
    <p:sldId id="556" r:id="rId6"/>
    <p:sldId id="555" r:id="rId7"/>
    <p:sldId id="547" r:id="rId8"/>
    <p:sldId id="713" r:id="rId9"/>
    <p:sldId id="714" r:id="rId10"/>
    <p:sldId id="619" r:id="rId11"/>
    <p:sldId id="520" r:id="rId12"/>
    <p:sldId id="521" r:id="rId13"/>
    <p:sldId id="522" r:id="rId14"/>
    <p:sldId id="513" r:id="rId15"/>
    <p:sldId id="514" r:id="rId16"/>
    <p:sldId id="515" r:id="rId17"/>
    <p:sldId id="516" r:id="rId18"/>
    <p:sldId id="517" r:id="rId19"/>
    <p:sldId id="518" r:id="rId20"/>
    <p:sldId id="519" r:id="rId21"/>
    <p:sldId id="646" r:id="rId22"/>
    <p:sldId id="524" r:id="rId23"/>
    <p:sldId id="525" r:id="rId24"/>
    <p:sldId id="559" r:id="rId25"/>
    <p:sldId id="561" r:id="rId26"/>
    <p:sldId id="379" r:id="rId27"/>
    <p:sldId id="380" r:id="rId28"/>
    <p:sldId id="381" r:id="rId29"/>
    <p:sldId id="382" r:id="rId30"/>
    <p:sldId id="383" r:id="rId31"/>
    <p:sldId id="310" r:id="rId32"/>
    <p:sldId id="642" r:id="rId33"/>
    <p:sldId id="391" r:id="rId34"/>
    <p:sldId id="384" r:id="rId35"/>
    <p:sldId id="325" r:id="rId36"/>
    <p:sldId id="344" r:id="rId37"/>
    <p:sldId id="305" r:id="rId38"/>
    <p:sldId id="306" r:id="rId39"/>
    <p:sldId id="307" r:id="rId40"/>
    <p:sldId id="317" r:id="rId41"/>
    <p:sldId id="311" r:id="rId42"/>
    <p:sldId id="508" r:id="rId43"/>
    <p:sldId id="509" r:id="rId44"/>
    <p:sldId id="510" r:id="rId45"/>
    <p:sldId id="308" r:id="rId46"/>
    <p:sldId id="504" r:id="rId47"/>
    <p:sldId id="526" r:id="rId48"/>
    <p:sldId id="527" r:id="rId49"/>
    <p:sldId id="530" r:id="rId50"/>
    <p:sldId id="528" r:id="rId51"/>
    <p:sldId id="529" r:id="rId52"/>
    <p:sldId id="532" r:id="rId53"/>
    <p:sldId id="531" r:id="rId54"/>
    <p:sldId id="318" r:id="rId55"/>
    <p:sldId id="328" r:id="rId56"/>
    <p:sldId id="346" r:id="rId57"/>
    <p:sldId id="347" r:id="rId58"/>
    <p:sldId id="351" r:id="rId59"/>
    <p:sldId id="332" r:id="rId60"/>
    <p:sldId id="387" r:id="rId61"/>
    <p:sldId id="645" r:id="rId62"/>
    <p:sldId id="339" r:id="rId63"/>
    <p:sldId id="562" r:id="rId64"/>
    <p:sldId id="567" r:id="rId65"/>
    <p:sldId id="414" r:id="rId66"/>
    <p:sldId id="418" r:id="rId67"/>
    <p:sldId id="419" r:id="rId68"/>
    <p:sldId id="420" r:id="rId69"/>
    <p:sldId id="656" r:id="rId70"/>
    <p:sldId id="661" r:id="rId71"/>
    <p:sldId id="425" r:id="rId72"/>
    <p:sldId id="426" r:id="rId73"/>
    <p:sldId id="427" r:id="rId74"/>
    <p:sldId id="724" r:id="rId75"/>
    <p:sldId id="428" r:id="rId76"/>
    <p:sldId id="429" r:id="rId77"/>
    <p:sldId id="430" r:id="rId78"/>
    <p:sldId id="431" r:id="rId79"/>
    <p:sldId id="662" r:id="rId80"/>
    <p:sldId id="664" r:id="rId81"/>
    <p:sldId id="665" r:id="rId82"/>
    <p:sldId id="666" r:id="rId83"/>
    <p:sldId id="437" r:id="rId84"/>
    <p:sldId id="438" r:id="rId85"/>
    <p:sldId id="439" r:id="rId86"/>
    <p:sldId id="440" r:id="rId87"/>
    <p:sldId id="441" r:id="rId88"/>
    <p:sldId id="442" r:id="rId89"/>
    <p:sldId id="443" r:id="rId90"/>
    <p:sldId id="444" r:id="rId91"/>
    <p:sldId id="450" r:id="rId92"/>
    <p:sldId id="451" r:id="rId93"/>
    <p:sldId id="452" r:id="rId94"/>
    <p:sldId id="648" r:id="rId95"/>
    <p:sldId id="669" r:id="rId96"/>
    <p:sldId id="670" r:id="rId97"/>
    <p:sldId id="671" r:id="rId98"/>
    <p:sldId id="672" r:id="rId99"/>
    <p:sldId id="673" r:id="rId100"/>
    <p:sldId id="674" r:id="rId101"/>
    <p:sldId id="675" r:id="rId102"/>
    <p:sldId id="676" r:id="rId103"/>
    <p:sldId id="677" r:id="rId104"/>
    <p:sldId id="678" r:id="rId105"/>
    <p:sldId id="679" r:id="rId106"/>
    <p:sldId id="680" r:id="rId107"/>
    <p:sldId id="681" r:id="rId108"/>
    <p:sldId id="682" r:id="rId109"/>
    <p:sldId id="683" r:id="rId110"/>
    <p:sldId id="684" r:id="rId111"/>
    <p:sldId id="685" r:id="rId112"/>
    <p:sldId id="686" r:id="rId113"/>
    <p:sldId id="641" r:id="rId114"/>
    <p:sldId id="650" r:id="rId115"/>
    <p:sldId id="705" r:id="rId116"/>
    <p:sldId id="494" r:id="rId117"/>
    <p:sldId id="563" r:id="rId118"/>
    <p:sldId id="568" r:id="rId119"/>
    <p:sldId id="571" r:id="rId120"/>
    <p:sldId id="572" r:id="rId121"/>
    <p:sldId id="573" r:id="rId122"/>
    <p:sldId id="591" r:id="rId123"/>
    <p:sldId id="592" r:id="rId124"/>
    <p:sldId id="593" r:id="rId125"/>
    <p:sldId id="594" r:id="rId126"/>
    <p:sldId id="595" r:id="rId127"/>
    <p:sldId id="596" r:id="rId128"/>
    <p:sldId id="597" r:id="rId129"/>
    <p:sldId id="598" r:id="rId130"/>
    <p:sldId id="599" r:id="rId131"/>
    <p:sldId id="600" r:id="rId132"/>
    <p:sldId id="601" r:id="rId133"/>
    <p:sldId id="623" r:id="rId134"/>
    <p:sldId id="651" r:id="rId135"/>
    <p:sldId id="612" r:id="rId136"/>
    <p:sldId id="708" r:id="rId137"/>
    <p:sldId id="709" r:id="rId138"/>
    <p:sldId id="710" r:id="rId139"/>
    <p:sldId id="711" r:id="rId140"/>
    <p:sldId id="712" r:id="rId141"/>
    <p:sldId id="706" r:id="rId142"/>
    <p:sldId id="622" r:id="rId143"/>
    <p:sldId id="533" r:id="rId144"/>
    <p:sldId id="534" r:id="rId145"/>
    <p:sldId id="535" r:id="rId146"/>
    <p:sldId id="536" r:id="rId147"/>
    <p:sldId id="538" r:id="rId148"/>
    <p:sldId id="537" r:id="rId149"/>
    <p:sldId id="539" r:id="rId150"/>
    <p:sldId id="540" r:id="rId151"/>
    <p:sldId id="541" r:id="rId152"/>
    <p:sldId id="542" r:id="rId153"/>
    <p:sldId id="715" r:id="rId154"/>
    <p:sldId id="716" r:id="rId155"/>
    <p:sldId id="717" r:id="rId156"/>
    <p:sldId id="718" r:id="rId157"/>
    <p:sldId id="719" r:id="rId158"/>
    <p:sldId id="720" r:id="rId159"/>
    <p:sldId id="721" r:id="rId160"/>
    <p:sldId id="722" r:id="rId161"/>
    <p:sldId id="723" r:id="rId162"/>
    <p:sldId id="497" r:id="rId163"/>
    <p:sldId id="499" r:id="rId164"/>
    <p:sldId id="634" r:id="rId165"/>
    <p:sldId id="492" r:id="rId166"/>
    <p:sldId id="493" r:id="rId167"/>
    <p:sldId id="624" r:id="rId168"/>
    <p:sldId id="633" r:id="rId169"/>
    <p:sldId id="725" r:id="rId170"/>
    <p:sldId id="726" r:id="rId171"/>
    <p:sldId id="727" r:id="rId172"/>
    <p:sldId id="728" r:id="rId173"/>
    <p:sldId id="729" r:id="rId174"/>
    <p:sldId id="730" r:id="rId175"/>
    <p:sldId id="731" r:id="rId176"/>
    <p:sldId id="732" r:id="rId177"/>
    <p:sldId id="733" r:id="rId178"/>
    <p:sldId id="734" r:id="rId179"/>
    <p:sldId id="735" r:id="rId180"/>
    <p:sldId id="736" r:id="rId181"/>
    <p:sldId id="737" r:id="rId182"/>
    <p:sldId id="738" r:id="rId183"/>
    <p:sldId id="739" r:id="rId184"/>
    <p:sldId id="740" r:id="rId185"/>
    <p:sldId id="741" r:id="rId186"/>
    <p:sldId id="742" r:id="rId187"/>
  </p:sldIdLst>
  <p:sldSz cx="9144000" cy="6858000" type="screen4x3"/>
  <p:notesSz cx="7099300" cy="10234613"/>
  <p:custDataLst>
    <p:tags r:id="rId190"/>
  </p:custDataLst>
  <p:kinsoku lang="ja-JP" invalStChars="、。，．・：；？！゛゜ヽヾゝゞ々ー’”）〕］｝〉》」』】°‰′″℃￠％ぁぃぅぇぉっゃゅょゎァィゥェォッャュョヮヵヶ!%),.:;?]}｡｣､･ｧｨｩｪｫｬｭｮｯｰﾞﾟ" invalEndChars="‘“（〔［｛〈《「『【￥＄$([\{｢￡"/>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Quick intro" id="{2E47BFBA-A721-4A2A-8219-AB0305ED9C0F}">
          <p14:sldIdLst>
            <p14:sldId id="262"/>
            <p14:sldId id="667"/>
            <p14:sldId id="617"/>
          </p14:sldIdLst>
        </p14:section>
        <p14:section name="Related work" id="{7954BB5E-66DF-4EE6-B3C9-1958993240A8}">
          <p14:sldIdLst>
            <p14:sldId id="552"/>
            <p14:sldId id="556"/>
            <p14:sldId id="555"/>
          </p14:sldIdLst>
        </p14:section>
        <p14:section name="Research questions" id="{815BFCB3-54CF-49EA-858E-82A66F1FC1F1}">
          <p14:sldIdLst>
            <p14:sldId id="547"/>
          </p14:sldIdLst>
        </p14:section>
        <p14:section name="Skeletonization" id="{D0A3F40A-4DCE-4DB0-B847-47AE757A55FE}">
          <p14:sldIdLst>
            <p14:sldId id="713"/>
            <p14:sldId id="714"/>
          </p14:sldIdLst>
        </p14:section>
        <p14:section name="Defects classes" id="{E2733272-D4C7-496E-A5C5-51CCFB0DCF66}">
          <p14:sldIdLst>
            <p14:sldId id="619"/>
            <p14:sldId id="520"/>
            <p14:sldId id="521"/>
            <p14:sldId id="522"/>
            <p14:sldId id="513"/>
            <p14:sldId id="514"/>
            <p14:sldId id="515"/>
            <p14:sldId id="516"/>
            <p14:sldId id="517"/>
            <p14:sldId id="518"/>
            <p14:sldId id="519"/>
            <p14:sldId id="646"/>
            <p14:sldId id="524"/>
            <p14:sldId id="525"/>
          </p14:sldIdLst>
        </p14:section>
        <p14:section name="Chapter 2" id="{A2542215-60DF-4B02-A7FB-B9312A0A6512}">
          <p14:sldIdLst>
            <p14:sldId id="559"/>
            <p14:sldId id="561"/>
            <p14:sldId id="379"/>
            <p14:sldId id="380"/>
            <p14:sldId id="381"/>
            <p14:sldId id="382"/>
            <p14:sldId id="383"/>
          </p14:sldIdLst>
        </p14:section>
        <p14:section name="From Skeleton to Voxels" id="{30DA907F-8BC1-4829-84EC-370997769D02}">
          <p14:sldIdLst>
            <p14:sldId id="310"/>
            <p14:sldId id="642"/>
            <p14:sldId id="391"/>
            <p14:sldId id="384"/>
          </p14:sldIdLst>
        </p14:section>
        <p14:section name="Skeletonization" id="{4A89676A-FDF8-425A-91EC-604F5F28853E}">
          <p14:sldIdLst>
            <p14:sldId id="325"/>
            <p14:sldId id="344"/>
            <p14:sldId id="305"/>
            <p14:sldId id="306"/>
            <p14:sldId id="307"/>
          </p14:sldIdLst>
        </p14:section>
        <p14:section name="Skeleton distance field" id="{6F416C53-518A-48D5-A8CF-A5C845F66978}">
          <p14:sldIdLst>
            <p14:sldId id="317"/>
            <p14:sldId id="311"/>
            <p14:sldId id="508"/>
            <p14:sldId id="509"/>
            <p14:sldId id="510"/>
          </p14:sldIdLst>
        </p14:section>
        <p14:section name="Influence zones" id="{DB6AC048-FD0A-4491-B18D-D94695A154B6}">
          <p14:sldIdLst>
            <p14:sldId id="308"/>
            <p14:sldId id="504"/>
            <p14:sldId id="526"/>
            <p14:sldId id="527"/>
            <p14:sldId id="530"/>
            <p14:sldId id="528"/>
            <p14:sldId id="529"/>
            <p14:sldId id="532"/>
            <p14:sldId id="531"/>
          </p14:sldIdLst>
        </p14:section>
        <p14:section name="Interaction &amp; correction" id="{03D51AFC-854C-4919-A96D-E4A15A4B2692}">
          <p14:sldIdLst>
            <p14:sldId id="318"/>
            <p14:sldId id="328"/>
            <p14:sldId id="346"/>
            <p14:sldId id="347"/>
            <p14:sldId id="351"/>
            <p14:sldId id="332"/>
            <p14:sldId id="387"/>
          </p14:sldIdLst>
        </p14:section>
        <p14:section name="Quality &amp; Summary" id="{3E784F06-C8F0-4256-B2AC-DDE42032C9FD}">
          <p14:sldIdLst>
            <p14:sldId id="645"/>
            <p14:sldId id="339"/>
          </p14:sldIdLst>
        </p14:section>
        <p14:section name="Chapter 3" id="{8D0128E5-8C77-49E9-BBA0-ADD34346016C}">
          <p14:sldIdLst>
            <p14:sldId id="562"/>
            <p14:sldId id="567"/>
            <p14:sldId id="414"/>
          </p14:sldIdLst>
        </p14:section>
        <p14:section name="Phantom" id="{C8F6BA69-91D7-40FB-9CBF-1FC24F735127}">
          <p14:sldIdLst>
            <p14:sldId id="418"/>
            <p14:sldId id="419"/>
            <p14:sldId id="420"/>
            <p14:sldId id="656"/>
            <p14:sldId id="661"/>
          </p14:sldIdLst>
        </p14:section>
        <p14:section name="Detect P" id="{3CF414DA-8FE0-41EC-95EB-166D826944A0}">
          <p14:sldIdLst>
            <p14:sldId id="425"/>
            <p14:sldId id="426"/>
            <p14:sldId id="427"/>
            <p14:sldId id="724"/>
            <p14:sldId id="428"/>
            <p14:sldId id="429"/>
            <p14:sldId id="430"/>
            <p14:sldId id="431"/>
          </p14:sldIdLst>
        </p14:section>
        <p14:section name="Defect P Watershed" id="{BC7337E1-8DCB-41D9-9330-C470734A3BF8}">
          <p14:sldIdLst>
            <p14:sldId id="662"/>
            <p14:sldId id="664"/>
            <p14:sldId id="665"/>
            <p14:sldId id="666"/>
          </p14:sldIdLst>
        </p14:section>
        <p14:section name="Defect P Result" id="{6E2F1E37-1D1C-4B66-A6E9-94CB5B60A1A8}">
          <p14:sldIdLst>
            <p14:sldId id="437"/>
          </p14:sldIdLst>
        </p14:section>
        <p14:section name="Detect L" id="{4DDDF133-A2F0-4FB3-9F75-31241B392926}">
          <p14:sldIdLst>
            <p14:sldId id="438"/>
            <p14:sldId id="439"/>
            <p14:sldId id="440"/>
            <p14:sldId id="441"/>
            <p14:sldId id="442"/>
            <p14:sldId id="443"/>
            <p14:sldId id="444"/>
          </p14:sldIdLst>
        </p14:section>
        <p14:section name="Defect L Result" id="{E4D75843-5C7B-413D-A70B-8C4DD6F989FE}">
          <p14:sldIdLst>
            <p14:sldId id="450"/>
          </p14:sldIdLst>
        </p14:section>
        <p14:section name="U defects" id="{DCBC4B56-1F6F-4171-A5A1-3E44B0637E6E}">
          <p14:sldIdLst>
            <p14:sldId id="451"/>
            <p14:sldId id="452"/>
          </p14:sldIdLst>
        </p14:section>
        <p14:section name="UI" id="{37802EA1-3FBC-4F1E-B2EB-B7B5B4C1F87F}">
          <p14:sldIdLst>
            <p14:sldId id="648"/>
          </p14:sldIdLst>
        </p14:section>
        <p14:section name="Example" id="{55A147EF-2C32-4595-BE6F-A5A9B82F7444}">
          <p14:sldIdLst>
            <p14:sldId id="669"/>
            <p14:sldId id="670"/>
            <p14:sldId id="671"/>
            <p14:sldId id="672"/>
            <p14:sldId id="673"/>
            <p14:sldId id="674"/>
            <p14:sldId id="675"/>
            <p14:sldId id="676"/>
            <p14:sldId id="677"/>
            <p14:sldId id="678"/>
            <p14:sldId id="679"/>
            <p14:sldId id="680"/>
            <p14:sldId id="681"/>
            <p14:sldId id="682"/>
            <p14:sldId id="683"/>
            <p14:sldId id="684"/>
            <p14:sldId id="685"/>
            <p14:sldId id="686"/>
          </p14:sldIdLst>
        </p14:section>
        <p14:section name="Eval &amp; Summary" id="{484B8C9D-5BEE-4D32-8078-38C5CFBCC73E}">
          <p14:sldIdLst>
            <p14:sldId id="641"/>
            <p14:sldId id="650"/>
            <p14:sldId id="705"/>
            <p14:sldId id="494"/>
          </p14:sldIdLst>
        </p14:section>
        <p14:section name="Chapter 4" id="{C50DF15F-EDBC-476A-8C52-FFFDA8CF6F14}">
          <p14:sldIdLst>
            <p14:sldId id="563"/>
            <p14:sldId id="568"/>
            <p14:sldId id="571"/>
            <p14:sldId id="572"/>
            <p14:sldId id="573"/>
          </p14:sldIdLst>
        </p14:section>
        <p14:section name="Vessel demo" id="{F2DE188F-FD50-4F17-BB46-F3D2C95D884A}">
          <p14:sldIdLst>
            <p14:sldId id="591"/>
            <p14:sldId id="592"/>
            <p14:sldId id="593"/>
            <p14:sldId id="594"/>
            <p14:sldId id="595"/>
            <p14:sldId id="596"/>
            <p14:sldId id="597"/>
            <p14:sldId id="598"/>
            <p14:sldId id="599"/>
            <p14:sldId id="600"/>
            <p14:sldId id="601"/>
          </p14:sldIdLst>
        </p14:section>
        <p14:section name="Eval &amp; Summary" id="{730BCE0D-E791-434B-83B4-F123990EA2F4}">
          <p14:sldIdLst>
            <p14:sldId id="623"/>
            <p14:sldId id="651"/>
            <p14:sldId id="612"/>
          </p14:sldIdLst>
        </p14:section>
        <p14:section name="Conclusion" id="{A5A6E658-52B8-4F8F-BC90-657F1D4774E5}">
          <p14:sldIdLst>
            <p14:sldId id="708"/>
            <p14:sldId id="709"/>
            <p14:sldId id="710"/>
            <p14:sldId id="711"/>
            <p14:sldId id="712"/>
          </p14:sldIdLst>
        </p14:section>
        <p14:section name="The End" id="{1511584A-2EA0-4C8C-9633-081AF3CC7E4B}">
          <p14:sldIdLst>
            <p14:sldId id="706"/>
            <p14:sldId id="622"/>
          </p14:sldIdLst>
        </p14:section>
        <p14:section name="Related work ext." id="{FC99388E-FA2A-4C27-B6ED-3A88EB4E6E7E}">
          <p14:sldIdLst>
            <p14:sldId id="533"/>
            <p14:sldId id="534"/>
            <p14:sldId id="535"/>
            <p14:sldId id="536"/>
            <p14:sldId id="538"/>
            <p14:sldId id="537"/>
            <p14:sldId id="539"/>
            <p14:sldId id="540"/>
            <p14:sldId id="541"/>
          </p14:sldIdLst>
        </p14:section>
        <p14:section name="Bibliography" id="{4615342F-758C-46C4-B9C8-BFDCA9788CA6}">
          <p14:sldIdLst>
            <p14:sldId id="542"/>
            <p14:sldId id="715"/>
            <p14:sldId id="716"/>
            <p14:sldId id="717"/>
            <p14:sldId id="718"/>
          </p14:sldIdLst>
        </p14:section>
        <p14:section name="U Stat" id="{D61C163F-8A2E-4606-ABDC-C8EF23A19233}">
          <p14:sldIdLst>
            <p14:sldId id="719"/>
            <p14:sldId id="720"/>
            <p14:sldId id="721"/>
            <p14:sldId id="722"/>
            <p14:sldId id="723"/>
          </p14:sldIdLst>
        </p14:section>
        <p14:section name="Pathology" id="{9458DB20-818E-4A84-BD0B-585EDA3D3A95}">
          <p14:sldIdLst>
            <p14:sldId id="497"/>
            <p14:sldId id="499"/>
          </p14:sldIdLst>
        </p14:section>
        <p14:section name="Eval 2" id="{395F404E-79AF-443F-A6C8-67D81954CAE7}">
          <p14:sldIdLst>
            <p14:sldId id="634"/>
            <p14:sldId id="492"/>
            <p14:sldId id="493"/>
          </p14:sldIdLst>
        </p14:section>
        <p14:section name="Eval 3" id="{F2F8E455-AF12-44B0-83BC-19AD779113F6}">
          <p14:sldIdLst>
            <p14:sldId id="624"/>
            <p14:sldId id="633"/>
          </p14:sldIdLst>
        </p14:section>
        <p14:section name="Overview" id="{CCDEF6CE-A532-46BF-8863-1DB01EA14405}">
          <p14:sldIdLst>
            <p14:sldId id="725"/>
            <p14:sldId id="726"/>
            <p14:sldId id="727"/>
            <p14:sldId id="728"/>
            <p14:sldId id="729"/>
            <p14:sldId id="730"/>
            <p14:sldId id="731"/>
            <p14:sldId id="732"/>
            <p14:sldId id="733"/>
          </p14:sldIdLst>
        </p14:section>
        <p14:section name="Phantom Dataset" id="{90264B5A-04E7-4463-AC57-75C342B602A1}">
          <p14:sldIdLst>
            <p14:sldId id="734"/>
            <p14:sldId id="735"/>
            <p14:sldId id="736"/>
            <p14:sldId id="737"/>
            <p14:sldId id="738"/>
            <p14:sldId id="739"/>
            <p14:sldId id="740"/>
            <p14:sldId id="741"/>
            <p14:sldId id="742"/>
          </p14:sldIdLst>
        </p14:section>
      </p14:sectionLst>
    </p:ext>
    <p:ext uri="{EFAFB233-063F-42B5-8137-9DF3F51BA10A}">
      <p15:sldGuideLst xmlns:p15="http://schemas.microsoft.com/office/powerpoint/2012/main">
        <p15:guide id="1" orient="horz" pos="4247">
          <p15:clr>
            <a:srgbClr val="A4A3A4"/>
          </p15:clr>
        </p15:guide>
        <p15:guide id="2">
          <p15:clr>
            <a:srgbClr val="A4A3A4"/>
          </p15:clr>
        </p15:guide>
      </p15:sldGuideLst>
    </p:ext>
    <p:ext uri="{2D200454-40CA-4A62-9FC3-DE9A4176ACB9}">
      <p15:notesGuideLst xmlns:p15="http://schemas.microsoft.com/office/powerpoint/2012/main">
        <p15:guide id="1" orient="horz" pos="3223">
          <p15:clr>
            <a:srgbClr val="A4A3A4"/>
          </p15:clr>
        </p15:guide>
        <p15:guide id="2" pos="2235">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BE386D"/>
    <a:srgbClr val="3F007D"/>
    <a:srgbClr val="9E9AC8"/>
    <a:srgbClr val="70AD47"/>
    <a:srgbClr val="7C7C7C"/>
    <a:srgbClr val="FFFF00"/>
    <a:srgbClr val="7D7D7D"/>
    <a:srgbClr val="DBDBDB"/>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48" autoAdjust="0"/>
    <p:restoredTop sz="81299" autoAdjust="0"/>
  </p:normalViewPr>
  <p:slideViewPr>
    <p:cSldViewPr snapToGrid="0">
      <p:cViewPr varScale="1">
        <p:scale>
          <a:sx n="110" d="100"/>
          <a:sy n="110" d="100"/>
        </p:scale>
        <p:origin x="1812" y="108"/>
      </p:cViewPr>
      <p:guideLst>
        <p:guide orient="horz" pos="4247"/>
        <p:guide/>
      </p:guideLst>
    </p:cSldViewPr>
  </p:slideViewPr>
  <p:outlineViewPr>
    <p:cViewPr>
      <p:scale>
        <a:sx n="33" d="100"/>
        <a:sy n="33" d="100"/>
      </p:scale>
      <p:origin x="0" y="-44826"/>
    </p:cViewPr>
  </p:outlineViewPr>
  <p:notesTextViewPr>
    <p:cViewPr>
      <p:scale>
        <a:sx n="200" d="100"/>
        <a:sy n="200" d="100"/>
      </p:scale>
      <p:origin x="0" y="0"/>
    </p:cViewPr>
  </p:notesTextViewPr>
  <p:sorterViewPr>
    <p:cViewPr>
      <p:scale>
        <a:sx n="100" d="100"/>
        <a:sy n="100" d="100"/>
      </p:scale>
      <p:origin x="0" y="-10530"/>
    </p:cViewPr>
  </p:sorterViewPr>
  <p:notesViewPr>
    <p:cSldViewPr snapToGrid="0">
      <p:cViewPr varScale="1">
        <p:scale>
          <a:sx n="113" d="100"/>
          <a:sy n="113" d="100"/>
        </p:scale>
        <p:origin x="-3156" y="-126"/>
      </p:cViewPr>
      <p:guideLst>
        <p:guide orient="horz" pos="3223"/>
        <p:guide pos="2235"/>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commentAuthors" Target="commentAuthor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viewProps" Target="viewProp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ableStyles" Target="tableStyles.xml"/><Relationship Id="rId190" Type="http://schemas.openxmlformats.org/officeDocument/2006/relationships/tags" Target="tags/tag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1040;&#1083;&#1077;&#1082;&#1089;&#1077;&#1081;\Documents\Paper-SuggestiveEditing\Evaluation\Data.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C:\Users\xcoder\Documents\Paper-StatisticalEditing\UserStudy4\Dat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xcoder\Documents\Paper-StatisticalEditing\UserStudy4\Data.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911946490828443E-2"/>
          <c:y val="6.0696579594217391E-2"/>
          <c:w val="0.92240090712882405"/>
          <c:h val="0.65174966846778337"/>
        </c:manualLayout>
      </c:layout>
      <c:barChart>
        <c:barDir val="col"/>
        <c:grouping val="clustered"/>
        <c:varyColors val="0"/>
        <c:ser>
          <c:idx val="0"/>
          <c:order val="0"/>
          <c:spPr>
            <a:solidFill>
              <a:schemeClr val="accent4">
                <a:lumMod val="60000"/>
                <a:lumOff val="40000"/>
              </a:schemeClr>
            </a:solidFill>
            <a:ln w="9525" cap="flat" cmpd="sng" algn="ctr">
              <a:solidFill>
                <a:schemeClr val="tx1"/>
              </a:solidFill>
              <a:round/>
            </a:ln>
            <a:effectLst/>
          </c:spPr>
          <c:invertIfNegative val="0"/>
          <c:dLbls>
            <c:dLbl>
              <c:idx val="0"/>
              <c:tx>
                <c:rich>
                  <a:bodyPr/>
                  <a:lstStyle/>
                  <a:p>
                    <a:r>
                      <a:rPr lang="en-US" dirty="0"/>
                      <a:t>4.3</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D21-44AA-B23C-FA6673AB09D7}"/>
                </c:ext>
              </c:extLst>
            </c:dLbl>
            <c:dLbl>
              <c:idx val="1"/>
              <c:tx>
                <c:rich>
                  <a:bodyPr/>
                  <a:lstStyle/>
                  <a:p>
                    <a:r>
                      <a:rPr lang="en-US" dirty="0"/>
                      <a:t>3.3</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D21-44AA-B23C-FA6673AB09D7}"/>
                </c:ext>
              </c:extLst>
            </c:dLbl>
            <c:dLbl>
              <c:idx val="2"/>
              <c:tx>
                <c:rich>
                  <a:bodyPr/>
                  <a:lstStyle/>
                  <a:p>
                    <a:r>
                      <a:rPr lang="en-US" dirty="0"/>
                      <a:t>4.7</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D21-44AA-B23C-FA6673AB09D7}"/>
                </c:ext>
              </c:extLst>
            </c:dLbl>
            <c:dLbl>
              <c:idx val="3"/>
              <c:tx>
                <c:rich>
                  <a:bodyPr/>
                  <a:lstStyle/>
                  <a:p>
                    <a:r>
                      <a:rPr lang="en-US" dirty="0"/>
                      <a:t>4.3</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D21-44AA-B23C-FA6673AB09D7}"/>
                </c:ext>
              </c:extLst>
            </c:dLbl>
            <c:dLbl>
              <c:idx val="4"/>
              <c:tx>
                <c:rich>
                  <a:bodyPr/>
                  <a:lstStyle/>
                  <a:p>
                    <a:r>
                      <a:rPr lang="en-US" dirty="0"/>
                      <a:t>4.7</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D21-44AA-B23C-FA6673AB09D7}"/>
                </c:ext>
              </c:extLst>
            </c:dLbl>
            <c:dLbl>
              <c:idx val="5"/>
              <c:tx>
                <c:rich>
                  <a:bodyPr/>
                  <a:lstStyle/>
                  <a:p>
                    <a:r>
                      <a:rPr lang="en-US" dirty="0"/>
                      <a:t>5.0</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D21-44AA-B23C-FA6673AB09D7}"/>
                </c:ext>
              </c:extLst>
            </c:dLbl>
            <c:numFmt formatCode="0.0" sourceLinked="0"/>
            <c:spPr>
              <a:noFill/>
              <a:ln>
                <a:noFill/>
              </a:ln>
              <a:effectLst/>
            </c:spPr>
            <c:txPr>
              <a:bodyPr rot="-5400000" spcFirstLastPara="1" vertOverflow="ellipsis" wrap="square" anchor="ctr" anchorCtr="1"/>
              <a:lstStyle/>
              <a:p>
                <a:pPr>
                  <a:defRPr sz="2000" b="0" i="0" u="none" strike="noStrike" kern="1200" baseline="0">
                    <a:solidFill>
                      <a:schemeClr val="tx1"/>
                    </a:solidFill>
                    <a:latin typeface="+mj-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'Feature eval.'!$D$1:$D$6</c:f>
              <c:strCache>
                <c:ptCount val="6"/>
                <c:pt idx="0">
                  <c:v>Guidance</c:v>
                </c:pt>
                <c:pt idx="1">
                  <c:v>Overview</c:v>
                </c:pt>
                <c:pt idx="2">
                  <c:v>Levels of detail</c:v>
                </c:pt>
                <c:pt idx="3">
                  <c:v>Suggestions</c:v>
                </c:pt>
                <c:pt idx="4">
                  <c:v>Miniatures</c:v>
                </c:pt>
                <c:pt idx="5">
                  <c:v>Decision making</c:v>
                </c:pt>
              </c:strCache>
            </c:strRef>
          </c:cat>
          <c:val>
            <c:numRef>
              <c:f>'Feature eval.'!$E$1:$E$6</c:f>
              <c:numCache>
                <c:formatCode>General</c:formatCode>
                <c:ptCount val="6"/>
                <c:pt idx="0">
                  <c:v>4.333333333333333</c:v>
                </c:pt>
                <c:pt idx="1">
                  <c:v>3.3333333333333335</c:v>
                </c:pt>
                <c:pt idx="2">
                  <c:v>4.666666666666667</c:v>
                </c:pt>
                <c:pt idx="3">
                  <c:v>4.333333333333333</c:v>
                </c:pt>
                <c:pt idx="4">
                  <c:v>4.666666666666667</c:v>
                </c:pt>
                <c:pt idx="5">
                  <c:v>5</c:v>
                </c:pt>
              </c:numCache>
            </c:numRef>
          </c:val>
          <c:extLst>
            <c:ext xmlns:c16="http://schemas.microsoft.com/office/drawing/2014/chart" uri="{C3380CC4-5D6E-409C-BE32-E72D297353CC}">
              <c16:uniqueId val="{00000006-6D21-44AA-B23C-FA6673AB09D7}"/>
            </c:ext>
          </c:extLst>
        </c:ser>
        <c:dLbls>
          <c:showLegendKey val="0"/>
          <c:showVal val="0"/>
          <c:showCatName val="0"/>
          <c:showSerName val="0"/>
          <c:showPercent val="0"/>
          <c:showBubbleSize val="0"/>
        </c:dLbls>
        <c:gapWidth val="100"/>
        <c:overlap val="-24"/>
        <c:axId val="377339848"/>
        <c:axId val="377339064"/>
      </c:barChart>
      <c:catAx>
        <c:axId val="377339848"/>
        <c:scaling>
          <c:orientation val="minMax"/>
        </c:scaling>
        <c:delete val="0"/>
        <c:axPos val="b"/>
        <c:numFmt formatCode="General" sourceLinked="1"/>
        <c:majorTickMark val="none"/>
        <c:minorTickMark val="none"/>
        <c:tickLblPos val="low"/>
        <c:spPr>
          <a:noFill/>
          <a:ln w="9525" cap="flat" cmpd="sng" algn="ctr">
            <a:solidFill>
              <a:schemeClr val="tx1">
                <a:lumMod val="50000"/>
                <a:lumOff val="50000"/>
              </a:schemeClr>
            </a:solidFill>
            <a:round/>
          </a:ln>
          <a:effectLst/>
        </c:spPr>
        <c:txPr>
          <a:bodyPr rot="-5400000" spcFirstLastPara="1" vertOverflow="ellipsis" wrap="square" anchor="ctr" anchorCtr="1"/>
          <a:lstStyle/>
          <a:p>
            <a:pPr>
              <a:defRPr sz="2000" b="0" i="0" u="none" strike="noStrike" kern="1200" baseline="0">
                <a:solidFill>
                  <a:schemeClr val="tx1"/>
                </a:solidFill>
                <a:latin typeface="+mj-lt"/>
                <a:ea typeface="+mn-ea"/>
                <a:cs typeface="+mn-cs"/>
              </a:defRPr>
            </a:pPr>
            <a:endParaRPr lang="de-DE"/>
          </a:p>
        </c:txPr>
        <c:crossAx val="377339064"/>
        <c:crosses val="autoZero"/>
        <c:auto val="1"/>
        <c:lblAlgn val="ctr"/>
        <c:lblOffset val="100"/>
        <c:noMultiLvlLbl val="0"/>
      </c:catAx>
      <c:valAx>
        <c:axId val="377339064"/>
        <c:scaling>
          <c:orientation val="minMax"/>
          <c:max val="5"/>
          <c:min val="1"/>
        </c:scaling>
        <c:delete val="0"/>
        <c:axPos val="l"/>
        <c:majorGridlines>
          <c:spPr>
            <a:ln w="9525" cap="flat" cmpd="sng" algn="ctr">
              <a:solidFill>
                <a:schemeClr val="tx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j-lt"/>
                <a:ea typeface="+mn-ea"/>
                <a:cs typeface="+mn-cs"/>
              </a:defRPr>
            </a:pPr>
            <a:endParaRPr lang="de-DE"/>
          </a:p>
        </c:txPr>
        <c:crossAx val="377339848"/>
        <c:crosses val="autoZero"/>
        <c:crossBetween val="between"/>
        <c:majorUnit val="1"/>
        <c:minorUnit val="1"/>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j-lt"/>
        </a:defRPr>
      </a:pPr>
      <a:endParaRPr lang="de-DE"/>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911946490828443E-2"/>
          <c:y val="6.0696579594217391E-2"/>
          <c:w val="0.92240090712882405"/>
          <c:h val="0.65174966846778337"/>
        </c:manualLayout>
      </c:layout>
      <c:barChart>
        <c:barDir val="col"/>
        <c:grouping val="clustered"/>
        <c:varyColors val="0"/>
        <c:ser>
          <c:idx val="0"/>
          <c:order val="0"/>
          <c:spPr>
            <a:solidFill>
              <a:schemeClr val="accent4">
                <a:lumMod val="60000"/>
                <a:lumOff val="40000"/>
              </a:schemeClr>
            </a:solidFill>
            <a:ln w="9525" cap="flat" cmpd="sng" algn="ctr">
              <a:solidFill>
                <a:schemeClr val="tx1"/>
              </a:solidFill>
              <a:round/>
            </a:ln>
            <a:effectLst/>
          </c:spPr>
          <c:invertIfNegative val="0"/>
          <c:dLbls>
            <c:dLbl>
              <c:idx val="0"/>
              <c:tx>
                <c:rich>
                  <a:bodyPr/>
                  <a:lstStyle/>
                  <a:p>
                    <a:r>
                      <a:rPr lang="en-US" dirty="0"/>
                      <a:t>4.3</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407-451A-9EEF-82FFA518E50C}"/>
                </c:ext>
              </c:extLst>
            </c:dLbl>
            <c:dLbl>
              <c:idx val="1"/>
              <c:tx>
                <c:rich>
                  <a:bodyPr/>
                  <a:lstStyle/>
                  <a:p>
                    <a:r>
                      <a:rPr lang="en-US" dirty="0"/>
                      <a:t>3.3</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07-451A-9EEF-82FFA518E50C}"/>
                </c:ext>
              </c:extLst>
            </c:dLbl>
            <c:dLbl>
              <c:idx val="2"/>
              <c:tx>
                <c:rich>
                  <a:bodyPr/>
                  <a:lstStyle/>
                  <a:p>
                    <a:r>
                      <a:rPr lang="en-US" dirty="0"/>
                      <a:t>4.7</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407-451A-9EEF-82FFA518E50C}"/>
                </c:ext>
              </c:extLst>
            </c:dLbl>
            <c:dLbl>
              <c:idx val="3"/>
              <c:tx>
                <c:rich>
                  <a:bodyPr/>
                  <a:lstStyle/>
                  <a:p>
                    <a:r>
                      <a:rPr lang="en-US" dirty="0"/>
                      <a:t>4.3</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07-451A-9EEF-82FFA518E50C}"/>
                </c:ext>
              </c:extLst>
            </c:dLbl>
            <c:dLbl>
              <c:idx val="4"/>
              <c:tx>
                <c:rich>
                  <a:bodyPr/>
                  <a:lstStyle/>
                  <a:p>
                    <a:r>
                      <a:rPr lang="en-US" dirty="0"/>
                      <a:t>4.7</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407-451A-9EEF-82FFA518E50C}"/>
                </c:ext>
              </c:extLst>
            </c:dLbl>
            <c:dLbl>
              <c:idx val="5"/>
              <c:tx>
                <c:rich>
                  <a:bodyPr/>
                  <a:lstStyle/>
                  <a:p>
                    <a:r>
                      <a:rPr lang="en-US" dirty="0"/>
                      <a:t>5.0</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407-451A-9EEF-82FFA518E50C}"/>
                </c:ext>
              </c:extLst>
            </c:dLbl>
            <c:numFmt formatCode="0.0" sourceLinked="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j-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'Feature eval.'!$D$1:$D$6</c:f>
              <c:strCache>
                <c:ptCount val="6"/>
                <c:pt idx="0">
                  <c:v>Guidance</c:v>
                </c:pt>
                <c:pt idx="1">
                  <c:v>Overview</c:v>
                </c:pt>
                <c:pt idx="2">
                  <c:v>Levels of detail</c:v>
                </c:pt>
                <c:pt idx="3">
                  <c:v>Suggestions</c:v>
                </c:pt>
                <c:pt idx="4">
                  <c:v>Miniatures</c:v>
                </c:pt>
                <c:pt idx="5">
                  <c:v>Decision making</c:v>
                </c:pt>
              </c:strCache>
            </c:strRef>
          </c:cat>
          <c:val>
            <c:numRef>
              <c:f>'Feature eval.'!$E$1:$E$6</c:f>
              <c:numCache>
                <c:formatCode>General</c:formatCode>
                <c:ptCount val="6"/>
                <c:pt idx="0">
                  <c:v>4.333333333333333</c:v>
                </c:pt>
                <c:pt idx="1">
                  <c:v>3.3333333333333335</c:v>
                </c:pt>
                <c:pt idx="2">
                  <c:v>4.666666666666667</c:v>
                </c:pt>
                <c:pt idx="3">
                  <c:v>4.333333333333333</c:v>
                </c:pt>
                <c:pt idx="4">
                  <c:v>4.666666666666667</c:v>
                </c:pt>
                <c:pt idx="5">
                  <c:v>5</c:v>
                </c:pt>
              </c:numCache>
            </c:numRef>
          </c:val>
          <c:extLst>
            <c:ext xmlns:c16="http://schemas.microsoft.com/office/drawing/2014/chart" uri="{C3380CC4-5D6E-409C-BE32-E72D297353CC}">
              <c16:uniqueId val="{00000006-3407-451A-9EEF-82FFA518E50C}"/>
            </c:ext>
          </c:extLst>
        </c:ser>
        <c:dLbls>
          <c:showLegendKey val="0"/>
          <c:showVal val="0"/>
          <c:showCatName val="0"/>
          <c:showSerName val="0"/>
          <c:showPercent val="0"/>
          <c:showBubbleSize val="0"/>
        </c:dLbls>
        <c:gapWidth val="100"/>
        <c:overlap val="-24"/>
        <c:axId val="377320248"/>
        <c:axId val="377326912"/>
      </c:barChart>
      <c:catAx>
        <c:axId val="377320248"/>
        <c:scaling>
          <c:orientation val="minMax"/>
        </c:scaling>
        <c:delete val="0"/>
        <c:axPos val="b"/>
        <c:numFmt formatCode="General" sourceLinked="1"/>
        <c:majorTickMark val="none"/>
        <c:minorTickMark val="none"/>
        <c:tickLblPos val="low"/>
        <c:spPr>
          <a:noFill/>
          <a:ln w="9525" cap="flat" cmpd="sng" algn="ctr">
            <a:solidFill>
              <a:schemeClr val="tx1">
                <a:lumMod val="50000"/>
                <a:lumOff val="50000"/>
              </a:schemeClr>
            </a:solidFill>
            <a:round/>
          </a:ln>
          <a:effectLst/>
        </c:spPr>
        <c:txPr>
          <a:bodyPr rot="0" spcFirstLastPara="1" vertOverflow="ellipsis" wrap="square" anchor="ctr" anchorCtr="1"/>
          <a:lstStyle/>
          <a:p>
            <a:pPr>
              <a:defRPr sz="2000" b="0" i="0" u="none" strike="noStrike" kern="1200" baseline="0">
                <a:solidFill>
                  <a:schemeClr val="tx1"/>
                </a:solidFill>
                <a:latin typeface="+mj-lt"/>
                <a:ea typeface="+mn-ea"/>
                <a:cs typeface="+mn-cs"/>
              </a:defRPr>
            </a:pPr>
            <a:endParaRPr lang="de-DE"/>
          </a:p>
        </c:txPr>
        <c:crossAx val="377326912"/>
        <c:crosses val="autoZero"/>
        <c:auto val="1"/>
        <c:lblAlgn val="ctr"/>
        <c:lblOffset val="100"/>
        <c:noMultiLvlLbl val="0"/>
      </c:catAx>
      <c:valAx>
        <c:axId val="377326912"/>
        <c:scaling>
          <c:orientation val="minMax"/>
          <c:max val="5"/>
          <c:min val="1"/>
        </c:scaling>
        <c:delete val="0"/>
        <c:axPos val="l"/>
        <c:majorGridlines>
          <c:spPr>
            <a:ln w="9525" cap="flat" cmpd="sng" algn="ctr">
              <a:solidFill>
                <a:schemeClr val="tx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j-lt"/>
                <a:ea typeface="+mn-ea"/>
                <a:cs typeface="+mn-cs"/>
              </a:defRPr>
            </a:pPr>
            <a:endParaRPr lang="de-DE"/>
          </a:p>
        </c:txPr>
        <c:crossAx val="377320248"/>
        <c:crosses val="autoZero"/>
        <c:crossBetween val="between"/>
        <c:majorUnit val="1"/>
        <c:minorUnit val="1"/>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j-lt"/>
        </a:defRPr>
      </a:pPr>
      <a:endParaRPr lang="de-DE"/>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190529376945101"/>
          <c:y val="8.67202380952381E-2"/>
          <c:w val="0.86808618522388836"/>
          <c:h val="0.73738650793650795"/>
        </c:manualLayout>
      </c:layout>
      <c:barChart>
        <c:barDir val="col"/>
        <c:grouping val="clustered"/>
        <c:varyColors val="0"/>
        <c:ser>
          <c:idx val="0"/>
          <c:order val="0"/>
          <c:tx>
            <c:strRef>
              <c:f>'Comparative eval.'!$A$33</c:f>
              <c:strCache>
                <c:ptCount val="1"/>
                <c:pt idx="0">
                  <c:v>T1</c:v>
                </c:pt>
              </c:strCache>
            </c:strRef>
          </c:tx>
          <c:spPr>
            <a:solidFill>
              <a:srgbClr val="FDAE61"/>
            </a:solidFill>
            <a:ln w="9525" cap="flat" cmpd="sng" algn="ctr">
              <a:solidFill>
                <a:srgbClr val="000000"/>
              </a:solidFill>
              <a:round/>
            </a:ln>
            <a:effectLst/>
          </c:spPr>
          <c:invertIfNegative val="0"/>
          <c:dLbls>
            <c:dLbl>
              <c:idx val="0"/>
              <c:tx>
                <c:rich>
                  <a:bodyPr/>
                  <a:lstStyle/>
                  <a:p>
                    <a:r>
                      <a:rPr lang="en-US" dirty="0"/>
                      <a:t>5.0</a:t>
                    </a:r>
                  </a:p>
                </c:rich>
              </c:tx>
              <c:dLblPos val="in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2C6B-4968-A9BB-489F82950990}"/>
                </c:ext>
              </c:extLst>
            </c:dLbl>
            <c:dLbl>
              <c:idx val="1"/>
              <c:tx>
                <c:rich>
                  <a:bodyPr/>
                  <a:lstStyle/>
                  <a:p>
                    <a:r>
                      <a:rPr lang="en-US" dirty="0"/>
                      <a:t>4.3</a:t>
                    </a:r>
                  </a:p>
                </c:rich>
              </c:tx>
              <c:dLblPos val="in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2C6B-4968-A9BB-489F82950990}"/>
                </c:ext>
              </c:extLst>
            </c:dLbl>
            <c:dLbl>
              <c:idx val="2"/>
              <c:tx>
                <c:rich>
                  <a:bodyPr/>
                  <a:lstStyle/>
                  <a:p>
                    <a:r>
                      <a:rPr lang="en-US" dirty="0"/>
                      <a:t>4.7</a:t>
                    </a:r>
                  </a:p>
                </c:rich>
              </c:tx>
              <c:dLblPos val="in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2C6B-4968-A9BB-489F82950990}"/>
                </c:ext>
              </c:extLst>
            </c:dLbl>
            <c:dLbl>
              <c:idx val="3"/>
              <c:tx>
                <c:rich>
                  <a:bodyPr/>
                  <a:lstStyle/>
                  <a:p>
                    <a:r>
                      <a:rPr lang="en-US" dirty="0"/>
                      <a:t>5.0</a:t>
                    </a:r>
                  </a:p>
                </c:rich>
              </c:tx>
              <c:dLblPos val="in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2C6B-4968-A9BB-489F82950990}"/>
                </c:ext>
              </c:extLst>
            </c:dLbl>
            <c:dLbl>
              <c:idx val="4"/>
              <c:tx>
                <c:rich>
                  <a:bodyPr/>
                  <a:lstStyle/>
                  <a:p>
                    <a:r>
                      <a:rPr lang="en-US" dirty="0"/>
                      <a:t>5.0</a:t>
                    </a:r>
                  </a:p>
                </c:rich>
              </c:tx>
              <c:dLblPos val="in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2C6B-4968-A9BB-489F82950990}"/>
                </c:ext>
              </c:extLst>
            </c:dLbl>
            <c:dLbl>
              <c:idx val="5"/>
              <c:tx>
                <c:rich>
                  <a:bodyPr/>
                  <a:lstStyle/>
                  <a:p>
                    <a:r>
                      <a:rPr lang="en-US" dirty="0"/>
                      <a:t>4.8</a:t>
                    </a:r>
                  </a:p>
                </c:rich>
              </c:tx>
              <c:dLblPos val="in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2C6B-4968-A9BB-489F82950990}"/>
                </c:ext>
              </c:extLst>
            </c:dLbl>
            <c:numFmt formatCode="0.0" sourceLinked="0"/>
            <c:spPr>
              <a:noFill/>
              <a:ln>
                <a:noFill/>
              </a:ln>
              <a:effectLst/>
            </c:spPr>
            <c:txPr>
              <a:bodyPr rot="-5400000" spcFirstLastPara="1" vertOverflow="ellipsis" wrap="square" anchor="ctr" anchorCtr="1"/>
              <a:lstStyle/>
              <a:p>
                <a:pPr>
                  <a:defRPr sz="1600" b="0" i="0" u="none" strike="noStrike" kern="1200" baseline="0">
                    <a:solidFill>
                      <a:schemeClr val="tx1"/>
                    </a:solidFill>
                    <a:latin typeface="+mj-lt"/>
                    <a:ea typeface="+mn-ea"/>
                    <a:cs typeface="+mn-cs"/>
                  </a:defRPr>
                </a:pPr>
                <a:endParaRPr lang="de-DE"/>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'Comparative eval.'!$B$32:$G$32</c:f>
              <c:strCache>
                <c:ptCount val="6"/>
                <c:pt idx="0">
                  <c:v>Interaction</c:v>
                </c:pt>
                <c:pt idx="1">
                  <c:v>Time</c:v>
                </c:pt>
                <c:pt idx="2">
                  <c:v>Ease of use</c:v>
                </c:pt>
                <c:pt idx="3">
                  <c:v>Tolerance</c:v>
                </c:pt>
                <c:pt idx="4">
                  <c:v>Satisfaction</c:v>
                </c:pt>
                <c:pt idx="5">
                  <c:v>Total</c:v>
                </c:pt>
              </c:strCache>
            </c:strRef>
          </c:cat>
          <c:val>
            <c:numRef>
              <c:f>'Comparative eval.'!$B$33:$G$33</c:f>
              <c:numCache>
                <c:formatCode>General</c:formatCode>
                <c:ptCount val="6"/>
                <c:pt idx="0">
                  <c:v>5</c:v>
                </c:pt>
                <c:pt idx="1">
                  <c:v>4.333333333333333</c:v>
                </c:pt>
                <c:pt idx="2">
                  <c:v>4.666666666666667</c:v>
                </c:pt>
                <c:pt idx="3">
                  <c:v>5</c:v>
                </c:pt>
                <c:pt idx="4">
                  <c:v>5</c:v>
                </c:pt>
                <c:pt idx="5">
                  <c:v>4.8</c:v>
                </c:pt>
              </c:numCache>
            </c:numRef>
          </c:val>
          <c:extLst>
            <c:ext xmlns:c16="http://schemas.microsoft.com/office/drawing/2014/chart" uri="{C3380CC4-5D6E-409C-BE32-E72D297353CC}">
              <c16:uniqueId val="{00000006-2C6B-4968-A9BB-489F82950990}"/>
            </c:ext>
          </c:extLst>
        </c:ser>
        <c:ser>
          <c:idx val="1"/>
          <c:order val="1"/>
          <c:tx>
            <c:strRef>
              <c:f>'Comparative eval.'!$A$34</c:f>
              <c:strCache>
                <c:ptCount val="1"/>
                <c:pt idx="0">
                  <c:v>T2</c:v>
                </c:pt>
              </c:strCache>
            </c:strRef>
          </c:tx>
          <c:spPr>
            <a:solidFill>
              <a:srgbClr val="FEE08B"/>
            </a:solidFill>
            <a:ln w="9525" cap="flat" cmpd="sng" algn="ctr">
              <a:solidFill>
                <a:schemeClr val="tx1"/>
              </a:solidFill>
              <a:round/>
            </a:ln>
            <a:effectLst/>
          </c:spPr>
          <c:invertIfNegative val="0"/>
          <c:dLbls>
            <c:dLbl>
              <c:idx val="0"/>
              <c:tx>
                <c:rich>
                  <a:bodyPr/>
                  <a:lstStyle/>
                  <a:p>
                    <a:r>
                      <a:rPr lang="en-US" dirty="0"/>
                      <a:t>4.3</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C6B-4968-A9BB-489F82950990}"/>
                </c:ext>
              </c:extLst>
            </c:dLbl>
            <c:dLbl>
              <c:idx val="1"/>
              <c:tx>
                <c:rich>
                  <a:bodyPr/>
                  <a:lstStyle/>
                  <a:p>
                    <a:r>
                      <a:rPr lang="en-US" dirty="0"/>
                      <a:t>4.3</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C6B-4968-A9BB-489F82950990}"/>
                </c:ext>
              </c:extLst>
            </c:dLbl>
            <c:dLbl>
              <c:idx val="2"/>
              <c:tx>
                <c:rich>
                  <a:bodyPr/>
                  <a:lstStyle/>
                  <a:p>
                    <a:r>
                      <a:rPr lang="en-US" dirty="0"/>
                      <a:t>4.0</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C6B-4968-A9BB-489F82950990}"/>
                </c:ext>
              </c:extLst>
            </c:dLbl>
            <c:dLbl>
              <c:idx val="3"/>
              <c:tx>
                <c:rich>
                  <a:bodyPr/>
                  <a:lstStyle/>
                  <a:p>
                    <a:r>
                      <a:rPr lang="en-US" dirty="0"/>
                      <a:t>3.3</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C6B-4968-A9BB-489F82950990}"/>
                </c:ext>
              </c:extLst>
            </c:dLbl>
            <c:dLbl>
              <c:idx val="4"/>
              <c:tx>
                <c:rich>
                  <a:bodyPr/>
                  <a:lstStyle/>
                  <a:p>
                    <a:r>
                      <a:rPr lang="en-US" dirty="0"/>
                      <a:t>4.0</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C6B-4968-A9BB-489F82950990}"/>
                </c:ext>
              </c:extLst>
            </c:dLbl>
            <c:dLbl>
              <c:idx val="5"/>
              <c:tx>
                <c:rich>
                  <a:bodyPr/>
                  <a:lstStyle/>
                  <a:p>
                    <a:r>
                      <a:rPr lang="en-US" dirty="0"/>
                      <a:t>4.0</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C6B-4968-A9BB-489F82950990}"/>
                </c:ext>
              </c:extLst>
            </c:dLbl>
            <c:numFmt formatCode="#,##0.0" sourceLinked="0"/>
            <c:spPr>
              <a:noFill/>
              <a:ln>
                <a:noFill/>
              </a:ln>
              <a:effectLst/>
            </c:spPr>
            <c:txPr>
              <a:bodyPr rot="-5400000" spcFirstLastPara="1" vertOverflow="ellipsis" wrap="square" anchor="ctr" anchorCtr="1"/>
              <a:lstStyle/>
              <a:p>
                <a:pPr>
                  <a:defRPr sz="1600" b="0" i="0" u="none" strike="noStrike" kern="1200" baseline="0">
                    <a:solidFill>
                      <a:schemeClr val="tx1"/>
                    </a:solidFill>
                    <a:latin typeface="+mj-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'Comparative eval.'!$B$32:$G$32</c:f>
              <c:strCache>
                <c:ptCount val="6"/>
                <c:pt idx="0">
                  <c:v>Interaction</c:v>
                </c:pt>
                <c:pt idx="1">
                  <c:v>Time</c:v>
                </c:pt>
                <c:pt idx="2">
                  <c:v>Ease of use</c:v>
                </c:pt>
                <c:pt idx="3">
                  <c:v>Tolerance</c:v>
                </c:pt>
                <c:pt idx="4">
                  <c:v>Satisfaction</c:v>
                </c:pt>
                <c:pt idx="5">
                  <c:v>Total</c:v>
                </c:pt>
              </c:strCache>
            </c:strRef>
          </c:cat>
          <c:val>
            <c:numRef>
              <c:f>'Comparative eval.'!$B$34:$G$34</c:f>
              <c:numCache>
                <c:formatCode>General</c:formatCode>
                <c:ptCount val="6"/>
                <c:pt idx="0">
                  <c:v>4.333333333333333</c:v>
                </c:pt>
                <c:pt idx="1">
                  <c:v>4.333333333333333</c:v>
                </c:pt>
                <c:pt idx="2">
                  <c:v>4</c:v>
                </c:pt>
                <c:pt idx="3">
                  <c:v>3.3333333333333335</c:v>
                </c:pt>
                <c:pt idx="4">
                  <c:v>4</c:v>
                </c:pt>
                <c:pt idx="5">
                  <c:v>4</c:v>
                </c:pt>
              </c:numCache>
            </c:numRef>
          </c:val>
          <c:extLst>
            <c:ext xmlns:c16="http://schemas.microsoft.com/office/drawing/2014/chart" uri="{C3380CC4-5D6E-409C-BE32-E72D297353CC}">
              <c16:uniqueId val="{0000000D-2C6B-4968-A9BB-489F82950990}"/>
            </c:ext>
          </c:extLst>
        </c:ser>
        <c:ser>
          <c:idx val="2"/>
          <c:order val="2"/>
          <c:tx>
            <c:strRef>
              <c:f>'Comparative eval.'!$A$35</c:f>
              <c:strCache>
                <c:ptCount val="1"/>
                <c:pt idx="0">
                  <c:v>T3</c:v>
                </c:pt>
              </c:strCache>
            </c:strRef>
          </c:tx>
          <c:spPr>
            <a:solidFill>
              <a:srgbClr val="FFFFBF"/>
            </a:solidFill>
            <a:ln w="9525" cap="flat" cmpd="sng" algn="ctr">
              <a:solidFill>
                <a:schemeClr val="tx1"/>
              </a:solidFill>
              <a:round/>
            </a:ln>
            <a:effectLst/>
          </c:spPr>
          <c:invertIfNegative val="0"/>
          <c:dLbls>
            <c:dLbl>
              <c:idx val="0"/>
              <c:tx>
                <c:rich>
                  <a:bodyPr/>
                  <a:lstStyle/>
                  <a:p>
                    <a:r>
                      <a:rPr lang="en-US" dirty="0"/>
                      <a:t>5.0</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C6B-4968-A9BB-489F82950990}"/>
                </c:ext>
              </c:extLst>
            </c:dLbl>
            <c:dLbl>
              <c:idx val="1"/>
              <c:tx>
                <c:rich>
                  <a:bodyPr/>
                  <a:lstStyle/>
                  <a:p>
                    <a:r>
                      <a:rPr lang="en-US" dirty="0"/>
                      <a:t>4.0</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C6B-4968-A9BB-489F82950990}"/>
                </c:ext>
              </c:extLst>
            </c:dLbl>
            <c:dLbl>
              <c:idx val="2"/>
              <c:tx>
                <c:rich>
                  <a:bodyPr/>
                  <a:lstStyle/>
                  <a:p>
                    <a:r>
                      <a:rPr lang="en-US" dirty="0"/>
                      <a:t>4.0</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C6B-4968-A9BB-489F82950990}"/>
                </c:ext>
              </c:extLst>
            </c:dLbl>
            <c:dLbl>
              <c:idx val="3"/>
              <c:tx>
                <c:rich>
                  <a:bodyPr/>
                  <a:lstStyle/>
                  <a:p>
                    <a:r>
                      <a:rPr lang="en-US" dirty="0"/>
                      <a:t>3.0</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C6B-4968-A9BB-489F82950990}"/>
                </c:ext>
              </c:extLst>
            </c:dLbl>
            <c:dLbl>
              <c:idx val="4"/>
              <c:tx>
                <c:rich>
                  <a:bodyPr/>
                  <a:lstStyle/>
                  <a:p>
                    <a:r>
                      <a:rPr lang="en-US" dirty="0"/>
                      <a:t>5.0</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C6B-4968-A9BB-489F82950990}"/>
                </c:ext>
              </c:extLst>
            </c:dLbl>
            <c:dLbl>
              <c:idx val="5"/>
              <c:tx>
                <c:rich>
                  <a:bodyPr/>
                  <a:lstStyle/>
                  <a:p>
                    <a:r>
                      <a:rPr lang="en-US" dirty="0"/>
                      <a:t>4.2</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2C6B-4968-A9BB-489F82950990}"/>
                </c:ext>
              </c:extLst>
            </c:dLbl>
            <c:numFmt formatCode="#,##0.0" sourceLinked="0"/>
            <c:spPr>
              <a:noFill/>
              <a:ln>
                <a:noFill/>
              </a:ln>
              <a:effectLst/>
            </c:spPr>
            <c:txPr>
              <a:bodyPr rot="-5400000" spcFirstLastPara="1" vertOverflow="ellipsis" wrap="square" anchor="ctr" anchorCtr="1"/>
              <a:lstStyle/>
              <a:p>
                <a:pPr>
                  <a:defRPr sz="1600" b="0" i="0" u="none" strike="noStrike" kern="1200" baseline="0">
                    <a:solidFill>
                      <a:schemeClr val="tx1"/>
                    </a:solidFill>
                    <a:latin typeface="+mj-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'Comparative eval.'!$B$32:$G$32</c:f>
              <c:strCache>
                <c:ptCount val="6"/>
                <c:pt idx="0">
                  <c:v>Interaction</c:v>
                </c:pt>
                <c:pt idx="1">
                  <c:v>Time</c:v>
                </c:pt>
                <c:pt idx="2">
                  <c:v>Ease of use</c:v>
                </c:pt>
                <c:pt idx="3">
                  <c:v>Tolerance</c:v>
                </c:pt>
                <c:pt idx="4">
                  <c:v>Satisfaction</c:v>
                </c:pt>
                <c:pt idx="5">
                  <c:v>Total</c:v>
                </c:pt>
              </c:strCache>
            </c:strRef>
          </c:cat>
          <c:val>
            <c:numRef>
              <c:f>'Comparative eval.'!$B$35:$G$35</c:f>
              <c:numCache>
                <c:formatCode>General</c:formatCode>
                <c:ptCount val="6"/>
                <c:pt idx="0">
                  <c:v>5</c:v>
                </c:pt>
                <c:pt idx="1">
                  <c:v>4</c:v>
                </c:pt>
                <c:pt idx="2">
                  <c:v>4</c:v>
                </c:pt>
                <c:pt idx="3">
                  <c:v>3</c:v>
                </c:pt>
                <c:pt idx="4">
                  <c:v>5</c:v>
                </c:pt>
                <c:pt idx="5">
                  <c:v>4.2</c:v>
                </c:pt>
              </c:numCache>
            </c:numRef>
          </c:val>
          <c:extLst>
            <c:ext xmlns:c16="http://schemas.microsoft.com/office/drawing/2014/chart" uri="{C3380CC4-5D6E-409C-BE32-E72D297353CC}">
              <c16:uniqueId val="{00000014-2C6B-4968-A9BB-489F82950990}"/>
            </c:ext>
          </c:extLst>
        </c:ser>
        <c:ser>
          <c:idx val="3"/>
          <c:order val="3"/>
          <c:tx>
            <c:strRef>
              <c:f>'Comparative eval.'!$A$36</c:f>
              <c:strCache>
                <c:ptCount val="1"/>
                <c:pt idx="0">
                  <c:v>T4</c:v>
                </c:pt>
              </c:strCache>
            </c:strRef>
          </c:tx>
          <c:spPr>
            <a:solidFill>
              <a:srgbClr val="D9EF8B"/>
            </a:solidFill>
            <a:ln w="9525" cap="flat" cmpd="sng" algn="ctr">
              <a:solidFill>
                <a:schemeClr val="tx1"/>
              </a:solidFill>
              <a:round/>
            </a:ln>
            <a:effectLst/>
          </c:spPr>
          <c:invertIfNegative val="0"/>
          <c:dLbls>
            <c:dLbl>
              <c:idx val="0"/>
              <c:tx>
                <c:rich>
                  <a:bodyPr/>
                  <a:lstStyle/>
                  <a:p>
                    <a:r>
                      <a:rPr lang="en-US" dirty="0"/>
                      <a:t>3.0</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C6B-4968-A9BB-489F82950990}"/>
                </c:ext>
              </c:extLst>
            </c:dLbl>
            <c:dLbl>
              <c:idx val="1"/>
              <c:tx>
                <c:rich>
                  <a:bodyPr/>
                  <a:lstStyle/>
                  <a:p>
                    <a:r>
                      <a:rPr lang="en-US" dirty="0"/>
                      <a:t>4.0</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C6B-4968-A9BB-489F82950990}"/>
                </c:ext>
              </c:extLst>
            </c:dLbl>
            <c:dLbl>
              <c:idx val="2"/>
              <c:tx>
                <c:rich>
                  <a:bodyPr/>
                  <a:lstStyle/>
                  <a:p>
                    <a:r>
                      <a:rPr lang="en-US" dirty="0"/>
                      <a:t>2.0</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2C6B-4968-A9BB-489F82950990}"/>
                </c:ext>
              </c:extLst>
            </c:dLbl>
            <c:dLbl>
              <c:idx val="3"/>
              <c:tx>
                <c:rich>
                  <a:bodyPr/>
                  <a:lstStyle/>
                  <a:p>
                    <a:r>
                      <a:rPr lang="en-US" dirty="0"/>
                      <a:t>2.0</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C6B-4968-A9BB-489F82950990}"/>
                </c:ext>
              </c:extLst>
            </c:dLbl>
            <c:dLbl>
              <c:idx val="4"/>
              <c:tx>
                <c:rich>
                  <a:bodyPr/>
                  <a:lstStyle/>
                  <a:p>
                    <a:r>
                      <a:rPr lang="en-US" dirty="0"/>
                      <a:t>5.0</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C6B-4968-A9BB-489F82950990}"/>
                </c:ext>
              </c:extLst>
            </c:dLbl>
            <c:dLbl>
              <c:idx val="5"/>
              <c:tx>
                <c:rich>
                  <a:bodyPr/>
                  <a:lstStyle/>
                  <a:p>
                    <a:r>
                      <a:rPr lang="en-US" dirty="0"/>
                      <a:t>3.2</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C6B-4968-A9BB-489F82950990}"/>
                </c:ext>
              </c:extLst>
            </c:dLbl>
            <c:numFmt formatCode="#,##0.0" sourceLinked="0"/>
            <c:spPr>
              <a:noFill/>
              <a:ln>
                <a:noFill/>
              </a:ln>
              <a:effectLst/>
            </c:spPr>
            <c:txPr>
              <a:bodyPr rot="-5400000" spcFirstLastPara="1" vertOverflow="ellipsis" wrap="square" anchor="ctr" anchorCtr="1"/>
              <a:lstStyle/>
              <a:p>
                <a:pPr>
                  <a:defRPr sz="1600" b="0" i="0" u="none" strike="noStrike" kern="1200" baseline="0">
                    <a:solidFill>
                      <a:schemeClr val="tx1"/>
                    </a:solidFill>
                    <a:latin typeface="+mj-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'Comparative eval.'!$B$32:$G$32</c:f>
              <c:strCache>
                <c:ptCount val="6"/>
                <c:pt idx="0">
                  <c:v>Interaction</c:v>
                </c:pt>
                <c:pt idx="1">
                  <c:v>Time</c:v>
                </c:pt>
                <c:pt idx="2">
                  <c:v>Ease of use</c:v>
                </c:pt>
                <c:pt idx="3">
                  <c:v>Tolerance</c:v>
                </c:pt>
                <c:pt idx="4">
                  <c:v>Satisfaction</c:v>
                </c:pt>
                <c:pt idx="5">
                  <c:v>Total</c:v>
                </c:pt>
              </c:strCache>
            </c:strRef>
          </c:cat>
          <c:val>
            <c:numRef>
              <c:f>'Comparative eval.'!$B$36:$G$36</c:f>
              <c:numCache>
                <c:formatCode>General</c:formatCode>
                <c:ptCount val="6"/>
                <c:pt idx="0">
                  <c:v>3</c:v>
                </c:pt>
                <c:pt idx="1">
                  <c:v>4</c:v>
                </c:pt>
                <c:pt idx="2">
                  <c:v>2</c:v>
                </c:pt>
                <c:pt idx="3">
                  <c:v>2</c:v>
                </c:pt>
                <c:pt idx="4">
                  <c:v>5</c:v>
                </c:pt>
                <c:pt idx="5">
                  <c:v>3.2</c:v>
                </c:pt>
              </c:numCache>
            </c:numRef>
          </c:val>
          <c:extLst>
            <c:ext xmlns:c16="http://schemas.microsoft.com/office/drawing/2014/chart" uri="{C3380CC4-5D6E-409C-BE32-E72D297353CC}">
              <c16:uniqueId val="{0000001B-2C6B-4968-A9BB-489F82950990}"/>
            </c:ext>
          </c:extLst>
        </c:ser>
        <c:ser>
          <c:idx val="4"/>
          <c:order val="4"/>
          <c:tx>
            <c:strRef>
              <c:f>'Comparative eval.'!$A$37</c:f>
              <c:strCache>
                <c:ptCount val="1"/>
                <c:pt idx="0">
                  <c:v>T5</c:v>
                </c:pt>
              </c:strCache>
            </c:strRef>
          </c:tx>
          <c:spPr>
            <a:solidFill>
              <a:srgbClr val="A6D96A"/>
            </a:solidFill>
            <a:ln w="9525" cap="flat" cmpd="sng" algn="ctr">
              <a:solidFill>
                <a:schemeClr val="tx1"/>
              </a:solidFill>
              <a:round/>
            </a:ln>
            <a:effectLst/>
          </c:spPr>
          <c:invertIfNegative val="0"/>
          <c:dLbls>
            <c:dLbl>
              <c:idx val="0"/>
              <c:tx>
                <c:rich>
                  <a:bodyPr/>
                  <a:lstStyle/>
                  <a:p>
                    <a:r>
                      <a:rPr lang="en-US" dirty="0"/>
                      <a:t>2.0</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2C6B-4968-A9BB-489F82950990}"/>
                </c:ext>
              </c:extLst>
            </c:dLbl>
            <c:dLbl>
              <c:idx val="1"/>
              <c:tx>
                <c:rich>
                  <a:bodyPr/>
                  <a:lstStyle/>
                  <a:p>
                    <a:r>
                      <a:rPr lang="en-US" dirty="0"/>
                      <a:t>2.0</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2C6B-4968-A9BB-489F82950990}"/>
                </c:ext>
              </c:extLst>
            </c:dLbl>
            <c:dLbl>
              <c:idx val="2"/>
              <c:tx>
                <c:rich>
                  <a:bodyPr/>
                  <a:lstStyle/>
                  <a:p>
                    <a:r>
                      <a:rPr lang="en-US" dirty="0"/>
                      <a:t>5.0</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2C6B-4968-A9BB-489F82950990}"/>
                </c:ext>
              </c:extLst>
            </c:dLbl>
            <c:dLbl>
              <c:idx val="3"/>
              <c:tx>
                <c:rich>
                  <a:bodyPr/>
                  <a:lstStyle/>
                  <a:p>
                    <a:r>
                      <a:rPr lang="en-US" dirty="0"/>
                      <a:t>3.0</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2C6B-4968-A9BB-489F82950990}"/>
                </c:ext>
              </c:extLst>
            </c:dLbl>
            <c:dLbl>
              <c:idx val="4"/>
              <c:tx>
                <c:rich>
                  <a:bodyPr/>
                  <a:lstStyle/>
                  <a:p>
                    <a:r>
                      <a:rPr lang="en-US" dirty="0"/>
                      <a:t>5.0</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2C6B-4968-A9BB-489F82950990}"/>
                </c:ext>
              </c:extLst>
            </c:dLbl>
            <c:dLbl>
              <c:idx val="5"/>
              <c:tx>
                <c:rich>
                  <a:bodyPr/>
                  <a:lstStyle/>
                  <a:p>
                    <a:r>
                      <a:rPr lang="en-US" dirty="0"/>
                      <a:t>3.4</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2C6B-4968-A9BB-489F82950990}"/>
                </c:ext>
              </c:extLst>
            </c:dLbl>
            <c:numFmt formatCode="#,##0.0" sourceLinked="0"/>
            <c:spPr>
              <a:noFill/>
              <a:ln>
                <a:noFill/>
              </a:ln>
              <a:effectLst/>
            </c:spPr>
            <c:txPr>
              <a:bodyPr rot="-5400000" spcFirstLastPara="1" vertOverflow="ellipsis" wrap="square" anchor="ctr" anchorCtr="1"/>
              <a:lstStyle/>
              <a:p>
                <a:pPr>
                  <a:defRPr sz="1600" b="0" i="0" u="none" strike="noStrike" kern="1200" baseline="0">
                    <a:solidFill>
                      <a:schemeClr val="tx1"/>
                    </a:solidFill>
                    <a:latin typeface="+mj-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'Comparative eval.'!$B$32:$G$32</c:f>
              <c:strCache>
                <c:ptCount val="6"/>
                <c:pt idx="0">
                  <c:v>Interaction</c:v>
                </c:pt>
                <c:pt idx="1">
                  <c:v>Time</c:v>
                </c:pt>
                <c:pt idx="2">
                  <c:v>Ease of use</c:v>
                </c:pt>
                <c:pt idx="3">
                  <c:v>Tolerance</c:v>
                </c:pt>
                <c:pt idx="4">
                  <c:v>Satisfaction</c:v>
                </c:pt>
                <c:pt idx="5">
                  <c:v>Total</c:v>
                </c:pt>
              </c:strCache>
            </c:strRef>
          </c:cat>
          <c:val>
            <c:numRef>
              <c:f>'Comparative eval.'!$B$37:$G$37</c:f>
              <c:numCache>
                <c:formatCode>General</c:formatCode>
                <c:ptCount val="6"/>
                <c:pt idx="0">
                  <c:v>2</c:v>
                </c:pt>
                <c:pt idx="1">
                  <c:v>2</c:v>
                </c:pt>
                <c:pt idx="2">
                  <c:v>5</c:v>
                </c:pt>
                <c:pt idx="3">
                  <c:v>3</c:v>
                </c:pt>
                <c:pt idx="4">
                  <c:v>5</c:v>
                </c:pt>
                <c:pt idx="5">
                  <c:v>3.4</c:v>
                </c:pt>
              </c:numCache>
            </c:numRef>
          </c:val>
          <c:extLst>
            <c:ext xmlns:c16="http://schemas.microsoft.com/office/drawing/2014/chart" uri="{C3380CC4-5D6E-409C-BE32-E72D297353CC}">
              <c16:uniqueId val="{00000022-2C6B-4968-A9BB-489F82950990}"/>
            </c:ext>
          </c:extLst>
        </c:ser>
        <c:dLbls>
          <c:dLblPos val="inEnd"/>
          <c:showLegendKey val="0"/>
          <c:showVal val="1"/>
          <c:showCatName val="0"/>
          <c:showSerName val="0"/>
          <c:showPercent val="0"/>
          <c:showBubbleSize val="0"/>
        </c:dLbls>
        <c:gapWidth val="100"/>
        <c:overlap val="-24"/>
        <c:axId val="373724128"/>
        <c:axId val="373723736"/>
      </c:barChart>
      <c:catAx>
        <c:axId val="373724128"/>
        <c:scaling>
          <c:orientation val="minMax"/>
        </c:scaling>
        <c:delete val="0"/>
        <c:axPos val="b"/>
        <c:numFmt formatCode="General" sourceLinked="1"/>
        <c:majorTickMark val="none"/>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j-lt"/>
                <a:ea typeface="+mn-ea"/>
                <a:cs typeface="+mn-cs"/>
              </a:defRPr>
            </a:pPr>
            <a:endParaRPr lang="de-DE"/>
          </a:p>
        </c:txPr>
        <c:crossAx val="373723736"/>
        <c:crosses val="autoZero"/>
        <c:auto val="1"/>
        <c:lblAlgn val="ctr"/>
        <c:lblOffset val="100"/>
        <c:noMultiLvlLbl val="0"/>
      </c:catAx>
      <c:valAx>
        <c:axId val="373723736"/>
        <c:scaling>
          <c:orientation val="minMax"/>
          <c:max val="5"/>
          <c:min val="1"/>
        </c:scaling>
        <c:delete val="0"/>
        <c:axPos val="l"/>
        <c:majorGridlines>
          <c:spPr>
            <a:ln w="9525" cap="flat" cmpd="sng" algn="ctr">
              <a:solidFill>
                <a:schemeClr val="tx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j-lt"/>
                <a:ea typeface="+mn-ea"/>
                <a:cs typeface="+mn-cs"/>
              </a:defRPr>
            </a:pPr>
            <a:endParaRPr lang="de-DE"/>
          </a:p>
        </c:txPr>
        <c:crossAx val="373724128"/>
        <c:crosses val="autoZero"/>
        <c:crossBetween val="between"/>
        <c:majorUnit val="1"/>
        <c:minorUnit val="1"/>
      </c:valAx>
      <c:spPr>
        <a:noFill/>
        <a:ln>
          <a:noFill/>
        </a:ln>
        <a:effectLst/>
      </c:spPr>
    </c:plotArea>
    <c:legend>
      <c:legendPos val="l"/>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j-lt"/>
              <a:ea typeface="+mn-ea"/>
              <a:cs typeface="+mn-cs"/>
            </a:defRPr>
          </a:pPr>
          <a:endParaRPr lang="de-DE"/>
        </a:p>
      </c:txPr>
    </c:legend>
    <c:plotVisOnly val="1"/>
    <c:dispBlanksAs val="gap"/>
    <c:showDLblsOverMax val="0"/>
  </c:chart>
  <c:spPr>
    <a:noFill/>
    <a:ln>
      <a:noFill/>
    </a:ln>
    <a:effectLst/>
  </c:spPr>
  <c:txPr>
    <a:bodyPr/>
    <a:lstStyle/>
    <a:p>
      <a:pPr>
        <a:defRPr sz="1600">
          <a:solidFill>
            <a:schemeClr val="tx1"/>
          </a:solidFill>
          <a:latin typeface="+mj-lt"/>
        </a:defRPr>
      </a:pPr>
      <a:endParaRPr lang="de-DE"/>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11946490828443E-2"/>
          <c:y val="6.0696579594217391E-2"/>
          <c:w val="0.92240090712882405"/>
          <c:h val="0.63086669721840327"/>
        </c:manualLayout>
      </c:layout>
      <c:barChart>
        <c:barDir val="col"/>
        <c:grouping val="clustered"/>
        <c:varyColors val="0"/>
        <c:ser>
          <c:idx val="0"/>
          <c:order val="0"/>
          <c:spPr>
            <a:solidFill>
              <a:srgbClr val="FFD966"/>
            </a:solidFill>
            <a:ln w="9525" cap="flat" cmpd="sng" algn="ctr">
              <a:solidFill>
                <a:schemeClr val="tx1"/>
              </a:solidFill>
              <a:round/>
            </a:ln>
            <a:effectLst/>
          </c:spPr>
          <c:invertIfNegative val="0"/>
          <c:dLbls>
            <c:numFmt formatCode="0.0" sourceLinked="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'Feature eval.'!$D$1:$D$9</c:f>
              <c:strCache>
                <c:ptCount val="8"/>
                <c:pt idx="0">
                  <c:v>Statistics (confidence)</c:v>
                </c:pt>
                <c:pt idx="1">
                  <c:v>Statistics (usefullness)</c:v>
                </c:pt>
                <c:pt idx="2">
                  <c:v>Radial tree view (overview)</c:v>
                </c:pt>
                <c:pt idx="3">
                  <c:v>Paths (exploration)</c:v>
                </c:pt>
                <c:pt idx="4">
                  <c:v>Markers (specification)</c:v>
                </c:pt>
                <c:pt idx="5">
                  <c:v>Color-coding (overview, exploration)</c:v>
                </c:pt>
                <c:pt idx="6">
                  <c:v>Markers (precision)</c:v>
                </c:pt>
                <c:pt idx="7">
                  <c:v>Timeline plot (overview)</c:v>
                </c:pt>
              </c:strCache>
            </c:strRef>
          </c:cat>
          <c:val>
            <c:numRef>
              <c:f>'Feature eval.'!$E$1:$E$8</c:f>
              <c:numCache>
                <c:formatCode>General</c:formatCode>
                <c:ptCount val="8"/>
                <c:pt idx="0">
                  <c:v>4.5</c:v>
                </c:pt>
                <c:pt idx="1">
                  <c:v>4.5</c:v>
                </c:pt>
                <c:pt idx="2">
                  <c:v>5</c:v>
                </c:pt>
                <c:pt idx="3">
                  <c:v>5</c:v>
                </c:pt>
                <c:pt idx="4">
                  <c:v>5</c:v>
                </c:pt>
                <c:pt idx="5">
                  <c:v>5</c:v>
                </c:pt>
                <c:pt idx="6">
                  <c:v>4.5</c:v>
                </c:pt>
                <c:pt idx="7">
                  <c:v>4.5</c:v>
                </c:pt>
              </c:numCache>
            </c:numRef>
          </c:val>
          <c:extLst>
            <c:ext xmlns:c16="http://schemas.microsoft.com/office/drawing/2014/chart" uri="{C3380CC4-5D6E-409C-BE32-E72D297353CC}">
              <c16:uniqueId val="{00000000-BD20-492F-8FB2-54D5E4A83634}"/>
            </c:ext>
          </c:extLst>
        </c:ser>
        <c:dLbls>
          <c:showLegendKey val="0"/>
          <c:showVal val="0"/>
          <c:showCatName val="0"/>
          <c:showSerName val="0"/>
          <c:showPercent val="0"/>
          <c:showBubbleSize val="0"/>
        </c:dLbls>
        <c:gapWidth val="100"/>
        <c:overlap val="-24"/>
        <c:axId val="151567584"/>
        <c:axId val="151550496"/>
      </c:barChart>
      <c:catAx>
        <c:axId val="151567584"/>
        <c:scaling>
          <c:orientation val="minMax"/>
        </c:scaling>
        <c:delete val="0"/>
        <c:axPos val="b"/>
        <c:numFmt formatCode="General" sourceLinked="1"/>
        <c:majorTickMark val="none"/>
        <c:minorTickMark val="none"/>
        <c:tickLblPos val="low"/>
        <c:spPr>
          <a:noFill/>
          <a:ln w="9525" cap="flat" cmpd="sng" algn="ctr">
            <a:solidFill>
              <a:schemeClr val="tx1">
                <a:lumMod val="50000"/>
                <a:lumOff val="50000"/>
              </a:schemeClr>
            </a:solidFill>
            <a:round/>
          </a:ln>
          <a:effectLst/>
        </c:spPr>
        <c:txPr>
          <a:bodyPr rot="-5400000" spcFirstLastPara="1" vertOverflow="ellipsis" wrap="square" anchor="ctr" anchorCtr="1"/>
          <a:lstStyle/>
          <a:p>
            <a:pPr>
              <a:defRPr sz="2000" b="0" i="0" u="none" strike="noStrike" kern="1200" baseline="0">
                <a:solidFill>
                  <a:schemeClr val="tx1"/>
                </a:solidFill>
                <a:latin typeface="+mn-lt"/>
                <a:ea typeface="+mn-ea"/>
                <a:cs typeface="+mn-cs"/>
              </a:defRPr>
            </a:pPr>
            <a:endParaRPr lang="de-DE"/>
          </a:p>
        </c:txPr>
        <c:crossAx val="151550496"/>
        <c:crosses val="autoZero"/>
        <c:auto val="1"/>
        <c:lblAlgn val="ctr"/>
        <c:lblOffset val="100"/>
        <c:noMultiLvlLbl val="0"/>
      </c:catAx>
      <c:valAx>
        <c:axId val="151550496"/>
        <c:scaling>
          <c:orientation val="minMax"/>
          <c:max val="5"/>
          <c:min val="1"/>
        </c:scaling>
        <c:delete val="0"/>
        <c:axPos val="l"/>
        <c:majorGridlines>
          <c:spPr>
            <a:ln w="9525" cap="flat" cmpd="sng" algn="ctr">
              <a:solidFill>
                <a:schemeClr val="tx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de-DE"/>
          </a:p>
        </c:txPr>
        <c:crossAx val="151567584"/>
        <c:crosses val="autoZero"/>
        <c:crossBetween val="between"/>
        <c:majorUnit val="1"/>
        <c:minorUnit val="1"/>
      </c:valAx>
      <c:spPr>
        <a:noFill/>
        <a:ln>
          <a:noFill/>
        </a:ln>
        <a:effectLst/>
      </c:spPr>
    </c:plotArea>
    <c:plotVisOnly val="1"/>
    <c:dispBlanksAs val="gap"/>
    <c:showDLblsOverMax val="0"/>
  </c:chart>
  <c:spPr>
    <a:noFill/>
    <a:ln>
      <a:noFill/>
    </a:ln>
    <a:effectLst/>
  </c:spPr>
  <c:txPr>
    <a:bodyPr/>
    <a:lstStyle/>
    <a:p>
      <a:pPr>
        <a:defRPr sz="2400">
          <a:solidFill>
            <a:schemeClr val="tx1"/>
          </a:solidFill>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48640672975895"/>
          <c:y val="8.67202380952381E-2"/>
          <c:w val="0.86950501215920839"/>
          <c:h val="0.73738650793650795"/>
        </c:manualLayout>
      </c:layout>
      <c:barChart>
        <c:barDir val="col"/>
        <c:grouping val="clustered"/>
        <c:varyColors val="0"/>
        <c:ser>
          <c:idx val="0"/>
          <c:order val="0"/>
          <c:tx>
            <c:strRef>
              <c:f>'Comparative eval.'!$A$33</c:f>
              <c:strCache>
                <c:ptCount val="1"/>
                <c:pt idx="0">
                  <c:v>T1</c:v>
                </c:pt>
              </c:strCache>
            </c:strRef>
          </c:tx>
          <c:spPr>
            <a:solidFill>
              <a:srgbClr val="FDAE61"/>
            </a:solidFill>
            <a:ln w="9525" cap="flat" cmpd="sng" algn="ctr">
              <a:solidFill>
                <a:schemeClr val="tx1"/>
              </a:solidFill>
              <a:round/>
            </a:ln>
            <a:effectLst/>
          </c:spPr>
          <c:invertIfNegative val="0"/>
          <c:dLbls>
            <c:numFmt formatCode="#,##0.0" sourceLinked="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'Comparative eval.'!$B$32:$H$32</c:f>
              <c:strCache>
                <c:ptCount val="7"/>
                <c:pt idx="0">
                  <c:v>Interaction</c:v>
                </c:pt>
                <c:pt idx="1">
                  <c:v>Time</c:v>
                </c:pt>
                <c:pt idx="2">
                  <c:v>Ease of use</c:v>
                </c:pt>
                <c:pt idx="3">
                  <c:v>Tolerance</c:v>
                </c:pt>
                <c:pt idx="4">
                  <c:v>Satisfaction</c:v>
                </c:pt>
                <c:pt idx="5">
                  <c:v>Information</c:v>
                </c:pt>
                <c:pt idx="6">
                  <c:v>Total</c:v>
                </c:pt>
              </c:strCache>
            </c:strRef>
          </c:cat>
          <c:val>
            <c:numRef>
              <c:f>'Comparative eval.'!$B$33:$H$33</c:f>
              <c:numCache>
                <c:formatCode>General</c:formatCode>
                <c:ptCount val="7"/>
                <c:pt idx="0">
                  <c:v>4</c:v>
                </c:pt>
                <c:pt idx="1">
                  <c:v>5</c:v>
                </c:pt>
                <c:pt idx="2">
                  <c:v>5</c:v>
                </c:pt>
                <c:pt idx="3">
                  <c:v>4.5</c:v>
                </c:pt>
                <c:pt idx="4">
                  <c:v>5</c:v>
                </c:pt>
                <c:pt idx="5">
                  <c:v>5</c:v>
                </c:pt>
                <c:pt idx="6">
                  <c:v>4.75</c:v>
                </c:pt>
              </c:numCache>
            </c:numRef>
          </c:val>
          <c:extLst>
            <c:ext xmlns:c16="http://schemas.microsoft.com/office/drawing/2014/chart" uri="{C3380CC4-5D6E-409C-BE32-E72D297353CC}">
              <c16:uniqueId val="{00000000-704F-4E58-923B-AFB4FF41C107}"/>
            </c:ext>
          </c:extLst>
        </c:ser>
        <c:ser>
          <c:idx val="1"/>
          <c:order val="1"/>
          <c:tx>
            <c:strRef>
              <c:f>'Comparative eval.'!$A$34</c:f>
              <c:strCache>
                <c:ptCount val="1"/>
                <c:pt idx="0">
                  <c:v>T3</c:v>
                </c:pt>
              </c:strCache>
            </c:strRef>
          </c:tx>
          <c:spPr>
            <a:solidFill>
              <a:srgbClr val="A6D96A"/>
            </a:solidFill>
            <a:ln w="9525" cap="flat" cmpd="sng" algn="ctr">
              <a:solidFill>
                <a:schemeClr val="tx1"/>
              </a:solidFill>
              <a:round/>
            </a:ln>
            <a:effectLst/>
          </c:spPr>
          <c:invertIfNegative val="0"/>
          <c:dLbls>
            <c:numFmt formatCode="#,##0.0" sourceLinked="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'Comparative eval.'!$B$32:$H$32</c:f>
              <c:strCache>
                <c:ptCount val="7"/>
                <c:pt idx="0">
                  <c:v>Interaction</c:v>
                </c:pt>
                <c:pt idx="1">
                  <c:v>Time</c:v>
                </c:pt>
                <c:pt idx="2">
                  <c:v>Ease of use</c:v>
                </c:pt>
                <c:pt idx="3">
                  <c:v>Tolerance</c:v>
                </c:pt>
                <c:pt idx="4">
                  <c:v>Satisfaction</c:v>
                </c:pt>
                <c:pt idx="5">
                  <c:v>Information</c:v>
                </c:pt>
                <c:pt idx="6">
                  <c:v>Total</c:v>
                </c:pt>
              </c:strCache>
            </c:strRef>
          </c:cat>
          <c:val>
            <c:numRef>
              <c:f>'Comparative eval.'!$B$34:$H$34</c:f>
              <c:numCache>
                <c:formatCode>General</c:formatCode>
                <c:ptCount val="7"/>
                <c:pt idx="0">
                  <c:v>2</c:v>
                </c:pt>
                <c:pt idx="1">
                  <c:v>3.5</c:v>
                </c:pt>
                <c:pt idx="2">
                  <c:v>4.5</c:v>
                </c:pt>
                <c:pt idx="3">
                  <c:v>4</c:v>
                </c:pt>
                <c:pt idx="4">
                  <c:v>5</c:v>
                </c:pt>
                <c:pt idx="5">
                  <c:v>4.5</c:v>
                </c:pt>
                <c:pt idx="6">
                  <c:v>3.9166666666666665</c:v>
                </c:pt>
              </c:numCache>
            </c:numRef>
          </c:val>
          <c:extLst>
            <c:ext xmlns:c16="http://schemas.microsoft.com/office/drawing/2014/chart" uri="{C3380CC4-5D6E-409C-BE32-E72D297353CC}">
              <c16:uniqueId val="{00000001-704F-4E58-923B-AFB4FF41C107}"/>
            </c:ext>
          </c:extLst>
        </c:ser>
        <c:dLbls>
          <c:dLblPos val="inEnd"/>
          <c:showLegendKey val="0"/>
          <c:showVal val="1"/>
          <c:showCatName val="0"/>
          <c:showSerName val="0"/>
          <c:showPercent val="0"/>
          <c:showBubbleSize val="0"/>
        </c:dLbls>
        <c:gapWidth val="100"/>
        <c:overlap val="-24"/>
        <c:axId val="152548056"/>
        <c:axId val="152548448"/>
      </c:barChart>
      <c:catAx>
        <c:axId val="152548056"/>
        <c:scaling>
          <c:orientation val="minMax"/>
        </c:scaling>
        <c:delete val="0"/>
        <c:axPos val="b"/>
        <c:numFmt formatCode="General" sourceLinked="1"/>
        <c:majorTickMark val="none"/>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de-DE"/>
          </a:p>
        </c:txPr>
        <c:crossAx val="152548448"/>
        <c:crosses val="autoZero"/>
        <c:auto val="1"/>
        <c:lblAlgn val="ctr"/>
        <c:lblOffset val="100"/>
        <c:noMultiLvlLbl val="0"/>
      </c:catAx>
      <c:valAx>
        <c:axId val="152548448"/>
        <c:scaling>
          <c:orientation val="minMax"/>
          <c:max val="5"/>
          <c:min val="1"/>
        </c:scaling>
        <c:delete val="0"/>
        <c:axPos val="l"/>
        <c:majorGridlines>
          <c:spPr>
            <a:ln w="9525" cap="flat" cmpd="sng" algn="ctr">
              <a:solidFill>
                <a:schemeClr val="tx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de-DE"/>
          </a:p>
        </c:txPr>
        <c:crossAx val="152548056"/>
        <c:crosses val="autoZero"/>
        <c:crossBetween val="between"/>
        <c:majorUnit val="1"/>
        <c:minorUnit val="1"/>
      </c:valAx>
      <c:spPr>
        <a:noFill/>
        <a:ln>
          <a:noFill/>
        </a:ln>
        <a:effectLst/>
      </c:spPr>
    </c:plotArea>
    <c:legend>
      <c:legendPos val="l"/>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j-lt"/>
              <a:ea typeface="+mn-ea"/>
              <a:cs typeface="+mn-cs"/>
            </a:defRPr>
          </a:pPr>
          <a:endParaRPr lang="de-DE"/>
        </a:p>
      </c:txPr>
    </c:legend>
    <c:plotVisOnly val="1"/>
    <c:dispBlanksAs val="gap"/>
    <c:showDLblsOverMax val="0"/>
  </c:chart>
  <c:spPr>
    <a:noFill/>
    <a:ln>
      <a:noFill/>
    </a:ln>
    <a:effectLst/>
  </c:spPr>
  <c:txPr>
    <a:bodyPr/>
    <a:lstStyle/>
    <a:p>
      <a:pPr>
        <a:defRPr sz="2400">
          <a:solidFill>
            <a:schemeClr val="tx1"/>
          </a:solidFill>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EDBCAA-A881-415B-97E5-C9FD3425182A}" type="doc">
      <dgm:prSet loTypeId="urn:microsoft.com/office/officeart/2008/layout/HorizontalMultiLevelHierarchy" loCatId="hierarchy" qsTypeId="urn:microsoft.com/office/officeart/2005/8/quickstyle/simple1" qsCatId="simple" csTypeId="urn:microsoft.com/office/officeart/2005/8/colors/accent1_5" csCatId="accent1" phldr="1"/>
      <dgm:spPr/>
      <dgm:t>
        <a:bodyPr/>
        <a:lstStyle/>
        <a:p>
          <a:endParaRPr lang="ru-RU"/>
        </a:p>
      </dgm:t>
    </dgm:pt>
    <dgm:pt modelId="{D24D6B38-3C7F-4084-B007-62EF6CEDB67F}">
      <dgm:prSet phldrT="[Текст]" custT="1"/>
      <dgm:spPr/>
      <dgm:t>
        <a:bodyPr/>
        <a:lstStyle/>
        <a:p>
          <a:r>
            <a:rPr lang="en-US" sz="1800" dirty="0">
              <a:solidFill>
                <a:schemeClr val="tx1"/>
              </a:solidFill>
            </a:rPr>
            <a:t>Interactive segmentation</a:t>
          </a:r>
          <a:endParaRPr lang="ru-RU" sz="1800" dirty="0">
            <a:solidFill>
              <a:schemeClr val="tx1"/>
            </a:solidFill>
          </a:endParaRPr>
        </a:p>
      </dgm:t>
    </dgm:pt>
    <dgm:pt modelId="{988AD1EB-DB95-45D1-B600-1C5D46615782}" type="parTrans" cxnId="{0746C123-BAD1-4996-B5F2-F9EBAEF65D2E}">
      <dgm:prSet/>
      <dgm:spPr/>
      <dgm:t>
        <a:bodyPr/>
        <a:lstStyle/>
        <a:p>
          <a:endParaRPr lang="ru-RU">
            <a:solidFill>
              <a:schemeClr val="tx1"/>
            </a:solidFill>
          </a:endParaRPr>
        </a:p>
      </dgm:t>
    </dgm:pt>
    <dgm:pt modelId="{54727856-830E-474B-B00E-A36E94888462}" type="sibTrans" cxnId="{0746C123-BAD1-4996-B5F2-F9EBAEF65D2E}">
      <dgm:prSet/>
      <dgm:spPr/>
      <dgm:t>
        <a:bodyPr/>
        <a:lstStyle/>
        <a:p>
          <a:endParaRPr lang="ru-RU">
            <a:solidFill>
              <a:schemeClr val="tx1"/>
            </a:solidFill>
          </a:endParaRPr>
        </a:p>
      </dgm:t>
    </dgm:pt>
    <dgm:pt modelId="{7B5D336E-AD51-40EB-B67A-36E678548277}">
      <dgm:prSet phldrT="[Текст]" custT="1"/>
      <dgm:spPr/>
      <dgm:t>
        <a:bodyPr/>
        <a:lstStyle/>
        <a:p>
          <a:r>
            <a:rPr lang="en-US" sz="1800" dirty="0">
              <a:solidFill>
                <a:schemeClr val="tx1"/>
              </a:solidFill>
            </a:rPr>
            <a:t>Volume editing</a:t>
          </a:r>
          <a:endParaRPr lang="ru-RU" sz="1800" dirty="0">
            <a:solidFill>
              <a:schemeClr val="tx1"/>
            </a:solidFill>
          </a:endParaRPr>
        </a:p>
      </dgm:t>
    </dgm:pt>
    <dgm:pt modelId="{B9391288-72C6-4B53-863A-9EFB1FA7938F}" type="parTrans" cxnId="{8E173DFE-A92A-4214-9C4E-6209C2D6A3E7}">
      <dgm:prSet/>
      <dgm:spPr/>
      <dgm:t>
        <a:bodyPr/>
        <a:lstStyle/>
        <a:p>
          <a:endParaRPr lang="ru-RU">
            <a:solidFill>
              <a:schemeClr val="tx1"/>
            </a:solidFill>
          </a:endParaRPr>
        </a:p>
      </dgm:t>
    </dgm:pt>
    <dgm:pt modelId="{C5464738-B4AD-4F1D-A0E1-98385C631E36}" type="sibTrans" cxnId="{8E173DFE-A92A-4214-9C4E-6209C2D6A3E7}">
      <dgm:prSet/>
      <dgm:spPr/>
      <dgm:t>
        <a:bodyPr/>
        <a:lstStyle/>
        <a:p>
          <a:endParaRPr lang="ru-RU">
            <a:solidFill>
              <a:schemeClr val="tx1"/>
            </a:solidFill>
          </a:endParaRPr>
        </a:p>
      </dgm:t>
    </dgm:pt>
    <dgm:pt modelId="{F5C71A03-FC26-48B0-9D79-EFC6F587090F}">
      <dgm:prSet phldrT="[Текст]" custT="1"/>
      <dgm:spPr/>
      <dgm:t>
        <a:bodyPr/>
        <a:lstStyle/>
        <a:p>
          <a:r>
            <a:rPr lang="en-US" sz="1600" dirty="0">
              <a:solidFill>
                <a:schemeClr val="tx1"/>
              </a:solidFill>
            </a:rPr>
            <a:t>Graph cut</a:t>
          </a:r>
          <a:endParaRPr lang="ru-RU" sz="1600" dirty="0">
            <a:solidFill>
              <a:schemeClr val="tx1"/>
            </a:solidFill>
          </a:endParaRPr>
        </a:p>
      </dgm:t>
    </dgm:pt>
    <dgm:pt modelId="{2A47385B-F19D-49BD-A450-AAED6E288510}" type="parTrans" cxnId="{EC7B72D9-1A47-4B9E-97D1-842117C483D2}">
      <dgm:prSet/>
      <dgm:spPr/>
      <dgm:t>
        <a:bodyPr/>
        <a:lstStyle/>
        <a:p>
          <a:endParaRPr lang="ru-RU" dirty="0">
            <a:solidFill>
              <a:schemeClr val="tx1"/>
            </a:solidFill>
          </a:endParaRPr>
        </a:p>
      </dgm:t>
    </dgm:pt>
    <dgm:pt modelId="{BC537526-5642-48BC-9CEC-C512B192B9BF}" type="sibTrans" cxnId="{EC7B72D9-1A47-4B9E-97D1-842117C483D2}">
      <dgm:prSet/>
      <dgm:spPr/>
      <dgm:t>
        <a:bodyPr/>
        <a:lstStyle/>
        <a:p>
          <a:endParaRPr lang="ru-RU">
            <a:solidFill>
              <a:schemeClr val="tx1"/>
            </a:solidFill>
          </a:endParaRPr>
        </a:p>
      </dgm:t>
    </dgm:pt>
    <dgm:pt modelId="{367A1A71-3A71-424A-BE61-28DB9ED2D20E}">
      <dgm:prSet phldrT="[Текст]" custT="1"/>
      <dgm:spPr/>
      <dgm:t>
        <a:bodyPr/>
        <a:lstStyle/>
        <a:p>
          <a:r>
            <a:rPr lang="en-US" sz="1600" dirty="0">
              <a:solidFill>
                <a:schemeClr val="tx1"/>
              </a:solidFill>
            </a:rPr>
            <a:t>Random walker</a:t>
          </a:r>
          <a:endParaRPr lang="ru-RU" sz="1600" dirty="0">
            <a:solidFill>
              <a:schemeClr val="tx1"/>
            </a:solidFill>
          </a:endParaRPr>
        </a:p>
      </dgm:t>
    </dgm:pt>
    <dgm:pt modelId="{1A67D096-B0EC-41CD-9708-C1BDFED898E9}" type="parTrans" cxnId="{2A98F2EA-677F-4924-A6BB-C73FFDA6CAAE}">
      <dgm:prSet/>
      <dgm:spPr/>
      <dgm:t>
        <a:bodyPr/>
        <a:lstStyle/>
        <a:p>
          <a:endParaRPr lang="ru-RU" dirty="0">
            <a:solidFill>
              <a:schemeClr val="tx1"/>
            </a:solidFill>
          </a:endParaRPr>
        </a:p>
      </dgm:t>
    </dgm:pt>
    <dgm:pt modelId="{07EAFD32-1B94-401E-9899-1E6FEFAF82C9}" type="sibTrans" cxnId="{2A98F2EA-677F-4924-A6BB-C73FFDA6CAAE}">
      <dgm:prSet/>
      <dgm:spPr/>
      <dgm:t>
        <a:bodyPr/>
        <a:lstStyle/>
        <a:p>
          <a:endParaRPr lang="ru-RU">
            <a:solidFill>
              <a:schemeClr val="tx1"/>
            </a:solidFill>
          </a:endParaRPr>
        </a:p>
      </dgm:t>
    </dgm:pt>
    <dgm:pt modelId="{6AF3C22F-EA36-49A1-B877-5F93E26AEF6F}">
      <dgm:prSet phldrT="[Текст]" custT="1"/>
      <dgm:spPr/>
      <dgm:t>
        <a:bodyPr/>
        <a:lstStyle/>
        <a:p>
          <a:r>
            <a:rPr lang="en-US" sz="1600" dirty="0">
              <a:solidFill>
                <a:schemeClr val="tx1"/>
              </a:solidFill>
            </a:rPr>
            <a:t>Live wire</a:t>
          </a:r>
          <a:endParaRPr lang="ru-RU" sz="1600" dirty="0">
            <a:solidFill>
              <a:schemeClr val="tx1"/>
            </a:solidFill>
          </a:endParaRPr>
        </a:p>
      </dgm:t>
    </dgm:pt>
    <dgm:pt modelId="{E95F4ECB-FA86-4762-A17E-C83F5E89F6AE}" type="parTrans" cxnId="{A67FB24E-49B0-4619-B1C4-83C7D037674A}">
      <dgm:prSet/>
      <dgm:spPr/>
      <dgm:t>
        <a:bodyPr/>
        <a:lstStyle/>
        <a:p>
          <a:endParaRPr lang="ru-RU" dirty="0">
            <a:solidFill>
              <a:schemeClr val="tx1"/>
            </a:solidFill>
          </a:endParaRPr>
        </a:p>
      </dgm:t>
    </dgm:pt>
    <dgm:pt modelId="{B454FB96-0A43-42AC-9ED5-8532CAA0E71D}" type="sibTrans" cxnId="{A67FB24E-49B0-4619-B1C4-83C7D037674A}">
      <dgm:prSet/>
      <dgm:spPr/>
      <dgm:t>
        <a:bodyPr/>
        <a:lstStyle/>
        <a:p>
          <a:endParaRPr lang="ru-RU">
            <a:solidFill>
              <a:schemeClr val="tx1"/>
            </a:solidFill>
          </a:endParaRPr>
        </a:p>
      </dgm:t>
    </dgm:pt>
    <dgm:pt modelId="{6D263014-79F5-4D2A-BD2D-63BAFA6B8442}">
      <dgm:prSet phldrT="[Текст]" custT="1"/>
      <dgm:spPr/>
      <dgm:t>
        <a:bodyPr/>
        <a:lstStyle/>
        <a:p>
          <a:r>
            <a:rPr lang="en-US" sz="1600" dirty="0">
              <a:solidFill>
                <a:schemeClr val="tx1"/>
              </a:solidFill>
            </a:rPr>
            <a:t>Statistical shape model</a:t>
          </a:r>
          <a:endParaRPr lang="ru-RU" sz="1600" dirty="0">
            <a:solidFill>
              <a:schemeClr val="tx1"/>
            </a:solidFill>
          </a:endParaRPr>
        </a:p>
      </dgm:t>
    </dgm:pt>
    <dgm:pt modelId="{DAA84EC4-5F11-4362-88F7-1CF4DC3B70B6}" type="parTrans" cxnId="{D5C66B0A-E72F-4F41-B600-D0303F8B2A2C}">
      <dgm:prSet/>
      <dgm:spPr/>
      <dgm:t>
        <a:bodyPr/>
        <a:lstStyle/>
        <a:p>
          <a:endParaRPr lang="ru-RU" dirty="0">
            <a:solidFill>
              <a:schemeClr val="tx1"/>
            </a:solidFill>
          </a:endParaRPr>
        </a:p>
      </dgm:t>
    </dgm:pt>
    <dgm:pt modelId="{6325DE77-2FC9-4405-AF66-21986792D716}" type="sibTrans" cxnId="{D5C66B0A-E72F-4F41-B600-D0303F8B2A2C}">
      <dgm:prSet/>
      <dgm:spPr/>
      <dgm:t>
        <a:bodyPr/>
        <a:lstStyle/>
        <a:p>
          <a:endParaRPr lang="ru-RU">
            <a:solidFill>
              <a:schemeClr val="tx1"/>
            </a:solidFill>
          </a:endParaRPr>
        </a:p>
      </dgm:t>
    </dgm:pt>
    <dgm:pt modelId="{1616DF58-8B89-495B-8311-56A4C00A59B6}">
      <dgm:prSet phldrT="[Текст]" custT="1"/>
      <dgm:spPr/>
      <dgm:t>
        <a:bodyPr/>
        <a:lstStyle/>
        <a:p>
          <a:r>
            <a:rPr lang="en-US" sz="1600" dirty="0">
              <a:solidFill>
                <a:schemeClr val="tx1"/>
              </a:solidFill>
            </a:rPr>
            <a:t>Deformable 3D mesh</a:t>
          </a:r>
          <a:endParaRPr lang="ru-RU" sz="1600" dirty="0">
            <a:solidFill>
              <a:schemeClr val="tx1"/>
            </a:solidFill>
          </a:endParaRPr>
        </a:p>
      </dgm:t>
    </dgm:pt>
    <dgm:pt modelId="{B3853627-010C-4AC6-B58A-DD143D5C4C7C}" type="parTrans" cxnId="{662D77FB-5B8F-4D92-9CFD-8DE234C639E7}">
      <dgm:prSet/>
      <dgm:spPr/>
      <dgm:t>
        <a:bodyPr/>
        <a:lstStyle/>
        <a:p>
          <a:endParaRPr lang="ru-RU" dirty="0">
            <a:solidFill>
              <a:schemeClr val="tx1"/>
            </a:solidFill>
          </a:endParaRPr>
        </a:p>
      </dgm:t>
    </dgm:pt>
    <dgm:pt modelId="{553426A1-D016-40DE-98BF-0FE289826E47}" type="sibTrans" cxnId="{662D77FB-5B8F-4D92-9CFD-8DE234C639E7}">
      <dgm:prSet/>
      <dgm:spPr/>
      <dgm:t>
        <a:bodyPr/>
        <a:lstStyle/>
        <a:p>
          <a:endParaRPr lang="ru-RU">
            <a:solidFill>
              <a:schemeClr val="tx1"/>
            </a:solidFill>
          </a:endParaRPr>
        </a:p>
      </dgm:t>
    </dgm:pt>
    <dgm:pt modelId="{A973F086-01A3-4D2A-8CC1-376E599154A0}">
      <dgm:prSet phldrT="[Текст]" custT="1"/>
      <dgm:spPr/>
      <dgm:t>
        <a:bodyPr/>
        <a:lstStyle/>
        <a:p>
          <a:r>
            <a:rPr lang="en-US" sz="1600" dirty="0">
              <a:solidFill>
                <a:schemeClr val="tx1"/>
              </a:solidFill>
            </a:rPr>
            <a:t>Active contour</a:t>
          </a:r>
          <a:endParaRPr lang="ru-RU" sz="1600" dirty="0">
            <a:solidFill>
              <a:schemeClr val="tx1"/>
            </a:solidFill>
          </a:endParaRPr>
        </a:p>
      </dgm:t>
    </dgm:pt>
    <dgm:pt modelId="{4F2E7024-3A09-4E76-AEAB-427C6ABBA348}" type="parTrans" cxnId="{E7897702-8C66-4CE1-BE2F-42C0A9C7CD44}">
      <dgm:prSet/>
      <dgm:spPr/>
      <dgm:t>
        <a:bodyPr/>
        <a:lstStyle/>
        <a:p>
          <a:endParaRPr lang="ru-RU" dirty="0">
            <a:solidFill>
              <a:schemeClr val="tx1"/>
            </a:solidFill>
          </a:endParaRPr>
        </a:p>
      </dgm:t>
    </dgm:pt>
    <dgm:pt modelId="{AEDCA281-8B15-410C-99FB-A647B685BB4D}" type="sibTrans" cxnId="{E7897702-8C66-4CE1-BE2F-42C0A9C7CD44}">
      <dgm:prSet/>
      <dgm:spPr/>
      <dgm:t>
        <a:bodyPr/>
        <a:lstStyle/>
        <a:p>
          <a:endParaRPr lang="ru-RU">
            <a:solidFill>
              <a:schemeClr val="tx1"/>
            </a:solidFill>
          </a:endParaRPr>
        </a:p>
      </dgm:t>
    </dgm:pt>
    <dgm:pt modelId="{3340374B-377C-4E46-8A2B-AE9AE177C7DD}">
      <dgm:prSet phldrT="[Текст]" custT="1"/>
      <dgm:spPr/>
      <dgm:t>
        <a:bodyPr/>
        <a:lstStyle/>
        <a:p>
          <a:r>
            <a:rPr lang="en-US" sz="1600" dirty="0">
              <a:solidFill>
                <a:schemeClr val="tx1"/>
              </a:solidFill>
            </a:rPr>
            <a:t>Specialized interactive editing tools</a:t>
          </a:r>
          <a:endParaRPr lang="ru-RU" sz="1600" dirty="0">
            <a:solidFill>
              <a:schemeClr val="tx1"/>
            </a:solidFill>
          </a:endParaRPr>
        </a:p>
      </dgm:t>
    </dgm:pt>
    <dgm:pt modelId="{DF510F45-7884-44A6-8B9B-6AC8D57F7E20}" type="parTrans" cxnId="{02E7B331-82D7-4DEB-A84A-E327B3D67F9C}">
      <dgm:prSet/>
      <dgm:spPr/>
      <dgm:t>
        <a:bodyPr/>
        <a:lstStyle/>
        <a:p>
          <a:endParaRPr lang="ru-RU" dirty="0">
            <a:solidFill>
              <a:schemeClr val="tx1"/>
            </a:solidFill>
          </a:endParaRPr>
        </a:p>
      </dgm:t>
    </dgm:pt>
    <dgm:pt modelId="{79E95453-9206-45D9-901E-51AE69AFFFD9}" type="sibTrans" cxnId="{02E7B331-82D7-4DEB-A84A-E327B3D67F9C}">
      <dgm:prSet/>
      <dgm:spPr/>
      <dgm:t>
        <a:bodyPr/>
        <a:lstStyle/>
        <a:p>
          <a:endParaRPr lang="ru-RU">
            <a:solidFill>
              <a:schemeClr val="tx1"/>
            </a:solidFill>
          </a:endParaRPr>
        </a:p>
      </dgm:t>
    </dgm:pt>
    <dgm:pt modelId="{22DFED19-ED9A-4272-8965-F15E4803665B}">
      <dgm:prSet phldrT="[Текст]" custT="1"/>
      <dgm:spPr/>
      <dgm:t>
        <a:bodyPr/>
        <a:lstStyle/>
        <a:p>
          <a:r>
            <a:rPr lang="en-US" sz="1600" dirty="0">
              <a:solidFill>
                <a:schemeClr val="tx1"/>
              </a:solidFill>
            </a:rPr>
            <a:t>Sketches + Surface reconstruction</a:t>
          </a:r>
          <a:endParaRPr lang="ru-RU" sz="1600" dirty="0">
            <a:solidFill>
              <a:schemeClr val="tx1"/>
            </a:solidFill>
          </a:endParaRPr>
        </a:p>
      </dgm:t>
    </dgm:pt>
    <dgm:pt modelId="{C7CD5314-16B8-4D4D-BD0F-E8A1EEB7719B}" type="parTrans" cxnId="{E0FADC4F-FA4E-4BBE-BB54-D305CE6FB65F}">
      <dgm:prSet/>
      <dgm:spPr/>
      <dgm:t>
        <a:bodyPr/>
        <a:lstStyle/>
        <a:p>
          <a:endParaRPr lang="ru-RU" dirty="0">
            <a:solidFill>
              <a:schemeClr val="tx1"/>
            </a:solidFill>
          </a:endParaRPr>
        </a:p>
      </dgm:t>
    </dgm:pt>
    <dgm:pt modelId="{A4517B2D-FF91-443A-91A5-1285AA21ED0A}" type="sibTrans" cxnId="{E0FADC4F-FA4E-4BBE-BB54-D305CE6FB65F}">
      <dgm:prSet/>
      <dgm:spPr/>
      <dgm:t>
        <a:bodyPr/>
        <a:lstStyle/>
        <a:p>
          <a:endParaRPr lang="ru-RU">
            <a:solidFill>
              <a:schemeClr val="tx1"/>
            </a:solidFill>
          </a:endParaRPr>
        </a:p>
      </dgm:t>
    </dgm:pt>
    <dgm:pt modelId="{08E3FEF5-E0BF-47CD-AA46-D094B7244412}">
      <dgm:prSet phldrT="[Текст]" custT="1"/>
      <dgm:spPr/>
      <dgm:t>
        <a:bodyPr/>
        <a:lstStyle/>
        <a:p>
          <a:r>
            <a:rPr lang="en-US" sz="1600" dirty="0">
              <a:solidFill>
                <a:schemeClr val="tx1"/>
              </a:solidFill>
            </a:rPr>
            <a:t>Beichel </a:t>
          </a:r>
          <a:r>
            <a:rPr lang="en-US" sz="1600" i="1" dirty="0">
              <a:solidFill>
                <a:schemeClr val="tx1"/>
              </a:solidFill>
            </a:rPr>
            <a:t>et al.</a:t>
          </a:r>
          <a:r>
            <a:rPr lang="en-US" sz="1600" dirty="0">
              <a:solidFill>
                <a:schemeClr val="tx1"/>
              </a:solidFill>
            </a:rPr>
            <a:t> [1], Boykov </a:t>
          </a:r>
          <a:r>
            <a:rPr lang="en-US" sz="1600" i="1" dirty="0">
              <a:solidFill>
                <a:schemeClr val="tx1"/>
              </a:solidFill>
            </a:rPr>
            <a:t>et al.</a:t>
          </a:r>
          <a:r>
            <a:rPr lang="en-US" sz="1600" dirty="0">
              <a:solidFill>
                <a:schemeClr val="tx1"/>
              </a:solidFill>
            </a:rPr>
            <a:t> [2, 3], Egger </a:t>
          </a:r>
          <a:r>
            <a:rPr lang="en-US" sz="1600" i="1" dirty="0">
              <a:solidFill>
                <a:schemeClr val="tx1"/>
              </a:solidFill>
            </a:rPr>
            <a:t>et al.</a:t>
          </a:r>
          <a:r>
            <a:rPr lang="en-US" sz="1600" dirty="0">
              <a:solidFill>
                <a:schemeClr val="tx1"/>
              </a:solidFill>
            </a:rPr>
            <a:t> [4], Liu </a:t>
          </a:r>
          <a:r>
            <a:rPr lang="en-US" sz="1600" i="1" dirty="0">
              <a:solidFill>
                <a:schemeClr val="tx1"/>
              </a:solidFill>
            </a:rPr>
            <a:t>et al.</a:t>
          </a:r>
          <a:r>
            <a:rPr lang="en-US" sz="1600" dirty="0">
              <a:solidFill>
                <a:schemeClr val="tx1"/>
              </a:solidFill>
            </a:rPr>
            <a:t> [5],       Kohli and Torr [6], Tarlow and Adams [7]</a:t>
          </a:r>
          <a:endParaRPr lang="ru-RU" sz="1600" dirty="0">
            <a:solidFill>
              <a:schemeClr val="tx1"/>
            </a:solidFill>
          </a:endParaRPr>
        </a:p>
      </dgm:t>
    </dgm:pt>
    <dgm:pt modelId="{49CB4A23-FAE9-4B17-96B4-C357D596049A}" type="parTrans" cxnId="{C9896285-5641-4EEF-B23F-7D10B1CCA092}">
      <dgm:prSet/>
      <dgm:spPr/>
      <dgm:t>
        <a:bodyPr/>
        <a:lstStyle/>
        <a:p>
          <a:endParaRPr lang="ru-RU" dirty="0">
            <a:solidFill>
              <a:schemeClr val="tx1"/>
            </a:solidFill>
          </a:endParaRPr>
        </a:p>
      </dgm:t>
    </dgm:pt>
    <dgm:pt modelId="{5AA5116A-A13A-4C9A-BF5B-3A659E40EAF9}" type="sibTrans" cxnId="{C9896285-5641-4EEF-B23F-7D10B1CCA092}">
      <dgm:prSet/>
      <dgm:spPr/>
      <dgm:t>
        <a:bodyPr/>
        <a:lstStyle/>
        <a:p>
          <a:endParaRPr lang="ru-RU">
            <a:solidFill>
              <a:schemeClr val="tx1"/>
            </a:solidFill>
          </a:endParaRPr>
        </a:p>
      </dgm:t>
    </dgm:pt>
    <dgm:pt modelId="{C9C31C0F-D5B7-4858-A8A6-A2E8DB87062E}">
      <dgm:prSet phldrT="[Текст]" custT="1"/>
      <dgm:spPr/>
      <dgm:t>
        <a:bodyPr/>
        <a:lstStyle/>
        <a:p>
          <a:r>
            <a:rPr lang="en-US" sz="1600" dirty="0">
              <a:solidFill>
                <a:schemeClr val="tx1"/>
              </a:solidFill>
            </a:rPr>
            <a:t>Funka and Grady [8], El-Zehiry </a:t>
          </a:r>
          <a:r>
            <a:rPr lang="en-US" sz="1600" i="1" dirty="0">
              <a:solidFill>
                <a:schemeClr val="tx1"/>
              </a:solidFill>
            </a:rPr>
            <a:t>et al.</a:t>
          </a:r>
          <a:r>
            <a:rPr lang="en-US" sz="1600" dirty="0">
              <a:solidFill>
                <a:schemeClr val="tx1"/>
              </a:solidFill>
            </a:rPr>
            <a:t> [9], Praßni </a:t>
          </a:r>
          <a:r>
            <a:rPr lang="en-US" sz="1600" i="1" dirty="0">
              <a:solidFill>
                <a:schemeClr val="tx1"/>
              </a:solidFill>
            </a:rPr>
            <a:t>et al.</a:t>
          </a:r>
          <a:r>
            <a:rPr lang="en-US" sz="1600" dirty="0">
              <a:solidFill>
                <a:schemeClr val="tx1"/>
              </a:solidFill>
            </a:rPr>
            <a:t> [10]</a:t>
          </a:r>
          <a:endParaRPr lang="ru-RU" sz="1600" dirty="0">
            <a:solidFill>
              <a:schemeClr val="tx1"/>
            </a:solidFill>
          </a:endParaRPr>
        </a:p>
      </dgm:t>
    </dgm:pt>
    <dgm:pt modelId="{E4B89B66-93E8-46DD-9BD6-421A9230949B}" type="parTrans" cxnId="{1FC5FC35-5F2D-4329-A337-79A74A8FC3BF}">
      <dgm:prSet/>
      <dgm:spPr/>
      <dgm:t>
        <a:bodyPr/>
        <a:lstStyle/>
        <a:p>
          <a:endParaRPr lang="ru-RU" dirty="0">
            <a:solidFill>
              <a:schemeClr val="tx1"/>
            </a:solidFill>
          </a:endParaRPr>
        </a:p>
      </dgm:t>
    </dgm:pt>
    <dgm:pt modelId="{3A9B3751-A533-4C69-8C03-F9073966C697}" type="sibTrans" cxnId="{1FC5FC35-5F2D-4329-A337-79A74A8FC3BF}">
      <dgm:prSet/>
      <dgm:spPr/>
      <dgm:t>
        <a:bodyPr/>
        <a:lstStyle/>
        <a:p>
          <a:endParaRPr lang="ru-RU">
            <a:solidFill>
              <a:schemeClr val="tx1"/>
            </a:solidFill>
          </a:endParaRPr>
        </a:p>
      </dgm:t>
    </dgm:pt>
    <dgm:pt modelId="{77B86204-D929-4761-BCE6-4C73C62CBB0A}">
      <dgm:prSet phldrT="[Текст]" custT="1"/>
      <dgm:spPr/>
      <dgm:t>
        <a:bodyPr/>
        <a:lstStyle/>
        <a:p>
          <a:r>
            <a:rPr lang="en-US" sz="1600" dirty="0">
              <a:solidFill>
                <a:schemeClr val="tx1"/>
              </a:solidFill>
            </a:rPr>
            <a:t>Mortensen and Barrett [11], Hastreiter and Ertl [12], Falcão and      Udupa [13], Hamarneh </a:t>
          </a:r>
          <a:r>
            <a:rPr lang="en-US" sz="1600" i="1" dirty="0">
              <a:solidFill>
                <a:schemeClr val="tx1"/>
              </a:solidFill>
            </a:rPr>
            <a:t>et al.</a:t>
          </a:r>
          <a:r>
            <a:rPr lang="en-US" sz="1600" dirty="0">
              <a:solidFill>
                <a:schemeClr val="tx1"/>
              </a:solidFill>
            </a:rPr>
            <a:t> [14], Poon </a:t>
          </a:r>
          <a:r>
            <a:rPr lang="en-US" sz="1600" i="1" dirty="0">
              <a:solidFill>
                <a:schemeClr val="tx1"/>
              </a:solidFill>
            </a:rPr>
            <a:t>et al.</a:t>
          </a:r>
          <a:r>
            <a:rPr lang="en-US" sz="1600" dirty="0">
              <a:solidFill>
                <a:schemeClr val="tx1"/>
              </a:solidFill>
            </a:rPr>
            <a:t> [15], Top </a:t>
          </a:r>
          <a:r>
            <a:rPr lang="en-US" sz="1600" i="1" dirty="0">
              <a:solidFill>
                <a:schemeClr val="tx1"/>
              </a:solidFill>
            </a:rPr>
            <a:t>et al.</a:t>
          </a:r>
          <a:r>
            <a:rPr lang="en-US" sz="1600" dirty="0">
              <a:solidFill>
                <a:schemeClr val="tx1"/>
              </a:solidFill>
            </a:rPr>
            <a:t> [16]</a:t>
          </a:r>
          <a:endParaRPr lang="ru-RU" sz="1600" dirty="0">
            <a:solidFill>
              <a:schemeClr val="tx1"/>
            </a:solidFill>
          </a:endParaRPr>
        </a:p>
      </dgm:t>
    </dgm:pt>
    <dgm:pt modelId="{74EE8140-4429-4F74-AC39-5C97342D48B2}" type="parTrans" cxnId="{3B7811B7-0CE9-4747-8B76-1826FE3BFC0E}">
      <dgm:prSet/>
      <dgm:spPr/>
      <dgm:t>
        <a:bodyPr/>
        <a:lstStyle/>
        <a:p>
          <a:endParaRPr lang="ru-RU" dirty="0">
            <a:solidFill>
              <a:schemeClr val="tx1"/>
            </a:solidFill>
          </a:endParaRPr>
        </a:p>
      </dgm:t>
    </dgm:pt>
    <dgm:pt modelId="{7815CF7A-CAA5-4E94-A9C3-DAA4F676F62E}" type="sibTrans" cxnId="{3B7811B7-0CE9-4747-8B76-1826FE3BFC0E}">
      <dgm:prSet/>
      <dgm:spPr/>
      <dgm:t>
        <a:bodyPr/>
        <a:lstStyle/>
        <a:p>
          <a:endParaRPr lang="ru-RU">
            <a:solidFill>
              <a:schemeClr val="tx1"/>
            </a:solidFill>
          </a:endParaRPr>
        </a:p>
      </dgm:t>
    </dgm:pt>
    <dgm:pt modelId="{CA5A6886-752B-4D2D-B85F-D3668FAAEB8C}">
      <dgm:prSet phldrT="[Текст]" custT="1"/>
      <dgm:spPr/>
      <dgm:t>
        <a:bodyPr/>
        <a:lstStyle/>
        <a:p>
          <a:r>
            <a:rPr lang="en-US" sz="1600" dirty="0">
              <a:solidFill>
                <a:schemeClr val="tx1"/>
              </a:solidFill>
            </a:rPr>
            <a:t>Bornik </a:t>
          </a:r>
          <a:r>
            <a:rPr lang="en-US" sz="1600" i="1" dirty="0">
              <a:solidFill>
                <a:schemeClr val="tx1"/>
              </a:solidFill>
            </a:rPr>
            <a:t>et al.</a:t>
          </a:r>
          <a:r>
            <a:rPr lang="en-US" sz="1600" dirty="0">
              <a:solidFill>
                <a:schemeClr val="tx1"/>
              </a:solidFill>
            </a:rPr>
            <a:t> [25], Proksch </a:t>
          </a:r>
          <a:r>
            <a:rPr lang="en-US" sz="1600" i="1" dirty="0">
              <a:solidFill>
                <a:schemeClr val="tx1"/>
              </a:solidFill>
            </a:rPr>
            <a:t>et al.</a:t>
          </a:r>
          <a:r>
            <a:rPr lang="en-US" sz="1600" dirty="0">
              <a:solidFill>
                <a:schemeClr val="tx1"/>
              </a:solidFill>
            </a:rPr>
            <a:t> [26], Timinger </a:t>
          </a:r>
          <a:r>
            <a:rPr lang="en-US" sz="1600" i="1" dirty="0">
              <a:solidFill>
                <a:schemeClr val="tx1"/>
              </a:solidFill>
            </a:rPr>
            <a:t>et al.</a:t>
          </a:r>
          <a:r>
            <a:rPr lang="en-US" sz="1600" dirty="0">
              <a:solidFill>
                <a:schemeClr val="tx1"/>
              </a:solidFill>
            </a:rPr>
            <a:t> [27],               Jackowski </a:t>
          </a:r>
          <a:r>
            <a:rPr lang="en-US" sz="1600" i="1" dirty="0">
              <a:solidFill>
                <a:schemeClr val="tx1"/>
              </a:solidFill>
            </a:rPr>
            <a:t>et al.</a:t>
          </a:r>
          <a:r>
            <a:rPr lang="en-US" sz="1600" dirty="0">
              <a:solidFill>
                <a:schemeClr val="tx1"/>
              </a:solidFill>
            </a:rPr>
            <a:t> [28]</a:t>
          </a:r>
          <a:endParaRPr lang="ru-RU" sz="1600" dirty="0">
            <a:solidFill>
              <a:schemeClr val="tx1"/>
            </a:solidFill>
          </a:endParaRPr>
        </a:p>
      </dgm:t>
    </dgm:pt>
    <dgm:pt modelId="{5D35EF61-F73F-46CE-9D47-EF2DEF725FDD}" type="parTrans" cxnId="{72FB2712-8816-4716-A99A-0383F31DA1B5}">
      <dgm:prSet/>
      <dgm:spPr/>
      <dgm:t>
        <a:bodyPr/>
        <a:lstStyle/>
        <a:p>
          <a:endParaRPr lang="ru-RU" dirty="0">
            <a:solidFill>
              <a:schemeClr val="tx1"/>
            </a:solidFill>
          </a:endParaRPr>
        </a:p>
      </dgm:t>
    </dgm:pt>
    <dgm:pt modelId="{24D29440-1B68-40EC-94E8-2A6C947C46B3}" type="sibTrans" cxnId="{72FB2712-8816-4716-A99A-0383F31DA1B5}">
      <dgm:prSet/>
      <dgm:spPr/>
      <dgm:t>
        <a:bodyPr/>
        <a:lstStyle/>
        <a:p>
          <a:endParaRPr lang="en-US">
            <a:solidFill>
              <a:schemeClr val="tx1"/>
            </a:solidFill>
          </a:endParaRPr>
        </a:p>
      </dgm:t>
    </dgm:pt>
    <dgm:pt modelId="{DB6D5343-8BC0-4B17-86FE-7133466AD4E1}">
      <dgm:prSet phldrT="[Текст]" custT="1"/>
      <dgm:spPr/>
      <dgm:t>
        <a:bodyPr/>
        <a:lstStyle/>
        <a:p>
          <a:r>
            <a:rPr lang="en-US" sz="1600" dirty="0">
              <a:solidFill>
                <a:schemeClr val="tx1"/>
              </a:solidFill>
            </a:rPr>
            <a:t>Li </a:t>
          </a:r>
          <a:r>
            <a:rPr lang="en-US" sz="1600" i="1" dirty="0">
              <a:solidFill>
                <a:schemeClr val="tx1"/>
              </a:solidFill>
            </a:rPr>
            <a:t>et al.</a:t>
          </a:r>
          <a:r>
            <a:rPr lang="en-US" sz="1600" dirty="0">
              <a:solidFill>
                <a:schemeClr val="tx1"/>
              </a:solidFill>
            </a:rPr>
            <a:t> [17], Wang and Ma [18], Yushkevich </a:t>
          </a:r>
          <a:r>
            <a:rPr lang="en-US" sz="1600" i="1" dirty="0">
              <a:solidFill>
                <a:schemeClr val="tx1"/>
              </a:solidFill>
            </a:rPr>
            <a:t>et al</a:t>
          </a:r>
          <a:r>
            <a:rPr lang="en-US" sz="1600" dirty="0">
              <a:solidFill>
                <a:schemeClr val="tx1"/>
              </a:solidFill>
            </a:rPr>
            <a:t>. [19]</a:t>
          </a:r>
          <a:endParaRPr lang="ru-RU" sz="1600" dirty="0">
            <a:solidFill>
              <a:schemeClr val="tx1"/>
            </a:solidFill>
          </a:endParaRPr>
        </a:p>
      </dgm:t>
    </dgm:pt>
    <dgm:pt modelId="{12847CE4-BED8-43F2-8D30-67EC8C759A63}" type="parTrans" cxnId="{C219EC1A-79C0-4849-B185-04229A266979}">
      <dgm:prSet/>
      <dgm:spPr/>
      <dgm:t>
        <a:bodyPr/>
        <a:lstStyle/>
        <a:p>
          <a:endParaRPr lang="en-US" dirty="0">
            <a:solidFill>
              <a:schemeClr val="tx1"/>
            </a:solidFill>
          </a:endParaRPr>
        </a:p>
      </dgm:t>
    </dgm:pt>
    <dgm:pt modelId="{12DBD6F8-E7CB-4EB3-B51A-EDE22EC92431}" type="sibTrans" cxnId="{C219EC1A-79C0-4849-B185-04229A266979}">
      <dgm:prSet/>
      <dgm:spPr/>
      <dgm:t>
        <a:bodyPr/>
        <a:lstStyle/>
        <a:p>
          <a:endParaRPr lang="en-US">
            <a:solidFill>
              <a:schemeClr val="tx1"/>
            </a:solidFill>
          </a:endParaRPr>
        </a:p>
      </dgm:t>
    </dgm:pt>
    <dgm:pt modelId="{740BCB2A-7159-49C2-A25F-DFAFE7301C64}">
      <dgm:prSet phldrT="[Текст]" custT="1"/>
      <dgm:spPr/>
      <dgm:t>
        <a:bodyPr/>
        <a:lstStyle/>
        <a:p>
          <a:r>
            <a:rPr lang="da-DK" sz="1600" dirty="0">
              <a:solidFill>
                <a:schemeClr val="tx1"/>
              </a:solidFill>
            </a:rPr>
            <a:t>Beichel </a:t>
          </a:r>
          <a:r>
            <a:rPr lang="da-DK" sz="1600" i="1" dirty="0">
              <a:solidFill>
                <a:schemeClr val="tx1"/>
              </a:solidFill>
            </a:rPr>
            <a:t>et al</a:t>
          </a:r>
          <a:r>
            <a:rPr lang="da-DK" sz="1600" dirty="0">
              <a:solidFill>
                <a:schemeClr val="tx1"/>
              </a:solidFill>
            </a:rPr>
            <a:t>. [20], Mirzaalian </a:t>
          </a:r>
          <a:r>
            <a:rPr lang="da-DK" sz="1600" i="1" dirty="0">
              <a:solidFill>
                <a:schemeClr val="tx1"/>
              </a:solidFill>
            </a:rPr>
            <a:t>et al</a:t>
          </a:r>
          <a:r>
            <a:rPr lang="da-DK" sz="1600" dirty="0">
              <a:solidFill>
                <a:schemeClr val="tx1"/>
              </a:solidFill>
            </a:rPr>
            <a:t>. [21], Neumann and                      Lorenz [22], Seim </a:t>
          </a:r>
          <a:r>
            <a:rPr lang="da-DK" sz="1600" i="1" dirty="0">
              <a:solidFill>
                <a:schemeClr val="tx1"/>
              </a:solidFill>
            </a:rPr>
            <a:t>et al.</a:t>
          </a:r>
          <a:r>
            <a:rPr lang="da-DK" sz="1600" dirty="0">
              <a:solidFill>
                <a:schemeClr val="tx1"/>
              </a:solidFill>
            </a:rPr>
            <a:t> [23], Zhang </a:t>
          </a:r>
          <a:r>
            <a:rPr lang="da-DK" sz="1600" i="1" dirty="0">
              <a:solidFill>
                <a:schemeClr val="tx1"/>
              </a:solidFill>
            </a:rPr>
            <a:t>et al.</a:t>
          </a:r>
          <a:r>
            <a:rPr lang="da-DK" sz="1600" dirty="0">
              <a:solidFill>
                <a:schemeClr val="tx1"/>
              </a:solidFill>
            </a:rPr>
            <a:t> [24]</a:t>
          </a:r>
          <a:endParaRPr lang="ru-RU" sz="1600" dirty="0">
            <a:solidFill>
              <a:schemeClr val="tx1"/>
            </a:solidFill>
          </a:endParaRPr>
        </a:p>
      </dgm:t>
    </dgm:pt>
    <dgm:pt modelId="{1A6BFDEA-E8A0-4C8E-BCA3-980A15700C27}" type="parTrans" cxnId="{AA59AAA7-514A-46CE-B738-0CE8DBBFDA1B}">
      <dgm:prSet/>
      <dgm:spPr/>
      <dgm:t>
        <a:bodyPr/>
        <a:lstStyle/>
        <a:p>
          <a:endParaRPr lang="en-US" dirty="0">
            <a:solidFill>
              <a:schemeClr val="tx1"/>
            </a:solidFill>
          </a:endParaRPr>
        </a:p>
      </dgm:t>
    </dgm:pt>
    <dgm:pt modelId="{5F571176-5269-44BB-9304-5D33CD8EF7DD}" type="sibTrans" cxnId="{AA59AAA7-514A-46CE-B738-0CE8DBBFDA1B}">
      <dgm:prSet/>
      <dgm:spPr/>
      <dgm:t>
        <a:bodyPr/>
        <a:lstStyle/>
        <a:p>
          <a:endParaRPr lang="en-US">
            <a:solidFill>
              <a:schemeClr val="tx1"/>
            </a:solidFill>
          </a:endParaRPr>
        </a:p>
      </dgm:t>
    </dgm:pt>
    <dgm:pt modelId="{EF6F7C59-BF51-48DA-A1EB-269A8D49AD98}">
      <dgm:prSet phldrT="[Текст]" custT="1"/>
      <dgm:spPr/>
      <dgm:t>
        <a:bodyPr/>
        <a:lstStyle/>
        <a:p>
          <a:r>
            <a:rPr lang="en-US" sz="1600" dirty="0">
              <a:solidFill>
                <a:schemeClr val="tx1"/>
              </a:solidFill>
            </a:rPr>
            <a:t>Heckel </a:t>
          </a:r>
          <a:r>
            <a:rPr lang="en-US" sz="1600" i="1" dirty="0">
              <a:solidFill>
                <a:schemeClr val="tx1"/>
              </a:solidFill>
            </a:rPr>
            <a:t>et al.</a:t>
          </a:r>
          <a:r>
            <a:rPr lang="en-US" sz="1600" dirty="0">
              <a:solidFill>
                <a:schemeClr val="tx1"/>
              </a:solidFill>
            </a:rPr>
            <a:t> [29], Heimann </a:t>
          </a:r>
          <a:r>
            <a:rPr lang="en-US" sz="1600" i="1" dirty="0">
              <a:solidFill>
                <a:schemeClr val="tx1"/>
              </a:solidFill>
            </a:rPr>
            <a:t>et al.</a:t>
          </a:r>
          <a:r>
            <a:rPr lang="en-US" sz="1600" dirty="0">
              <a:solidFill>
                <a:schemeClr val="tx1"/>
              </a:solidFill>
            </a:rPr>
            <a:t> [30]</a:t>
          </a:r>
          <a:endParaRPr lang="ru-RU" sz="1600" dirty="0">
            <a:solidFill>
              <a:schemeClr val="tx1"/>
            </a:solidFill>
          </a:endParaRPr>
        </a:p>
      </dgm:t>
    </dgm:pt>
    <dgm:pt modelId="{E4392DBC-5214-4D34-9A5A-F78FE3F0866B}" type="parTrans" cxnId="{382B820B-8D84-47DC-A397-7F12042E6F56}">
      <dgm:prSet/>
      <dgm:spPr/>
      <dgm:t>
        <a:bodyPr/>
        <a:lstStyle/>
        <a:p>
          <a:endParaRPr lang="en-US" dirty="0">
            <a:solidFill>
              <a:schemeClr val="tx1"/>
            </a:solidFill>
          </a:endParaRPr>
        </a:p>
      </dgm:t>
    </dgm:pt>
    <dgm:pt modelId="{A71E6827-C4E5-4462-B6B4-2B07AEDCF8D6}" type="sibTrans" cxnId="{382B820B-8D84-47DC-A397-7F12042E6F56}">
      <dgm:prSet/>
      <dgm:spPr/>
      <dgm:t>
        <a:bodyPr/>
        <a:lstStyle/>
        <a:p>
          <a:endParaRPr lang="en-US">
            <a:solidFill>
              <a:schemeClr val="tx1"/>
            </a:solidFill>
          </a:endParaRPr>
        </a:p>
      </dgm:t>
    </dgm:pt>
    <dgm:pt modelId="{C7A3F572-224A-4374-A0BA-6EBFB6522DAC}">
      <dgm:prSet phldrT="[Текст]" custT="1"/>
      <dgm:spPr/>
      <dgm:t>
        <a:bodyPr/>
        <a:lstStyle/>
        <a:p>
          <a:r>
            <a:rPr lang="en-US" sz="1600" dirty="0">
              <a:solidFill>
                <a:schemeClr val="tx1"/>
              </a:solidFill>
            </a:rPr>
            <a:t>Kang </a:t>
          </a:r>
          <a:r>
            <a:rPr lang="en-US" sz="1600" i="1" dirty="0">
              <a:solidFill>
                <a:schemeClr val="tx1"/>
              </a:solidFill>
            </a:rPr>
            <a:t>et al.</a:t>
          </a:r>
          <a:r>
            <a:rPr lang="en-US" sz="1600" dirty="0">
              <a:solidFill>
                <a:schemeClr val="tx1"/>
              </a:solidFill>
            </a:rPr>
            <a:t> [31], Silva </a:t>
          </a:r>
          <a:r>
            <a:rPr lang="en-US" sz="1600" i="1" dirty="0">
              <a:solidFill>
                <a:schemeClr val="tx1"/>
              </a:solidFill>
            </a:rPr>
            <a:t>et al.</a:t>
          </a:r>
          <a:r>
            <a:rPr lang="en-US" sz="1600" dirty="0">
              <a:solidFill>
                <a:schemeClr val="tx1"/>
              </a:solidFill>
            </a:rPr>
            <a:t> [32]</a:t>
          </a:r>
          <a:endParaRPr lang="ru-RU" sz="1600" dirty="0">
            <a:solidFill>
              <a:schemeClr val="tx1"/>
            </a:solidFill>
          </a:endParaRPr>
        </a:p>
      </dgm:t>
    </dgm:pt>
    <dgm:pt modelId="{2F749F85-1322-4F60-B40E-F787DB79B8CD}" type="parTrans" cxnId="{FB5A49DF-D5D5-4CF4-923F-89DF81E3D0BE}">
      <dgm:prSet/>
      <dgm:spPr/>
      <dgm:t>
        <a:bodyPr/>
        <a:lstStyle/>
        <a:p>
          <a:endParaRPr lang="en-US" dirty="0">
            <a:solidFill>
              <a:schemeClr val="tx1"/>
            </a:solidFill>
          </a:endParaRPr>
        </a:p>
      </dgm:t>
    </dgm:pt>
    <dgm:pt modelId="{E08F8454-5EAF-4110-8CB4-9C105564D96E}" type="sibTrans" cxnId="{FB5A49DF-D5D5-4CF4-923F-89DF81E3D0BE}">
      <dgm:prSet/>
      <dgm:spPr/>
      <dgm:t>
        <a:bodyPr/>
        <a:lstStyle/>
        <a:p>
          <a:endParaRPr lang="en-US">
            <a:solidFill>
              <a:schemeClr val="tx1"/>
            </a:solidFill>
          </a:endParaRPr>
        </a:p>
      </dgm:t>
    </dgm:pt>
    <dgm:pt modelId="{AA62A8A0-242A-4F77-9721-F4EDBD04CF5F}" type="pres">
      <dgm:prSet presAssocID="{55EDBCAA-A881-415B-97E5-C9FD3425182A}" presName="Name0" presStyleCnt="0">
        <dgm:presLayoutVars>
          <dgm:chPref val="1"/>
          <dgm:dir/>
          <dgm:animOne val="branch"/>
          <dgm:animLvl val="lvl"/>
          <dgm:resizeHandles val="exact"/>
        </dgm:presLayoutVars>
      </dgm:prSet>
      <dgm:spPr/>
    </dgm:pt>
    <dgm:pt modelId="{6474AC21-63B6-44C2-A65E-8D531724A7BE}" type="pres">
      <dgm:prSet presAssocID="{D24D6B38-3C7F-4084-B007-62EF6CEDB67F}" presName="root1" presStyleCnt="0"/>
      <dgm:spPr/>
    </dgm:pt>
    <dgm:pt modelId="{48A66E33-9E34-4BD7-B743-1127BECB35A9}" type="pres">
      <dgm:prSet presAssocID="{D24D6B38-3C7F-4084-B007-62EF6CEDB67F}" presName="LevelOneTextNode" presStyleLbl="node0" presStyleIdx="0" presStyleCnt="2">
        <dgm:presLayoutVars>
          <dgm:chPref val="3"/>
        </dgm:presLayoutVars>
      </dgm:prSet>
      <dgm:spPr/>
    </dgm:pt>
    <dgm:pt modelId="{06C92804-1F23-4770-B99F-63C6797AEB9E}" type="pres">
      <dgm:prSet presAssocID="{D24D6B38-3C7F-4084-B007-62EF6CEDB67F}" presName="level2hierChild" presStyleCnt="0"/>
      <dgm:spPr/>
    </dgm:pt>
    <dgm:pt modelId="{9029596C-7F29-484E-82C5-9A181D46687F}" type="pres">
      <dgm:prSet presAssocID="{2A47385B-F19D-49BD-A450-AAED6E288510}" presName="conn2-1" presStyleLbl="parChTrans1D2" presStyleIdx="0" presStyleCnt="8"/>
      <dgm:spPr/>
    </dgm:pt>
    <dgm:pt modelId="{70B4DC5B-EDA2-4323-9313-DB5C16F37017}" type="pres">
      <dgm:prSet presAssocID="{2A47385B-F19D-49BD-A450-AAED6E288510}" presName="connTx" presStyleLbl="parChTrans1D2" presStyleIdx="0" presStyleCnt="8"/>
      <dgm:spPr/>
    </dgm:pt>
    <dgm:pt modelId="{184FC6E7-E09E-40CF-8172-46D62077F816}" type="pres">
      <dgm:prSet presAssocID="{F5C71A03-FC26-48B0-9D79-EFC6F587090F}" presName="root2" presStyleCnt="0"/>
      <dgm:spPr/>
    </dgm:pt>
    <dgm:pt modelId="{B94325F5-EF88-4C40-AB67-184C71132B1D}" type="pres">
      <dgm:prSet presAssocID="{F5C71A03-FC26-48B0-9D79-EFC6F587090F}" presName="LevelTwoTextNode" presStyleLbl="node2" presStyleIdx="0" presStyleCnt="8" custScaleX="131963" custScaleY="122012">
        <dgm:presLayoutVars>
          <dgm:chPref val="3"/>
        </dgm:presLayoutVars>
      </dgm:prSet>
      <dgm:spPr/>
    </dgm:pt>
    <dgm:pt modelId="{A5FFA8B7-241F-44A9-B510-F61E9495DA7A}" type="pres">
      <dgm:prSet presAssocID="{F5C71A03-FC26-48B0-9D79-EFC6F587090F}" presName="level3hierChild" presStyleCnt="0"/>
      <dgm:spPr/>
    </dgm:pt>
    <dgm:pt modelId="{E501B06A-C692-438A-BF82-CC6824FB83EC}" type="pres">
      <dgm:prSet presAssocID="{49CB4A23-FAE9-4B17-96B4-C357D596049A}" presName="conn2-1" presStyleLbl="parChTrans1D3" presStyleIdx="0" presStyleCnt="8"/>
      <dgm:spPr/>
    </dgm:pt>
    <dgm:pt modelId="{2C4CCBFF-0999-4E1E-B1EC-44E42A747932}" type="pres">
      <dgm:prSet presAssocID="{49CB4A23-FAE9-4B17-96B4-C357D596049A}" presName="connTx" presStyleLbl="parChTrans1D3" presStyleIdx="0" presStyleCnt="8"/>
      <dgm:spPr/>
    </dgm:pt>
    <dgm:pt modelId="{FD4E0654-C0EC-4ED9-AA4E-A25113EFAD06}" type="pres">
      <dgm:prSet presAssocID="{08E3FEF5-E0BF-47CD-AA46-D094B7244412}" presName="root2" presStyleCnt="0"/>
      <dgm:spPr/>
    </dgm:pt>
    <dgm:pt modelId="{B802C235-6F22-469F-B1B3-B7B2D1630AF7}" type="pres">
      <dgm:prSet presAssocID="{08E3FEF5-E0BF-47CD-AA46-D094B7244412}" presName="LevelTwoTextNode" presStyleLbl="node3" presStyleIdx="0" presStyleCnt="8" custScaleX="387423" custScaleY="122012">
        <dgm:presLayoutVars>
          <dgm:chPref val="3"/>
        </dgm:presLayoutVars>
      </dgm:prSet>
      <dgm:spPr/>
    </dgm:pt>
    <dgm:pt modelId="{4A6F2062-1037-4AFD-824F-68870BC70EFB}" type="pres">
      <dgm:prSet presAssocID="{08E3FEF5-E0BF-47CD-AA46-D094B7244412}" presName="level3hierChild" presStyleCnt="0"/>
      <dgm:spPr/>
    </dgm:pt>
    <dgm:pt modelId="{26D6AA91-BA68-4441-B26D-BC56DD50B5C4}" type="pres">
      <dgm:prSet presAssocID="{1A67D096-B0EC-41CD-9708-C1BDFED898E9}" presName="conn2-1" presStyleLbl="parChTrans1D2" presStyleIdx="1" presStyleCnt="8"/>
      <dgm:spPr/>
    </dgm:pt>
    <dgm:pt modelId="{4BFB0255-46F9-46FC-B07E-24F66D68C1C5}" type="pres">
      <dgm:prSet presAssocID="{1A67D096-B0EC-41CD-9708-C1BDFED898E9}" presName="connTx" presStyleLbl="parChTrans1D2" presStyleIdx="1" presStyleCnt="8"/>
      <dgm:spPr/>
    </dgm:pt>
    <dgm:pt modelId="{C71B8DCD-F854-4FCE-B610-EA52946C45F5}" type="pres">
      <dgm:prSet presAssocID="{367A1A71-3A71-424A-BE61-28DB9ED2D20E}" presName="root2" presStyleCnt="0"/>
      <dgm:spPr/>
    </dgm:pt>
    <dgm:pt modelId="{91267D03-42EE-4728-879E-C6680EDB91EB}" type="pres">
      <dgm:prSet presAssocID="{367A1A71-3A71-424A-BE61-28DB9ED2D20E}" presName="LevelTwoTextNode" presStyleLbl="node2" presStyleIdx="1" presStyleCnt="8" custScaleX="131963" custScaleY="122012">
        <dgm:presLayoutVars>
          <dgm:chPref val="3"/>
        </dgm:presLayoutVars>
      </dgm:prSet>
      <dgm:spPr/>
    </dgm:pt>
    <dgm:pt modelId="{8E7C13C9-5357-4D31-B094-E77486B4B5E8}" type="pres">
      <dgm:prSet presAssocID="{367A1A71-3A71-424A-BE61-28DB9ED2D20E}" presName="level3hierChild" presStyleCnt="0"/>
      <dgm:spPr/>
    </dgm:pt>
    <dgm:pt modelId="{DB74148A-52E7-4ED1-838A-E66AD023787C}" type="pres">
      <dgm:prSet presAssocID="{E4B89B66-93E8-46DD-9BD6-421A9230949B}" presName="conn2-1" presStyleLbl="parChTrans1D3" presStyleIdx="1" presStyleCnt="8"/>
      <dgm:spPr/>
    </dgm:pt>
    <dgm:pt modelId="{62802700-EBA3-4BB0-A07C-89809199281B}" type="pres">
      <dgm:prSet presAssocID="{E4B89B66-93E8-46DD-9BD6-421A9230949B}" presName="connTx" presStyleLbl="parChTrans1D3" presStyleIdx="1" presStyleCnt="8"/>
      <dgm:spPr/>
    </dgm:pt>
    <dgm:pt modelId="{5F023AF7-5372-4E44-B564-CC5C41EA8531}" type="pres">
      <dgm:prSet presAssocID="{C9C31C0F-D5B7-4858-A8A6-A2E8DB87062E}" presName="root2" presStyleCnt="0"/>
      <dgm:spPr/>
    </dgm:pt>
    <dgm:pt modelId="{69BB5622-E146-47AC-BC85-93269C7EAA22}" type="pres">
      <dgm:prSet presAssocID="{C9C31C0F-D5B7-4858-A8A6-A2E8DB87062E}" presName="LevelTwoTextNode" presStyleLbl="node3" presStyleIdx="1" presStyleCnt="8" custScaleX="387423" custScaleY="122012">
        <dgm:presLayoutVars>
          <dgm:chPref val="3"/>
        </dgm:presLayoutVars>
      </dgm:prSet>
      <dgm:spPr/>
    </dgm:pt>
    <dgm:pt modelId="{939F3A74-DF4B-4DA7-B036-5CF94A8D804B}" type="pres">
      <dgm:prSet presAssocID="{C9C31C0F-D5B7-4858-A8A6-A2E8DB87062E}" presName="level3hierChild" presStyleCnt="0"/>
      <dgm:spPr/>
    </dgm:pt>
    <dgm:pt modelId="{08BFAA52-B606-4AC6-A832-6187A42A7083}" type="pres">
      <dgm:prSet presAssocID="{E95F4ECB-FA86-4762-A17E-C83F5E89F6AE}" presName="conn2-1" presStyleLbl="parChTrans1D2" presStyleIdx="2" presStyleCnt="8"/>
      <dgm:spPr/>
    </dgm:pt>
    <dgm:pt modelId="{AECC6DB2-0FE8-492A-A450-00F100B30DC8}" type="pres">
      <dgm:prSet presAssocID="{E95F4ECB-FA86-4762-A17E-C83F5E89F6AE}" presName="connTx" presStyleLbl="parChTrans1D2" presStyleIdx="2" presStyleCnt="8"/>
      <dgm:spPr/>
    </dgm:pt>
    <dgm:pt modelId="{2100C4FE-90EB-4FE1-9303-E40B4042771A}" type="pres">
      <dgm:prSet presAssocID="{6AF3C22F-EA36-49A1-B877-5F93E26AEF6F}" presName="root2" presStyleCnt="0"/>
      <dgm:spPr/>
    </dgm:pt>
    <dgm:pt modelId="{20C9AE46-C62E-4379-9611-63EA3B65AA75}" type="pres">
      <dgm:prSet presAssocID="{6AF3C22F-EA36-49A1-B877-5F93E26AEF6F}" presName="LevelTwoTextNode" presStyleLbl="node2" presStyleIdx="2" presStyleCnt="8" custScaleX="131963" custScaleY="122012">
        <dgm:presLayoutVars>
          <dgm:chPref val="3"/>
        </dgm:presLayoutVars>
      </dgm:prSet>
      <dgm:spPr/>
    </dgm:pt>
    <dgm:pt modelId="{03EB12C1-144B-4F1D-B5E5-9BE9F9F3A890}" type="pres">
      <dgm:prSet presAssocID="{6AF3C22F-EA36-49A1-B877-5F93E26AEF6F}" presName="level3hierChild" presStyleCnt="0"/>
      <dgm:spPr/>
    </dgm:pt>
    <dgm:pt modelId="{359BF6E7-5D3F-4B58-A245-9A7AE35DD00E}" type="pres">
      <dgm:prSet presAssocID="{74EE8140-4429-4F74-AC39-5C97342D48B2}" presName="conn2-1" presStyleLbl="parChTrans1D3" presStyleIdx="2" presStyleCnt="8"/>
      <dgm:spPr/>
    </dgm:pt>
    <dgm:pt modelId="{BCC175B3-36A2-4460-BA40-05E66B489A86}" type="pres">
      <dgm:prSet presAssocID="{74EE8140-4429-4F74-AC39-5C97342D48B2}" presName="connTx" presStyleLbl="parChTrans1D3" presStyleIdx="2" presStyleCnt="8"/>
      <dgm:spPr/>
    </dgm:pt>
    <dgm:pt modelId="{5C58C78C-3740-4744-BACD-9D2742C511D5}" type="pres">
      <dgm:prSet presAssocID="{77B86204-D929-4761-BCE6-4C73C62CBB0A}" presName="root2" presStyleCnt="0"/>
      <dgm:spPr/>
    </dgm:pt>
    <dgm:pt modelId="{F2F23DE2-B475-4904-AD5D-D7164806F9F6}" type="pres">
      <dgm:prSet presAssocID="{77B86204-D929-4761-BCE6-4C73C62CBB0A}" presName="LevelTwoTextNode" presStyleLbl="node3" presStyleIdx="2" presStyleCnt="8" custScaleX="387423" custScaleY="122012">
        <dgm:presLayoutVars>
          <dgm:chPref val="3"/>
        </dgm:presLayoutVars>
      </dgm:prSet>
      <dgm:spPr/>
    </dgm:pt>
    <dgm:pt modelId="{637C6C01-864E-4235-A302-F2B835677FF5}" type="pres">
      <dgm:prSet presAssocID="{77B86204-D929-4761-BCE6-4C73C62CBB0A}" presName="level3hierChild" presStyleCnt="0"/>
      <dgm:spPr/>
    </dgm:pt>
    <dgm:pt modelId="{943A0BD4-CCA4-4A69-8A49-80F536D341B2}" type="pres">
      <dgm:prSet presAssocID="{4F2E7024-3A09-4E76-AEAB-427C6ABBA348}" presName="conn2-1" presStyleLbl="parChTrans1D2" presStyleIdx="3" presStyleCnt="8"/>
      <dgm:spPr/>
    </dgm:pt>
    <dgm:pt modelId="{3463BE4F-24A4-4A34-A7A5-EF93AAF0488A}" type="pres">
      <dgm:prSet presAssocID="{4F2E7024-3A09-4E76-AEAB-427C6ABBA348}" presName="connTx" presStyleLbl="parChTrans1D2" presStyleIdx="3" presStyleCnt="8"/>
      <dgm:spPr/>
    </dgm:pt>
    <dgm:pt modelId="{54396B93-F5BA-4245-8F4C-D117658A6258}" type="pres">
      <dgm:prSet presAssocID="{A973F086-01A3-4D2A-8CC1-376E599154A0}" presName="root2" presStyleCnt="0"/>
      <dgm:spPr/>
    </dgm:pt>
    <dgm:pt modelId="{C7228A73-1AC3-424A-9D3D-4DD942666DAB}" type="pres">
      <dgm:prSet presAssocID="{A973F086-01A3-4D2A-8CC1-376E599154A0}" presName="LevelTwoTextNode" presStyleLbl="node2" presStyleIdx="3" presStyleCnt="8" custScaleX="131963" custScaleY="122012">
        <dgm:presLayoutVars>
          <dgm:chPref val="3"/>
        </dgm:presLayoutVars>
      </dgm:prSet>
      <dgm:spPr/>
    </dgm:pt>
    <dgm:pt modelId="{AEB39B55-5BD0-4EE8-8BAF-43B99074DC25}" type="pres">
      <dgm:prSet presAssocID="{A973F086-01A3-4D2A-8CC1-376E599154A0}" presName="level3hierChild" presStyleCnt="0"/>
      <dgm:spPr/>
    </dgm:pt>
    <dgm:pt modelId="{639FA84E-6589-4415-8AC1-C555B7EBF780}" type="pres">
      <dgm:prSet presAssocID="{12847CE4-BED8-43F2-8D30-67EC8C759A63}" presName="conn2-1" presStyleLbl="parChTrans1D3" presStyleIdx="3" presStyleCnt="8"/>
      <dgm:spPr/>
    </dgm:pt>
    <dgm:pt modelId="{219B7F14-F327-4D7C-B5B0-93A1F12D5F7D}" type="pres">
      <dgm:prSet presAssocID="{12847CE4-BED8-43F2-8D30-67EC8C759A63}" presName="connTx" presStyleLbl="parChTrans1D3" presStyleIdx="3" presStyleCnt="8"/>
      <dgm:spPr/>
    </dgm:pt>
    <dgm:pt modelId="{F86C1213-FBBF-4C8A-9F11-EBE099CC576C}" type="pres">
      <dgm:prSet presAssocID="{DB6D5343-8BC0-4B17-86FE-7133466AD4E1}" presName="root2" presStyleCnt="0"/>
      <dgm:spPr/>
    </dgm:pt>
    <dgm:pt modelId="{B9885E42-F669-42F9-B64D-8EBF39E70902}" type="pres">
      <dgm:prSet presAssocID="{DB6D5343-8BC0-4B17-86FE-7133466AD4E1}" presName="LevelTwoTextNode" presStyleLbl="node3" presStyleIdx="3" presStyleCnt="8" custScaleX="387423" custScaleY="122012">
        <dgm:presLayoutVars>
          <dgm:chPref val="3"/>
        </dgm:presLayoutVars>
      </dgm:prSet>
      <dgm:spPr/>
    </dgm:pt>
    <dgm:pt modelId="{D9633DD1-E6AA-490E-9A02-4BD7CB8E77FB}" type="pres">
      <dgm:prSet presAssocID="{DB6D5343-8BC0-4B17-86FE-7133466AD4E1}" presName="level3hierChild" presStyleCnt="0"/>
      <dgm:spPr/>
    </dgm:pt>
    <dgm:pt modelId="{1CE4DE8D-B5E6-4352-9F55-A7ABEA2B9849}" type="pres">
      <dgm:prSet presAssocID="{DAA84EC4-5F11-4362-88F7-1CF4DC3B70B6}" presName="conn2-1" presStyleLbl="parChTrans1D2" presStyleIdx="4" presStyleCnt="8"/>
      <dgm:spPr/>
    </dgm:pt>
    <dgm:pt modelId="{4CC6E7EF-08CB-4FF2-AFE6-94F70A9D1827}" type="pres">
      <dgm:prSet presAssocID="{DAA84EC4-5F11-4362-88F7-1CF4DC3B70B6}" presName="connTx" presStyleLbl="parChTrans1D2" presStyleIdx="4" presStyleCnt="8"/>
      <dgm:spPr/>
    </dgm:pt>
    <dgm:pt modelId="{9479C467-C6FB-48E9-B04E-AC5D6A06ED92}" type="pres">
      <dgm:prSet presAssocID="{6D263014-79F5-4D2A-BD2D-63BAFA6B8442}" presName="root2" presStyleCnt="0"/>
      <dgm:spPr/>
    </dgm:pt>
    <dgm:pt modelId="{98DFADE4-1062-4A96-95CD-84F7ABA216A5}" type="pres">
      <dgm:prSet presAssocID="{6D263014-79F5-4D2A-BD2D-63BAFA6B8442}" presName="LevelTwoTextNode" presStyleLbl="node2" presStyleIdx="4" presStyleCnt="8" custScaleX="131963" custScaleY="122012">
        <dgm:presLayoutVars>
          <dgm:chPref val="3"/>
        </dgm:presLayoutVars>
      </dgm:prSet>
      <dgm:spPr/>
    </dgm:pt>
    <dgm:pt modelId="{B864DE20-8ADB-4719-A30F-E106163A532F}" type="pres">
      <dgm:prSet presAssocID="{6D263014-79F5-4D2A-BD2D-63BAFA6B8442}" presName="level3hierChild" presStyleCnt="0"/>
      <dgm:spPr/>
    </dgm:pt>
    <dgm:pt modelId="{795477A8-EB86-4B30-9A88-C77F0461CCC3}" type="pres">
      <dgm:prSet presAssocID="{1A6BFDEA-E8A0-4C8E-BCA3-980A15700C27}" presName="conn2-1" presStyleLbl="parChTrans1D3" presStyleIdx="4" presStyleCnt="8"/>
      <dgm:spPr/>
    </dgm:pt>
    <dgm:pt modelId="{24BE8B0E-2802-4403-8712-FD61B613489B}" type="pres">
      <dgm:prSet presAssocID="{1A6BFDEA-E8A0-4C8E-BCA3-980A15700C27}" presName="connTx" presStyleLbl="parChTrans1D3" presStyleIdx="4" presStyleCnt="8"/>
      <dgm:spPr/>
    </dgm:pt>
    <dgm:pt modelId="{7A5B2E08-5169-40E8-BA07-D300603D81FC}" type="pres">
      <dgm:prSet presAssocID="{740BCB2A-7159-49C2-A25F-DFAFE7301C64}" presName="root2" presStyleCnt="0"/>
      <dgm:spPr/>
    </dgm:pt>
    <dgm:pt modelId="{DC5DE0EA-04D6-49BA-A17C-3A03ACB7EE47}" type="pres">
      <dgm:prSet presAssocID="{740BCB2A-7159-49C2-A25F-DFAFE7301C64}" presName="LevelTwoTextNode" presStyleLbl="node3" presStyleIdx="4" presStyleCnt="8" custScaleX="387423" custScaleY="122012">
        <dgm:presLayoutVars>
          <dgm:chPref val="3"/>
        </dgm:presLayoutVars>
      </dgm:prSet>
      <dgm:spPr/>
    </dgm:pt>
    <dgm:pt modelId="{7908A829-67D8-41CB-A809-5BBD333862B2}" type="pres">
      <dgm:prSet presAssocID="{740BCB2A-7159-49C2-A25F-DFAFE7301C64}" presName="level3hierChild" presStyleCnt="0"/>
      <dgm:spPr/>
    </dgm:pt>
    <dgm:pt modelId="{3EEBE90B-3085-4A01-B5BA-E8AFB47F9523}" type="pres">
      <dgm:prSet presAssocID="{7B5D336E-AD51-40EB-B67A-36E678548277}" presName="root1" presStyleCnt="0"/>
      <dgm:spPr/>
    </dgm:pt>
    <dgm:pt modelId="{7FAFB2C0-942C-4638-AFD4-25D65C985C34}" type="pres">
      <dgm:prSet presAssocID="{7B5D336E-AD51-40EB-B67A-36E678548277}" presName="LevelOneTextNode" presStyleLbl="node0" presStyleIdx="1" presStyleCnt="2">
        <dgm:presLayoutVars>
          <dgm:chPref val="3"/>
        </dgm:presLayoutVars>
      </dgm:prSet>
      <dgm:spPr/>
    </dgm:pt>
    <dgm:pt modelId="{4ED699B9-95D2-496E-B425-388B4BC9DB4B}" type="pres">
      <dgm:prSet presAssocID="{7B5D336E-AD51-40EB-B67A-36E678548277}" presName="level2hierChild" presStyleCnt="0"/>
      <dgm:spPr/>
    </dgm:pt>
    <dgm:pt modelId="{0739BA99-3E7A-4E7C-8D82-921D17245931}" type="pres">
      <dgm:prSet presAssocID="{B3853627-010C-4AC6-B58A-DD143D5C4C7C}" presName="conn2-1" presStyleLbl="parChTrans1D2" presStyleIdx="5" presStyleCnt="8"/>
      <dgm:spPr/>
    </dgm:pt>
    <dgm:pt modelId="{5FDC3950-4C36-4675-9581-F6A8756F6B1B}" type="pres">
      <dgm:prSet presAssocID="{B3853627-010C-4AC6-B58A-DD143D5C4C7C}" presName="connTx" presStyleLbl="parChTrans1D2" presStyleIdx="5" presStyleCnt="8"/>
      <dgm:spPr/>
    </dgm:pt>
    <dgm:pt modelId="{9C0B33D6-097A-4807-8240-4C97A15A150D}" type="pres">
      <dgm:prSet presAssocID="{1616DF58-8B89-495B-8311-56A4C00A59B6}" presName="root2" presStyleCnt="0"/>
      <dgm:spPr/>
    </dgm:pt>
    <dgm:pt modelId="{03CCE700-28AB-4987-87E8-7BB9BD4CF499}" type="pres">
      <dgm:prSet presAssocID="{1616DF58-8B89-495B-8311-56A4C00A59B6}" presName="LevelTwoTextNode" presStyleLbl="node2" presStyleIdx="5" presStyleCnt="8" custScaleX="131963" custScaleY="122012">
        <dgm:presLayoutVars>
          <dgm:chPref val="3"/>
        </dgm:presLayoutVars>
      </dgm:prSet>
      <dgm:spPr/>
    </dgm:pt>
    <dgm:pt modelId="{221E19C4-5D90-4E37-ACBE-A397C48B2826}" type="pres">
      <dgm:prSet presAssocID="{1616DF58-8B89-495B-8311-56A4C00A59B6}" presName="level3hierChild" presStyleCnt="0"/>
      <dgm:spPr/>
    </dgm:pt>
    <dgm:pt modelId="{F7403099-8E84-449B-99B0-6FD89693891E}" type="pres">
      <dgm:prSet presAssocID="{5D35EF61-F73F-46CE-9D47-EF2DEF725FDD}" presName="conn2-1" presStyleLbl="parChTrans1D3" presStyleIdx="5" presStyleCnt="8"/>
      <dgm:spPr/>
    </dgm:pt>
    <dgm:pt modelId="{8D26CC7B-03BC-4533-9F9F-542A41105442}" type="pres">
      <dgm:prSet presAssocID="{5D35EF61-F73F-46CE-9D47-EF2DEF725FDD}" presName="connTx" presStyleLbl="parChTrans1D3" presStyleIdx="5" presStyleCnt="8"/>
      <dgm:spPr/>
    </dgm:pt>
    <dgm:pt modelId="{B045E349-F13A-4426-A24E-4DB37E6D6574}" type="pres">
      <dgm:prSet presAssocID="{CA5A6886-752B-4D2D-B85F-D3668FAAEB8C}" presName="root2" presStyleCnt="0"/>
      <dgm:spPr/>
    </dgm:pt>
    <dgm:pt modelId="{BF246B09-166E-44C2-AD44-FA42A6D104F4}" type="pres">
      <dgm:prSet presAssocID="{CA5A6886-752B-4D2D-B85F-D3668FAAEB8C}" presName="LevelTwoTextNode" presStyleLbl="node3" presStyleIdx="5" presStyleCnt="8" custScaleX="387423" custScaleY="122012">
        <dgm:presLayoutVars>
          <dgm:chPref val="3"/>
        </dgm:presLayoutVars>
      </dgm:prSet>
      <dgm:spPr/>
    </dgm:pt>
    <dgm:pt modelId="{718E95D8-77E5-40AB-B208-00BAA1C5D891}" type="pres">
      <dgm:prSet presAssocID="{CA5A6886-752B-4D2D-B85F-D3668FAAEB8C}" presName="level3hierChild" presStyleCnt="0"/>
      <dgm:spPr/>
    </dgm:pt>
    <dgm:pt modelId="{DFE12119-17C2-4F70-BC6D-262FBD452F31}" type="pres">
      <dgm:prSet presAssocID="{C7CD5314-16B8-4D4D-BD0F-E8A1EEB7719B}" presName="conn2-1" presStyleLbl="parChTrans1D2" presStyleIdx="6" presStyleCnt="8"/>
      <dgm:spPr/>
    </dgm:pt>
    <dgm:pt modelId="{C8D77B9D-426E-4AC0-B2AC-0466DC40373D}" type="pres">
      <dgm:prSet presAssocID="{C7CD5314-16B8-4D4D-BD0F-E8A1EEB7719B}" presName="connTx" presStyleLbl="parChTrans1D2" presStyleIdx="6" presStyleCnt="8"/>
      <dgm:spPr/>
    </dgm:pt>
    <dgm:pt modelId="{0FA4D954-BB77-4028-818D-165EAEA3B0CA}" type="pres">
      <dgm:prSet presAssocID="{22DFED19-ED9A-4272-8965-F15E4803665B}" presName="root2" presStyleCnt="0"/>
      <dgm:spPr/>
    </dgm:pt>
    <dgm:pt modelId="{E7901CC1-253E-415E-B2CA-078A588DA045}" type="pres">
      <dgm:prSet presAssocID="{22DFED19-ED9A-4272-8965-F15E4803665B}" presName="LevelTwoTextNode" presStyleLbl="node2" presStyleIdx="6" presStyleCnt="8" custScaleX="131963" custScaleY="122012">
        <dgm:presLayoutVars>
          <dgm:chPref val="3"/>
        </dgm:presLayoutVars>
      </dgm:prSet>
      <dgm:spPr/>
    </dgm:pt>
    <dgm:pt modelId="{1FF39707-5912-4219-BAB2-AA36C2A3E8ED}" type="pres">
      <dgm:prSet presAssocID="{22DFED19-ED9A-4272-8965-F15E4803665B}" presName="level3hierChild" presStyleCnt="0"/>
      <dgm:spPr/>
    </dgm:pt>
    <dgm:pt modelId="{C733F5AA-4D10-4452-9F48-93EBA91D663D}" type="pres">
      <dgm:prSet presAssocID="{E4392DBC-5214-4D34-9A5A-F78FE3F0866B}" presName="conn2-1" presStyleLbl="parChTrans1D3" presStyleIdx="6" presStyleCnt="8"/>
      <dgm:spPr/>
    </dgm:pt>
    <dgm:pt modelId="{4A7F0D60-8A1D-48C2-804D-355D39FA4618}" type="pres">
      <dgm:prSet presAssocID="{E4392DBC-5214-4D34-9A5A-F78FE3F0866B}" presName="connTx" presStyleLbl="parChTrans1D3" presStyleIdx="6" presStyleCnt="8"/>
      <dgm:spPr/>
    </dgm:pt>
    <dgm:pt modelId="{BB3DD446-A658-43D1-A90E-BB8FC1EFF2F7}" type="pres">
      <dgm:prSet presAssocID="{EF6F7C59-BF51-48DA-A1EB-269A8D49AD98}" presName="root2" presStyleCnt="0"/>
      <dgm:spPr/>
    </dgm:pt>
    <dgm:pt modelId="{6AFDDA3E-84C8-40A3-8370-E82AECF4F54C}" type="pres">
      <dgm:prSet presAssocID="{EF6F7C59-BF51-48DA-A1EB-269A8D49AD98}" presName="LevelTwoTextNode" presStyleLbl="node3" presStyleIdx="6" presStyleCnt="8" custScaleX="387423" custScaleY="122012">
        <dgm:presLayoutVars>
          <dgm:chPref val="3"/>
        </dgm:presLayoutVars>
      </dgm:prSet>
      <dgm:spPr/>
    </dgm:pt>
    <dgm:pt modelId="{DB6568CE-0FCF-4396-8452-166B070A71B1}" type="pres">
      <dgm:prSet presAssocID="{EF6F7C59-BF51-48DA-A1EB-269A8D49AD98}" presName="level3hierChild" presStyleCnt="0"/>
      <dgm:spPr/>
    </dgm:pt>
    <dgm:pt modelId="{FFBC3340-407A-4F13-95D3-6B22C2490AF3}" type="pres">
      <dgm:prSet presAssocID="{DF510F45-7884-44A6-8B9B-6AC8D57F7E20}" presName="conn2-1" presStyleLbl="parChTrans1D2" presStyleIdx="7" presStyleCnt="8"/>
      <dgm:spPr/>
    </dgm:pt>
    <dgm:pt modelId="{11C2C544-7EA9-4119-803F-59B8F36C5C1D}" type="pres">
      <dgm:prSet presAssocID="{DF510F45-7884-44A6-8B9B-6AC8D57F7E20}" presName="connTx" presStyleLbl="parChTrans1D2" presStyleIdx="7" presStyleCnt="8"/>
      <dgm:spPr/>
    </dgm:pt>
    <dgm:pt modelId="{DFB8D0CC-DDD7-460A-8731-5A6F2BD2A4D9}" type="pres">
      <dgm:prSet presAssocID="{3340374B-377C-4E46-8A2B-AE9AE177C7DD}" presName="root2" presStyleCnt="0"/>
      <dgm:spPr/>
    </dgm:pt>
    <dgm:pt modelId="{AF36C9A1-1663-43A5-86F6-5D4217D8F6BB}" type="pres">
      <dgm:prSet presAssocID="{3340374B-377C-4E46-8A2B-AE9AE177C7DD}" presName="LevelTwoTextNode" presStyleLbl="node2" presStyleIdx="7" presStyleCnt="8" custScaleX="131963" custScaleY="122012">
        <dgm:presLayoutVars>
          <dgm:chPref val="3"/>
        </dgm:presLayoutVars>
      </dgm:prSet>
      <dgm:spPr/>
    </dgm:pt>
    <dgm:pt modelId="{11FC7FFE-A6D0-4520-A271-6E510CB60EC4}" type="pres">
      <dgm:prSet presAssocID="{3340374B-377C-4E46-8A2B-AE9AE177C7DD}" presName="level3hierChild" presStyleCnt="0"/>
      <dgm:spPr/>
    </dgm:pt>
    <dgm:pt modelId="{FF5136D8-1D13-4841-B847-899BF314E986}" type="pres">
      <dgm:prSet presAssocID="{2F749F85-1322-4F60-B40E-F787DB79B8CD}" presName="conn2-1" presStyleLbl="parChTrans1D3" presStyleIdx="7" presStyleCnt="8"/>
      <dgm:spPr/>
    </dgm:pt>
    <dgm:pt modelId="{E59350BC-459B-49C4-98C9-ACFC77059456}" type="pres">
      <dgm:prSet presAssocID="{2F749F85-1322-4F60-B40E-F787DB79B8CD}" presName="connTx" presStyleLbl="parChTrans1D3" presStyleIdx="7" presStyleCnt="8"/>
      <dgm:spPr/>
    </dgm:pt>
    <dgm:pt modelId="{4562231B-2A46-4EDC-9B07-B66790C82556}" type="pres">
      <dgm:prSet presAssocID="{C7A3F572-224A-4374-A0BA-6EBFB6522DAC}" presName="root2" presStyleCnt="0"/>
      <dgm:spPr/>
    </dgm:pt>
    <dgm:pt modelId="{1F514160-8359-429C-B510-23D2D2A271B5}" type="pres">
      <dgm:prSet presAssocID="{C7A3F572-224A-4374-A0BA-6EBFB6522DAC}" presName="LevelTwoTextNode" presStyleLbl="node3" presStyleIdx="7" presStyleCnt="8" custScaleX="387423" custScaleY="122012">
        <dgm:presLayoutVars>
          <dgm:chPref val="3"/>
        </dgm:presLayoutVars>
      </dgm:prSet>
      <dgm:spPr/>
    </dgm:pt>
    <dgm:pt modelId="{42BB0863-3B00-4F1A-A13F-308E2B9ADC35}" type="pres">
      <dgm:prSet presAssocID="{C7A3F572-224A-4374-A0BA-6EBFB6522DAC}" presName="level3hierChild" presStyleCnt="0"/>
      <dgm:spPr/>
    </dgm:pt>
  </dgm:ptLst>
  <dgm:cxnLst>
    <dgm:cxn modelId="{9707F201-3613-4309-ADA0-CDF884D2B53C}" type="presOf" srcId="{1A67D096-B0EC-41CD-9708-C1BDFED898E9}" destId="{26D6AA91-BA68-4441-B26D-BC56DD50B5C4}" srcOrd="0" destOrd="0" presId="urn:microsoft.com/office/officeart/2008/layout/HorizontalMultiLevelHierarchy"/>
    <dgm:cxn modelId="{509150CB-E645-4B97-9158-F9C0E21C093B}" type="presOf" srcId="{D24D6B38-3C7F-4084-B007-62EF6CEDB67F}" destId="{48A66E33-9E34-4BD7-B743-1127BECB35A9}" srcOrd="0" destOrd="0" presId="urn:microsoft.com/office/officeart/2008/layout/HorizontalMultiLevelHierarchy"/>
    <dgm:cxn modelId="{662D77FB-5B8F-4D92-9CFD-8DE234C639E7}" srcId="{7B5D336E-AD51-40EB-B67A-36E678548277}" destId="{1616DF58-8B89-495B-8311-56A4C00A59B6}" srcOrd="0" destOrd="0" parTransId="{B3853627-010C-4AC6-B58A-DD143D5C4C7C}" sibTransId="{553426A1-D016-40DE-98BF-0FE289826E47}"/>
    <dgm:cxn modelId="{D41913B9-20C3-4EE1-8A91-57B23564FD7B}" type="presOf" srcId="{6D263014-79F5-4D2A-BD2D-63BAFA6B8442}" destId="{98DFADE4-1062-4A96-95CD-84F7ABA216A5}" srcOrd="0" destOrd="0" presId="urn:microsoft.com/office/officeart/2008/layout/HorizontalMultiLevelHierarchy"/>
    <dgm:cxn modelId="{877381B5-ACC2-4BCA-AEFF-0A4EB1B9E354}" type="presOf" srcId="{1616DF58-8B89-495B-8311-56A4C00A59B6}" destId="{03CCE700-28AB-4987-87E8-7BB9BD4CF499}" srcOrd="0" destOrd="0" presId="urn:microsoft.com/office/officeart/2008/layout/HorizontalMultiLevelHierarchy"/>
    <dgm:cxn modelId="{02E7B331-82D7-4DEB-A84A-E327B3D67F9C}" srcId="{7B5D336E-AD51-40EB-B67A-36E678548277}" destId="{3340374B-377C-4E46-8A2B-AE9AE177C7DD}" srcOrd="2" destOrd="0" parTransId="{DF510F45-7884-44A6-8B9B-6AC8D57F7E20}" sibTransId="{79E95453-9206-45D9-901E-51AE69AFFFD9}"/>
    <dgm:cxn modelId="{108D6282-3EC1-443B-B243-672C927563DA}" type="presOf" srcId="{49CB4A23-FAE9-4B17-96B4-C357D596049A}" destId="{E501B06A-C692-438A-BF82-CC6824FB83EC}" srcOrd="0" destOrd="0" presId="urn:microsoft.com/office/officeart/2008/layout/HorizontalMultiLevelHierarchy"/>
    <dgm:cxn modelId="{54CF4FA3-16DD-4607-B9A2-420BE6E240C5}" type="presOf" srcId="{2F749F85-1322-4F60-B40E-F787DB79B8CD}" destId="{E59350BC-459B-49C4-98C9-ACFC77059456}" srcOrd="1" destOrd="0" presId="urn:microsoft.com/office/officeart/2008/layout/HorizontalMultiLevelHierarchy"/>
    <dgm:cxn modelId="{157F2374-4F11-4F4D-A20E-2286B0686D31}" type="presOf" srcId="{1A6BFDEA-E8A0-4C8E-BCA3-980A15700C27}" destId="{795477A8-EB86-4B30-9A88-C77F0461CCC3}" srcOrd="0" destOrd="0" presId="urn:microsoft.com/office/officeart/2008/layout/HorizontalMultiLevelHierarchy"/>
    <dgm:cxn modelId="{82CB73CF-B1B5-48DB-A16F-8083BD514AA2}" type="presOf" srcId="{740BCB2A-7159-49C2-A25F-DFAFE7301C64}" destId="{DC5DE0EA-04D6-49BA-A17C-3A03ACB7EE47}" srcOrd="0" destOrd="0" presId="urn:microsoft.com/office/officeart/2008/layout/HorizontalMultiLevelHierarchy"/>
    <dgm:cxn modelId="{7005EF36-DF19-4994-8736-4FAFE496FF7F}" type="presOf" srcId="{F5C71A03-FC26-48B0-9D79-EFC6F587090F}" destId="{B94325F5-EF88-4C40-AB67-184C71132B1D}" srcOrd="0" destOrd="0" presId="urn:microsoft.com/office/officeart/2008/layout/HorizontalMultiLevelHierarchy"/>
    <dgm:cxn modelId="{8E173DFE-A92A-4214-9C4E-6209C2D6A3E7}" srcId="{55EDBCAA-A881-415B-97E5-C9FD3425182A}" destId="{7B5D336E-AD51-40EB-B67A-36E678548277}" srcOrd="1" destOrd="0" parTransId="{B9391288-72C6-4B53-863A-9EFB1FA7938F}" sibTransId="{C5464738-B4AD-4F1D-A0E1-98385C631E36}"/>
    <dgm:cxn modelId="{DFC98788-576A-4F61-BE03-72912456D210}" type="presOf" srcId="{2F749F85-1322-4F60-B40E-F787DB79B8CD}" destId="{FF5136D8-1D13-4841-B847-899BF314E986}" srcOrd="0" destOrd="0" presId="urn:microsoft.com/office/officeart/2008/layout/HorizontalMultiLevelHierarchy"/>
    <dgm:cxn modelId="{12102315-9A67-42D3-952E-1D45C4A3BBAC}" type="presOf" srcId="{6AF3C22F-EA36-49A1-B877-5F93E26AEF6F}" destId="{20C9AE46-C62E-4379-9611-63EA3B65AA75}" srcOrd="0" destOrd="0" presId="urn:microsoft.com/office/officeart/2008/layout/HorizontalMultiLevelHierarchy"/>
    <dgm:cxn modelId="{0A4BB743-47E4-4EFF-908C-826DB4C01482}" type="presOf" srcId="{DF510F45-7884-44A6-8B9B-6AC8D57F7E20}" destId="{11C2C544-7EA9-4119-803F-59B8F36C5C1D}" srcOrd="1" destOrd="0" presId="urn:microsoft.com/office/officeart/2008/layout/HorizontalMultiLevelHierarchy"/>
    <dgm:cxn modelId="{3734106B-4DB5-499B-9201-62EED8FEF5ED}" type="presOf" srcId="{CA5A6886-752B-4D2D-B85F-D3668FAAEB8C}" destId="{BF246B09-166E-44C2-AD44-FA42A6D104F4}" srcOrd="0" destOrd="0" presId="urn:microsoft.com/office/officeart/2008/layout/HorizontalMultiLevelHierarchy"/>
    <dgm:cxn modelId="{EADF2E99-F3E5-4F06-9FD1-8FC768163F3E}" type="presOf" srcId="{C7CD5314-16B8-4D4D-BD0F-E8A1EEB7719B}" destId="{C8D77B9D-426E-4AC0-B2AC-0466DC40373D}" srcOrd="1" destOrd="0" presId="urn:microsoft.com/office/officeart/2008/layout/HorizontalMultiLevelHierarchy"/>
    <dgm:cxn modelId="{8A66EC19-6AF3-49BC-B008-BBBB413DF6D9}" type="presOf" srcId="{49CB4A23-FAE9-4B17-96B4-C357D596049A}" destId="{2C4CCBFF-0999-4E1E-B1EC-44E42A747932}" srcOrd="1" destOrd="0" presId="urn:microsoft.com/office/officeart/2008/layout/HorizontalMultiLevelHierarchy"/>
    <dgm:cxn modelId="{A6EEF9AF-01B8-4B83-BC3B-D34E7488ED9D}" type="presOf" srcId="{DAA84EC4-5F11-4362-88F7-1CF4DC3B70B6}" destId="{1CE4DE8D-B5E6-4352-9F55-A7ABEA2B9849}" srcOrd="0" destOrd="0" presId="urn:microsoft.com/office/officeart/2008/layout/HorizontalMultiLevelHierarchy"/>
    <dgm:cxn modelId="{A67FB24E-49B0-4619-B1C4-83C7D037674A}" srcId="{D24D6B38-3C7F-4084-B007-62EF6CEDB67F}" destId="{6AF3C22F-EA36-49A1-B877-5F93E26AEF6F}" srcOrd="2" destOrd="0" parTransId="{E95F4ECB-FA86-4762-A17E-C83F5E89F6AE}" sibTransId="{B454FB96-0A43-42AC-9ED5-8532CAA0E71D}"/>
    <dgm:cxn modelId="{D7583CBA-4BAE-468E-A77E-E00BA529AB28}" type="presOf" srcId="{2A47385B-F19D-49BD-A450-AAED6E288510}" destId="{70B4DC5B-EDA2-4323-9313-DB5C16F37017}" srcOrd="1" destOrd="0" presId="urn:microsoft.com/office/officeart/2008/layout/HorizontalMultiLevelHierarchy"/>
    <dgm:cxn modelId="{F1122C12-4F7A-44F8-BCFF-FF6E26062021}" type="presOf" srcId="{C9C31C0F-D5B7-4858-A8A6-A2E8DB87062E}" destId="{69BB5622-E146-47AC-BC85-93269C7EAA22}" srcOrd="0" destOrd="0" presId="urn:microsoft.com/office/officeart/2008/layout/HorizontalMultiLevelHierarchy"/>
    <dgm:cxn modelId="{D5C66B0A-E72F-4F41-B600-D0303F8B2A2C}" srcId="{D24D6B38-3C7F-4084-B007-62EF6CEDB67F}" destId="{6D263014-79F5-4D2A-BD2D-63BAFA6B8442}" srcOrd="4" destOrd="0" parTransId="{DAA84EC4-5F11-4362-88F7-1CF4DC3B70B6}" sibTransId="{6325DE77-2FC9-4405-AF66-21986792D716}"/>
    <dgm:cxn modelId="{3062F6DD-D968-416A-9D85-004D8321A9D5}" type="presOf" srcId="{5D35EF61-F73F-46CE-9D47-EF2DEF725FDD}" destId="{8D26CC7B-03BC-4533-9F9F-542A41105442}" srcOrd="1" destOrd="0" presId="urn:microsoft.com/office/officeart/2008/layout/HorizontalMultiLevelHierarchy"/>
    <dgm:cxn modelId="{1FC5FC35-5F2D-4329-A337-79A74A8FC3BF}" srcId="{367A1A71-3A71-424A-BE61-28DB9ED2D20E}" destId="{C9C31C0F-D5B7-4858-A8A6-A2E8DB87062E}" srcOrd="0" destOrd="0" parTransId="{E4B89B66-93E8-46DD-9BD6-421A9230949B}" sibTransId="{3A9B3751-A533-4C69-8C03-F9073966C697}"/>
    <dgm:cxn modelId="{A50FDFC5-8F67-4A8D-ADFF-3A428EB76818}" type="presOf" srcId="{C7A3F572-224A-4374-A0BA-6EBFB6522DAC}" destId="{1F514160-8359-429C-B510-23D2D2A271B5}" srcOrd="0" destOrd="0" presId="urn:microsoft.com/office/officeart/2008/layout/HorizontalMultiLevelHierarchy"/>
    <dgm:cxn modelId="{3B7811B7-0CE9-4747-8B76-1826FE3BFC0E}" srcId="{6AF3C22F-EA36-49A1-B877-5F93E26AEF6F}" destId="{77B86204-D929-4761-BCE6-4C73C62CBB0A}" srcOrd="0" destOrd="0" parTransId="{74EE8140-4429-4F74-AC39-5C97342D48B2}" sibTransId="{7815CF7A-CAA5-4E94-A9C3-DAA4F676F62E}"/>
    <dgm:cxn modelId="{2C2CDA71-1B1B-470F-9064-E26191B53B02}" type="presOf" srcId="{E4B89B66-93E8-46DD-9BD6-421A9230949B}" destId="{DB74148A-52E7-4ED1-838A-E66AD023787C}" srcOrd="0" destOrd="0" presId="urn:microsoft.com/office/officeart/2008/layout/HorizontalMultiLevelHierarchy"/>
    <dgm:cxn modelId="{D2B99787-0753-4E8D-B19F-A1DBAB2FA5AB}" type="presOf" srcId="{5D35EF61-F73F-46CE-9D47-EF2DEF725FDD}" destId="{F7403099-8E84-449B-99B0-6FD89693891E}" srcOrd="0" destOrd="0" presId="urn:microsoft.com/office/officeart/2008/layout/HorizontalMultiLevelHierarchy"/>
    <dgm:cxn modelId="{DF03B796-D278-4240-8924-7F2C4726EA60}" type="presOf" srcId="{2A47385B-F19D-49BD-A450-AAED6E288510}" destId="{9029596C-7F29-484E-82C5-9A181D46687F}" srcOrd="0" destOrd="0" presId="urn:microsoft.com/office/officeart/2008/layout/HorizontalMultiLevelHierarchy"/>
    <dgm:cxn modelId="{80E765C4-440D-44DF-B897-A5C7E8E4A6E1}" type="presOf" srcId="{12847CE4-BED8-43F2-8D30-67EC8C759A63}" destId="{219B7F14-F327-4D7C-B5B0-93A1F12D5F7D}" srcOrd="1" destOrd="0" presId="urn:microsoft.com/office/officeart/2008/layout/HorizontalMultiLevelHierarchy"/>
    <dgm:cxn modelId="{ABB3ED26-7246-488D-ADC8-B7EAE231F7AD}" type="presOf" srcId="{E4392DBC-5214-4D34-9A5A-F78FE3F0866B}" destId="{4A7F0D60-8A1D-48C2-804D-355D39FA4618}" srcOrd="1" destOrd="0" presId="urn:microsoft.com/office/officeart/2008/layout/HorizontalMultiLevelHierarchy"/>
    <dgm:cxn modelId="{AA59AAA7-514A-46CE-B738-0CE8DBBFDA1B}" srcId="{6D263014-79F5-4D2A-BD2D-63BAFA6B8442}" destId="{740BCB2A-7159-49C2-A25F-DFAFE7301C64}" srcOrd="0" destOrd="0" parTransId="{1A6BFDEA-E8A0-4C8E-BCA3-980A15700C27}" sibTransId="{5F571176-5269-44BB-9304-5D33CD8EF7DD}"/>
    <dgm:cxn modelId="{EC7B72D9-1A47-4B9E-97D1-842117C483D2}" srcId="{D24D6B38-3C7F-4084-B007-62EF6CEDB67F}" destId="{F5C71A03-FC26-48B0-9D79-EFC6F587090F}" srcOrd="0" destOrd="0" parTransId="{2A47385B-F19D-49BD-A450-AAED6E288510}" sibTransId="{BC537526-5642-48BC-9CEC-C512B192B9BF}"/>
    <dgm:cxn modelId="{609AAFD5-6905-4E5E-B4C5-60D8BFCA26F8}" type="presOf" srcId="{A973F086-01A3-4D2A-8CC1-376E599154A0}" destId="{C7228A73-1AC3-424A-9D3D-4DD942666DAB}" srcOrd="0" destOrd="0" presId="urn:microsoft.com/office/officeart/2008/layout/HorizontalMultiLevelHierarchy"/>
    <dgm:cxn modelId="{2A98F2EA-677F-4924-A6BB-C73FFDA6CAAE}" srcId="{D24D6B38-3C7F-4084-B007-62EF6CEDB67F}" destId="{367A1A71-3A71-424A-BE61-28DB9ED2D20E}" srcOrd="1" destOrd="0" parTransId="{1A67D096-B0EC-41CD-9708-C1BDFED898E9}" sibTransId="{07EAFD32-1B94-401E-9899-1E6FEFAF82C9}"/>
    <dgm:cxn modelId="{35ED7774-D05E-4E3F-BBD0-F3C514B0BE33}" type="presOf" srcId="{DF510F45-7884-44A6-8B9B-6AC8D57F7E20}" destId="{FFBC3340-407A-4F13-95D3-6B22C2490AF3}" srcOrd="0" destOrd="0" presId="urn:microsoft.com/office/officeart/2008/layout/HorizontalMultiLevelHierarchy"/>
    <dgm:cxn modelId="{FB5A49DF-D5D5-4CF4-923F-89DF81E3D0BE}" srcId="{3340374B-377C-4E46-8A2B-AE9AE177C7DD}" destId="{C7A3F572-224A-4374-A0BA-6EBFB6522DAC}" srcOrd="0" destOrd="0" parTransId="{2F749F85-1322-4F60-B40E-F787DB79B8CD}" sibTransId="{E08F8454-5EAF-4110-8CB4-9C105564D96E}"/>
    <dgm:cxn modelId="{7334AD72-1DE6-4B05-B160-099AF0F55845}" type="presOf" srcId="{DB6D5343-8BC0-4B17-86FE-7133466AD4E1}" destId="{B9885E42-F669-42F9-B64D-8EBF39E70902}" srcOrd="0" destOrd="0" presId="urn:microsoft.com/office/officeart/2008/layout/HorizontalMultiLevelHierarchy"/>
    <dgm:cxn modelId="{FFEEB9F1-F9B2-4494-9A51-CC7A3B947B3F}" type="presOf" srcId="{7B5D336E-AD51-40EB-B67A-36E678548277}" destId="{7FAFB2C0-942C-4638-AFD4-25D65C985C34}" srcOrd="0" destOrd="0" presId="urn:microsoft.com/office/officeart/2008/layout/HorizontalMultiLevelHierarchy"/>
    <dgm:cxn modelId="{393E3D17-AD0D-449F-A16F-EA018A355934}" type="presOf" srcId="{E4B89B66-93E8-46DD-9BD6-421A9230949B}" destId="{62802700-EBA3-4BB0-A07C-89809199281B}" srcOrd="1" destOrd="0" presId="urn:microsoft.com/office/officeart/2008/layout/HorizontalMultiLevelHierarchy"/>
    <dgm:cxn modelId="{BBCA12D8-407C-4403-A830-405D89D684DE}" type="presOf" srcId="{E95F4ECB-FA86-4762-A17E-C83F5E89F6AE}" destId="{08BFAA52-B606-4AC6-A832-6187A42A7083}" srcOrd="0" destOrd="0" presId="urn:microsoft.com/office/officeart/2008/layout/HorizontalMultiLevelHierarchy"/>
    <dgm:cxn modelId="{05AC1E64-4AE4-47B8-AB96-D54903F3101C}" type="presOf" srcId="{E4392DBC-5214-4D34-9A5A-F78FE3F0866B}" destId="{C733F5AA-4D10-4452-9F48-93EBA91D663D}" srcOrd="0" destOrd="0" presId="urn:microsoft.com/office/officeart/2008/layout/HorizontalMultiLevelHierarchy"/>
    <dgm:cxn modelId="{5ADA1F9E-DAF4-4C62-AF21-A60F82A47DE2}" type="presOf" srcId="{55EDBCAA-A881-415B-97E5-C9FD3425182A}" destId="{AA62A8A0-242A-4F77-9721-F4EDBD04CF5F}" srcOrd="0" destOrd="0" presId="urn:microsoft.com/office/officeart/2008/layout/HorizontalMultiLevelHierarchy"/>
    <dgm:cxn modelId="{0746C123-BAD1-4996-B5F2-F9EBAEF65D2E}" srcId="{55EDBCAA-A881-415B-97E5-C9FD3425182A}" destId="{D24D6B38-3C7F-4084-B007-62EF6CEDB67F}" srcOrd="0" destOrd="0" parTransId="{988AD1EB-DB95-45D1-B600-1C5D46615782}" sibTransId="{54727856-830E-474B-B00E-A36E94888462}"/>
    <dgm:cxn modelId="{1A3D48FA-F93B-45F5-BC15-75B0FCF58053}" type="presOf" srcId="{C7CD5314-16B8-4D4D-BD0F-E8A1EEB7719B}" destId="{DFE12119-17C2-4F70-BC6D-262FBD452F31}" srcOrd="0" destOrd="0" presId="urn:microsoft.com/office/officeart/2008/layout/HorizontalMultiLevelHierarchy"/>
    <dgm:cxn modelId="{094C8563-E5FE-4CD6-85FE-38EF583A684F}" type="presOf" srcId="{DAA84EC4-5F11-4362-88F7-1CF4DC3B70B6}" destId="{4CC6E7EF-08CB-4FF2-AFE6-94F70A9D1827}" srcOrd="1" destOrd="0" presId="urn:microsoft.com/office/officeart/2008/layout/HorizontalMultiLevelHierarchy"/>
    <dgm:cxn modelId="{F77B435A-0AE2-45A5-8E76-85862DABAB71}" type="presOf" srcId="{B3853627-010C-4AC6-B58A-DD143D5C4C7C}" destId="{5FDC3950-4C36-4675-9581-F6A8756F6B1B}" srcOrd="1" destOrd="0" presId="urn:microsoft.com/office/officeart/2008/layout/HorizontalMultiLevelHierarchy"/>
    <dgm:cxn modelId="{12478573-DF15-4B4B-8359-B3C0F852CA78}" type="presOf" srcId="{B3853627-010C-4AC6-B58A-DD143D5C4C7C}" destId="{0739BA99-3E7A-4E7C-8D82-921D17245931}" srcOrd="0" destOrd="0" presId="urn:microsoft.com/office/officeart/2008/layout/HorizontalMultiLevelHierarchy"/>
    <dgm:cxn modelId="{8325099B-90C6-4C4F-9D1F-F5EDBEF775AC}" type="presOf" srcId="{12847CE4-BED8-43F2-8D30-67EC8C759A63}" destId="{639FA84E-6589-4415-8AC1-C555B7EBF780}" srcOrd="0" destOrd="0" presId="urn:microsoft.com/office/officeart/2008/layout/HorizontalMultiLevelHierarchy"/>
    <dgm:cxn modelId="{6CD7733F-8A86-46B0-A764-3C8FBEE648E5}" type="presOf" srcId="{1A6BFDEA-E8A0-4C8E-BCA3-980A15700C27}" destId="{24BE8B0E-2802-4403-8712-FD61B613489B}" srcOrd="1" destOrd="0" presId="urn:microsoft.com/office/officeart/2008/layout/HorizontalMultiLevelHierarchy"/>
    <dgm:cxn modelId="{96EF7B6F-DBCB-4635-9B0C-48CB0B8FE483}" type="presOf" srcId="{EF6F7C59-BF51-48DA-A1EB-269A8D49AD98}" destId="{6AFDDA3E-84C8-40A3-8370-E82AECF4F54C}" srcOrd="0" destOrd="0" presId="urn:microsoft.com/office/officeart/2008/layout/HorizontalMultiLevelHierarchy"/>
    <dgm:cxn modelId="{C219EC1A-79C0-4849-B185-04229A266979}" srcId="{A973F086-01A3-4D2A-8CC1-376E599154A0}" destId="{DB6D5343-8BC0-4B17-86FE-7133466AD4E1}" srcOrd="0" destOrd="0" parTransId="{12847CE4-BED8-43F2-8D30-67EC8C759A63}" sibTransId="{12DBD6F8-E7CB-4EB3-B51A-EDE22EC92431}"/>
    <dgm:cxn modelId="{6AD5ACD0-E9B7-43E9-B557-B7739923A264}" type="presOf" srcId="{22DFED19-ED9A-4272-8965-F15E4803665B}" destId="{E7901CC1-253E-415E-B2CA-078A588DA045}" srcOrd="0" destOrd="0" presId="urn:microsoft.com/office/officeart/2008/layout/HorizontalMultiLevelHierarchy"/>
    <dgm:cxn modelId="{7DE89140-E800-4DCA-AF16-DB608F7E9C83}" type="presOf" srcId="{74EE8140-4429-4F74-AC39-5C97342D48B2}" destId="{BCC175B3-36A2-4460-BA40-05E66B489A86}" srcOrd="1" destOrd="0" presId="urn:microsoft.com/office/officeart/2008/layout/HorizontalMultiLevelHierarchy"/>
    <dgm:cxn modelId="{B4C3987F-9235-458C-8E7A-7AB9596EBB2D}" type="presOf" srcId="{4F2E7024-3A09-4E76-AEAB-427C6ABBA348}" destId="{943A0BD4-CCA4-4A69-8A49-80F536D341B2}" srcOrd="0" destOrd="0" presId="urn:microsoft.com/office/officeart/2008/layout/HorizontalMultiLevelHierarchy"/>
    <dgm:cxn modelId="{C9896285-5641-4EEF-B23F-7D10B1CCA092}" srcId="{F5C71A03-FC26-48B0-9D79-EFC6F587090F}" destId="{08E3FEF5-E0BF-47CD-AA46-D094B7244412}" srcOrd="0" destOrd="0" parTransId="{49CB4A23-FAE9-4B17-96B4-C357D596049A}" sibTransId="{5AA5116A-A13A-4C9A-BF5B-3A659E40EAF9}"/>
    <dgm:cxn modelId="{88EF88B2-F21C-42A2-87C1-0BEF2C3B23DE}" type="presOf" srcId="{74EE8140-4429-4F74-AC39-5C97342D48B2}" destId="{359BF6E7-5D3F-4B58-A245-9A7AE35DD00E}" srcOrd="0" destOrd="0" presId="urn:microsoft.com/office/officeart/2008/layout/HorizontalMultiLevelHierarchy"/>
    <dgm:cxn modelId="{382B820B-8D84-47DC-A397-7F12042E6F56}" srcId="{22DFED19-ED9A-4272-8965-F15E4803665B}" destId="{EF6F7C59-BF51-48DA-A1EB-269A8D49AD98}" srcOrd="0" destOrd="0" parTransId="{E4392DBC-5214-4D34-9A5A-F78FE3F0866B}" sibTransId="{A71E6827-C4E5-4462-B6B4-2B07AEDCF8D6}"/>
    <dgm:cxn modelId="{F277270A-2177-49D2-ACE8-CC227691ECBF}" type="presOf" srcId="{4F2E7024-3A09-4E76-AEAB-427C6ABBA348}" destId="{3463BE4F-24A4-4A34-A7A5-EF93AAF0488A}" srcOrd="1" destOrd="0" presId="urn:microsoft.com/office/officeart/2008/layout/HorizontalMultiLevelHierarchy"/>
    <dgm:cxn modelId="{E7897702-8C66-4CE1-BE2F-42C0A9C7CD44}" srcId="{D24D6B38-3C7F-4084-B007-62EF6CEDB67F}" destId="{A973F086-01A3-4D2A-8CC1-376E599154A0}" srcOrd="3" destOrd="0" parTransId="{4F2E7024-3A09-4E76-AEAB-427C6ABBA348}" sibTransId="{AEDCA281-8B15-410C-99FB-A647B685BB4D}"/>
    <dgm:cxn modelId="{13E47379-F534-414C-968E-D6DB6D90309C}" type="presOf" srcId="{1A67D096-B0EC-41CD-9708-C1BDFED898E9}" destId="{4BFB0255-46F9-46FC-B07E-24F66D68C1C5}" srcOrd="1" destOrd="0" presId="urn:microsoft.com/office/officeart/2008/layout/HorizontalMultiLevelHierarchy"/>
    <dgm:cxn modelId="{C871E753-E24F-4B43-8FCF-3EDEA8B73345}" type="presOf" srcId="{08E3FEF5-E0BF-47CD-AA46-D094B7244412}" destId="{B802C235-6F22-469F-B1B3-B7B2D1630AF7}" srcOrd="0" destOrd="0" presId="urn:microsoft.com/office/officeart/2008/layout/HorizontalMultiLevelHierarchy"/>
    <dgm:cxn modelId="{E0FADC4F-FA4E-4BBE-BB54-D305CE6FB65F}" srcId="{7B5D336E-AD51-40EB-B67A-36E678548277}" destId="{22DFED19-ED9A-4272-8965-F15E4803665B}" srcOrd="1" destOrd="0" parTransId="{C7CD5314-16B8-4D4D-BD0F-E8A1EEB7719B}" sibTransId="{A4517B2D-FF91-443A-91A5-1285AA21ED0A}"/>
    <dgm:cxn modelId="{F506812A-76EB-4C28-8C6F-07348A2EB809}" type="presOf" srcId="{3340374B-377C-4E46-8A2B-AE9AE177C7DD}" destId="{AF36C9A1-1663-43A5-86F6-5D4217D8F6BB}" srcOrd="0" destOrd="0" presId="urn:microsoft.com/office/officeart/2008/layout/HorizontalMultiLevelHierarchy"/>
    <dgm:cxn modelId="{39828A01-07B5-4C1F-9CCC-E2BFB0F492EF}" type="presOf" srcId="{77B86204-D929-4761-BCE6-4C73C62CBB0A}" destId="{F2F23DE2-B475-4904-AD5D-D7164806F9F6}" srcOrd="0" destOrd="0" presId="urn:microsoft.com/office/officeart/2008/layout/HorizontalMultiLevelHierarchy"/>
    <dgm:cxn modelId="{2189AE23-ACE6-4581-9A7D-66568F90EBFA}" type="presOf" srcId="{367A1A71-3A71-424A-BE61-28DB9ED2D20E}" destId="{91267D03-42EE-4728-879E-C6680EDB91EB}" srcOrd="0" destOrd="0" presId="urn:microsoft.com/office/officeart/2008/layout/HorizontalMultiLevelHierarchy"/>
    <dgm:cxn modelId="{72FB2712-8816-4716-A99A-0383F31DA1B5}" srcId="{1616DF58-8B89-495B-8311-56A4C00A59B6}" destId="{CA5A6886-752B-4D2D-B85F-D3668FAAEB8C}" srcOrd="0" destOrd="0" parTransId="{5D35EF61-F73F-46CE-9D47-EF2DEF725FDD}" sibTransId="{24D29440-1B68-40EC-94E8-2A6C947C46B3}"/>
    <dgm:cxn modelId="{16539D0F-B8B2-4928-936A-8D624126162F}" type="presOf" srcId="{E95F4ECB-FA86-4762-A17E-C83F5E89F6AE}" destId="{AECC6DB2-0FE8-492A-A450-00F100B30DC8}" srcOrd="1" destOrd="0" presId="urn:microsoft.com/office/officeart/2008/layout/HorizontalMultiLevelHierarchy"/>
    <dgm:cxn modelId="{6FAECCA1-A2D3-4E34-BA4B-74AD4AD1D465}" type="presParOf" srcId="{AA62A8A0-242A-4F77-9721-F4EDBD04CF5F}" destId="{6474AC21-63B6-44C2-A65E-8D531724A7BE}" srcOrd="0" destOrd="0" presId="urn:microsoft.com/office/officeart/2008/layout/HorizontalMultiLevelHierarchy"/>
    <dgm:cxn modelId="{62AE8B9C-552E-43C8-9981-F1AB1CDA95B1}" type="presParOf" srcId="{6474AC21-63B6-44C2-A65E-8D531724A7BE}" destId="{48A66E33-9E34-4BD7-B743-1127BECB35A9}" srcOrd="0" destOrd="0" presId="urn:microsoft.com/office/officeart/2008/layout/HorizontalMultiLevelHierarchy"/>
    <dgm:cxn modelId="{BB235BC3-06CF-4950-9CE0-C8E0C32898C5}" type="presParOf" srcId="{6474AC21-63B6-44C2-A65E-8D531724A7BE}" destId="{06C92804-1F23-4770-B99F-63C6797AEB9E}" srcOrd="1" destOrd="0" presId="urn:microsoft.com/office/officeart/2008/layout/HorizontalMultiLevelHierarchy"/>
    <dgm:cxn modelId="{34951DED-FEE8-4C41-8857-DAB39165E588}" type="presParOf" srcId="{06C92804-1F23-4770-B99F-63C6797AEB9E}" destId="{9029596C-7F29-484E-82C5-9A181D46687F}" srcOrd="0" destOrd="0" presId="urn:microsoft.com/office/officeart/2008/layout/HorizontalMultiLevelHierarchy"/>
    <dgm:cxn modelId="{9BAC37F6-CE14-4FDB-8A30-8AC0DA472607}" type="presParOf" srcId="{9029596C-7F29-484E-82C5-9A181D46687F}" destId="{70B4DC5B-EDA2-4323-9313-DB5C16F37017}" srcOrd="0" destOrd="0" presId="urn:microsoft.com/office/officeart/2008/layout/HorizontalMultiLevelHierarchy"/>
    <dgm:cxn modelId="{F73169B0-5D44-462C-982A-27F3EB636F46}" type="presParOf" srcId="{06C92804-1F23-4770-B99F-63C6797AEB9E}" destId="{184FC6E7-E09E-40CF-8172-46D62077F816}" srcOrd="1" destOrd="0" presId="urn:microsoft.com/office/officeart/2008/layout/HorizontalMultiLevelHierarchy"/>
    <dgm:cxn modelId="{B326449A-70E5-4E76-AD4A-D51E4E281667}" type="presParOf" srcId="{184FC6E7-E09E-40CF-8172-46D62077F816}" destId="{B94325F5-EF88-4C40-AB67-184C71132B1D}" srcOrd="0" destOrd="0" presId="urn:microsoft.com/office/officeart/2008/layout/HorizontalMultiLevelHierarchy"/>
    <dgm:cxn modelId="{573F4C15-0DA0-48A0-B980-41691C429CA9}" type="presParOf" srcId="{184FC6E7-E09E-40CF-8172-46D62077F816}" destId="{A5FFA8B7-241F-44A9-B510-F61E9495DA7A}" srcOrd="1" destOrd="0" presId="urn:microsoft.com/office/officeart/2008/layout/HorizontalMultiLevelHierarchy"/>
    <dgm:cxn modelId="{8EC9214C-FF3F-427A-977B-C5C2B3FD1437}" type="presParOf" srcId="{A5FFA8B7-241F-44A9-B510-F61E9495DA7A}" destId="{E501B06A-C692-438A-BF82-CC6824FB83EC}" srcOrd="0" destOrd="0" presId="urn:microsoft.com/office/officeart/2008/layout/HorizontalMultiLevelHierarchy"/>
    <dgm:cxn modelId="{C61DE20B-F127-4A29-8641-53AAC1DA7539}" type="presParOf" srcId="{E501B06A-C692-438A-BF82-CC6824FB83EC}" destId="{2C4CCBFF-0999-4E1E-B1EC-44E42A747932}" srcOrd="0" destOrd="0" presId="urn:microsoft.com/office/officeart/2008/layout/HorizontalMultiLevelHierarchy"/>
    <dgm:cxn modelId="{D1074198-CA74-4B5A-B66C-441460538F3A}" type="presParOf" srcId="{A5FFA8B7-241F-44A9-B510-F61E9495DA7A}" destId="{FD4E0654-C0EC-4ED9-AA4E-A25113EFAD06}" srcOrd="1" destOrd="0" presId="urn:microsoft.com/office/officeart/2008/layout/HorizontalMultiLevelHierarchy"/>
    <dgm:cxn modelId="{D885BB94-AF27-4ACA-8AF1-AFABF90D4961}" type="presParOf" srcId="{FD4E0654-C0EC-4ED9-AA4E-A25113EFAD06}" destId="{B802C235-6F22-469F-B1B3-B7B2D1630AF7}" srcOrd="0" destOrd="0" presId="urn:microsoft.com/office/officeart/2008/layout/HorizontalMultiLevelHierarchy"/>
    <dgm:cxn modelId="{A45895AB-3264-40D1-BE7C-E96C0B26BE9A}" type="presParOf" srcId="{FD4E0654-C0EC-4ED9-AA4E-A25113EFAD06}" destId="{4A6F2062-1037-4AFD-824F-68870BC70EFB}" srcOrd="1" destOrd="0" presId="urn:microsoft.com/office/officeart/2008/layout/HorizontalMultiLevelHierarchy"/>
    <dgm:cxn modelId="{1E3113AF-77B1-4E9B-B7E1-A74F41D36056}" type="presParOf" srcId="{06C92804-1F23-4770-B99F-63C6797AEB9E}" destId="{26D6AA91-BA68-4441-B26D-BC56DD50B5C4}" srcOrd="2" destOrd="0" presId="urn:microsoft.com/office/officeart/2008/layout/HorizontalMultiLevelHierarchy"/>
    <dgm:cxn modelId="{2E90EA9E-E779-442F-B20B-20EE99E22560}" type="presParOf" srcId="{26D6AA91-BA68-4441-B26D-BC56DD50B5C4}" destId="{4BFB0255-46F9-46FC-B07E-24F66D68C1C5}" srcOrd="0" destOrd="0" presId="urn:microsoft.com/office/officeart/2008/layout/HorizontalMultiLevelHierarchy"/>
    <dgm:cxn modelId="{22C53160-DF7D-4279-8339-1BEEEE42D7BC}" type="presParOf" srcId="{06C92804-1F23-4770-B99F-63C6797AEB9E}" destId="{C71B8DCD-F854-4FCE-B610-EA52946C45F5}" srcOrd="3" destOrd="0" presId="urn:microsoft.com/office/officeart/2008/layout/HorizontalMultiLevelHierarchy"/>
    <dgm:cxn modelId="{8A6A929D-210F-4CA3-B652-AFFC9568D6FA}" type="presParOf" srcId="{C71B8DCD-F854-4FCE-B610-EA52946C45F5}" destId="{91267D03-42EE-4728-879E-C6680EDB91EB}" srcOrd="0" destOrd="0" presId="urn:microsoft.com/office/officeart/2008/layout/HorizontalMultiLevelHierarchy"/>
    <dgm:cxn modelId="{62D2520A-090B-4EAF-94D1-63628007065D}" type="presParOf" srcId="{C71B8DCD-F854-4FCE-B610-EA52946C45F5}" destId="{8E7C13C9-5357-4D31-B094-E77486B4B5E8}" srcOrd="1" destOrd="0" presId="urn:microsoft.com/office/officeart/2008/layout/HorizontalMultiLevelHierarchy"/>
    <dgm:cxn modelId="{3543BF3F-236C-4369-9F54-4C6686E2FC59}" type="presParOf" srcId="{8E7C13C9-5357-4D31-B094-E77486B4B5E8}" destId="{DB74148A-52E7-4ED1-838A-E66AD023787C}" srcOrd="0" destOrd="0" presId="urn:microsoft.com/office/officeart/2008/layout/HorizontalMultiLevelHierarchy"/>
    <dgm:cxn modelId="{E3BAD010-96B6-4230-AE66-3FA7E15DDAE0}" type="presParOf" srcId="{DB74148A-52E7-4ED1-838A-E66AD023787C}" destId="{62802700-EBA3-4BB0-A07C-89809199281B}" srcOrd="0" destOrd="0" presId="urn:microsoft.com/office/officeart/2008/layout/HorizontalMultiLevelHierarchy"/>
    <dgm:cxn modelId="{0C8E0AF3-C436-438F-8AE8-F276E1E0E3B0}" type="presParOf" srcId="{8E7C13C9-5357-4D31-B094-E77486B4B5E8}" destId="{5F023AF7-5372-4E44-B564-CC5C41EA8531}" srcOrd="1" destOrd="0" presId="urn:microsoft.com/office/officeart/2008/layout/HorizontalMultiLevelHierarchy"/>
    <dgm:cxn modelId="{D1784A29-815E-45CC-8776-AACC7AEAEB61}" type="presParOf" srcId="{5F023AF7-5372-4E44-B564-CC5C41EA8531}" destId="{69BB5622-E146-47AC-BC85-93269C7EAA22}" srcOrd="0" destOrd="0" presId="urn:microsoft.com/office/officeart/2008/layout/HorizontalMultiLevelHierarchy"/>
    <dgm:cxn modelId="{C016F0BA-4920-4DC3-992E-7C56E40D55B7}" type="presParOf" srcId="{5F023AF7-5372-4E44-B564-CC5C41EA8531}" destId="{939F3A74-DF4B-4DA7-B036-5CF94A8D804B}" srcOrd="1" destOrd="0" presId="urn:microsoft.com/office/officeart/2008/layout/HorizontalMultiLevelHierarchy"/>
    <dgm:cxn modelId="{01D0948B-0401-45B7-87D6-4751FDF49167}" type="presParOf" srcId="{06C92804-1F23-4770-B99F-63C6797AEB9E}" destId="{08BFAA52-B606-4AC6-A832-6187A42A7083}" srcOrd="4" destOrd="0" presId="urn:microsoft.com/office/officeart/2008/layout/HorizontalMultiLevelHierarchy"/>
    <dgm:cxn modelId="{189F99AA-BE4D-4817-A387-BDFF2B2312C2}" type="presParOf" srcId="{08BFAA52-B606-4AC6-A832-6187A42A7083}" destId="{AECC6DB2-0FE8-492A-A450-00F100B30DC8}" srcOrd="0" destOrd="0" presId="urn:microsoft.com/office/officeart/2008/layout/HorizontalMultiLevelHierarchy"/>
    <dgm:cxn modelId="{1F7CED26-F63A-4202-A0E6-0EC0F42D0C3F}" type="presParOf" srcId="{06C92804-1F23-4770-B99F-63C6797AEB9E}" destId="{2100C4FE-90EB-4FE1-9303-E40B4042771A}" srcOrd="5" destOrd="0" presId="urn:microsoft.com/office/officeart/2008/layout/HorizontalMultiLevelHierarchy"/>
    <dgm:cxn modelId="{7CE1DF4A-C7E1-418A-BC6D-A2DC092795E4}" type="presParOf" srcId="{2100C4FE-90EB-4FE1-9303-E40B4042771A}" destId="{20C9AE46-C62E-4379-9611-63EA3B65AA75}" srcOrd="0" destOrd="0" presId="urn:microsoft.com/office/officeart/2008/layout/HorizontalMultiLevelHierarchy"/>
    <dgm:cxn modelId="{6CCDB1B8-777F-409B-B41B-2B552C7C62BB}" type="presParOf" srcId="{2100C4FE-90EB-4FE1-9303-E40B4042771A}" destId="{03EB12C1-144B-4F1D-B5E5-9BE9F9F3A890}" srcOrd="1" destOrd="0" presId="urn:microsoft.com/office/officeart/2008/layout/HorizontalMultiLevelHierarchy"/>
    <dgm:cxn modelId="{A4C79842-989F-47D7-856D-09220DDA4E5F}" type="presParOf" srcId="{03EB12C1-144B-4F1D-B5E5-9BE9F9F3A890}" destId="{359BF6E7-5D3F-4B58-A245-9A7AE35DD00E}" srcOrd="0" destOrd="0" presId="urn:microsoft.com/office/officeart/2008/layout/HorizontalMultiLevelHierarchy"/>
    <dgm:cxn modelId="{CCFAA33F-4FE2-48DD-96F9-504680CD8BDB}" type="presParOf" srcId="{359BF6E7-5D3F-4B58-A245-9A7AE35DD00E}" destId="{BCC175B3-36A2-4460-BA40-05E66B489A86}" srcOrd="0" destOrd="0" presId="urn:microsoft.com/office/officeart/2008/layout/HorizontalMultiLevelHierarchy"/>
    <dgm:cxn modelId="{CC4B42BA-391F-4AA8-9220-75F7A3C39E66}" type="presParOf" srcId="{03EB12C1-144B-4F1D-B5E5-9BE9F9F3A890}" destId="{5C58C78C-3740-4744-BACD-9D2742C511D5}" srcOrd="1" destOrd="0" presId="urn:microsoft.com/office/officeart/2008/layout/HorizontalMultiLevelHierarchy"/>
    <dgm:cxn modelId="{C70B6640-1683-48C5-9FE2-A1636372550C}" type="presParOf" srcId="{5C58C78C-3740-4744-BACD-9D2742C511D5}" destId="{F2F23DE2-B475-4904-AD5D-D7164806F9F6}" srcOrd="0" destOrd="0" presId="urn:microsoft.com/office/officeart/2008/layout/HorizontalMultiLevelHierarchy"/>
    <dgm:cxn modelId="{298CAF76-D4ED-4897-98E6-BBA245A636EF}" type="presParOf" srcId="{5C58C78C-3740-4744-BACD-9D2742C511D5}" destId="{637C6C01-864E-4235-A302-F2B835677FF5}" srcOrd="1" destOrd="0" presId="urn:microsoft.com/office/officeart/2008/layout/HorizontalMultiLevelHierarchy"/>
    <dgm:cxn modelId="{EB11DAB9-31A0-4206-9D92-8CB4910434A6}" type="presParOf" srcId="{06C92804-1F23-4770-B99F-63C6797AEB9E}" destId="{943A0BD4-CCA4-4A69-8A49-80F536D341B2}" srcOrd="6" destOrd="0" presId="urn:microsoft.com/office/officeart/2008/layout/HorizontalMultiLevelHierarchy"/>
    <dgm:cxn modelId="{3C14F4A3-0254-401C-ABDC-5176347B9FB7}" type="presParOf" srcId="{943A0BD4-CCA4-4A69-8A49-80F536D341B2}" destId="{3463BE4F-24A4-4A34-A7A5-EF93AAF0488A}" srcOrd="0" destOrd="0" presId="urn:microsoft.com/office/officeart/2008/layout/HorizontalMultiLevelHierarchy"/>
    <dgm:cxn modelId="{D1ADB328-2284-4067-80F0-54850FD6EA60}" type="presParOf" srcId="{06C92804-1F23-4770-B99F-63C6797AEB9E}" destId="{54396B93-F5BA-4245-8F4C-D117658A6258}" srcOrd="7" destOrd="0" presId="urn:microsoft.com/office/officeart/2008/layout/HorizontalMultiLevelHierarchy"/>
    <dgm:cxn modelId="{CEDF4771-B17C-4A72-AC65-F543D09B5D3C}" type="presParOf" srcId="{54396B93-F5BA-4245-8F4C-D117658A6258}" destId="{C7228A73-1AC3-424A-9D3D-4DD942666DAB}" srcOrd="0" destOrd="0" presId="urn:microsoft.com/office/officeart/2008/layout/HorizontalMultiLevelHierarchy"/>
    <dgm:cxn modelId="{D7FD001E-2050-484F-B48A-C436F953FC68}" type="presParOf" srcId="{54396B93-F5BA-4245-8F4C-D117658A6258}" destId="{AEB39B55-5BD0-4EE8-8BAF-43B99074DC25}" srcOrd="1" destOrd="0" presId="urn:microsoft.com/office/officeart/2008/layout/HorizontalMultiLevelHierarchy"/>
    <dgm:cxn modelId="{7C941F55-0F52-4F29-8939-C91B21BDE8FD}" type="presParOf" srcId="{AEB39B55-5BD0-4EE8-8BAF-43B99074DC25}" destId="{639FA84E-6589-4415-8AC1-C555B7EBF780}" srcOrd="0" destOrd="0" presId="urn:microsoft.com/office/officeart/2008/layout/HorizontalMultiLevelHierarchy"/>
    <dgm:cxn modelId="{4060D160-1B1E-4F1D-8691-878DA61955A9}" type="presParOf" srcId="{639FA84E-6589-4415-8AC1-C555B7EBF780}" destId="{219B7F14-F327-4D7C-B5B0-93A1F12D5F7D}" srcOrd="0" destOrd="0" presId="urn:microsoft.com/office/officeart/2008/layout/HorizontalMultiLevelHierarchy"/>
    <dgm:cxn modelId="{4A0904D1-526C-4887-A0BF-2FB8A2B5E90B}" type="presParOf" srcId="{AEB39B55-5BD0-4EE8-8BAF-43B99074DC25}" destId="{F86C1213-FBBF-4C8A-9F11-EBE099CC576C}" srcOrd="1" destOrd="0" presId="urn:microsoft.com/office/officeart/2008/layout/HorizontalMultiLevelHierarchy"/>
    <dgm:cxn modelId="{91B43558-C49B-49DA-9BF1-730AE8ED3374}" type="presParOf" srcId="{F86C1213-FBBF-4C8A-9F11-EBE099CC576C}" destId="{B9885E42-F669-42F9-B64D-8EBF39E70902}" srcOrd="0" destOrd="0" presId="urn:microsoft.com/office/officeart/2008/layout/HorizontalMultiLevelHierarchy"/>
    <dgm:cxn modelId="{431A269B-78ED-4C07-900B-324069CC6C5C}" type="presParOf" srcId="{F86C1213-FBBF-4C8A-9F11-EBE099CC576C}" destId="{D9633DD1-E6AA-490E-9A02-4BD7CB8E77FB}" srcOrd="1" destOrd="0" presId="urn:microsoft.com/office/officeart/2008/layout/HorizontalMultiLevelHierarchy"/>
    <dgm:cxn modelId="{2C769C65-D48A-4289-8615-143BD0C8A42B}" type="presParOf" srcId="{06C92804-1F23-4770-B99F-63C6797AEB9E}" destId="{1CE4DE8D-B5E6-4352-9F55-A7ABEA2B9849}" srcOrd="8" destOrd="0" presId="urn:microsoft.com/office/officeart/2008/layout/HorizontalMultiLevelHierarchy"/>
    <dgm:cxn modelId="{C60CD9DA-A0E0-4F75-B9A8-E6CC6325B350}" type="presParOf" srcId="{1CE4DE8D-B5E6-4352-9F55-A7ABEA2B9849}" destId="{4CC6E7EF-08CB-4FF2-AFE6-94F70A9D1827}" srcOrd="0" destOrd="0" presId="urn:microsoft.com/office/officeart/2008/layout/HorizontalMultiLevelHierarchy"/>
    <dgm:cxn modelId="{FFEBE761-8F03-4E73-AD36-B2432DD9F757}" type="presParOf" srcId="{06C92804-1F23-4770-B99F-63C6797AEB9E}" destId="{9479C467-C6FB-48E9-B04E-AC5D6A06ED92}" srcOrd="9" destOrd="0" presId="urn:microsoft.com/office/officeart/2008/layout/HorizontalMultiLevelHierarchy"/>
    <dgm:cxn modelId="{7A1B2336-9794-458A-B02B-7872D21106BC}" type="presParOf" srcId="{9479C467-C6FB-48E9-B04E-AC5D6A06ED92}" destId="{98DFADE4-1062-4A96-95CD-84F7ABA216A5}" srcOrd="0" destOrd="0" presId="urn:microsoft.com/office/officeart/2008/layout/HorizontalMultiLevelHierarchy"/>
    <dgm:cxn modelId="{2344AE04-58AD-4D67-9058-16D2676A4A44}" type="presParOf" srcId="{9479C467-C6FB-48E9-B04E-AC5D6A06ED92}" destId="{B864DE20-8ADB-4719-A30F-E106163A532F}" srcOrd="1" destOrd="0" presId="urn:microsoft.com/office/officeart/2008/layout/HorizontalMultiLevelHierarchy"/>
    <dgm:cxn modelId="{8427E413-9D46-40FB-B841-A5893A61BB0D}" type="presParOf" srcId="{B864DE20-8ADB-4719-A30F-E106163A532F}" destId="{795477A8-EB86-4B30-9A88-C77F0461CCC3}" srcOrd="0" destOrd="0" presId="urn:microsoft.com/office/officeart/2008/layout/HorizontalMultiLevelHierarchy"/>
    <dgm:cxn modelId="{BAAB7F95-5062-43E4-9603-93815017E08A}" type="presParOf" srcId="{795477A8-EB86-4B30-9A88-C77F0461CCC3}" destId="{24BE8B0E-2802-4403-8712-FD61B613489B}" srcOrd="0" destOrd="0" presId="urn:microsoft.com/office/officeart/2008/layout/HorizontalMultiLevelHierarchy"/>
    <dgm:cxn modelId="{163B37D0-CDA8-42C0-979D-27EA9A91D723}" type="presParOf" srcId="{B864DE20-8ADB-4719-A30F-E106163A532F}" destId="{7A5B2E08-5169-40E8-BA07-D300603D81FC}" srcOrd="1" destOrd="0" presId="urn:microsoft.com/office/officeart/2008/layout/HorizontalMultiLevelHierarchy"/>
    <dgm:cxn modelId="{731C2D24-07F3-42EB-93B8-E9BAD4F8E699}" type="presParOf" srcId="{7A5B2E08-5169-40E8-BA07-D300603D81FC}" destId="{DC5DE0EA-04D6-49BA-A17C-3A03ACB7EE47}" srcOrd="0" destOrd="0" presId="urn:microsoft.com/office/officeart/2008/layout/HorizontalMultiLevelHierarchy"/>
    <dgm:cxn modelId="{96FBF445-B10D-479F-950B-41730575CF2F}" type="presParOf" srcId="{7A5B2E08-5169-40E8-BA07-D300603D81FC}" destId="{7908A829-67D8-41CB-A809-5BBD333862B2}" srcOrd="1" destOrd="0" presId="urn:microsoft.com/office/officeart/2008/layout/HorizontalMultiLevelHierarchy"/>
    <dgm:cxn modelId="{6A500756-579A-43C9-95CE-2393F2AA8A7E}" type="presParOf" srcId="{AA62A8A0-242A-4F77-9721-F4EDBD04CF5F}" destId="{3EEBE90B-3085-4A01-B5BA-E8AFB47F9523}" srcOrd="1" destOrd="0" presId="urn:microsoft.com/office/officeart/2008/layout/HorizontalMultiLevelHierarchy"/>
    <dgm:cxn modelId="{4D90557B-AE1C-4ED9-B0D9-91EE82383E58}" type="presParOf" srcId="{3EEBE90B-3085-4A01-B5BA-E8AFB47F9523}" destId="{7FAFB2C0-942C-4638-AFD4-25D65C985C34}" srcOrd="0" destOrd="0" presId="urn:microsoft.com/office/officeart/2008/layout/HorizontalMultiLevelHierarchy"/>
    <dgm:cxn modelId="{D962B375-1C26-4460-A967-8FA26EA968AC}" type="presParOf" srcId="{3EEBE90B-3085-4A01-B5BA-E8AFB47F9523}" destId="{4ED699B9-95D2-496E-B425-388B4BC9DB4B}" srcOrd="1" destOrd="0" presId="urn:microsoft.com/office/officeart/2008/layout/HorizontalMultiLevelHierarchy"/>
    <dgm:cxn modelId="{7FD14814-B81D-4795-B5AD-46ED339CE940}" type="presParOf" srcId="{4ED699B9-95D2-496E-B425-388B4BC9DB4B}" destId="{0739BA99-3E7A-4E7C-8D82-921D17245931}" srcOrd="0" destOrd="0" presId="urn:microsoft.com/office/officeart/2008/layout/HorizontalMultiLevelHierarchy"/>
    <dgm:cxn modelId="{16B7FE22-F42E-4BAD-81E3-35AED6595BF3}" type="presParOf" srcId="{0739BA99-3E7A-4E7C-8D82-921D17245931}" destId="{5FDC3950-4C36-4675-9581-F6A8756F6B1B}" srcOrd="0" destOrd="0" presId="urn:microsoft.com/office/officeart/2008/layout/HorizontalMultiLevelHierarchy"/>
    <dgm:cxn modelId="{6BB893FE-D151-4BFD-9231-B21EA243B528}" type="presParOf" srcId="{4ED699B9-95D2-496E-B425-388B4BC9DB4B}" destId="{9C0B33D6-097A-4807-8240-4C97A15A150D}" srcOrd="1" destOrd="0" presId="urn:microsoft.com/office/officeart/2008/layout/HorizontalMultiLevelHierarchy"/>
    <dgm:cxn modelId="{79D60397-74EE-4DFC-A618-A975391153C8}" type="presParOf" srcId="{9C0B33D6-097A-4807-8240-4C97A15A150D}" destId="{03CCE700-28AB-4987-87E8-7BB9BD4CF499}" srcOrd="0" destOrd="0" presId="urn:microsoft.com/office/officeart/2008/layout/HorizontalMultiLevelHierarchy"/>
    <dgm:cxn modelId="{74E2A517-7FF0-497F-B47F-ABF9072DA8E9}" type="presParOf" srcId="{9C0B33D6-097A-4807-8240-4C97A15A150D}" destId="{221E19C4-5D90-4E37-ACBE-A397C48B2826}" srcOrd="1" destOrd="0" presId="urn:microsoft.com/office/officeart/2008/layout/HorizontalMultiLevelHierarchy"/>
    <dgm:cxn modelId="{ECA2FD46-AB07-4E88-960C-64AEC52C639A}" type="presParOf" srcId="{221E19C4-5D90-4E37-ACBE-A397C48B2826}" destId="{F7403099-8E84-449B-99B0-6FD89693891E}" srcOrd="0" destOrd="0" presId="urn:microsoft.com/office/officeart/2008/layout/HorizontalMultiLevelHierarchy"/>
    <dgm:cxn modelId="{EC39E103-DAC6-436C-9A0F-978E07266ECD}" type="presParOf" srcId="{F7403099-8E84-449B-99B0-6FD89693891E}" destId="{8D26CC7B-03BC-4533-9F9F-542A41105442}" srcOrd="0" destOrd="0" presId="urn:microsoft.com/office/officeart/2008/layout/HorizontalMultiLevelHierarchy"/>
    <dgm:cxn modelId="{DC3754A2-51BF-463E-B7B8-5010607D3C31}" type="presParOf" srcId="{221E19C4-5D90-4E37-ACBE-A397C48B2826}" destId="{B045E349-F13A-4426-A24E-4DB37E6D6574}" srcOrd="1" destOrd="0" presId="urn:microsoft.com/office/officeart/2008/layout/HorizontalMultiLevelHierarchy"/>
    <dgm:cxn modelId="{49B9D256-2E9E-4ECF-918D-0F9880E1AEAD}" type="presParOf" srcId="{B045E349-F13A-4426-A24E-4DB37E6D6574}" destId="{BF246B09-166E-44C2-AD44-FA42A6D104F4}" srcOrd="0" destOrd="0" presId="urn:microsoft.com/office/officeart/2008/layout/HorizontalMultiLevelHierarchy"/>
    <dgm:cxn modelId="{00A2B3E0-4D21-4195-8433-5F20A2785587}" type="presParOf" srcId="{B045E349-F13A-4426-A24E-4DB37E6D6574}" destId="{718E95D8-77E5-40AB-B208-00BAA1C5D891}" srcOrd="1" destOrd="0" presId="urn:microsoft.com/office/officeart/2008/layout/HorizontalMultiLevelHierarchy"/>
    <dgm:cxn modelId="{7FBDC890-6823-431A-AC13-9F2D415B801D}" type="presParOf" srcId="{4ED699B9-95D2-496E-B425-388B4BC9DB4B}" destId="{DFE12119-17C2-4F70-BC6D-262FBD452F31}" srcOrd="2" destOrd="0" presId="urn:microsoft.com/office/officeart/2008/layout/HorizontalMultiLevelHierarchy"/>
    <dgm:cxn modelId="{1A52A049-DC3B-44A2-9F26-723076D7F3CE}" type="presParOf" srcId="{DFE12119-17C2-4F70-BC6D-262FBD452F31}" destId="{C8D77B9D-426E-4AC0-B2AC-0466DC40373D}" srcOrd="0" destOrd="0" presId="urn:microsoft.com/office/officeart/2008/layout/HorizontalMultiLevelHierarchy"/>
    <dgm:cxn modelId="{68B4037A-D71C-4AB2-8941-3890BD58836C}" type="presParOf" srcId="{4ED699B9-95D2-496E-B425-388B4BC9DB4B}" destId="{0FA4D954-BB77-4028-818D-165EAEA3B0CA}" srcOrd="3" destOrd="0" presId="urn:microsoft.com/office/officeart/2008/layout/HorizontalMultiLevelHierarchy"/>
    <dgm:cxn modelId="{80503384-3255-4909-8CB5-56D6A649B909}" type="presParOf" srcId="{0FA4D954-BB77-4028-818D-165EAEA3B0CA}" destId="{E7901CC1-253E-415E-B2CA-078A588DA045}" srcOrd="0" destOrd="0" presId="urn:microsoft.com/office/officeart/2008/layout/HorizontalMultiLevelHierarchy"/>
    <dgm:cxn modelId="{42C6187C-7834-4211-95FE-D86268A5F16C}" type="presParOf" srcId="{0FA4D954-BB77-4028-818D-165EAEA3B0CA}" destId="{1FF39707-5912-4219-BAB2-AA36C2A3E8ED}" srcOrd="1" destOrd="0" presId="urn:microsoft.com/office/officeart/2008/layout/HorizontalMultiLevelHierarchy"/>
    <dgm:cxn modelId="{F0F36A7C-1632-4617-A632-36305DEFD36A}" type="presParOf" srcId="{1FF39707-5912-4219-BAB2-AA36C2A3E8ED}" destId="{C733F5AA-4D10-4452-9F48-93EBA91D663D}" srcOrd="0" destOrd="0" presId="urn:microsoft.com/office/officeart/2008/layout/HorizontalMultiLevelHierarchy"/>
    <dgm:cxn modelId="{F8DF0301-A046-4205-A518-F6A75FAC02D5}" type="presParOf" srcId="{C733F5AA-4D10-4452-9F48-93EBA91D663D}" destId="{4A7F0D60-8A1D-48C2-804D-355D39FA4618}" srcOrd="0" destOrd="0" presId="urn:microsoft.com/office/officeart/2008/layout/HorizontalMultiLevelHierarchy"/>
    <dgm:cxn modelId="{5C09F7DC-11F6-42F4-A847-FAFF9F276FDF}" type="presParOf" srcId="{1FF39707-5912-4219-BAB2-AA36C2A3E8ED}" destId="{BB3DD446-A658-43D1-A90E-BB8FC1EFF2F7}" srcOrd="1" destOrd="0" presId="urn:microsoft.com/office/officeart/2008/layout/HorizontalMultiLevelHierarchy"/>
    <dgm:cxn modelId="{C41775F1-3945-4AD5-A3C5-A636B00F7738}" type="presParOf" srcId="{BB3DD446-A658-43D1-A90E-BB8FC1EFF2F7}" destId="{6AFDDA3E-84C8-40A3-8370-E82AECF4F54C}" srcOrd="0" destOrd="0" presId="urn:microsoft.com/office/officeart/2008/layout/HorizontalMultiLevelHierarchy"/>
    <dgm:cxn modelId="{D49AB9C2-A5B4-4B8F-B6FE-3C052C9DDAB4}" type="presParOf" srcId="{BB3DD446-A658-43D1-A90E-BB8FC1EFF2F7}" destId="{DB6568CE-0FCF-4396-8452-166B070A71B1}" srcOrd="1" destOrd="0" presId="urn:microsoft.com/office/officeart/2008/layout/HorizontalMultiLevelHierarchy"/>
    <dgm:cxn modelId="{F71E161E-C9A3-44F3-87BF-9C4052637E69}" type="presParOf" srcId="{4ED699B9-95D2-496E-B425-388B4BC9DB4B}" destId="{FFBC3340-407A-4F13-95D3-6B22C2490AF3}" srcOrd="4" destOrd="0" presId="urn:microsoft.com/office/officeart/2008/layout/HorizontalMultiLevelHierarchy"/>
    <dgm:cxn modelId="{3F070B60-C1DA-4F0E-BBD7-5EA0C22EE713}" type="presParOf" srcId="{FFBC3340-407A-4F13-95D3-6B22C2490AF3}" destId="{11C2C544-7EA9-4119-803F-59B8F36C5C1D}" srcOrd="0" destOrd="0" presId="urn:microsoft.com/office/officeart/2008/layout/HorizontalMultiLevelHierarchy"/>
    <dgm:cxn modelId="{4DD069A6-AD78-462C-97F3-57FCD794FBDA}" type="presParOf" srcId="{4ED699B9-95D2-496E-B425-388B4BC9DB4B}" destId="{DFB8D0CC-DDD7-460A-8731-5A6F2BD2A4D9}" srcOrd="5" destOrd="0" presId="urn:microsoft.com/office/officeart/2008/layout/HorizontalMultiLevelHierarchy"/>
    <dgm:cxn modelId="{715BE875-3EA4-4508-B209-3D6D231F8A7D}" type="presParOf" srcId="{DFB8D0CC-DDD7-460A-8731-5A6F2BD2A4D9}" destId="{AF36C9A1-1663-43A5-86F6-5D4217D8F6BB}" srcOrd="0" destOrd="0" presId="urn:microsoft.com/office/officeart/2008/layout/HorizontalMultiLevelHierarchy"/>
    <dgm:cxn modelId="{6504F29E-3F1B-408A-85B9-08CEF412CC15}" type="presParOf" srcId="{DFB8D0CC-DDD7-460A-8731-5A6F2BD2A4D9}" destId="{11FC7FFE-A6D0-4520-A271-6E510CB60EC4}" srcOrd="1" destOrd="0" presId="urn:microsoft.com/office/officeart/2008/layout/HorizontalMultiLevelHierarchy"/>
    <dgm:cxn modelId="{CB00B818-D39B-4BBB-8D57-9BF9830AD4D2}" type="presParOf" srcId="{11FC7FFE-A6D0-4520-A271-6E510CB60EC4}" destId="{FF5136D8-1D13-4841-B847-899BF314E986}" srcOrd="0" destOrd="0" presId="urn:microsoft.com/office/officeart/2008/layout/HorizontalMultiLevelHierarchy"/>
    <dgm:cxn modelId="{616EA4B4-623F-4F8C-BC8F-B9785C8F5EE4}" type="presParOf" srcId="{FF5136D8-1D13-4841-B847-899BF314E986}" destId="{E59350BC-459B-49C4-98C9-ACFC77059456}" srcOrd="0" destOrd="0" presId="urn:microsoft.com/office/officeart/2008/layout/HorizontalMultiLevelHierarchy"/>
    <dgm:cxn modelId="{72A98BAA-0516-4BD3-AD45-362051F5735B}" type="presParOf" srcId="{11FC7FFE-A6D0-4520-A271-6E510CB60EC4}" destId="{4562231B-2A46-4EDC-9B07-B66790C82556}" srcOrd="1" destOrd="0" presId="urn:microsoft.com/office/officeart/2008/layout/HorizontalMultiLevelHierarchy"/>
    <dgm:cxn modelId="{284BA69B-AFBE-400D-AC74-24C9032B6D98}" type="presParOf" srcId="{4562231B-2A46-4EDC-9B07-B66790C82556}" destId="{1F514160-8359-429C-B510-23D2D2A271B5}" srcOrd="0" destOrd="0" presId="urn:microsoft.com/office/officeart/2008/layout/HorizontalMultiLevelHierarchy"/>
    <dgm:cxn modelId="{45BBC1EA-6AD8-4F7E-B9AB-05235D6E825E}" type="presParOf" srcId="{4562231B-2A46-4EDC-9B07-B66790C82556}" destId="{42BB0863-3B00-4F1A-A13F-308E2B9ADC35}"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5136D8-1D13-4841-B847-899BF314E986}">
      <dsp:nvSpPr>
        <dsp:cNvPr id="0" name=""/>
        <dsp:cNvSpPr/>
      </dsp:nvSpPr>
      <dsp:spPr>
        <a:xfrm>
          <a:off x="2830219" y="5124434"/>
          <a:ext cx="309688" cy="91440"/>
        </a:xfrm>
        <a:custGeom>
          <a:avLst/>
          <a:gdLst/>
          <a:ahLst/>
          <a:cxnLst/>
          <a:rect l="0" t="0" r="0" b="0"/>
          <a:pathLst>
            <a:path>
              <a:moveTo>
                <a:pt x="0" y="45720"/>
              </a:moveTo>
              <a:lnTo>
                <a:pt x="309688" y="4572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chemeClr val="tx1"/>
            </a:solidFill>
          </a:endParaRPr>
        </a:p>
      </dsp:txBody>
      <dsp:txXfrm>
        <a:off x="2977320" y="5162412"/>
        <a:ext cx="15484" cy="15484"/>
      </dsp:txXfrm>
    </dsp:sp>
    <dsp:sp modelId="{FFBC3340-407A-4F13-95D3-6B22C2490AF3}">
      <dsp:nvSpPr>
        <dsp:cNvPr id="0" name=""/>
        <dsp:cNvSpPr/>
      </dsp:nvSpPr>
      <dsp:spPr>
        <a:xfrm>
          <a:off x="477161" y="4476132"/>
          <a:ext cx="309688" cy="694022"/>
        </a:xfrm>
        <a:custGeom>
          <a:avLst/>
          <a:gdLst/>
          <a:ahLst/>
          <a:cxnLst/>
          <a:rect l="0" t="0" r="0" b="0"/>
          <a:pathLst>
            <a:path>
              <a:moveTo>
                <a:pt x="0" y="0"/>
              </a:moveTo>
              <a:lnTo>
                <a:pt x="154844" y="0"/>
              </a:lnTo>
              <a:lnTo>
                <a:pt x="154844" y="694022"/>
              </a:lnTo>
              <a:lnTo>
                <a:pt x="309688" y="694022"/>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dirty="0">
            <a:solidFill>
              <a:schemeClr val="tx1"/>
            </a:solidFill>
          </a:endParaRPr>
        </a:p>
      </dsp:txBody>
      <dsp:txXfrm>
        <a:off x="613005" y="4804144"/>
        <a:ext cx="37999" cy="37999"/>
      </dsp:txXfrm>
    </dsp:sp>
    <dsp:sp modelId="{C733F5AA-4D10-4452-9F48-93EBA91D663D}">
      <dsp:nvSpPr>
        <dsp:cNvPr id="0" name=""/>
        <dsp:cNvSpPr/>
      </dsp:nvSpPr>
      <dsp:spPr>
        <a:xfrm>
          <a:off x="2830219" y="4430412"/>
          <a:ext cx="309688" cy="91440"/>
        </a:xfrm>
        <a:custGeom>
          <a:avLst/>
          <a:gdLst/>
          <a:ahLst/>
          <a:cxnLst/>
          <a:rect l="0" t="0" r="0" b="0"/>
          <a:pathLst>
            <a:path>
              <a:moveTo>
                <a:pt x="0" y="45720"/>
              </a:moveTo>
              <a:lnTo>
                <a:pt x="309688" y="4572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chemeClr val="tx1"/>
            </a:solidFill>
          </a:endParaRPr>
        </a:p>
      </dsp:txBody>
      <dsp:txXfrm>
        <a:off x="2977320" y="4468390"/>
        <a:ext cx="15484" cy="15484"/>
      </dsp:txXfrm>
    </dsp:sp>
    <dsp:sp modelId="{DFE12119-17C2-4F70-BC6D-262FBD452F31}">
      <dsp:nvSpPr>
        <dsp:cNvPr id="0" name=""/>
        <dsp:cNvSpPr/>
      </dsp:nvSpPr>
      <dsp:spPr>
        <a:xfrm>
          <a:off x="477161" y="4430412"/>
          <a:ext cx="309688" cy="91440"/>
        </a:xfrm>
        <a:custGeom>
          <a:avLst/>
          <a:gdLst/>
          <a:ahLst/>
          <a:cxnLst/>
          <a:rect l="0" t="0" r="0" b="0"/>
          <a:pathLst>
            <a:path>
              <a:moveTo>
                <a:pt x="0" y="45720"/>
              </a:moveTo>
              <a:lnTo>
                <a:pt x="309688" y="45720"/>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dirty="0">
            <a:solidFill>
              <a:schemeClr val="tx1"/>
            </a:solidFill>
          </a:endParaRPr>
        </a:p>
      </dsp:txBody>
      <dsp:txXfrm>
        <a:off x="624263" y="4468390"/>
        <a:ext cx="15484" cy="15484"/>
      </dsp:txXfrm>
    </dsp:sp>
    <dsp:sp modelId="{F7403099-8E84-449B-99B0-6FD89693891E}">
      <dsp:nvSpPr>
        <dsp:cNvPr id="0" name=""/>
        <dsp:cNvSpPr/>
      </dsp:nvSpPr>
      <dsp:spPr>
        <a:xfrm>
          <a:off x="2830219" y="3736389"/>
          <a:ext cx="309688" cy="91440"/>
        </a:xfrm>
        <a:custGeom>
          <a:avLst/>
          <a:gdLst/>
          <a:ahLst/>
          <a:cxnLst/>
          <a:rect l="0" t="0" r="0" b="0"/>
          <a:pathLst>
            <a:path>
              <a:moveTo>
                <a:pt x="0" y="45720"/>
              </a:moveTo>
              <a:lnTo>
                <a:pt x="309688" y="4572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dirty="0">
            <a:solidFill>
              <a:schemeClr val="tx1"/>
            </a:solidFill>
          </a:endParaRPr>
        </a:p>
      </dsp:txBody>
      <dsp:txXfrm>
        <a:off x="2977320" y="3774367"/>
        <a:ext cx="15484" cy="15484"/>
      </dsp:txXfrm>
    </dsp:sp>
    <dsp:sp modelId="{0739BA99-3E7A-4E7C-8D82-921D17245931}">
      <dsp:nvSpPr>
        <dsp:cNvPr id="0" name=""/>
        <dsp:cNvSpPr/>
      </dsp:nvSpPr>
      <dsp:spPr>
        <a:xfrm>
          <a:off x="477161" y="3782109"/>
          <a:ext cx="309688" cy="694022"/>
        </a:xfrm>
        <a:custGeom>
          <a:avLst/>
          <a:gdLst/>
          <a:ahLst/>
          <a:cxnLst/>
          <a:rect l="0" t="0" r="0" b="0"/>
          <a:pathLst>
            <a:path>
              <a:moveTo>
                <a:pt x="0" y="694022"/>
              </a:moveTo>
              <a:lnTo>
                <a:pt x="154844" y="694022"/>
              </a:lnTo>
              <a:lnTo>
                <a:pt x="154844" y="0"/>
              </a:lnTo>
              <a:lnTo>
                <a:pt x="309688" y="0"/>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dirty="0">
            <a:solidFill>
              <a:schemeClr val="tx1"/>
            </a:solidFill>
          </a:endParaRPr>
        </a:p>
      </dsp:txBody>
      <dsp:txXfrm>
        <a:off x="613005" y="4110121"/>
        <a:ext cx="37999" cy="37999"/>
      </dsp:txXfrm>
    </dsp:sp>
    <dsp:sp modelId="{795477A8-EB86-4B30-9A88-C77F0461CCC3}">
      <dsp:nvSpPr>
        <dsp:cNvPr id="0" name=""/>
        <dsp:cNvSpPr/>
      </dsp:nvSpPr>
      <dsp:spPr>
        <a:xfrm>
          <a:off x="2830219" y="3042367"/>
          <a:ext cx="309688" cy="91440"/>
        </a:xfrm>
        <a:custGeom>
          <a:avLst/>
          <a:gdLst/>
          <a:ahLst/>
          <a:cxnLst/>
          <a:rect l="0" t="0" r="0" b="0"/>
          <a:pathLst>
            <a:path>
              <a:moveTo>
                <a:pt x="0" y="45720"/>
              </a:moveTo>
              <a:lnTo>
                <a:pt x="309688" y="4572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chemeClr val="tx1"/>
            </a:solidFill>
          </a:endParaRPr>
        </a:p>
      </dsp:txBody>
      <dsp:txXfrm>
        <a:off x="2977320" y="3080344"/>
        <a:ext cx="15484" cy="15484"/>
      </dsp:txXfrm>
    </dsp:sp>
    <dsp:sp modelId="{1CE4DE8D-B5E6-4352-9F55-A7ABEA2B9849}">
      <dsp:nvSpPr>
        <dsp:cNvPr id="0" name=""/>
        <dsp:cNvSpPr/>
      </dsp:nvSpPr>
      <dsp:spPr>
        <a:xfrm>
          <a:off x="477161" y="1700041"/>
          <a:ext cx="309688" cy="1388045"/>
        </a:xfrm>
        <a:custGeom>
          <a:avLst/>
          <a:gdLst/>
          <a:ahLst/>
          <a:cxnLst/>
          <a:rect l="0" t="0" r="0" b="0"/>
          <a:pathLst>
            <a:path>
              <a:moveTo>
                <a:pt x="0" y="0"/>
              </a:moveTo>
              <a:lnTo>
                <a:pt x="154844" y="0"/>
              </a:lnTo>
              <a:lnTo>
                <a:pt x="154844" y="1388045"/>
              </a:lnTo>
              <a:lnTo>
                <a:pt x="309688" y="1388045"/>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dirty="0">
            <a:solidFill>
              <a:schemeClr val="tx1"/>
            </a:solidFill>
          </a:endParaRPr>
        </a:p>
      </dsp:txBody>
      <dsp:txXfrm>
        <a:off x="596451" y="2358510"/>
        <a:ext cx="71108" cy="71108"/>
      </dsp:txXfrm>
    </dsp:sp>
    <dsp:sp modelId="{639FA84E-6589-4415-8AC1-C555B7EBF780}">
      <dsp:nvSpPr>
        <dsp:cNvPr id="0" name=""/>
        <dsp:cNvSpPr/>
      </dsp:nvSpPr>
      <dsp:spPr>
        <a:xfrm>
          <a:off x="2830219" y="2348344"/>
          <a:ext cx="309688" cy="91440"/>
        </a:xfrm>
        <a:custGeom>
          <a:avLst/>
          <a:gdLst/>
          <a:ahLst/>
          <a:cxnLst/>
          <a:rect l="0" t="0" r="0" b="0"/>
          <a:pathLst>
            <a:path>
              <a:moveTo>
                <a:pt x="0" y="45720"/>
              </a:moveTo>
              <a:lnTo>
                <a:pt x="309688" y="4572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chemeClr val="tx1"/>
            </a:solidFill>
          </a:endParaRPr>
        </a:p>
      </dsp:txBody>
      <dsp:txXfrm>
        <a:off x="2977320" y="2386322"/>
        <a:ext cx="15484" cy="15484"/>
      </dsp:txXfrm>
    </dsp:sp>
    <dsp:sp modelId="{943A0BD4-CCA4-4A69-8A49-80F536D341B2}">
      <dsp:nvSpPr>
        <dsp:cNvPr id="0" name=""/>
        <dsp:cNvSpPr/>
      </dsp:nvSpPr>
      <dsp:spPr>
        <a:xfrm>
          <a:off x="477161" y="1700041"/>
          <a:ext cx="309688" cy="694022"/>
        </a:xfrm>
        <a:custGeom>
          <a:avLst/>
          <a:gdLst/>
          <a:ahLst/>
          <a:cxnLst/>
          <a:rect l="0" t="0" r="0" b="0"/>
          <a:pathLst>
            <a:path>
              <a:moveTo>
                <a:pt x="0" y="0"/>
              </a:moveTo>
              <a:lnTo>
                <a:pt x="154844" y="0"/>
              </a:lnTo>
              <a:lnTo>
                <a:pt x="154844" y="694022"/>
              </a:lnTo>
              <a:lnTo>
                <a:pt x="309688" y="694022"/>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dirty="0">
            <a:solidFill>
              <a:schemeClr val="tx1"/>
            </a:solidFill>
          </a:endParaRPr>
        </a:p>
      </dsp:txBody>
      <dsp:txXfrm>
        <a:off x="613005" y="2028053"/>
        <a:ext cx="37999" cy="37999"/>
      </dsp:txXfrm>
    </dsp:sp>
    <dsp:sp modelId="{359BF6E7-5D3F-4B58-A245-9A7AE35DD00E}">
      <dsp:nvSpPr>
        <dsp:cNvPr id="0" name=""/>
        <dsp:cNvSpPr/>
      </dsp:nvSpPr>
      <dsp:spPr>
        <a:xfrm>
          <a:off x="2830219" y="1654321"/>
          <a:ext cx="309688" cy="91440"/>
        </a:xfrm>
        <a:custGeom>
          <a:avLst/>
          <a:gdLst/>
          <a:ahLst/>
          <a:cxnLst/>
          <a:rect l="0" t="0" r="0" b="0"/>
          <a:pathLst>
            <a:path>
              <a:moveTo>
                <a:pt x="0" y="45720"/>
              </a:moveTo>
              <a:lnTo>
                <a:pt x="309688" y="4572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dirty="0">
            <a:solidFill>
              <a:schemeClr val="tx1"/>
            </a:solidFill>
          </a:endParaRPr>
        </a:p>
      </dsp:txBody>
      <dsp:txXfrm>
        <a:off x="2977320" y="1692299"/>
        <a:ext cx="15484" cy="15484"/>
      </dsp:txXfrm>
    </dsp:sp>
    <dsp:sp modelId="{08BFAA52-B606-4AC6-A832-6187A42A7083}">
      <dsp:nvSpPr>
        <dsp:cNvPr id="0" name=""/>
        <dsp:cNvSpPr/>
      </dsp:nvSpPr>
      <dsp:spPr>
        <a:xfrm>
          <a:off x="477161" y="1654321"/>
          <a:ext cx="309688" cy="91440"/>
        </a:xfrm>
        <a:custGeom>
          <a:avLst/>
          <a:gdLst/>
          <a:ahLst/>
          <a:cxnLst/>
          <a:rect l="0" t="0" r="0" b="0"/>
          <a:pathLst>
            <a:path>
              <a:moveTo>
                <a:pt x="0" y="45720"/>
              </a:moveTo>
              <a:lnTo>
                <a:pt x="309688" y="45720"/>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dirty="0">
            <a:solidFill>
              <a:schemeClr val="tx1"/>
            </a:solidFill>
          </a:endParaRPr>
        </a:p>
      </dsp:txBody>
      <dsp:txXfrm>
        <a:off x="624263" y="1692299"/>
        <a:ext cx="15484" cy="15484"/>
      </dsp:txXfrm>
    </dsp:sp>
    <dsp:sp modelId="{DB74148A-52E7-4ED1-838A-E66AD023787C}">
      <dsp:nvSpPr>
        <dsp:cNvPr id="0" name=""/>
        <dsp:cNvSpPr/>
      </dsp:nvSpPr>
      <dsp:spPr>
        <a:xfrm>
          <a:off x="2830219" y="960299"/>
          <a:ext cx="309688" cy="91440"/>
        </a:xfrm>
        <a:custGeom>
          <a:avLst/>
          <a:gdLst/>
          <a:ahLst/>
          <a:cxnLst/>
          <a:rect l="0" t="0" r="0" b="0"/>
          <a:pathLst>
            <a:path>
              <a:moveTo>
                <a:pt x="0" y="45720"/>
              </a:moveTo>
              <a:lnTo>
                <a:pt x="309688" y="4572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dirty="0">
            <a:solidFill>
              <a:schemeClr val="tx1"/>
            </a:solidFill>
          </a:endParaRPr>
        </a:p>
      </dsp:txBody>
      <dsp:txXfrm>
        <a:off x="2977320" y="998276"/>
        <a:ext cx="15484" cy="15484"/>
      </dsp:txXfrm>
    </dsp:sp>
    <dsp:sp modelId="{26D6AA91-BA68-4441-B26D-BC56DD50B5C4}">
      <dsp:nvSpPr>
        <dsp:cNvPr id="0" name=""/>
        <dsp:cNvSpPr/>
      </dsp:nvSpPr>
      <dsp:spPr>
        <a:xfrm>
          <a:off x="477161" y="1006019"/>
          <a:ext cx="309688" cy="694022"/>
        </a:xfrm>
        <a:custGeom>
          <a:avLst/>
          <a:gdLst/>
          <a:ahLst/>
          <a:cxnLst/>
          <a:rect l="0" t="0" r="0" b="0"/>
          <a:pathLst>
            <a:path>
              <a:moveTo>
                <a:pt x="0" y="694022"/>
              </a:moveTo>
              <a:lnTo>
                <a:pt x="154844" y="694022"/>
              </a:lnTo>
              <a:lnTo>
                <a:pt x="154844" y="0"/>
              </a:lnTo>
              <a:lnTo>
                <a:pt x="309688" y="0"/>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dirty="0">
            <a:solidFill>
              <a:schemeClr val="tx1"/>
            </a:solidFill>
          </a:endParaRPr>
        </a:p>
      </dsp:txBody>
      <dsp:txXfrm>
        <a:off x="613005" y="1334030"/>
        <a:ext cx="37999" cy="37999"/>
      </dsp:txXfrm>
    </dsp:sp>
    <dsp:sp modelId="{E501B06A-C692-438A-BF82-CC6824FB83EC}">
      <dsp:nvSpPr>
        <dsp:cNvPr id="0" name=""/>
        <dsp:cNvSpPr/>
      </dsp:nvSpPr>
      <dsp:spPr>
        <a:xfrm>
          <a:off x="2830219" y="266276"/>
          <a:ext cx="309688" cy="91440"/>
        </a:xfrm>
        <a:custGeom>
          <a:avLst/>
          <a:gdLst/>
          <a:ahLst/>
          <a:cxnLst/>
          <a:rect l="0" t="0" r="0" b="0"/>
          <a:pathLst>
            <a:path>
              <a:moveTo>
                <a:pt x="0" y="45720"/>
              </a:moveTo>
              <a:lnTo>
                <a:pt x="309688" y="4572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dirty="0">
            <a:solidFill>
              <a:schemeClr val="tx1"/>
            </a:solidFill>
          </a:endParaRPr>
        </a:p>
      </dsp:txBody>
      <dsp:txXfrm>
        <a:off x="2977320" y="304254"/>
        <a:ext cx="15484" cy="15484"/>
      </dsp:txXfrm>
    </dsp:sp>
    <dsp:sp modelId="{9029596C-7F29-484E-82C5-9A181D46687F}">
      <dsp:nvSpPr>
        <dsp:cNvPr id="0" name=""/>
        <dsp:cNvSpPr/>
      </dsp:nvSpPr>
      <dsp:spPr>
        <a:xfrm>
          <a:off x="477161" y="311996"/>
          <a:ext cx="309688" cy="1388045"/>
        </a:xfrm>
        <a:custGeom>
          <a:avLst/>
          <a:gdLst/>
          <a:ahLst/>
          <a:cxnLst/>
          <a:rect l="0" t="0" r="0" b="0"/>
          <a:pathLst>
            <a:path>
              <a:moveTo>
                <a:pt x="0" y="1388045"/>
              </a:moveTo>
              <a:lnTo>
                <a:pt x="154844" y="1388045"/>
              </a:lnTo>
              <a:lnTo>
                <a:pt x="154844" y="0"/>
              </a:lnTo>
              <a:lnTo>
                <a:pt x="309688" y="0"/>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dirty="0">
            <a:solidFill>
              <a:schemeClr val="tx1"/>
            </a:solidFill>
          </a:endParaRPr>
        </a:p>
      </dsp:txBody>
      <dsp:txXfrm>
        <a:off x="596451" y="970464"/>
        <a:ext cx="71108" cy="71108"/>
      </dsp:txXfrm>
    </dsp:sp>
    <dsp:sp modelId="{48A66E33-9E34-4BD7-B743-1127BECB35A9}">
      <dsp:nvSpPr>
        <dsp:cNvPr id="0" name=""/>
        <dsp:cNvSpPr/>
      </dsp:nvSpPr>
      <dsp:spPr>
        <a:xfrm rot="16200000">
          <a:off x="-1001212" y="1463998"/>
          <a:ext cx="2484661" cy="472085"/>
        </a:xfrm>
        <a:prstGeom prst="rect">
          <a:avLst/>
        </a:prstGeom>
        <a:solidFill>
          <a:schemeClr val="accent1">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Interactive segmentation</a:t>
          </a:r>
          <a:endParaRPr lang="ru-RU" sz="1800" kern="1200" dirty="0">
            <a:solidFill>
              <a:schemeClr val="tx1"/>
            </a:solidFill>
          </a:endParaRPr>
        </a:p>
      </dsp:txBody>
      <dsp:txXfrm>
        <a:off x="-1001212" y="1463998"/>
        <a:ext cx="2484661" cy="472085"/>
      </dsp:txXfrm>
    </dsp:sp>
    <dsp:sp modelId="{B94325F5-EF88-4C40-AB67-184C71132B1D}">
      <dsp:nvSpPr>
        <dsp:cNvPr id="0" name=""/>
        <dsp:cNvSpPr/>
      </dsp:nvSpPr>
      <dsp:spPr>
        <a:xfrm>
          <a:off x="786849" y="23995"/>
          <a:ext cx="2043369" cy="576001"/>
        </a:xfrm>
        <a:prstGeom prst="rect">
          <a:avLst/>
        </a:prstGeom>
        <a:solidFill>
          <a:schemeClr val="accent1">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Graph cut</a:t>
          </a:r>
          <a:endParaRPr lang="ru-RU" sz="1600" kern="1200" dirty="0">
            <a:solidFill>
              <a:schemeClr val="tx1"/>
            </a:solidFill>
          </a:endParaRPr>
        </a:p>
      </dsp:txBody>
      <dsp:txXfrm>
        <a:off x="786849" y="23995"/>
        <a:ext cx="2043369" cy="576001"/>
      </dsp:txXfrm>
    </dsp:sp>
    <dsp:sp modelId="{B802C235-6F22-469F-B1B3-B7B2D1630AF7}">
      <dsp:nvSpPr>
        <dsp:cNvPr id="0" name=""/>
        <dsp:cNvSpPr/>
      </dsp:nvSpPr>
      <dsp:spPr>
        <a:xfrm>
          <a:off x="3139907" y="23995"/>
          <a:ext cx="5999016" cy="576001"/>
        </a:xfrm>
        <a:prstGeom prst="rect">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Beichel </a:t>
          </a:r>
          <a:r>
            <a:rPr lang="en-US" sz="1600" i="1" kern="1200" dirty="0">
              <a:solidFill>
                <a:schemeClr val="tx1"/>
              </a:solidFill>
            </a:rPr>
            <a:t>et al.</a:t>
          </a:r>
          <a:r>
            <a:rPr lang="en-US" sz="1600" kern="1200" dirty="0">
              <a:solidFill>
                <a:schemeClr val="tx1"/>
              </a:solidFill>
            </a:rPr>
            <a:t> [1], Boykov </a:t>
          </a:r>
          <a:r>
            <a:rPr lang="en-US" sz="1600" i="1" kern="1200" dirty="0">
              <a:solidFill>
                <a:schemeClr val="tx1"/>
              </a:solidFill>
            </a:rPr>
            <a:t>et al.</a:t>
          </a:r>
          <a:r>
            <a:rPr lang="en-US" sz="1600" kern="1200" dirty="0">
              <a:solidFill>
                <a:schemeClr val="tx1"/>
              </a:solidFill>
            </a:rPr>
            <a:t> [2, 3], Egger </a:t>
          </a:r>
          <a:r>
            <a:rPr lang="en-US" sz="1600" i="1" kern="1200" dirty="0">
              <a:solidFill>
                <a:schemeClr val="tx1"/>
              </a:solidFill>
            </a:rPr>
            <a:t>et al.</a:t>
          </a:r>
          <a:r>
            <a:rPr lang="en-US" sz="1600" kern="1200" dirty="0">
              <a:solidFill>
                <a:schemeClr val="tx1"/>
              </a:solidFill>
            </a:rPr>
            <a:t> [4], Liu </a:t>
          </a:r>
          <a:r>
            <a:rPr lang="en-US" sz="1600" i="1" kern="1200" dirty="0">
              <a:solidFill>
                <a:schemeClr val="tx1"/>
              </a:solidFill>
            </a:rPr>
            <a:t>et al.</a:t>
          </a:r>
          <a:r>
            <a:rPr lang="en-US" sz="1600" kern="1200" dirty="0">
              <a:solidFill>
                <a:schemeClr val="tx1"/>
              </a:solidFill>
            </a:rPr>
            <a:t> [5],       Kohli and Torr [6], Tarlow and Adams [7]</a:t>
          </a:r>
          <a:endParaRPr lang="ru-RU" sz="1600" kern="1200" dirty="0">
            <a:solidFill>
              <a:schemeClr val="tx1"/>
            </a:solidFill>
          </a:endParaRPr>
        </a:p>
      </dsp:txBody>
      <dsp:txXfrm>
        <a:off x="3139907" y="23995"/>
        <a:ext cx="5999016" cy="576001"/>
      </dsp:txXfrm>
    </dsp:sp>
    <dsp:sp modelId="{91267D03-42EE-4728-879E-C6680EDB91EB}">
      <dsp:nvSpPr>
        <dsp:cNvPr id="0" name=""/>
        <dsp:cNvSpPr/>
      </dsp:nvSpPr>
      <dsp:spPr>
        <a:xfrm>
          <a:off x="786849" y="718018"/>
          <a:ext cx="2043369" cy="576001"/>
        </a:xfrm>
        <a:prstGeom prst="rect">
          <a:avLst/>
        </a:prstGeom>
        <a:solidFill>
          <a:schemeClr val="accent1">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Random walker</a:t>
          </a:r>
          <a:endParaRPr lang="ru-RU" sz="1600" kern="1200" dirty="0">
            <a:solidFill>
              <a:schemeClr val="tx1"/>
            </a:solidFill>
          </a:endParaRPr>
        </a:p>
      </dsp:txBody>
      <dsp:txXfrm>
        <a:off x="786849" y="718018"/>
        <a:ext cx="2043369" cy="576001"/>
      </dsp:txXfrm>
    </dsp:sp>
    <dsp:sp modelId="{69BB5622-E146-47AC-BC85-93269C7EAA22}">
      <dsp:nvSpPr>
        <dsp:cNvPr id="0" name=""/>
        <dsp:cNvSpPr/>
      </dsp:nvSpPr>
      <dsp:spPr>
        <a:xfrm>
          <a:off x="3139907" y="718018"/>
          <a:ext cx="5999016" cy="576001"/>
        </a:xfrm>
        <a:prstGeom prst="rect">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Funka and Grady [8], El-Zehiry </a:t>
          </a:r>
          <a:r>
            <a:rPr lang="en-US" sz="1600" i="1" kern="1200" dirty="0">
              <a:solidFill>
                <a:schemeClr val="tx1"/>
              </a:solidFill>
            </a:rPr>
            <a:t>et al.</a:t>
          </a:r>
          <a:r>
            <a:rPr lang="en-US" sz="1600" kern="1200" dirty="0">
              <a:solidFill>
                <a:schemeClr val="tx1"/>
              </a:solidFill>
            </a:rPr>
            <a:t> [9], Praßni </a:t>
          </a:r>
          <a:r>
            <a:rPr lang="en-US" sz="1600" i="1" kern="1200" dirty="0">
              <a:solidFill>
                <a:schemeClr val="tx1"/>
              </a:solidFill>
            </a:rPr>
            <a:t>et al.</a:t>
          </a:r>
          <a:r>
            <a:rPr lang="en-US" sz="1600" kern="1200" dirty="0">
              <a:solidFill>
                <a:schemeClr val="tx1"/>
              </a:solidFill>
            </a:rPr>
            <a:t> [10]</a:t>
          </a:r>
          <a:endParaRPr lang="ru-RU" sz="1600" kern="1200" dirty="0">
            <a:solidFill>
              <a:schemeClr val="tx1"/>
            </a:solidFill>
          </a:endParaRPr>
        </a:p>
      </dsp:txBody>
      <dsp:txXfrm>
        <a:off x="3139907" y="718018"/>
        <a:ext cx="5999016" cy="576001"/>
      </dsp:txXfrm>
    </dsp:sp>
    <dsp:sp modelId="{20C9AE46-C62E-4379-9611-63EA3B65AA75}">
      <dsp:nvSpPr>
        <dsp:cNvPr id="0" name=""/>
        <dsp:cNvSpPr/>
      </dsp:nvSpPr>
      <dsp:spPr>
        <a:xfrm>
          <a:off x="786849" y="1412041"/>
          <a:ext cx="2043369" cy="576001"/>
        </a:xfrm>
        <a:prstGeom prst="rect">
          <a:avLst/>
        </a:prstGeom>
        <a:solidFill>
          <a:schemeClr val="accent1">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Live wire</a:t>
          </a:r>
          <a:endParaRPr lang="ru-RU" sz="1600" kern="1200" dirty="0">
            <a:solidFill>
              <a:schemeClr val="tx1"/>
            </a:solidFill>
          </a:endParaRPr>
        </a:p>
      </dsp:txBody>
      <dsp:txXfrm>
        <a:off x="786849" y="1412041"/>
        <a:ext cx="2043369" cy="576001"/>
      </dsp:txXfrm>
    </dsp:sp>
    <dsp:sp modelId="{F2F23DE2-B475-4904-AD5D-D7164806F9F6}">
      <dsp:nvSpPr>
        <dsp:cNvPr id="0" name=""/>
        <dsp:cNvSpPr/>
      </dsp:nvSpPr>
      <dsp:spPr>
        <a:xfrm>
          <a:off x="3139907" y="1412041"/>
          <a:ext cx="5999016" cy="576001"/>
        </a:xfrm>
        <a:prstGeom prst="rect">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Mortensen and Barrett [11], Hastreiter and Ertl [12], Falcão and      Udupa [13], Hamarneh </a:t>
          </a:r>
          <a:r>
            <a:rPr lang="en-US" sz="1600" i="1" kern="1200" dirty="0">
              <a:solidFill>
                <a:schemeClr val="tx1"/>
              </a:solidFill>
            </a:rPr>
            <a:t>et al.</a:t>
          </a:r>
          <a:r>
            <a:rPr lang="en-US" sz="1600" kern="1200" dirty="0">
              <a:solidFill>
                <a:schemeClr val="tx1"/>
              </a:solidFill>
            </a:rPr>
            <a:t> [14], Poon </a:t>
          </a:r>
          <a:r>
            <a:rPr lang="en-US" sz="1600" i="1" kern="1200" dirty="0">
              <a:solidFill>
                <a:schemeClr val="tx1"/>
              </a:solidFill>
            </a:rPr>
            <a:t>et al.</a:t>
          </a:r>
          <a:r>
            <a:rPr lang="en-US" sz="1600" kern="1200" dirty="0">
              <a:solidFill>
                <a:schemeClr val="tx1"/>
              </a:solidFill>
            </a:rPr>
            <a:t> [15], Top </a:t>
          </a:r>
          <a:r>
            <a:rPr lang="en-US" sz="1600" i="1" kern="1200" dirty="0">
              <a:solidFill>
                <a:schemeClr val="tx1"/>
              </a:solidFill>
            </a:rPr>
            <a:t>et al.</a:t>
          </a:r>
          <a:r>
            <a:rPr lang="en-US" sz="1600" kern="1200" dirty="0">
              <a:solidFill>
                <a:schemeClr val="tx1"/>
              </a:solidFill>
            </a:rPr>
            <a:t> [16]</a:t>
          </a:r>
          <a:endParaRPr lang="ru-RU" sz="1600" kern="1200" dirty="0">
            <a:solidFill>
              <a:schemeClr val="tx1"/>
            </a:solidFill>
          </a:endParaRPr>
        </a:p>
      </dsp:txBody>
      <dsp:txXfrm>
        <a:off x="3139907" y="1412041"/>
        <a:ext cx="5999016" cy="576001"/>
      </dsp:txXfrm>
    </dsp:sp>
    <dsp:sp modelId="{C7228A73-1AC3-424A-9D3D-4DD942666DAB}">
      <dsp:nvSpPr>
        <dsp:cNvPr id="0" name=""/>
        <dsp:cNvSpPr/>
      </dsp:nvSpPr>
      <dsp:spPr>
        <a:xfrm>
          <a:off x="786849" y="2106063"/>
          <a:ext cx="2043369" cy="576001"/>
        </a:xfrm>
        <a:prstGeom prst="rect">
          <a:avLst/>
        </a:prstGeom>
        <a:solidFill>
          <a:schemeClr val="accent1">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Active contour</a:t>
          </a:r>
          <a:endParaRPr lang="ru-RU" sz="1600" kern="1200" dirty="0">
            <a:solidFill>
              <a:schemeClr val="tx1"/>
            </a:solidFill>
          </a:endParaRPr>
        </a:p>
      </dsp:txBody>
      <dsp:txXfrm>
        <a:off x="786849" y="2106063"/>
        <a:ext cx="2043369" cy="576001"/>
      </dsp:txXfrm>
    </dsp:sp>
    <dsp:sp modelId="{B9885E42-F669-42F9-B64D-8EBF39E70902}">
      <dsp:nvSpPr>
        <dsp:cNvPr id="0" name=""/>
        <dsp:cNvSpPr/>
      </dsp:nvSpPr>
      <dsp:spPr>
        <a:xfrm>
          <a:off x="3139907" y="2106063"/>
          <a:ext cx="5999016" cy="576001"/>
        </a:xfrm>
        <a:prstGeom prst="rect">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Li </a:t>
          </a:r>
          <a:r>
            <a:rPr lang="en-US" sz="1600" i="1" kern="1200" dirty="0">
              <a:solidFill>
                <a:schemeClr val="tx1"/>
              </a:solidFill>
            </a:rPr>
            <a:t>et al.</a:t>
          </a:r>
          <a:r>
            <a:rPr lang="en-US" sz="1600" kern="1200" dirty="0">
              <a:solidFill>
                <a:schemeClr val="tx1"/>
              </a:solidFill>
            </a:rPr>
            <a:t> [17], Wang and Ma [18], Yushkevich </a:t>
          </a:r>
          <a:r>
            <a:rPr lang="en-US" sz="1600" i="1" kern="1200" dirty="0">
              <a:solidFill>
                <a:schemeClr val="tx1"/>
              </a:solidFill>
            </a:rPr>
            <a:t>et al</a:t>
          </a:r>
          <a:r>
            <a:rPr lang="en-US" sz="1600" kern="1200" dirty="0">
              <a:solidFill>
                <a:schemeClr val="tx1"/>
              </a:solidFill>
            </a:rPr>
            <a:t>. [19]</a:t>
          </a:r>
          <a:endParaRPr lang="ru-RU" sz="1600" kern="1200" dirty="0">
            <a:solidFill>
              <a:schemeClr val="tx1"/>
            </a:solidFill>
          </a:endParaRPr>
        </a:p>
      </dsp:txBody>
      <dsp:txXfrm>
        <a:off x="3139907" y="2106063"/>
        <a:ext cx="5999016" cy="576001"/>
      </dsp:txXfrm>
    </dsp:sp>
    <dsp:sp modelId="{98DFADE4-1062-4A96-95CD-84F7ABA216A5}">
      <dsp:nvSpPr>
        <dsp:cNvPr id="0" name=""/>
        <dsp:cNvSpPr/>
      </dsp:nvSpPr>
      <dsp:spPr>
        <a:xfrm>
          <a:off x="786849" y="2800086"/>
          <a:ext cx="2043369" cy="576001"/>
        </a:xfrm>
        <a:prstGeom prst="rect">
          <a:avLst/>
        </a:prstGeom>
        <a:solidFill>
          <a:schemeClr val="accent1">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Statistical shape model</a:t>
          </a:r>
          <a:endParaRPr lang="ru-RU" sz="1600" kern="1200" dirty="0">
            <a:solidFill>
              <a:schemeClr val="tx1"/>
            </a:solidFill>
          </a:endParaRPr>
        </a:p>
      </dsp:txBody>
      <dsp:txXfrm>
        <a:off x="786849" y="2800086"/>
        <a:ext cx="2043369" cy="576001"/>
      </dsp:txXfrm>
    </dsp:sp>
    <dsp:sp modelId="{DC5DE0EA-04D6-49BA-A17C-3A03ACB7EE47}">
      <dsp:nvSpPr>
        <dsp:cNvPr id="0" name=""/>
        <dsp:cNvSpPr/>
      </dsp:nvSpPr>
      <dsp:spPr>
        <a:xfrm>
          <a:off x="3139907" y="2800086"/>
          <a:ext cx="5999016" cy="576001"/>
        </a:xfrm>
        <a:prstGeom prst="rect">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a-DK" sz="1600" kern="1200" dirty="0">
              <a:solidFill>
                <a:schemeClr val="tx1"/>
              </a:solidFill>
            </a:rPr>
            <a:t>Beichel </a:t>
          </a:r>
          <a:r>
            <a:rPr lang="da-DK" sz="1600" i="1" kern="1200" dirty="0">
              <a:solidFill>
                <a:schemeClr val="tx1"/>
              </a:solidFill>
            </a:rPr>
            <a:t>et al</a:t>
          </a:r>
          <a:r>
            <a:rPr lang="da-DK" sz="1600" kern="1200" dirty="0">
              <a:solidFill>
                <a:schemeClr val="tx1"/>
              </a:solidFill>
            </a:rPr>
            <a:t>. [20], Mirzaalian </a:t>
          </a:r>
          <a:r>
            <a:rPr lang="da-DK" sz="1600" i="1" kern="1200" dirty="0">
              <a:solidFill>
                <a:schemeClr val="tx1"/>
              </a:solidFill>
            </a:rPr>
            <a:t>et al</a:t>
          </a:r>
          <a:r>
            <a:rPr lang="da-DK" sz="1600" kern="1200" dirty="0">
              <a:solidFill>
                <a:schemeClr val="tx1"/>
              </a:solidFill>
            </a:rPr>
            <a:t>. [21], Neumann and                      Lorenz [22], Seim </a:t>
          </a:r>
          <a:r>
            <a:rPr lang="da-DK" sz="1600" i="1" kern="1200" dirty="0">
              <a:solidFill>
                <a:schemeClr val="tx1"/>
              </a:solidFill>
            </a:rPr>
            <a:t>et al.</a:t>
          </a:r>
          <a:r>
            <a:rPr lang="da-DK" sz="1600" kern="1200" dirty="0">
              <a:solidFill>
                <a:schemeClr val="tx1"/>
              </a:solidFill>
            </a:rPr>
            <a:t> [23], Zhang </a:t>
          </a:r>
          <a:r>
            <a:rPr lang="da-DK" sz="1600" i="1" kern="1200" dirty="0">
              <a:solidFill>
                <a:schemeClr val="tx1"/>
              </a:solidFill>
            </a:rPr>
            <a:t>et al.</a:t>
          </a:r>
          <a:r>
            <a:rPr lang="da-DK" sz="1600" kern="1200" dirty="0">
              <a:solidFill>
                <a:schemeClr val="tx1"/>
              </a:solidFill>
            </a:rPr>
            <a:t> [24]</a:t>
          </a:r>
          <a:endParaRPr lang="ru-RU" sz="1600" kern="1200" dirty="0">
            <a:solidFill>
              <a:schemeClr val="tx1"/>
            </a:solidFill>
          </a:endParaRPr>
        </a:p>
      </dsp:txBody>
      <dsp:txXfrm>
        <a:off x="3139907" y="2800086"/>
        <a:ext cx="5999016" cy="576001"/>
      </dsp:txXfrm>
    </dsp:sp>
    <dsp:sp modelId="{7FAFB2C0-942C-4638-AFD4-25D65C985C34}">
      <dsp:nvSpPr>
        <dsp:cNvPr id="0" name=""/>
        <dsp:cNvSpPr/>
      </dsp:nvSpPr>
      <dsp:spPr>
        <a:xfrm rot="16200000">
          <a:off x="-1001212" y="4240089"/>
          <a:ext cx="2484661" cy="472085"/>
        </a:xfrm>
        <a:prstGeom prst="rect">
          <a:avLst/>
        </a:prstGeom>
        <a:solidFill>
          <a:schemeClr val="accent1">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Volume editing</a:t>
          </a:r>
          <a:endParaRPr lang="ru-RU" sz="1800" kern="1200" dirty="0">
            <a:solidFill>
              <a:schemeClr val="tx1"/>
            </a:solidFill>
          </a:endParaRPr>
        </a:p>
      </dsp:txBody>
      <dsp:txXfrm>
        <a:off x="-1001212" y="4240089"/>
        <a:ext cx="2484661" cy="472085"/>
      </dsp:txXfrm>
    </dsp:sp>
    <dsp:sp modelId="{03CCE700-28AB-4987-87E8-7BB9BD4CF499}">
      <dsp:nvSpPr>
        <dsp:cNvPr id="0" name=""/>
        <dsp:cNvSpPr/>
      </dsp:nvSpPr>
      <dsp:spPr>
        <a:xfrm>
          <a:off x="786849" y="3494109"/>
          <a:ext cx="2043369" cy="576001"/>
        </a:xfrm>
        <a:prstGeom prst="rect">
          <a:avLst/>
        </a:prstGeom>
        <a:solidFill>
          <a:schemeClr val="accent1">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Deformable 3D mesh</a:t>
          </a:r>
          <a:endParaRPr lang="ru-RU" sz="1600" kern="1200" dirty="0">
            <a:solidFill>
              <a:schemeClr val="tx1"/>
            </a:solidFill>
          </a:endParaRPr>
        </a:p>
      </dsp:txBody>
      <dsp:txXfrm>
        <a:off x="786849" y="3494109"/>
        <a:ext cx="2043369" cy="576001"/>
      </dsp:txXfrm>
    </dsp:sp>
    <dsp:sp modelId="{BF246B09-166E-44C2-AD44-FA42A6D104F4}">
      <dsp:nvSpPr>
        <dsp:cNvPr id="0" name=""/>
        <dsp:cNvSpPr/>
      </dsp:nvSpPr>
      <dsp:spPr>
        <a:xfrm>
          <a:off x="3139907" y="3494109"/>
          <a:ext cx="5999016" cy="576001"/>
        </a:xfrm>
        <a:prstGeom prst="rect">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Bornik </a:t>
          </a:r>
          <a:r>
            <a:rPr lang="en-US" sz="1600" i="1" kern="1200" dirty="0">
              <a:solidFill>
                <a:schemeClr val="tx1"/>
              </a:solidFill>
            </a:rPr>
            <a:t>et al.</a:t>
          </a:r>
          <a:r>
            <a:rPr lang="en-US" sz="1600" kern="1200" dirty="0">
              <a:solidFill>
                <a:schemeClr val="tx1"/>
              </a:solidFill>
            </a:rPr>
            <a:t> [25], Proksch </a:t>
          </a:r>
          <a:r>
            <a:rPr lang="en-US" sz="1600" i="1" kern="1200" dirty="0">
              <a:solidFill>
                <a:schemeClr val="tx1"/>
              </a:solidFill>
            </a:rPr>
            <a:t>et al.</a:t>
          </a:r>
          <a:r>
            <a:rPr lang="en-US" sz="1600" kern="1200" dirty="0">
              <a:solidFill>
                <a:schemeClr val="tx1"/>
              </a:solidFill>
            </a:rPr>
            <a:t> [26], Timinger </a:t>
          </a:r>
          <a:r>
            <a:rPr lang="en-US" sz="1600" i="1" kern="1200" dirty="0">
              <a:solidFill>
                <a:schemeClr val="tx1"/>
              </a:solidFill>
            </a:rPr>
            <a:t>et al.</a:t>
          </a:r>
          <a:r>
            <a:rPr lang="en-US" sz="1600" kern="1200" dirty="0">
              <a:solidFill>
                <a:schemeClr val="tx1"/>
              </a:solidFill>
            </a:rPr>
            <a:t> [27],               Jackowski </a:t>
          </a:r>
          <a:r>
            <a:rPr lang="en-US" sz="1600" i="1" kern="1200" dirty="0">
              <a:solidFill>
                <a:schemeClr val="tx1"/>
              </a:solidFill>
            </a:rPr>
            <a:t>et al.</a:t>
          </a:r>
          <a:r>
            <a:rPr lang="en-US" sz="1600" kern="1200" dirty="0">
              <a:solidFill>
                <a:schemeClr val="tx1"/>
              </a:solidFill>
            </a:rPr>
            <a:t> [28]</a:t>
          </a:r>
          <a:endParaRPr lang="ru-RU" sz="1600" kern="1200" dirty="0">
            <a:solidFill>
              <a:schemeClr val="tx1"/>
            </a:solidFill>
          </a:endParaRPr>
        </a:p>
      </dsp:txBody>
      <dsp:txXfrm>
        <a:off x="3139907" y="3494109"/>
        <a:ext cx="5999016" cy="576001"/>
      </dsp:txXfrm>
    </dsp:sp>
    <dsp:sp modelId="{E7901CC1-253E-415E-B2CA-078A588DA045}">
      <dsp:nvSpPr>
        <dsp:cNvPr id="0" name=""/>
        <dsp:cNvSpPr/>
      </dsp:nvSpPr>
      <dsp:spPr>
        <a:xfrm>
          <a:off x="786849" y="4188131"/>
          <a:ext cx="2043369" cy="576001"/>
        </a:xfrm>
        <a:prstGeom prst="rect">
          <a:avLst/>
        </a:prstGeom>
        <a:solidFill>
          <a:schemeClr val="accent1">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Sketches + Surface reconstruction</a:t>
          </a:r>
          <a:endParaRPr lang="ru-RU" sz="1600" kern="1200" dirty="0">
            <a:solidFill>
              <a:schemeClr val="tx1"/>
            </a:solidFill>
          </a:endParaRPr>
        </a:p>
      </dsp:txBody>
      <dsp:txXfrm>
        <a:off x="786849" y="4188131"/>
        <a:ext cx="2043369" cy="576001"/>
      </dsp:txXfrm>
    </dsp:sp>
    <dsp:sp modelId="{6AFDDA3E-84C8-40A3-8370-E82AECF4F54C}">
      <dsp:nvSpPr>
        <dsp:cNvPr id="0" name=""/>
        <dsp:cNvSpPr/>
      </dsp:nvSpPr>
      <dsp:spPr>
        <a:xfrm>
          <a:off x="3139907" y="4188131"/>
          <a:ext cx="5999016" cy="576001"/>
        </a:xfrm>
        <a:prstGeom prst="rect">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Heckel </a:t>
          </a:r>
          <a:r>
            <a:rPr lang="en-US" sz="1600" i="1" kern="1200" dirty="0">
              <a:solidFill>
                <a:schemeClr val="tx1"/>
              </a:solidFill>
            </a:rPr>
            <a:t>et al.</a:t>
          </a:r>
          <a:r>
            <a:rPr lang="en-US" sz="1600" kern="1200" dirty="0">
              <a:solidFill>
                <a:schemeClr val="tx1"/>
              </a:solidFill>
            </a:rPr>
            <a:t> [29], Heimann </a:t>
          </a:r>
          <a:r>
            <a:rPr lang="en-US" sz="1600" i="1" kern="1200" dirty="0">
              <a:solidFill>
                <a:schemeClr val="tx1"/>
              </a:solidFill>
            </a:rPr>
            <a:t>et al.</a:t>
          </a:r>
          <a:r>
            <a:rPr lang="en-US" sz="1600" kern="1200" dirty="0">
              <a:solidFill>
                <a:schemeClr val="tx1"/>
              </a:solidFill>
            </a:rPr>
            <a:t> [30]</a:t>
          </a:r>
          <a:endParaRPr lang="ru-RU" sz="1600" kern="1200" dirty="0">
            <a:solidFill>
              <a:schemeClr val="tx1"/>
            </a:solidFill>
          </a:endParaRPr>
        </a:p>
      </dsp:txBody>
      <dsp:txXfrm>
        <a:off x="3139907" y="4188131"/>
        <a:ext cx="5999016" cy="576001"/>
      </dsp:txXfrm>
    </dsp:sp>
    <dsp:sp modelId="{AF36C9A1-1663-43A5-86F6-5D4217D8F6BB}">
      <dsp:nvSpPr>
        <dsp:cNvPr id="0" name=""/>
        <dsp:cNvSpPr/>
      </dsp:nvSpPr>
      <dsp:spPr>
        <a:xfrm>
          <a:off x="786849" y="4882154"/>
          <a:ext cx="2043369" cy="576001"/>
        </a:xfrm>
        <a:prstGeom prst="rect">
          <a:avLst/>
        </a:prstGeom>
        <a:solidFill>
          <a:schemeClr val="accent1">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Specialized interactive editing tools</a:t>
          </a:r>
          <a:endParaRPr lang="ru-RU" sz="1600" kern="1200" dirty="0">
            <a:solidFill>
              <a:schemeClr val="tx1"/>
            </a:solidFill>
          </a:endParaRPr>
        </a:p>
      </dsp:txBody>
      <dsp:txXfrm>
        <a:off x="786849" y="4882154"/>
        <a:ext cx="2043369" cy="576001"/>
      </dsp:txXfrm>
    </dsp:sp>
    <dsp:sp modelId="{1F514160-8359-429C-B510-23D2D2A271B5}">
      <dsp:nvSpPr>
        <dsp:cNvPr id="0" name=""/>
        <dsp:cNvSpPr/>
      </dsp:nvSpPr>
      <dsp:spPr>
        <a:xfrm>
          <a:off x="3139907" y="4882154"/>
          <a:ext cx="5999016" cy="576001"/>
        </a:xfrm>
        <a:prstGeom prst="rect">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Kang </a:t>
          </a:r>
          <a:r>
            <a:rPr lang="en-US" sz="1600" i="1" kern="1200" dirty="0">
              <a:solidFill>
                <a:schemeClr val="tx1"/>
              </a:solidFill>
            </a:rPr>
            <a:t>et al.</a:t>
          </a:r>
          <a:r>
            <a:rPr lang="en-US" sz="1600" kern="1200" dirty="0">
              <a:solidFill>
                <a:schemeClr val="tx1"/>
              </a:solidFill>
            </a:rPr>
            <a:t> [31], Silva </a:t>
          </a:r>
          <a:r>
            <a:rPr lang="en-US" sz="1600" i="1" kern="1200" dirty="0">
              <a:solidFill>
                <a:schemeClr val="tx1"/>
              </a:solidFill>
            </a:rPr>
            <a:t>et al.</a:t>
          </a:r>
          <a:r>
            <a:rPr lang="en-US" sz="1600" kern="1200" dirty="0">
              <a:solidFill>
                <a:schemeClr val="tx1"/>
              </a:solidFill>
            </a:rPr>
            <a:t> [32]</a:t>
          </a:r>
          <a:endParaRPr lang="ru-RU" sz="1600" kern="1200" dirty="0">
            <a:solidFill>
              <a:schemeClr val="tx1"/>
            </a:solidFill>
          </a:endParaRPr>
        </a:p>
      </dsp:txBody>
      <dsp:txXfrm>
        <a:off x="3139907" y="4882154"/>
        <a:ext cx="5999016" cy="576001"/>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ChangeArrowheads="1"/>
          </p:cNvSpPr>
          <p:nvPr/>
        </p:nvSpPr>
        <p:spPr bwMode="auto">
          <a:xfrm>
            <a:off x="6616700" y="9804400"/>
            <a:ext cx="411163" cy="314325"/>
          </a:xfrm>
          <a:prstGeom prst="rect">
            <a:avLst/>
          </a:prstGeom>
          <a:noFill/>
          <a:ln w="12700">
            <a:noFill/>
            <a:miter lim="800000"/>
            <a:headEnd/>
            <a:tailEnd/>
          </a:ln>
          <a:effectLst/>
        </p:spPr>
        <p:txBody>
          <a:bodyPr wrap="none" lIns="95297" tIns="46812" rIns="95297" bIns="46812" anchor="ctr">
            <a:spAutoFit/>
          </a:bodyPr>
          <a:lstStyle/>
          <a:p>
            <a:pPr algn="r" defTabSz="963613" eaLnBrk="0" hangingPunct="0">
              <a:defRPr/>
            </a:pPr>
            <a:fld id="{6F662337-F29A-42C0-AD78-B55C516B3873}" type="slidenum">
              <a:rPr lang="en-US" sz="1500">
                <a:latin typeface="Times New Roman" pitchFamily="18" charset="0"/>
              </a:rPr>
              <a:pPr algn="r" defTabSz="963613" eaLnBrk="0" hangingPunct="0">
                <a:defRPr/>
              </a:pPr>
              <a:t>‹#›</a:t>
            </a:fld>
            <a:endParaRPr lang="en-US" sz="1500" dirty="0">
              <a:latin typeface="Times New Roman" pitchFamily="18" charset="0"/>
            </a:endParaRPr>
          </a:p>
        </p:txBody>
      </p:sp>
    </p:spTree>
    <p:extLst>
      <p:ext uri="{BB962C8B-B14F-4D97-AF65-F5344CB8AC3E}">
        <p14:creationId xmlns:p14="http://schemas.microsoft.com/office/powerpoint/2010/main" val="12823983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46150" y="4860925"/>
            <a:ext cx="5207000" cy="4605338"/>
          </a:xfrm>
          <a:prstGeom prst="rect">
            <a:avLst/>
          </a:prstGeom>
          <a:noFill/>
          <a:ln w="12700">
            <a:noFill/>
            <a:miter lim="800000"/>
            <a:headEnd/>
            <a:tailEnd/>
          </a:ln>
          <a:effectLst/>
        </p:spPr>
        <p:txBody>
          <a:bodyPr vert="horz" wrap="square" lIns="95297" tIns="46812" rIns="95297" bIns="46812" numCol="1" anchor="t" anchorCtr="0" compatLnSpc="1">
            <a:prstTxWarp prst="textNoShape">
              <a:avLst/>
            </a:prstTxWarp>
          </a:bodyPr>
          <a:lstStyle/>
          <a:p>
            <a:pPr lvl="0"/>
            <a:r>
              <a:rPr lang="de-DE" noProof="0"/>
              <a:t>Click to edit Master notes styles</a:t>
            </a:r>
          </a:p>
          <a:p>
            <a:pPr lvl="1"/>
            <a:r>
              <a:rPr lang="de-DE" noProof="0"/>
              <a:t>Second Level</a:t>
            </a:r>
          </a:p>
          <a:p>
            <a:pPr lvl="2"/>
            <a:r>
              <a:rPr lang="de-DE" noProof="0"/>
              <a:t>Third Level</a:t>
            </a:r>
          </a:p>
          <a:p>
            <a:pPr lvl="3"/>
            <a:r>
              <a:rPr lang="de-DE" noProof="0"/>
              <a:t>Fourth Level</a:t>
            </a:r>
          </a:p>
          <a:p>
            <a:pPr lvl="4"/>
            <a:r>
              <a:rPr lang="de-DE" noProof="0"/>
              <a:t>Fifth Level</a:t>
            </a:r>
          </a:p>
        </p:txBody>
      </p:sp>
      <p:sp>
        <p:nvSpPr>
          <p:cNvPr id="87043" name="Rectangle 3"/>
          <p:cNvSpPr>
            <a:spLocks noGrp="1" noRot="1" noChangeAspect="1" noChangeArrowheads="1" noTextEdit="1"/>
          </p:cNvSpPr>
          <p:nvPr>
            <p:ph type="sldImg" idx="2"/>
          </p:nvPr>
        </p:nvSpPr>
        <p:spPr bwMode="auto">
          <a:xfrm>
            <a:off x="1158875" y="892175"/>
            <a:ext cx="4784725" cy="3589338"/>
          </a:xfrm>
          <a:prstGeom prst="rect">
            <a:avLst/>
          </a:prstGeom>
          <a:noFill/>
          <a:ln w="12700">
            <a:solidFill>
              <a:schemeClr val="tx1"/>
            </a:solidFill>
            <a:miter lim="800000"/>
            <a:headEnd/>
            <a:tailEnd/>
          </a:ln>
        </p:spPr>
      </p:sp>
      <p:sp>
        <p:nvSpPr>
          <p:cNvPr id="2052" name="Rectangle 4"/>
          <p:cNvSpPr>
            <a:spLocks noChangeArrowheads="1"/>
          </p:cNvSpPr>
          <p:nvPr/>
        </p:nvSpPr>
        <p:spPr bwMode="auto">
          <a:xfrm>
            <a:off x="6616700" y="9804400"/>
            <a:ext cx="411163" cy="314325"/>
          </a:xfrm>
          <a:prstGeom prst="rect">
            <a:avLst/>
          </a:prstGeom>
          <a:noFill/>
          <a:ln w="12700">
            <a:noFill/>
            <a:miter lim="800000"/>
            <a:headEnd/>
            <a:tailEnd/>
          </a:ln>
          <a:effectLst/>
        </p:spPr>
        <p:txBody>
          <a:bodyPr wrap="none" lIns="95297" tIns="46812" rIns="95297" bIns="46812" anchor="ctr">
            <a:spAutoFit/>
          </a:bodyPr>
          <a:lstStyle/>
          <a:p>
            <a:pPr algn="r" defTabSz="963613" eaLnBrk="0" hangingPunct="0">
              <a:defRPr/>
            </a:pPr>
            <a:fld id="{B547CDA9-CD15-4116-9F85-711E0754F959}" type="slidenum">
              <a:rPr lang="en-US" sz="1500">
                <a:latin typeface="Times New Roman" pitchFamily="18" charset="0"/>
              </a:rPr>
              <a:pPr algn="r" defTabSz="963613" eaLnBrk="0" hangingPunct="0">
                <a:defRPr/>
              </a:pPr>
              <a:t>‹#›</a:t>
            </a:fld>
            <a:endParaRPr lang="en-US" sz="1500" dirty="0">
              <a:latin typeface="Times New Roman" pitchFamily="18" charset="0"/>
            </a:endParaRPr>
          </a:p>
        </p:txBody>
      </p:sp>
    </p:spTree>
    <p:extLst>
      <p:ext uri="{BB962C8B-B14F-4D97-AF65-F5344CB8AC3E}">
        <p14:creationId xmlns:p14="http://schemas.microsoft.com/office/powerpoint/2010/main" val="40507190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a:t>
            </a:r>
            <a:r>
              <a:rPr lang="en-US" baseline="0" dirty="0"/>
              <a:t> ladies and gentlemen. My name is Alexey Karimov. Today I would like to present you my dissertation Guided Interactive Volume Editing in Medicine.</a:t>
            </a:r>
            <a:endParaRPr lang="ru-RU" dirty="0"/>
          </a:p>
        </p:txBody>
      </p:sp>
    </p:spTree>
    <p:extLst>
      <p:ext uri="{BB962C8B-B14F-4D97-AF65-F5344CB8AC3E}">
        <p14:creationId xmlns:p14="http://schemas.microsoft.com/office/powerpoint/2010/main" val="722858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Before we</a:t>
            </a:r>
            <a:r>
              <a:rPr lang="en-US" baseline="0" dirty="0"/>
              <a:t> describe our volume editing techniques, we introduce our classification of segmentation defects. The misclassification of voxels can happen in two ways: First, non-object voxels can be assigned to the segmentation mask, creating over-estimation defects. Second, the under-estimation happens if some object voxels are not included into the segmentation mask. Segmentation defects can also be different with respect to the skeleton. The layer defects do not contain voxels of the skeleton being far away from the medial lines of the segmentation mask. </a:t>
            </a:r>
            <a:r>
              <a:rPr lang="en-US" dirty="0"/>
              <a:t>Such</a:t>
            </a:r>
            <a:r>
              <a:rPr lang="en-US" baseline="0" dirty="0"/>
              <a:t> defects only affect the surface layers of the segmentation mask. Part defects, contrary, contain voxels of the skeleton.</a:t>
            </a:r>
            <a:r>
              <a:rPr lang="en-US" b="1" baseline="0" dirty="0"/>
              <a:t> </a:t>
            </a:r>
            <a:r>
              <a:rPr lang="en-US" baseline="0" dirty="0"/>
              <a:t>These defects concern entire volumetric parts of the segmentation mask. As a result, we distinguish 4 classes of defects: OL, OP, UL, UP. </a:t>
            </a:r>
            <a:endParaRPr lang="de-AT" dirty="0"/>
          </a:p>
        </p:txBody>
      </p:sp>
    </p:spTree>
    <p:extLst>
      <p:ext uri="{BB962C8B-B14F-4D97-AF65-F5344CB8AC3E}">
        <p14:creationId xmlns:p14="http://schemas.microsoft.com/office/powerpoint/2010/main" val="345820930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Before the user applies the selected scenario,</a:t>
            </a:r>
            <a:r>
              <a:rPr lang="en-US" baseline="0" dirty="0"/>
              <a:t> he has a possibility to validate the correction in the slice view. The red part is then removed.</a:t>
            </a:r>
            <a:endParaRPr lang="en-US" dirty="0"/>
          </a:p>
        </p:txBody>
      </p:sp>
    </p:spTree>
    <p:extLst>
      <p:ext uri="{BB962C8B-B14F-4D97-AF65-F5344CB8AC3E}">
        <p14:creationId xmlns:p14="http://schemas.microsoft.com/office/powerpoint/2010/main" val="132683762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After removing the</a:t>
            </a:r>
            <a:r>
              <a:rPr lang="en-US" baseline="0" dirty="0"/>
              <a:t> major bone structures from the right vessel, the user focuses on the left part of the segmentation mask.</a:t>
            </a:r>
            <a:endParaRPr lang="en-US" dirty="0"/>
          </a:p>
        </p:txBody>
      </p:sp>
    </p:spTree>
    <p:extLst>
      <p:ext uri="{BB962C8B-B14F-4D97-AF65-F5344CB8AC3E}">
        <p14:creationId xmlns:p14="http://schemas.microsoft.com/office/powerpoint/2010/main" val="39523138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After</a:t>
            </a:r>
            <a:r>
              <a:rPr lang="en-US" baseline="0" dirty="0"/>
              <a:t> adjusting the level of detail, he finds the correction that separates the vessel from rest of the bones.</a:t>
            </a:r>
            <a:endParaRPr lang="en-US" dirty="0"/>
          </a:p>
        </p:txBody>
      </p:sp>
    </p:spTree>
    <p:extLst>
      <p:ext uri="{BB962C8B-B14F-4D97-AF65-F5344CB8AC3E}">
        <p14:creationId xmlns:p14="http://schemas.microsoft.com/office/powerpoint/2010/main" val="28395768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Now both</a:t>
            </a:r>
            <a:r>
              <a:rPr lang="en-US" baseline="0" dirty="0"/>
              <a:t> vessels are split from the remaining bone fragments. The user chooses the correction operations that remove these bone fragments.</a:t>
            </a:r>
            <a:endParaRPr lang="en-US" dirty="0"/>
          </a:p>
        </p:txBody>
      </p:sp>
    </p:spTree>
    <p:extLst>
      <p:ext uri="{BB962C8B-B14F-4D97-AF65-F5344CB8AC3E}">
        <p14:creationId xmlns:p14="http://schemas.microsoft.com/office/powerpoint/2010/main" val="69431182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This is rather straight-forward task, as each connected component is represented with its own glyph at the coarsest level of detail.</a:t>
            </a:r>
          </a:p>
        </p:txBody>
      </p:sp>
    </p:spTree>
    <p:extLst>
      <p:ext uri="{BB962C8B-B14F-4D97-AF65-F5344CB8AC3E}">
        <p14:creationId xmlns:p14="http://schemas.microsoft.com/office/powerpoint/2010/main" val="417294311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223942303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97161755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239348046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146325962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3173431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consider two phantom objects.</a:t>
            </a:r>
          </a:p>
        </p:txBody>
      </p:sp>
    </p:spTree>
    <p:extLst>
      <p:ext uri="{BB962C8B-B14F-4D97-AF65-F5344CB8AC3E}">
        <p14:creationId xmlns:p14="http://schemas.microsoft.com/office/powerpoint/2010/main" val="11692451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275589142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35888850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In the end,</a:t>
            </a:r>
            <a:r>
              <a:rPr lang="en-US" baseline="0" dirty="0"/>
              <a:t> the user achieves the required quality of the segmentation mask. This mask can be further used for creating vessel reformation images that communicate size of vessel lumen and potential vessel stenosis.</a:t>
            </a:r>
            <a:endParaRPr lang="en-US" dirty="0"/>
          </a:p>
        </p:txBody>
      </p:sp>
    </p:spTree>
    <p:extLst>
      <p:ext uri="{BB962C8B-B14F-4D97-AF65-F5344CB8AC3E}">
        <p14:creationId xmlns:p14="http://schemas.microsoft.com/office/powerpoint/2010/main" val="96034025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During the evaluation, the domain experts pointed out that: they had sufficient information for making decisions while correcting the defects, they</a:t>
            </a:r>
            <a:r>
              <a:rPr lang="en-US" baseline="0" dirty="0"/>
              <a:t> liked the possibility to adjust the level of detail of corrections, the miniatures provide good preview of changes, the users appreciated the guidance during the correction, they considered the suggestions for defect correction useful, and, finally, they spent more time for the fine-tuning and verification of changes instead of manually searching for the defects and their fixes. Only one aspect of the technique is suboptimal according to our domain experts. It is an overview of the correction suggestions with the glyphs.</a:t>
            </a:r>
            <a:endParaRPr lang="ru-RU" dirty="0"/>
          </a:p>
        </p:txBody>
      </p:sp>
    </p:spTree>
    <p:extLst>
      <p:ext uri="{BB962C8B-B14F-4D97-AF65-F5344CB8AC3E}">
        <p14:creationId xmlns:p14="http://schemas.microsoft.com/office/powerpoint/2010/main" val="210598226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We compared</a:t>
            </a:r>
            <a:r>
              <a:rPr lang="en-US" baseline="0" dirty="0"/>
              <a:t> our technique GVE with our previous method SVE and three clinical state-of-the-art techniques for interactive segmentation. Our technique got the best score in the following categories: interaction efforts, interaction time, tolerance to the imprecise user-input, satisfaction with the end result. The only category our technique was not considered the best was ease of use. The slice-based voxel-level editing in the technique GELS was the easiest.</a:t>
            </a:r>
            <a:endParaRPr lang="ru-RU" dirty="0"/>
          </a:p>
        </p:txBody>
      </p:sp>
    </p:spTree>
    <p:extLst>
      <p:ext uri="{BB962C8B-B14F-4D97-AF65-F5344CB8AC3E}">
        <p14:creationId xmlns:p14="http://schemas.microsoft.com/office/powerpoint/2010/main" val="141402817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a:t>
            </a:r>
            <a:r>
              <a:rPr lang="en-US" baseline="0" dirty="0"/>
              <a:t> derived quantitative information about the compared techniques. With our technique GVE, the users spent the shortest time doing corrections. The result is comparable to manually tuned corrections in our previous technique SVE. With techniques PB and TV the users spent more time, reaching, however, fewer quality. Only the slice-based voxel-level editing with GELS reached better quality than our techniques, but it took tremendous amount of efforts.</a:t>
            </a:r>
            <a:endParaRPr lang="ru-RU" dirty="0"/>
          </a:p>
        </p:txBody>
      </p:sp>
    </p:spTree>
    <p:extLst>
      <p:ext uri="{BB962C8B-B14F-4D97-AF65-F5344CB8AC3E}">
        <p14:creationId xmlns:p14="http://schemas.microsoft.com/office/powerpoint/2010/main" val="316021060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summarize the</a:t>
            </a:r>
            <a:r>
              <a:rPr lang="en-US" baseline="0" dirty="0"/>
              <a:t> guided volume editing technique with the following statements: dissimilarity information allows detection of segmentation defects, type of the defect suggests necessary operations for its correction, hierarchy of correction scenarios enables fine tuning of the editing operations.</a:t>
            </a:r>
            <a:endParaRPr lang="en-US" dirty="0"/>
          </a:p>
        </p:txBody>
      </p:sp>
    </p:spTree>
    <p:extLst>
      <p:ext uri="{BB962C8B-B14F-4D97-AF65-F5344CB8AC3E}">
        <p14:creationId xmlns:p14="http://schemas.microsoft.com/office/powerpoint/2010/main" val="204790154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Now we proceed with the last method:</a:t>
            </a:r>
            <a:r>
              <a:rPr lang="en-US" baseline="0" dirty="0"/>
              <a:t> Statistics-Driven Localization of Dissimilarities in Data.</a:t>
            </a:r>
            <a:endParaRPr lang="ru-RU" dirty="0"/>
          </a:p>
        </p:txBody>
      </p:sp>
    </p:spTree>
    <p:extLst>
      <p:ext uri="{BB962C8B-B14F-4D97-AF65-F5344CB8AC3E}">
        <p14:creationId xmlns:p14="http://schemas.microsoft.com/office/powerpoint/2010/main" val="278596560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This</a:t>
            </a:r>
            <a:r>
              <a:rPr lang="en-US" baseline="0" dirty="0"/>
              <a:t> work is motivated by the following observations.</a:t>
            </a:r>
          </a:p>
          <a:p>
            <a:r>
              <a:rPr lang="en-US" baseline="0" dirty="0"/>
              <a:t>First, the guided volume editing technique has mediocre overview capabilities as was pointed out during the evaluation.</a:t>
            </a:r>
          </a:p>
        </p:txBody>
      </p:sp>
    </p:spTree>
    <p:extLst>
      <p:ext uri="{BB962C8B-B14F-4D97-AF65-F5344CB8AC3E}">
        <p14:creationId xmlns:p14="http://schemas.microsoft.com/office/powerpoint/2010/main" val="253840110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These capabilities may not be sufficient</a:t>
            </a:r>
            <a:r>
              <a:rPr lang="en-US" baseline="0" dirty="0"/>
              <a:t> for segmenting complex structures, for example, vessels of the human body.</a:t>
            </a:r>
            <a:endParaRPr lang="ru-RU" dirty="0"/>
          </a:p>
        </p:txBody>
      </p:sp>
    </p:spTree>
    <p:extLst>
      <p:ext uri="{BB962C8B-B14F-4D97-AF65-F5344CB8AC3E}">
        <p14:creationId xmlns:p14="http://schemas.microsoft.com/office/powerpoint/2010/main" val="1494325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Suppose we have the following</a:t>
            </a:r>
            <a:r>
              <a:rPr lang="en-US" baseline="0" dirty="0"/>
              <a:t> segmentation masks.</a:t>
            </a:r>
            <a:endParaRPr lang="en-US" dirty="0"/>
          </a:p>
        </p:txBody>
      </p:sp>
    </p:spTree>
    <p:extLst>
      <p:ext uri="{BB962C8B-B14F-4D97-AF65-F5344CB8AC3E}">
        <p14:creationId xmlns:p14="http://schemas.microsoft.com/office/powerpoint/2010/main" val="202430856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baseline="0" dirty="0"/>
              <a:t>The guided volume editing technique has no reference data to distinguish between the object and the defect. Instead, it detects inhomogeneities via the dissimilarity measure. In this example, the user can remove either upper or lower part that are split by region with severe inhomogeneity. The lower part, in fact, contains the object. The upper part does not. The user has to decide which part to remove. </a:t>
            </a:r>
          </a:p>
        </p:txBody>
      </p:sp>
    </p:spTree>
    <p:extLst>
      <p:ext uri="{BB962C8B-B14F-4D97-AF65-F5344CB8AC3E}">
        <p14:creationId xmlns:p14="http://schemas.microsoft.com/office/powerpoint/2010/main" val="61198294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Our third segmentation</a:t>
            </a:r>
            <a:r>
              <a:rPr lang="en-US" baseline="0" dirty="0"/>
              <a:t> editing technique</a:t>
            </a:r>
            <a:r>
              <a:rPr lang="en-US" dirty="0"/>
              <a:t> is</a:t>
            </a:r>
            <a:r>
              <a:rPr lang="en-US" baseline="0" dirty="0"/>
              <a:t> based on statistical handling of the data values. It has the following main contributions: statistical evaluation of dissimilarities in data and visual guidance during interactive data exploration. Due to the time constraints, we focus on the visual guidance contribution.</a:t>
            </a:r>
          </a:p>
        </p:txBody>
      </p:sp>
    </p:spTree>
    <p:extLst>
      <p:ext uri="{BB962C8B-B14F-4D97-AF65-F5344CB8AC3E}">
        <p14:creationId xmlns:p14="http://schemas.microsoft.com/office/powerpoint/2010/main" val="171286724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Let us now consider an entire vessel tree of the human lower extremities.</a:t>
            </a:r>
            <a:r>
              <a:rPr lang="en-US" baseline="0" dirty="0"/>
              <a:t> Such kind of objects is more complex to segment than single organ. Also, it is a global structure in the body compared to vessels in knee region. Due to several contact points between bones and vessels and usage of the contrast enhancement agent, the initial segmentation mask has severe over-estimation defects. These defects should be corrected prior to rendering vessel reformation images.</a:t>
            </a:r>
          </a:p>
        </p:txBody>
      </p:sp>
    </p:spTree>
    <p:extLst>
      <p:ext uri="{BB962C8B-B14F-4D97-AF65-F5344CB8AC3E}">
        <p14:creationId xmlns:p14="http://schemas.microsoft.com/office/powerpoint/2010/main" val="268972871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We follow our</a:t>
            </a:r>
            <a:r>
              <a:rPr lang="en-US" baseline="0" dirty="0"/>
              <a:t> assumption that the over-estimation defects and the object have different data value distributions. </a:t>
            </a:r>
            <a:r>
              <a:rPr lang="en-US" dirty="0"/>
              <a:t>To</a:t>
            </a:r>
            <a:r>
              <a:rPr lang="en-US" baseline="0" dirty="0"/>
              <a:t> enable the statistical analysis of the dissimilarities, in our technique the user specifies several markers inside the object of interest. In this case, all four markers are specified inside the vessel structures. Then we compute dissimilarities in data values between various regions of the volume and the markers. The vessels get blue tones that indicate low dissimilarity estimate to the markers. The bones, contrary, exhibit significant differences and, thus, are colored with red tones.</a:t>
            </a:r>
            <a:endParaRPr lang="ru-RU" dirty="0"/>
          </a:p>
        </p:txBody>
      </p:sp>
    </p:spTree>
    <p:extLst>
      <p:ext uri="{BB962C8B-B14F-4D97-AF65-F5344CB8AC3E}">
        <p14:creationId xmlns:p14="http://schemas.microsoft.com/office/powerpoint/2010/main" val="2952595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baseline="0" dirty="0"/>
              <a:t>After having statistically evaluated the dissimilarities, we introduce the user to the following view. The radial tree displays the hierarchy of the correction scenarios from our previous method. We enhance the tree with the color-coded statistical information. Red tones denote the correction regions with severe dissimilarities to several markers the user placed. Blue tones indicate low dissimilarity regions. We sort the tree nodes by increasing dissimilarity counterclockwise.</a:t>
            </a:r>
          </a:p>
        </p:txBody>
      </p:sp>
    </p:spTree>
    <p:extLst>
      <p:ext uri="{BB962C8B-B14F-4D97-AF65-F5344CB8AC3E}">
        <p14:creationId xmlns:p14="http://schemas.microsoft.com/office/powerpoint/2010/main" val="32566445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In this particular example, the user is interested in finding regions</a:t>
            </a:r>
            <a:r>
              <a:rPr lang="en-US" baseline="0" dirty="0"/>
              <a:t> with high dissimilarity, as they most likely do not contain the vessels. We aid the user in this task by identifying the most dissimilar regions at each level of detail and connecting them with the path in the radial tree. </a:t>
            </a:r>
            <a:r>
              <a:rPr lang="en-US" dirty="0"/>
              <a:t>By</a:t>
            </a:r>
            <a:r>
              <a:rPr lang="en-US" baseline="0" dirty="0"/>
              <a:t> following this path, the user explores only relevant correction scenarios adjusting the level of detail on-the-fly. In this slide, the user quickly finds along the path the correction scenario that removes most of the bones shown in red.</a:t>
            </a:r>
            <a:endParaRPr lang="ru-RU" dirty="0"/>
          </a:p>
        </p:txBody>
      </p:sp>
    </p:spTree>
    <p:extLst>
      <p:ext uri="{BB962C8B-B14F-4D97-AF65-F5344CB8AC3E}">
        <p14:creationId xmlns:p14="http://schemas.microsoft.com/office/powerpoint/2010/main" val="250770630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After</a:t>
            </a:r>
            <a:r>
              <a:rPr lang="en-US" baseline="0" dirty="0"/>
              <a:t> applying the found correction scenario, the user continues the correction. Now, in the radial tree he finds the correction scenario that removes vertebrae highlighted in red.</a:t>
            </a:r>
            <a:endParaRPr lang="ru-RU" dirty="0"/>
          </a:p>
        </p:txBody>
      </p:sp>
    </p:spTree>
    <p:extLst>
      <p:ext uri="{BB962C8B-B14F-4D97-AF65-F5344CB8AC3E}">
        <p14:creationId xmlns:p14="http://schemas.microsoft.com/office/powerpoint/2010/main" val="68144560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With the third correction, the</a:t>
            </a:r>
            <a:r>
              <a:rPr lang="en-US" baseline="0" dirty="0"/>
              <a:t> user removes the tibia and fibula.</a:t>
            </a:r>
            <a:endParaRPr lang="ru-RU" dirty="0"/>
          </a:p>
        </p:txBody>
      </p:sp>
    </p:spTree>
    <p:extLst>
      <p:ext uri="{BB962C8B-B14F-4D97-AF65-F5344CB8AC3E}">
        <p14:creationId xmlns:p14="http://schemas.microsoft.com/office/powerpoint/2010/main" val="119349345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Rarely, while following</a:t>
            </a:r>
            <a:r>
              <a:rPr lang="en-US" baseline="0" dirty="0"/>
              <a:t> the path the user arrives at the region that is suboptimal in terms of the correction. Such region is, in fact, correctly segmented. In this particular case, the path suggests the aorta region with calcification. This is the reason why the region is recognized as different from other vessels. The user can select alternative path by clicking at a different node of the radial tree. The path that passes through the selected node is then displayed allowing further exploration. Here, the user would like to remove the remaining vertebrae.</a:t>
            </a:r>
            <a:endParaRPr lang="ru-RU" dirty="0"/>
          </a:p>
        </p:txBody>
      </p:sp>
    </p:spTree>
    <p:extLst>
      <p:ext uri="{BB962C8B-B14F-4D97-AF65-F5344CB8AC3E}">
        <p14:creationId xmlns:p14="http://schemas.microsoft.com/office/powerpoint/2010/main" val="184092430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With</a:t>
            </a:r>
            <a:r>
              <a:rPr lang="en-US" baseline="0" dirty="0"/>
              <a:t> the fifth editing operation, the user removes the tibia and fibula.</a:t>
            </a:r>
            <a:endParaRPr lang="ru-RU" dirty="0"/>
          </a:p>
        </p:txBody>
      </p:sp>
    </p:spTree>
    <p:extLst>
      <p:ext uri="{BB962C8B-B14F-4D97-AF65-F5344CB8AC3E}">
        <p14:creationId xmlns:p14="http://schemas.microsoft.com/office/powerpoint/2010/main" val="2648309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Then, according to our defect classification, we have the following defects: OP, UP, UL, OL.</a:t>
            </a:r>
          </a:p>
        </p:txBody>
      </p:sp>
    </p:spTree>
    <p:extLst>
      <p:ext uri="{BB962C8B-B14F-4D97-AF65-F5344CB8AC3E}">
        <p14:creationId xmlns:p14="http://schemas.microsoft.com/office/powerpoint/2010/main" val="99717177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After removing</a:t>
            </a:r>
            <a:r>
              <a:rPr lang="en-US" baseline="0" dirty="0"/>
              <a:t> connected components without markers, the user achieves the desired segmentation mask.</a:t>
            </a:r>
          </a:p>
        </p:txBody>
      </p:sp>
    </p:spTree>
    <p:extLst>
      <p:ext uri="{BB962C8B-B14F-4D97-AF65-F5344CB8AC3E}">
        <p14:creationId xmlns:p14="http://schemas.microsoft.com/office/powerpoint/2010/main" val="55780418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a:t>
            </a:r>
            <a:r>
              <a:rPr lang="en-US" baseline="0" dirty="0"/>
              <a:t>he user can compare the current state of the segmentation against the original state. The overall improvement of quality related to decrease of the corresponding dissimilarity values is conveyed to the user with more blue tones.</a:t>
            </a:r>
            <a:endParaRPr lang="ru-RU" dirty="0"/>
          </a:p>
        </p:txBody>
      </p:sp>
    </p:spTree>
    <p:extLst>
      <p:ext uri="{BB962C8B-B14F-4D97-AF65-F5344CB8AC3E}">
        <p14:creationId xmlns:p14="http://schemas.microsoft.com/office/powerpoint/2010/main" val="316909088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For</a:t>
            </a:r>
            <a:r>
              <a:rPr lang="en-US" baseline="0" dirty="0"/>
              <a:t> comparison reasons we provide the segmentation of the same dataset performed in a different framework by a domain expert. Major vessel structures are present in both segmentation masks. Finer vessel structures, though, are missing in both masks, because with the current workflow the domain experts are not interested in them.</a:t>
            </a:r>
          </a:p>
        </p:txBody>
      </p:sp>
    </p:spTree>
    <p:extLst>
      <p:ext uri="{BB962C8B-B14F-4D97-AF65-F5344CB8AC3E}">
        <p14:creationId xmlns:p14="http://schemas.microsoft.com/office/powerpoint/2010/main" val="171999267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During the evaluation our</a:t>
            </a:r>
            <a:r>
              <a:rPr lang="en-US" baseline="0" dirty="0"/>
              <a:t> domain experts confirmed that the radial tree and the paths in it improve the overview of the correction suggestions, the exploration paths are guiding the user towards the necessary correction scenarios, the specification of markers is straightforward, the color coding of dissimilarity is effective. They felt more confident having statistical information on the defects. The experts expressed a little concern about specifying the markers in tiny vessels.</a:t>
            </a:r>
            <a:endParaRPr lang="ru-RU" dirty="0"/>
          </a:p>
        </p:txBody>
      </p:sp>
    </p:spTree>
    <p:extLst>
      <p:ext uri="{BB962C8B-B14F-4D97-AF65-F5344CB8AC3E}">
        <p14:creationId xmlns:p14="http://schemas.microsoft.com/office/powerpoint/2010/main" val="181433147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We compared</a:t>
            </a:r>
            <a:r>
              <a:rPr lang="en-US" baseline="0" dirty="0"/>
              <a:t> our technique SDL with the original volume-editing technique GVE and the method employed in the clinical AngioVis framework AVP. Unfortunately, the experts were unable to finish their tasks in acceptable time frame with GVE due to its poor overview capabilities. Our technique SDL got best scores in the following categories: interaction efforts, interaction time, ease of use, tolerance to imprecise user-input, and information for decision making. With both techniques SDL and AVP the experts were satisfied with the results. The average correction time was slightly shorter with our technique SDL.</a:t>
            </a:r>
          </a:p>
        </p:txBody>
      </p:sp>
    </p:spTree>
    <p:extLst>
      <p:ext uri="{BB962C8B-B14F-4D97-AF65-F5344CB8AC3E}">
        <p14:creationId xmlns:p14="http://schemas.microsoft.com/office/powerpoint/2010/main" val="262504757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summarize the</a:t>
            </a:r>
            <a:r>
              <a:rPr lang="en-US" baseline="0" dirty="0"/>
              <a:t> statistics-driven localization of dissimilarities in data with the following statements:</a:t>
            </a:r>
          </a:p>
          <a:p>
            <a:r>
              <a:rPr lang="en-US" baseline="0" dirty="0"/>
              <a:t>Statistical quantification of the dissimilarities discriminates segmentation defects and the object,</a:t>
            </a:r>
          </a:p>
          <a:p>
            <a:r>
              <a:rPr lang="en-US" baseline="0" dirty="0"/>
              <a:t>We offer the data exploration protocol enabled by the radial tree and the paths in it,</a:t>
            </a:r>
          </a:p>
          <a:p>
            <a:r>
              <a:rPr lang="en-US" baseline="0" dirty="0"/>
              <a:t>Our technique provides streamlined segmentation editing with active guidance towards the defects and estimation of the segmentation quality.</a:t>
            </a:r>
          </a:p>
        </p:txBody>
      </p:sp>
    </p:spTree>
    <p:extLst>
      <p:ext uri="{BB962C8B-B14F-4D97-AF65-F5344CB8AC3E}">
        <p14:creationId xmlns:p14="http://schemas.microsoft.com/office/powerpoint/2010/main" val="75854832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Summarizing our contributions to the guided volume editing, we provide</a:t>
            </a:r>
            <a:r>
              <a:rPr lang="en-US" baseline="0" dirty="0"/>
              <a:t> the following answers to the research questions we identified. How to select the defects prior to the correction? Our SVE technique allows the user to select part of the segmentation mask by directly interacting on the skeleton. In order to guide the user, we automatically suggest where to correct defects in the GVE technique. The suggestions are matched to the reference statistically in our SDL method, further supporting the user while he selects the defects.</a:t>
            </a:r>
            <a:endParaRPr lang="ru-RU" dirty="0"/>
          </a:p>
        </p:txBody>
      </p:sp>
    </p:spTree>
    <p:extLst>
      <p:ext uri="{BB962C8B-B14F-4D97-AF65-F5344CB8AC3E}">
        <p14:creationId xmlns:p14="http://schemas.microsoft.com/office/powerpoint/2010/main" val="251233592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How</a:t>
            </a:r>
            <a:r>
              <a:rPr lang="en-US" baseline="0" dirty="0"/>
              <a:t> to correct the selected defect? Originally, the user had to choose which correction operation to apply in the SVE technique. By discriminating different types of defects, we automatically select the necessary correction operations in the GVE technique. The same mechanism is used in the SDL method.</a:t>
            </a:r>
            <a:endParaRPr lang="ru-RU" dirty="0"/>
          </a:p>
        </p:txBody>
      </p:sp>
    </p:spTree>
    <p:extLst>
      <p:ext uri="{BB962C8B-B14F-4D97-AF65-F5344CB8AC3E}">
        <p14:creationId xmlns:p14="http://schemas.microsoft.com/office/powerpoint/2010/main" val="182775246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How to detect certain types of defects? Our GVE technique detects</a:t>
            </a:r>
            <a:r>
              <a:rPr lang="en-US" baseline="0" dirty="0"/>
              <a:t> four types of defects by analyzing histogram dissimilarities. As a result, we split the segmentation mask into parts that belong to the object, to the background, or to defects. With the SDL method, we can discriminate between these three cases, focusing the user on regions with defects.</a:t>
            </a:r>
            <a:endParaRPr lang="ru-RU" dirty="0"/>
          </a:p>
        </p:txBody>
      </p:sp>
    </p:spTree>
    <p:extLst>
      <p:ext uri="{BB962C8B-B14F-4D97-AF65-F5344CB8AC3E}">
        <p14:creationId xmlns:p14="http://schemas.microsoft.com/office/powerpoint/2010/main" val="10649378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How to present detected defects to the user? In the GVE </a:t>
            </a:r>
            <a:r>
              <a:rPr lang="en-US" baseline="0" dirty="0"/>
              <a:t>technique, we present potential defects using the glyphs. To further improve the visualization in the SDL method, we display the hierarchy of the suggestions with the radial tree. We color code the statistical information in it. The most relevant regions that potentially contain the defects are linked together by the exploration paths.</a:t>
            </a:r>
            <a:endParaRPr lang="ru-RU" dirty="0"/>
          </a:p>
        </p:txBody>
      </p:sp>
    </p:spTree>
    <p:extLst>
      <p:ext uri="{BB962C8B-B14F-4D97-AF65-F5344CB8AC3E}">
        <p14:creationId xmlns:p14="http://schemas.microsoft.com/office/powerpoint/2010/main" val="68460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Obviously,</a:t>
            </a:r>
            <a:r>
              <a:rPr lang="en-US" baseline="0" dirty="0"/>
              <a:t> such classification works not only for phantom datasets. Here we have medical data of abdominal region. The object of interest is the liver. The contrast enhancement agent is injected into the blood in order to make the liver distinct from other organs. However, the contrast agent travels with the blood outside the liver. As a result, there is a severe over-estimation part defect here.</a:t>
            </a:r>
          </a:p>
        </p:txBody>
      </p:sp>
    </p:spTree>
    <p:extLst>
      <p:ext uri="{BB962C8B-B14F-4D97-AF65-F5344CB8AC3E}">
        <p14:creationId xmlns:p14="http://schemas.microsoft.com/office/powerpoint/2010/main" val="305939992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How</a:t>
            </a:r>
            <a:r>
              <a:rPr lang="en-US" baseline="0" dirty="0"/>
              <a:t> to design the interactive editing process? In the SVE technique, the user manually selects the defect and its correction operation. In the GVE technique, the user’s task is to find necessary correction among large number of the suggestions. This way we guide the user at each individual correction step. With the SDL method, the user only checks the suggestions along the exploration path. In rare cases, he needs alternative paths, available in the radial tree. We also guide the user throughout the entire editing process by estimating the segmentation quality after each correction step.</a:t>
            </a:r>
            <a:endParaRPr lang="ru-RU" dirty="0"/>
          </a:p>
        </p:txBody>
      </p:sp>
    </p:spTree>
    <p:extLst>
      <p:ext uri="{BB962C8B-B14F-4D97-AF65-F5344CB8AC3E}">
        <p14:creationId xmlns:p14="http://schemas.microsoft.com/office/powerpoint/2010/main" val="195260194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During making our thesis we utilized</a:t>
            </a:r>
            <a:r>
              <a:rPr lang="en-US" baseline="0" dirty="0"/>
              <a:t> the following data sources.</a:t>
            </a:r>
            <a:endParaRPr lang="en-US" dirty="0"/>
          </a:p>
        </p:txBody>
      </p:sp>
    </p:spTree>
    <p:extLst>
      <p:ext uri="{BB962C8B-B14F-4D97-AF65-F5344CB8AC3E}">
        <p14:creationId xmlns:p14="http://schemas.microsoft.com/office/powerpoint/2010/main" val="279520616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attention.</a:t>
            </a:r>
          </a:p>
        </p:txBody>
      </p:sp>
    </p:spTree>
    <p:extLst>
      <p:ext uri="{BB962C8B-B14F-4D97-AF65-F5344CB8AC3E}">
        <p14:creationId xmlns:p14="http://schemas.microsoft.com/office/powerpoint/2010/main" val="288473994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In this slide, we give references to</a:t>
            </a:r>
            <a:r>
              <a:rPr lang="en-US" baseline="0" dirty="0"/>
              <a:t> the related work.</a:t>
            </a:r>
            <a:endParaRPr lang="en-US" dirty="0"/>
          </a:p>
        </p:txBody>
      </p:sp>
    </p:spTree>
    <p:extLst>
      <p:ext uri="{BB962C8B-B14F-4D97-AF65-F5344CB8AC3E}">
        <p14:creationId xmlns:p14="http://schemas.microsoft.com/office/powerpoint/2010/main" val="349948652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With</a:t>
            </a:r>
            <a:r>
              <a:rPr lang="en-US" baseline="0" dirty="0"/>
              <a:t> the graph cuts, the user specifies seed points or sketches that are either belong to the object or the background. The graph is constructed with vertices located at the individual voxels and edges linking the neighboring voxels. Some graph edges are cut separating the object and the background. The graph cut is optimized in terms of costs of the cut edges.</a:t>
            </a:r>
          </a:p>
          <a:p>
            <a:r>
              <a:rPr lang="en-US" baseline="0" dirty="0"/>
              <a:t>Underlying uncertainty related to the chosen graph cut is quantified.</a:t>
            </a:r>
            <a:endParaRPr lang="ru-RU" dirty="0"/>
          </a:p>
        </p:txBody>
      </p:sp>
    </p:spTree>
    <p:extLst>
      <p:ext uri="{BB962C8B-B14F-4D97-AF65-F5344CB8AC3E}">
        <p14:creationId xmlns:p14="http://schemas.microsoft.com/office/powerpoint/2010/main" val="388197458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Random walkers also use as an input seed-points</a:t>
            </a:r>
            <a:r>
              <a:rPr lang="en-US" baseline="0" dirty="0"/>
              <a:t> or sketches. The connections between neighboring voxels are assigned certain probabilities given relative characteristics of the voxels. The random walk from each voxel is performed. Each voxel is classified by type of the seed point it reaches with higher probability. Underlying uncertainty of the segmentation is quantified. Some authors suggest to rank regions by their uncertainty. This way the user refines most uncertain regions first.</a:t>
            </a:r>
          </a:p>
        </p:txBody>
      </p:sp>
    </p:spTree>
    <p:extLst>
      <p:ext uri="{BB962C8B-B14F-4D97-AF65-F5344CB8AC3E}">
        <p14:creationId xmlns:p14="http://schemas.microsoft.com/office/powerpoint/2010/main" val="83871498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Live</a:t>
            </a:r>
            <a:r>
              <a:rPr lang="en-US" baseline="0" dirty="0"/>
              <a:t> wire is a curve or surface that passes through user-specified points called nodes. The exact contour is determined by dynamical programming that check all routes from start nodes to goal nodes. The optimal route with respect to image data characteristics is found. Some authors suggest to show the user the slice of data that contains the most unstable contour. The user’s interaction should refine such contour.</a:t>
            </a:r>
            <a:endParaRPr lang="ru-RU" dirty="0"/>
          </a:p>
        </p:txBody>
      </p:sp>
    </p:spTree>
    <p:extLst>
      <p:ext uri="{BB962C8B-B14F-4D97-AF65-F5344CB8AC3E}">
        <p14:creationId xmlns:p14="http://schemas.microsoft.com/office/powerpoint/2010/main" val="365448243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Active contours start with</a:t>
            </a:r>
            <a:r>
              <a:rPr lang="en-US" baseline="0" dirty="0"/>
              <a:t> a coarse contours of the object either drawn by the user or found by some heuristic. The final contour is then generated after several optimization iterations. The user can affect the result by changing the coarse contour locally.</a:t>
            </a:r>
          </a:p>
        </p:txBody>
      </p:sp>
    </p:spTree>
    <p:extLst>
      <p:ext uri="{BB962C8B-B14F-4D97-AF65-F5344CB8AC3E}">
        <p14:creationId xmlns:p14="http://schemas.microsoft.com/office/powerpoint/2010/main" val="208670281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With the</a:t>
            </a:r>
            <a:r>
              <a:rPr lang="en-US" baseline="0" dirty="0"/>
              <a:t> statistical shape models the user can specify some landmark points. Then pre-computed shape model is then fitted to the data and the landmark points.</a:t>
            </a:r>
          </a:p>
        </p:txBody>
      </p:sp>
    </p:spTree>
    <p:extLst>
      <p:ext uri="{BB962C8B-B14F-4D97-AF65-F5344CB8AC3E}">
        <p14:creationId xmlns:p14="http://schemas.microsoft.com/office/powerpoint/2010/main" val="308750423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Using deformable</a:t>
            </a:r>
            <a:r>
              <a:rPr lang="en-US" baseline="0" dirty="0"/>
              <a:t> 3D meshes, the user can easily correct the major segmentation defects by displacing vertices of the mesh and deforming the surface. However, the user may need to specify the complete transformation, meaning both initial and end points.</a:t>
            </a:r>
            <a:endParaRPr lang="ru-RU" dirty="0"/>
          </a:p>
        </p:txBody>
      </p:sp>
    </p:spTree>
    <p:extLst>
      <p:ext uri="{BB962C8B-B14F-4D97-AF65-F5344CB8AC3E}">
        <p14:creationId xmlns:p14="http://schemas.microsoft.com/office/powerpoint/2010/main" val="1745823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user edits this defect, there is a under-estimation part defect that requires the user’s attention. This defect is caused by a tumor.</a:t>
            </a:r>
          </a:p>
        </p:txBody>
      </p:sp>
    </p:spTree>
    <p:extLst>
      <p:ext uri="{BB962C8B-B14F-4D97-AF65-F5344CB8AC3E}">
        <p14:creationId xmlns:p14="http://schemas.microsoft.com/office/powerpoint/2010/main" val="159588244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With</a:t>
            </a:r>
            <a:r>
              <a:rPr lang="en-US" baseline="0" dirty="0"/>
              <a:t> sketch interfaces, the user can mark the segmentation defects and roughly specify how to correct them. By representing the segmentation mask with certain basis functions, these algorithms incorporate the sketch data and reconstruct the corrected segmentation mask.</a:t>
            </a:r>
          </a:p>
        </p:txBody>
      </p:sp>
    </p:spTree>
    <p:extLst>
      <p:ext uri="{BB962C8B-B14F-4D97-AF65-F5344CB8AC3E}">
        <p14:creationId xmlns:p14="http://schemas.microsoft.com/office/powerpoint/2010/main" val="285233864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The specialized</a:t>
            </a:r>
            <a:r>
              <a:rPr lang="en-US" baseline="0" dirty="0"/>
              <a:t> segmentation editing tools are designed for particular types of segmentation defects. They do not fit for general volume editing task. As an example, the technique by Kang et al. offers hole filling, point bridging, and surface dragging tools. These tools may be suboptimal when applied to different organs than originally designed.</a:t>
            </a:r>
            <a:endParaRPr lang="ru-RU" dirty="0"/>
          </a:p>
        </p:txBody>
      </p:sp>
    </p:spTree>
    <p:extLst>
      <p:ext uri="{BB962C8B-B14F-4D97-AF65-F5344CB8AC3E}">
        <p14:creationId xmlns:p14="http://schemas.microsoft.com/office/powerpoint/2010/main" val="303502150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The statistics-driven localization of dissimilarities is</a:t>
            </a:r>
            <a:r>
              <a:rPr lang="en-US" baseline="0" dirty="0"/>
              <a:t> also applicable in the case of under-estimation defects. Here we have a liver that contains a tumor. The tumor is not captured by the segmentation algorithm, as it lies at the boundary of the liver.</a:t>
            </a:r>
          </a:p>
        </p:txBody>
      </p:sp>
    </p:spTree>
    <p:extLst>
      <p:ext uri="{BB962C8B-B14F-4D97-AF65-F5344CB8AC3E}">
        <p14:creationId xmlns:p14="http://schemas.microsoft.com/office/powerpoint/2010/main" val="124950595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After the</a:t>
            </a:r>
            <a:r>
              <a:rPr lang="en-US" baseline="0" dirty="0"/>
              <a:t> user specifies the markers inside the liver and the tumor, we compare different parts of the complement with the markers. Now we aim at showing the user the regions that do not exhibit significant dissimilarities towards the marker. The user first gets the following suggestion shown in blue. It is, however, sub-optimal. This blue region should rather be corrected with the layer operation.</a:t>
            </a:r>
            <a:endParaRPr lang="en-US" dirty="0"/>
          </a:p>
        </p:txBody>
      </p:sp>
    </p:spTree>
    <p:extLst>
      <p:ext uri="{BB962C8B-B14F-4D97-AF65-F5344CB8AC3E}">
        <p14:creationId xmlns:p14="http://schemas.microsoft.com/office/powerpoint/2010/main" val="233118230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Then the user investigates the alternative</a:t>
            </a:r>
            <a:r>
              <a:rPr lang="en-US" baseline="0" dirty="0"/>
              <a:t> route and finds another suggestion. The underlying region exhibits even smaller differences towards the markers than the first checked one. This suggestion corrects the under-estimated tumor region.</a:t>
            </a:r>
            <a:endParaRPr lang="en-US" dirty="0"/>
          </a:p>
        </p:txBody>
      </p:sp>
    </p:spTree>
    <p:extLst>
      <p:ext uri="{BB962C8B-B14F-4D97-AF65-F5344CB8AC3E}">
        <p14:creationId xmlns:p14="http://schemas.microsoft.com/office/powerpoint/2010/main" val="7872780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To validate</a:t>
            </a:r>
            <a:r>
              <a:rPr lang="en-US" baseline="0" dirty="0"/>
              <a:t> the suggestion, the user inspects the changes in the slice view. The blue region would be now added to the segmentation mask.</a:t>
            </a:r>
            <a:endParaRPr lang="en-US" dirty="0"/>
          </a:p>
        </p:txBody>
      </p:sp>
    </p:spTree>
    <p:extLst>
      <p:ext uri="{BB962C8B-B14F-4D97-AF65-F5344CB8AC3E}">
        <p14:creationId xmlns:p14="http://schemas.microsoft.com/office/powerpoint/2010/main" val="272001618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The user finishes the correction</a:t>
            </a:r>
            <a:r>
              <a:rPr lang="en-US" baseline="0" dirty="0"/>
              <a:t> as the tumor is now properly segmented. Further analysis of tissue density distribution would indicate that the liver contains abnormal region. Its’ size could be automatically measured for diagnostic purposes.</a:t>
            </a:r>
            <a:endParaRPr lang="en-US" dirty="0"/>
          </a:p>
        </p:txBody>
      </p:sp>
    </p:spTree>
    <p:extLst>
      <p:ext uri="{BB962C8B-B14F-4D97-AF65-F5344CB8AC3E}">
        <p14:creationId xmlns:p14="http://schemas.microsoft.com/office/powerpoint/2010/main" val="393299519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is an example of typical segmentation</a:t>
            </a:r>
            <a:r>
              <a:rPr lang="en-US" baseline="0" dirty="0"/>
              <a:t> failure. The diagnosis is non-alcoholic fatty liver disease. It is characterized by build-up of the fat deposits in the liver. As a result, the radiological density of the liver decreases to the degree that it is hard to delineate the liver and the myocardium. A segmentation algorithm in this case fails by including heart tissues into the segmentation mask.</a:t>
            </a:r>
            <a:endParaRPr lang="de-AT" dirty="0"/>
          </a:p>
        </p:txBody>
      </p:sp>
    </p:spTree>
    <p:extLst>
      <p:ext uri="{BB962C8B-B14F-4D97-AF65-F5344CB8AC3E}">
        <p14:creationId xmlns:p14="http://schemas.microsoft.com/office/powerpoint/2010/main" val="384376446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radiologist</a:t>
            </a:r>
            <a:r>
              <a:rPr lang="en-US" baseline="0" dirty="0"/>
              <a:t> corrects the segmentation mask by removing the heart tissues, as shown in this image.</a:t>
            </a:r>
            <a:endParaRPr lang="de-AT" dirty="0"/>
          </a:p>
        </p:txBody>
      </p:sp>
    </p:spTree>
    <p:extLst>
      <p:ext uri="{BB962C8B-B14F-4D97-AF65-F5344CB8AC3E}">
        <p14:creationId xmlns:p14="http://schemas.microsoft.com/office/powerpoint/2010/main" val="45291755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asked three domain experts about</a:t>
            </a:r>
            <a:r>
              <a:rPr lang="en-US" baseline="0" dirty="0"/>
              <a:t> different aspects of our technique.</a:t>
            </a:r>
          </a:p>
          <a:p>
            <a:r>
              <a:rPr lang="en-US" baseline="0" dirty="0"/>
              <a:t>The evaluation was performed with 5-grades Likert scale.</a:t>
            </a:r>
            <a:endParaRPr lang="ru-RU" dirty="0"/>
          </a:p>
        </p:txBody>
      </p:sp>
    </p:spTree>
    <p:extLst>
      <p:ext uri="{BB962C8B-B14F-4D97-AF65-F5344CB8AC3E}">
        <p14:creationId xmlns:p14="http://schemas.microsoft.com/office/powerpoint/2010/main" val="2552044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editing, the segmentation mask of the liver is having sufficient quality for further usage. The radiologist</a:t>
            </a:r>
            <a:r>
              <a:rPr lang="en-US" baseline="0" dirty="0"/>
              <a:t> can measure the liver volume, locate the tumor and preplan tumor resection operation.</a:t>
            </a:r>
            <a:endParaRPr lang="de-AT" dirty="0"/>
          </a:p>
        </p:txBody>
      </p:sp>
    </p:spTree>
    <p:extLst>
      <p:ext uri="{BB962C8B-B14F-4D97-AF65-F5344CB8AC3E}">
        <p14:creationId xmlns:p14="http://schemas.microsoft.com/office/powerpoint/2010/main" val="354453303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compared</a:t>
            </a:r>
            <a:r>
              <a:rPr lang="en-US" baseline="0" dirty="0"/>
              <a:t> our technique T1 with our previous method T2 and three clinical state-of-the-art techniques for interactive segmentation. In terms of interaction efforts, our technique and T3 got the best score. As for the time, the experts rated our technique T1 to be slightly faster than T3 and T4. As for the ease of use, the slice-based voxel-level editing in T5 is rated the easiest. However, our technique T1 is rated second. As for the tolerance to imprecise input, our technique is treated as quite tolerant, partly because it automatically provides suggestions that the user can choose and apply. As for the satisfaction, every technique which allows voxel-level editing is rated as highly satisfactory. The only exception here is our previous technique T2.</a:t>
            </a:r>
            <a:endParaRPr lang="ru-RU" dirty="0"/>
          </a:p>
        </p:txBody>
      </p:sp>
    </p:spTree>
    <p:extLst>
      <p:ext uri="{BB962C8B-B14F-4D97-AF65-F5344CB8AC3E}">
        <p14:creationId xmlns:p14="http://schemas.microsoft.com/office/powerpoint/2010/main" val="247038610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a:t>
            </a:r>
            <a:r>
              <a:rPr lang="en-US" baseline="0" dirty="0"/>
              <a:t> derived quantitative information about the compared techniques. With our technique T1, the users spent the shortest time doing corrections. The result is comparable to manually tuned corrections in our previous technique T2. With techniques T3 and T4 the users spent more time, reaching, however, fewer quality. Only the slice-based voxel-level editing with T5 reached better quality than our techniques, but it took tremendous amount of efforts.</a:t>
            </a:r>
            <a:endParaRPr lang="ru-RU" dirty="0"/>
          </a:p>
        </p:txBody>
      </p:sp>
    </p:spTree>
    <p:extLst>
      <p:ext uri="{BB962C8B-B14F-4D97-AF65-F5344CB8AC3E}">
        <p14:creationId xmlns:p14="http://schemas.microsoft.com/office/powerpoint/2010/main" val="218520136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We collected</a:t>
            </a:r>
            <a:r>
              <a:rPr lang="en-US" baseline="0" dirty="0"/>
              <a:t> feedback from two our domain experts.</a:t>
            </a:r>
          </a:p>
          <a:p>
            <a:r>
              <a:rPr lang="en-US" baseline="0" dirty="0"/>
              <a:t>Both experts work with the medical image processing tools.</a:t>
            </a:r>
          </a:p>
          <a:p>
            <a:r>
              <a:rPr lang="en-US" baseline="0" dirty="0"/>
              <a:t>The evaluation was performed with 5-grades Likert scale.</a:t>
            </a:r>
          </a:p>
        </p:txBody>
      </p:sp>
    </p:spTree>
    <p:extLst>
      <p:ext uri="{BB962C8B-B14F-4D97-AF65-F5344CB8AC3E}">
        <p14:creationId xmlns:p14="http://schemas.microsoft.com/office/powerpoint/2010/main" val="292030186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We compared</a:t>
            </a:r>
            <a:r>
              <a:rPr lang="en-US" baseline="0" dirty="0"/>
              <a:t> our technique T1 with our previous method T2 and a clinical AngioVis framework.</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Unfortunately, the experts were enable to finish their tasks with T2 due to its poor overview capabilities.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In terms of interaction efforts, our technique T1 got the best score.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As for the time, the experts rated our technique T1 to be faster than T3.</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Average interaction time for one dataset was 350 and 380 seconds for T1 and T3 respectively.</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As for the ease of use, our technique T1 was still rated to be slightly easier to operate.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As for the tolerance to imprecise input, both T1 and T3 are treated as tolerant.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With both techniques, the experts achieved completely satisfactory results.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Both techniques provided sufficient amount of information to perform the correction.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In total, our technique got better score than the AngioVis framework.</a:t>
            </a:r>
          </a:p>
        </p:txBody>
      </p:sp>
    </p:spTree>
    <p:extLst>
      <p:ext uri="{BB962C8B-B14F-4D97-AF65-F5344CB8AC3E}">
        <p14:creationId xmlns:p14="http://schemas.microsoft.com/office/powerpoint/2010/main" val="151691952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Our third segmentation</a:t>
            </a:r>
            <a:r>
              <a:rPr lang="en-US" baseline="0" dirty="0"/>
              <a:t> editing technique</a:t>
            </a:r>
            <a:r>
              <a:rPr lang="en-US" dirty="0"/>
              <a:t> is</a:t>
            </a:r>
            <a:r>
              <a:rPr lang="en-US" baseline="0" dirty="0"/>
              <a:t> based on statistical handling of the data values.</a:t>
            </a:r>
          </a:p>
          <a:p>
            <a:r>
              <a:rPr lang="en-US" baseline="0" dirty="0"/>
              <a:t>The statistics-driven localization of dissimilarities in data we develop is a general technique.</a:t>
            </a:r>
          </a:p>
          <a:p>
            <a:r>
              <a:rPr lang="en-US" baseline="0" dirty="0"/>
              <a:t>As an input our techniques requires a scalar data of any dimensionality.</a:t>
            </a:r>
          </a:p>
        </p:txBody>
      </p:sp>
    </p:spTree>
    <p:extLst>
      <p:ext uri="{BB962C8B-B14F-4D97-AF65-F5344CB8AC3E}">
        <p14:creationId xmlns:p14="http://schemas.microsoft.com/office/powerpoint/2010/main" val="232669357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The</a:t>
            </a:r>
            <a:r>
              <a:rPr lang="en-US" baseline="0" dirty="0"/>
              <a:t> user specifies a set of markers – regions of the input data that serve as references.</a:t>
            </a:r>
          </a:p>
          <a:p>
            <a:r>
              <a:rPr lang="en-US" baseline="0" dirty="0"/>
              <a:t>The markers in medical volume data are usually spheres.</a:t>
            </a:r>
          </a:p>
          <a:p>
            <a:r>
              <a:rPr lang="en-US" baseline="0" dirty="0"/>
              <a:t>The user specifies their positions and radii using a slice view.</a:t>
            </a:r>
          </a:p>
        </p:txBody>
      </p:sp>
    </p:spTree>
    <p:extLst>
      <p:ext uri="{BB962C8B-B14F-4D97-AF65-F5344CB8AC3E}">
        <p14:creationId xmlns:p14="http://schemas.microsoft.com/office/powerpoint/2010/main" val="11975850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baseline="0" dirty="0"/>
              <a:t>Using application specific data we define atomic and composite regions.</a:t>
            </a:r>
          </a:p>
          <a:p>
            <a:r>
              <a:rPr lang="en-US" baseline="0" dirty="0"/>
              <a:t>The atomic regions cover entire input data and do not overlap with each other.</a:t>
            </a:r>
          </a:p>
          <a:p>
            <a:r>
              <a:rPr lang="en-US" baseline="0" dirty="0"/>
              <a:t>The atomic regions should be small enough to contain data values from exactly one feature of the data.</a:t>
            </a:r>
          </a:p>
          <a:p>
            <a:r>
              <a:rPr lang="en-US" baseline="0" dirty="0"/>
              <a:t>Also, the data values collected inside the atomic regions should be enough to perform statistical analysis.</a:t>
            </a:r>
          </a:p>
          <a:p>
            <a:r>
              <a:rPr lang="en-US" baseline="0" dirty="0"/>
              <a:t>In case of medical volume data, we use the influence zones as the atomic regions.</a:t>
            </a:r>
          </a:p>
          <a:p>
            <a:r>
              <a:rPr lang="en-US" baseline="0" dirty="0"/>
              <a:t>The composite regions are arbitrary regions of the data composed of the atomic regions.</a:t>
            </a:r>
          </a:p>
          <a:p>
            <a:r>
              <a:rPr lang="en-US" baseline="0" dirty="0"/>
              <a:t>In order to simplify the data exploration, we prefer the composite regions to form a hierarchy.</a:t>
            </a:r>
          </a:p>
          <a:p>
            <a:r>
              <a:rPr lang="en-US" baseline="0" dirty="0"/>
              <a:t>In case of medical volume data, the composite regions are mapped to the correction regions from the guided volume editing technique.</a:t>
            </a:r>
          </a:p>
          <a:p>
            <a:r>
              <a:rPr lang="en-US" baseline="0" dirty="0"/>
              <a:t>This way we now can statistically compare the suggested corrections with the reference and provide only the relevant corrections to the user.</a:t>
            </a:r>
            <a:endParaRPr lang="ru-RU" dirty="0"/>
          </a:p>
        </p:txBody>
      </p:sp>
    </p:spTree>
    <p:extLst>
      <p:ext uri="{BB962C8B-B14F-4D97-AF65-F5344CB8AC3E}">
        <p14:creationId xmlns:p14="http://schemas.microsoft.com/office/powerpoint/2010/main" val="32556253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But</a:t>
            </a:r>
            <a:r>
              <a:rPr lang="en-US" baseline="0" dirty="0"/>
              <a:t> before we can do any statistical test, we need to describe the data value distributions.</a:t>
            </a:r>
          </a:p>
          <a:p>
            <a:r>
              <a:rPr lang="en-US" baseline="0" dirty="0"/>
              <a:t>We use empirical distribution functions for this purpose.</a:t>
            </a:r>
          </a:p>
          <a:p>
            <a:r>
              <a:rPr lang="en-US" baseline="0" dirty="0"/>
              <a:t>Such representation is model-free, in other words, we do not need to specify a distribution model that can be violated in the presence of the segmentation defects.</a:t>
            </a:r>
          </a:p>
        </p:txBody>
      </p:sp>
    </p:spTree>
    <p:extLst>
      <p:ext uri="{BB962C8B-B14F-4D97-AF65-F5344CB8AC3E}">
        <p14:creationId xmlns:p14="http://schemas.microsoft.com/office/powerpoint/2010/main" val="68763477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We utilize the Kolmogorov-Smirnov test in order to statistically compare a distribution</a:t>
            </a:r>
            <a:r>
              <a:rPr lang="en-US" baseline="0" dirty="0"/>
              <a:t> from a marker with a distribution from atomic region.</a:t>
            </a:r>
          </a:p>
          <a:p>
            <a:r>
              <a:rPr lang="en-US" baseline="0" dirty="0"/>
              <a:t>As a result, we get a p-value, that can be used to test statistical hypothesis whether the two distributions are the same.</a:t>
            </a:r>
          </a:p>
          <a:p>
            <a:r>
              <a:rPr lang="en-US" baseline="0" dirty="0"/>
              <a:t>To get the result, the p-value is compared against the significance level – pre-defined value, usually set to 0.05.</a:t>
            </a:r>
          </a:p>
          <a:p>
            <a:r>
              <a:rPr lang="en-US" baseline="0" dirty="0"/>
              <a:t>We perform the test for each pair of marker and atomic region.</a:t>
            </a:r>
            <a:endParaRPr lang="ru-RU" dirty="0"/>
          </a:p>
        </p:txBody>
      </p:sp>
    </p:spTree>
    <p:extLst>
      <p:ext uri="{BB962C8B-B14F-4D97-AF65-F5344CB8AC3E}">
        <p14:creationId xmlns:p14="http://schemas.microsoft.com/office/powerpoint/2010/main" val="303151568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To compute the p-value for</a:t>
            </a:r>
            <a:r>
              <a:rPr lang="en-US" baseline="0" dirty="0"/>
              <a:t> a composite region, we employ the Stouffer’s Z-score method.</a:t>
            </a:r>
          </a:p>
          <a:p>
            <a:r>
              <a:rPr lang="en-US" baseline="0" dirty="0"/>
              <a:t>This method aggregates several independent p-values into a p-value for the compound hypothesis.</a:t>
            </a:r>
          </a:p>
          <a:p>
            <a:r>
              <a:rPr lang="en-US" baseline="0" dirty="0"/>
              <a:t>The user gets the test result by comparing the p-value with the same significance level.</a:t>
            </a:r>
            <a:endParaRPr lang="ru-RU" dirty="0"/>
          </a:p>
        </p:txBody>
      </p:sp>
    </p:spTree>
    <p:extLst>
      <p:ext uri="{BB962C8B-B14F-4D97-AF65-F5344CB8AC3E}">
        <p14:creationId xmlns:p14="http://schemas.microsoft.com/office/powerpoint/2010/main" val="3679733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In another liver dataset we have layer</a:t>
            </a:r>
            <a:r>
              <a:rPr lang="en-US" baseline="0" dirty="0"/>
              <a:t> defects. First, there is an over-estimation layer defect that goes towards the heart. It is caused by weak difference in density between liver and heart tissues.</a:t>
            </a:r>
          </a:p>
        </p:txBody>
      </p:sp>
    </p:spTree>
    <p:extLst>
      <p:ext uri="{BB962C8B-B14F-4D97-AF65-F5344CB8AC3E}">
        <p14:creationId xmlns:p14="http://schemas.microsoft.com/office/powerpoint/2010/main" val="225436638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In the end, our</a:t>
            </a:r>
            <a:r>
              <a:rPr lang="en-US" baseline="0" dirty="0"/>
              <a:t> methods provides dissimilarity p-values and significances for various composite regions in the data.</a:t>
            </a:r>
          </a:p>
          <a:p>
            <a:r>
              <a:rPr lang="en-US" baseline="0" dirty="0"/>
              <a:t>The user can use this data in order to choose the composite regions for the further analysis.</a:t>
            </a:r>
          </a:p>
          <a:p>
            <a:r>
              <a:rPr lang="en-US" baseline="0" dirty="0"/>
              <a:t>In our case, the chosen composite region represents the correction to apply.</a:t>
            </a:r>
            <a:endParaRPr lang="ru-RU" dirty="0"/>
          </a:p>
        </p:txBody>
      </p:sp>
    </p:spTree>
    <p:extLst>
      <p:ext uri="{BB962C8B-B14F-4D97-AF65-F5344CB8AC3E}">
        <p14:creationId xmlns:p14="http://schemas.microsoft.com/office/powerpoint/2010/main" val="227306348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In order to</a:t>
            </a:r>
            <a:r>
              <a:rPr lang="en-US" baseline="0" dirty="0"/>
              <a:t> support the user in case the input data changes, we provide global statistics on p-values.</a:t>
            </a:r>
          </a:p>
          <a:p>
            <a:r>
              <a:rPr lang="en-US" baseline="0" dirty="0"/>
              <a:t>Such changes arise from applying corrections to the segmentation mask.</a:t>
            </a:r>
          </a:p>
          <a:p>
            <a:r>
              <a:rPr lang="en-US" baseline="0" dirty="0"/>
              <a:t>This way, the user can find out whether he or she improves the segmentation mask quality.</a:t>
            </a:r>
            <a:endParaRPr lang="ru-RU" dirty="0"/>
          </a:p>
        </p:txBody>
      </p:sp>
    </p:spTree>
    <p:extLst>
      <p:ext uri="{BB962C8B-B14F-4D97-AF65-F5344CB8AC3E}">
        <p14:creationId xmlns:p14="http://schemas.microsoft.com/office/powerpoint/2010/main" val="334465921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Finally, we</a:t>
            </a:r>
            <a:r>
              <a:rPr lang="en-US" baseline="0" dirty="0"/>
              <a:t> streamline the exploration of the data by sorting the composite regions according to their p-values and displaying them in a radial tree hierarchy.</a:t>
            </a:r>
          </a:p>
          <a:p>
            <a:r>
              <a:rPr lang="en-US" baseline="0" dirty="0"/>
              <a:t>The paths in the radial tree allow the user to concentrate on regions with the least or the most significant differences to the markers.</a:t>
            </a:r>
            <a:endParaRPr lang="ru-RU" dirty="0"/>
          </a:p>
        </p:txBody>
      </p:sp>
    </p:spTree>
    <p:extLst>
      <p:ext uri="{BB962C8B-B14F-4D97-AF65-F5344CB8AC3E}">
        <p14:creationId xmlns:p14="http://schemas.microsoft.com/office/powerpoint/2010/main" val="394086358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In order to illustrate our approach, let us consider the case of the phantom</a:t>
            </a:r>
            <a:r>
              <a:rPr lang="en-US" baseline="0" dirty="0"/>
              <a:t> dataset.</a:t>
            </a:r>
          </a:p>
          <a:p>
            <a:r>
              <a:rPr lang="en-US" baseline="0" dirty="0"/>
              <a:t>We start with the object that exhibit a normal data value distribution with the mean of 140 and standard deviation of 32.</a:t>
            </a:r>
          </a:p>
          <a:p>
            <a:r>
              <a:rPr lang="en-US" baseline="0" dirty="0"/>
              <a:t>The background is distributed normally with the mean of 70 and standard deviation of 32.</a:t>
            </a:r>
            <a:endParaRPr lang="ru-RU" dirty="0"/>
          </a:p>
        </p:txBody>
      </p:sp>
    </p:spTree>
    <p:extLst>
      <p:ext uri="{BB962C8B-B14F-4D97-AF65-F5344CB8AC3E}">
        <p14:creationId xmlns:p14="http://schemas.microsoft.com/office/powerpoint/2010/main" val="160224549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The atomic</a:t>
            </a:r>
            <a:r>
              <a:rPr lang="en-US" baseline="0" dirty="0"/>
              <a:t> regions are the influence zones.</a:t>
            </a:r>
          </a:p>
          <a:p>
            <a:r>
              <a:rPr lang="en-US" baseline="0" dirty="0"/>
              <a:t>Here we display three atomic regions R1, R2, and R3.</a:t>
            </a:r>
            <a:endParaRPr lang="ru-RU" dirty="0"/>
          </a:p>
        </p:txBody>
      </p:sp>
    </p:spTree>
    <p:extLst>
      <p:ext uri="{BB962C8B-B14F-4D97-AF65-F5344CB8AC3E}">
        <p14:creationId xmlns:p14="http://schemas.microsoft.com/office/powerpoint/2010/main" val="327587933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The user defines one</a:t>
            </a:r>
            <a:r>
              <a:rPr lang="en-US" baseline="0" dirty="0"/>
              <a:t> marker M1 in the middle of the object.</a:t>
            </a:r>
            <a:endParaRPr lang="ru-RU" dirty="0"/>
          </a:p>
        </p:txBody>
      </p:sp>
    </p:spTree>
    <p:extLst>
      <p:ext uri="{BB962C8B-B14F-4D97-AF65-F5344CB8AC3E}">
        <p14:creationId xmlns:p14="http://schemas.microsoft.com/office/powerpoint/2010/main" val="286174877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We collect the data values in the atomic regions and the markers into the empirical distribution functions.</a:t>
            </a:r>
          </a:p>
          <a:p>
            <a:r>
              <a:rPr lang="en-US" dirty="0"/>
              <a:t>The</a:t>
            </a:r>
            <a:r>
              <a:rPr lang="en-US" baseline="0" dirty="0"/>
              <a:t> empirical distribution function is a cumulative distribution function of outcomes of a random variable.</a:t>
            </a:r>
          </a:p>
          <a:p>
            <a:r>
              <a:rPr lang="en-US" baseline="0" dirty="0"/>
              <a:t>In our case, the random variable is the data value in the corresponding region.</a:t>
            </a:r>
            <a:endParaRPr lang="ru-RU" dirty="0"/>
          </a:p>
        </p:txBody>
      </p:sp>
    </p:spTree>
    <p:extLst>
      <p:ext uri="{BB962C8B-B14F-4D97-AF65-F5344CB8AC3E}">
        <p14:creationId xmlns:p14="http://schemas.microsoft.com/office/powerpoint/2010/main" val="70673471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With the Kolmogorov-Smirnov test, we now statistically test dissimilarities between R1 and M1, R2 and M1,</a:t>
            </a:r>
            <a:r>
              <a:rPr lang="en-US" baseline="0" dirty="0"/>
              <a:t> R3 and M1.</a:t>
            </a:r>
          </a:p>
          <a:p>
            <a:r>
              <a:rPr lang="en-US" baseline="0" dirty="0"/>
              <a:t>The p-values are following: less than 10 in power -3, 0.38, and less than 10 in power -3.</a:t>
            </a:r>
          </a:p>
          <a:p>
            <a:r>
              <a:rPr lang="en-US" baseline="0" dirty="0"/>
              <a:t>This means that we can reject the null hypothesis for the atomic regions R1 and R3.</a:t>
            </a:r>
          </a:p>
          <a:p>
            <a:r>
              <a:rPr lang="en-US" baseline="0" dirty="0"/>
              <a:t>They exhibit different data value distributions than the marker M1.</a:t>
            </a:r>
          </a:p>
          <a:p>
            <a:r>
              <a:rPr lang="en-US" baseline="0" dirty="0"/>
              <a:t>For the region R2 we cannot reject the null hypothesis as there is no evidence that the distributions are different.</a:t>
            </a:r>
          </a:p>
        </p:txBody>
      </p:sp>
    </p:spTree>
    <p:extLst>
      <p:ext uri="{BB962C8B-B14F-4D97-AF65-F5344CB8AC3E}">
        <p14:creationId xmlns:p14="http://schemas.microsoft.com/office/powerpoint/2010/main" val="319947102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Having computed</a:t>
            </a:r>
            <a:r>
              <a:rPr lang="en-US" baseline="0" dirty="0"/>
              <a:t> p-values for each atomic region we now continue with the Stouffer’s Z-score method.</a:t>
            </a:r>
          </a:p>
          <a:p>
            <a:r>
              <a:rPr lang="en-US" baseline="0" dirty="0"/>
              <a:t>It allows us to combine several p-values from atomic regions into a p-value for a composite region that contains these atomic regions.</a:t>
            </a:r>
            <a:endParaRPr lang="ru-RU" dirty="0"/>
          </a:p>
        </p:txBody>
      </p:sp>
    </p:spTree>
    <p:extLst>
      <p:ext uri="{BB962C8B-B14F-4D97-AF65-F5344CB8AC3E}">
        <p14:creationId xmlns:p14="http://schemas.microsoft.com/office/powerpoint/2010/main" val="421024871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Let us consider</a:t>
            </a:r>
            <a:r>
              <a:rPr lang="en-US" baseline="0" dirty="0"/>
              <a:t> now three composite regions C1, C2, and C3.</a:t>
            </a:r>
          </a:p>
          <a:p>
            <a:r>
              <a:rPr lang="en-US" baseline="0" dirty="0"/>
              <a:t>These regions contain upper, middle and lower part of the dataset.</a:t>
            </a:r>
          </a:p>
          <a:p>
            <a:r>
              <a:rPr lang="en-US" baseline="0" dirty="0"/>
              <a:t>They span several atomic regions.</a:t>
            </a:r>
          </a:p>
          <a:p>
            <a:r>
              <a:rPr lang="en-US" baseline="0" dirty="0"/>
              <a:t>The corresponding p-values are shown in the histograms.</a:t>
            </a:r>
          </a:p>
          <a:p>
            <a:r>
              <a:rPr lang="en-US" baseline="0" dirty="0"/>
              <a:t>Please note that the regions C1 and C3 mostly contain very low p-values that are less than 0.05.</a:t>
            </a:r>
          </a:p>
          <a:p>
            <a:r>
              <a:rPr lang="en-US" baseline="0" dirty="0"/>
              <a:t>The region C2 contains p-values that are higher than the significance level.</a:t>
            </a:r>
          </a:p>
          <a:p>
            <a:endParaRPr lang="ru-RU" dirty="0"/>
          </a:p>
        </p:txBody>
      </p:sp>
    </p:spTree>
    <p:extLst>
      <p:ext uri="{BB962C8B-B14F-4D97-AF65-F5344CB8AC3E}">
        <p14:creationId xmlns:p14="http://schemas.microsoft.com/office/powerpoint/2010/main" val="2539475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After fixing the over-estimation</a:t>
            </a:r>
            <a:r>
              <a:rPr lang="en-US" baseline="0" dirty="0"/>
              <a:t> defect, we can focus on a under-estimation layer defect. Some part of the liver parenchyma is not captured by the segmentation algorithm.</a:t>
            </a:r>
          </a:p>
        </p:txBody>
      </p:sp>
    </p:spTree>
    <p:extLst>
      <p:ext uri="{BB962C8B-B14F-4D97-AF65-F5344CB8AC3E}">
        <p14:creationId xmlns:p14="http://schemas.microsoft.com/office/powerpoint/2010/main" val="429114263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With the Stouffer’s Z-score method we transform each combined p-value into</a:t>
            </a:r>
            <a:r>
              <a:rPr lang="en-US" baseline="0" dirty="0"/>
              <a:t> a z-score, compute normalized sum of the z-scores, and get p-value for observing the normalized total z-score.</a:t>
            </a:r>
          </a:p>
          <a:p>
            <a:r>
              <a:rPr lang="en-US" dirty="0"/>
              <a:t>For our three</a:t>
            </a:r>
            <a:r>
              <a:rPr lang="en-US" baseline="0" dirty="0"/>
              <a:t> composite regions we get the following p-values: less than 10 in power -70, 0.98 and less than 10 in power -70.</a:t>
            </a:r>
          </a:p>
          <a:p>
            <a:r>
              <a:rPr lang="en-US" baseline="0" dirty="0"/>
              <a:t>This means that we can reject the null hypothesis for the composite regions C1 and C3.</a:t>
            </a:r>
          </a:p>
          <a:p>
            <a:r>
              <a:rPr lang="en-US" baseline="0" dirty="0"/>
              <a:t>They exhibit different data value distributions than the marker M1.</a:t>
            </a:r>
          </a:p>
          <a:p>
            <a:r>
              <a:rPr lang="en-US" baseline="0" dirty="0"/>
              <a:t>For the region C2 we cannot reject the null hypothesis as there is no evidence that the distributions are different.</a:t>
            </a:r>
          </a:p>
          <a:p>
            <a:r>
              <a:rPr lang="en-US" dirty="0"/>
              <a:t>Therefore, we need to apply corrections to the regions C1 and C3.</a:t>
            </a:r>
            <a:endParaRPr lang="ru-RU" dirty="0"/>
          </a:p>
        </p:txBody>
      </p:sp>
    </p:spTree>
    <p:extLst>
      <p:ext uri="{BB962C8B-B14F-4D97-AF65-F5344CB8AC3E}">
        <p14:creationId xmlns:p14="http://schemas.microsoft.com/office/powerpoint/2010/main" val="2836668797"/>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For the phantom</a:t>
            </a:r>
            <a:r>
              <a:rPr lang="en-US" baseline="0" dirty="0"/>
              <a:t> dataset, the guided volume editing produces the following hierarchy of the correction regions.</a:t>
            </a:r>
          </a:p>
          <a:p>
            <a:r>
              <a:rPr lang="en-US" baseline="0" dirty="0"/>
              <a:t>For each correction region we now compute a p-value that tells the user if the differences are significant in the corresponding region.</a:t>
            </a:r>
          </a:p>
          <a:p>
            <a:r>
              <a:rPr lang="en-US" baseline="0" dirty="0"/>
              <a:t>We display the hierarchy with the radial tree layout conveying the p-values with the color coding.</a:t>
            </a:r>
          </a:p>
          <a:p>
            <a:r>
              <a:rPr lang="en-US" baseline="0" dirty="0"/>
              <a:t>Low p-values indicate significant differences and are shown with red tones.</a:t>
            </a:r>
          </a:p>
          <a:p>
            <a:r>
              <a:rPr lang="en-US" baseline="0" dirty="0"/>
              <a:t>High p-values are displayed with blue tones.</a:t>
            </a:r>
          </a:p>
          <a:p>
            <a:r>
              <a:rPr lang="en-US" baseline="0" dirty="0"/>
              <a:t>The path connects the regions that exhibit the most significant differences throughout different levels of detail.</a:t>
            </a:r>
          </a:p>
        </p:txBody>
      </p:sp>
    </p:spTree>
    <p:extLst>
      <p:ext uri="{BB962C8B-B14F-4D97-AF65-F5344CB8AC3E}">
        <p14:creationId xmlns:p14="http://schemas.microsoft.com/office/powerpoint/2010/main" val="2923784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Now this defect is also fixed. The radiologist can verify if the liver</a:t>
            </a:r>
            <a:r>
              <a:rPr lang="en-US" baseline="0" dirty="0"/>
              <a:t> contains any abnormal tissues such as fat deposits.</a:t>
            </a:r>
            <a:endParaRPr lang="ru-RU" dirty="0"/>
          </a:p>
        </p:txBody>
      </p:sp>
    </p:spTree>
    <p:extLst>
      <p:ext uri="{BB962C8B-B14F-4D97-AF65-F5344CB8AC3E}">
        <p14:creationId xmlns:p14="http://schemas.microsoft.com/office/powerpoint/2010/main" val="3031327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topic of our thesis is editing segmentation</a:t>
            </a:r>
            <a:r>
              <a:rPr lang="en-US" baseline="0" dirty="0"/>
              <a:t> masks of volumetric objects. Such editing is required if the segmentation mask contains classification errors. At this slide, we illustrate two types of these errors. First, the mask contains some parts that do not belong to the object. These parts has to be removed. Also, there could be object parts that are not included into the segmentation mask. The user has to add them.</a:t>
            </a:r>
          </a:p>
        </p:txBody>
      </p:sp>
    </p:spTree>
    <p:extLst>
      <p:ext uri="{BB962C8B-B14F-4D97-AF65-F5344CB8AC3E}">
        <p14:creationId xmlns:p14="http://schemas.microsoft.com/office/powerpoint/2010/main" val="1879049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Let us now consider the</a:t>
            </a:r>
            <a:r>
              <a:rPr lang="en-US" baseline="0" dirty="0"/>
              <a:t> case of vessels in the human lower extremities. Before the scanning, the contrast enhancement agent is injected into the blood in order to make vessels visible. However, the agent makes the density of vessels to be comparable to the density of trabecular bones that are also present in this region. Combined with several contact points between vessels and bones, this leads to a quite bad initial segmentation mask, compared to the desired segmentation mask. The radiologist has to remove bones as they would hide vessels on MIP and reformation images.</a:t>
            </a:r>
          </a:p>
        </p:txBody>
      </p:sp>
    </p:spTree>
    <p:extLst>
      <p:ext uri="{BB962C8B-B14F-4D97-AF65-F5344CB8AC3E}">
        <p14:creationId xmlns:p14="http://schemas.microsoft.com/office/powerpoint/2010/main" val="722345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baseline="0" dirty="0"/>
              <a:t>First of all, the major over-estimated parts are corrected. Then the user notices the missing vessel branch that is a under-estimation part defect according to our classification.</a:t>
            </a:r>
            <a:endParaRPr lang="ru-RU" dirty="0"/>
          </a:p>
        </p:txBody>
      </p:sp>
    </p:spTree>
    <p:extLst>
      <p:ext uri="{BB962C8B-B14F-4D97-AF65-F5344CB8AC3E}">
        <p14:creationId xmlns:p14="http://schemas.microsoft.com/office/powerpoint/2010/main" val="1164541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The user makes some minor adjustments</a:t>
            </a:r>
            <a:r>
              <a:rPr lang="en-US" baseline="0" dirty="0"/>
              <a:t> to the segmentation mask by fixing layer defects. Over-estimation layer defect is located at the bifurcation point of the aorta. Some vessels are incorrectly thin, thus the user corrects the under-estimation layer defects.</a:t>
            </a:r>
            <a:endParaRPr lang="ru-RU" dirty="0"/>
          </a:p>
        </p:txBody>
      </p:sp>
    </p:spTree>
    <p:extLst>
      <p:ext uri="{BB962C8B-B14F-4D97-AF65-F5344CB8AC3E}">
        <p14:creationId xmlns:p14="http://schemas.microsoft.com/office/powerpoint/2010/main" val="1566678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Now</a:t>
            </a:r>
            <a:r>
              <a:rPr lang="en-US" baseline="0" dirty="0"/>
              <a:t> the vessel segmentation has sufficient quality for rendering reformation images. </a:t>
            </a:r>
            <a:r>
              <a:rPr lang="en-US" dirty="0"/>
              <a:t>With our</a:t>
            </a:r>
            <a:r>
              <a:rPr lang="en-US" baseline="0" dirty="0"/>
              <a:t> defect classification we cover most of the segmentation issues that occur at these quite dissimilar medical objects.</a:t>
            </a:r>
          </a:p>
        </p:txBody>
      </p:sp>
    </p:spTree>
    <p:extLst>
      <p:ext uri="{BB962C8B-B14F-4D97-AF65-F5344CB8AC3E}">
        <p14:creationId xmlns:p14="http://schemas.microsoft.com/office/powerpoint/2010/main" val="460770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Having introduced</a:t>
            </a:r>
            <a:r>
              <a:rPr lang="en-US" baseline="0" dirty="0"/>
              <a:t> our defect classification we now proceed with the volume editing techniques we developed.</a:t>
            </a:r>
            <a:endParaRPr lang="en-US" dirty="0"/>
          </a:p>
        </p:txBody>
      </p:sp>
    </p:spTree>
    <p:extLst>
      <p:ext uri="{BB962C8B-B14F-4D97-AF65-F5344CB8AC3E}">
        <p14:creationId xmlns:p14="http://schemas.microsoft.com/office/powerpoint/2010/main" val="2414721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We start with</a:t>
            </a:r>
            <a:r>
              <a:rPr lang="en-US" baseline="0" dirty="0"/>
              <a:t> the skeleton-based volume editing.</a:t>
            </a:r>
            <a:endParaRPr lang="ru-RU" dirty="0"/>
          </a:p>
        </p:txBody>
      </p:sp>
    </p:spTree>
    <p:extLst>
      <p:ext uri="{BB962C8B-B14F-4D97-AF65-F5344CB8AC3E}">
        <p14:creationId xmlns:p14="http://schemas.microsoft.com/office/powerpoint/2010/main" val="12881079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The workflow of the user with our technique is following: first, as input data the segmentation mask with problems is provided.</a:t>
            </a:r>
          </a:p>
        </p:txBody>
      </p:sp>
    </p:spTree>
    <p:extLst>
      <p:ext uri="{BB962C8B-B14F-4D97-AF65-F5344CB8AC3E}">
        <p14:creationId xmlns:p14="http://schemas.microsoft.com/office/powerpoint/2010/main" val="3592176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Then, the skeleton of the segmentation mask is constructed.</a:t>
            </a:r>
          </a:p>
        </p:txBody>
      </p:sp>
    </p:spTree>
    <p:extLst>
      <p:ext uri="{BB962C8B-B14F-4D97-AF65-F5344CB8AC3E}">
        <p14:creationId xmlns:p14="http://schemas.microsoft.com/office/powerpoint/2010/main" val="605662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r>
              <a:rPr lang="en-US" baseline="0" dirty="0"/>
              <a:t>During user interaction phase, the user via the selection tools operates on the skeleton. As a result, some part of the skeleton is selected</a:t>
            </a:r>
          </a:p>
        </p:txBody>
      </p:sp>
    </p:spTree>
    <p:extLst>
      <p:ext uri="{BB962C8B-B14F-4D97-AF65-F5344CB8AC3E}">
        <p14:creationId xmlns:p14="http://schemas.microsoft.com/office/powerpoint/2010/main" val="9566179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r>
              <a:rPr lang="en-US" baseline="0" dirty="0"/>
              <a:t>Red part of the mask corresponds to the selected part of the skeleton. This part of the mask is being corrected with a certain operation, like remove or add.</a:t>
            </a:r>
          </a:p>
        </p:txBody>
      </p:sp>
    </p:spTree>
    <p:extLst>
      <p:ext uri="{BB962C8B-B14F-4D97-AF65-F5344CB8AC3E}">
        <p14:creationId xmlns:p14="http://schemas.microsoft.com/office/powerpoint/2010/main" val="2297505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The objects that</a:t>
            </a:r>
            <a:r>
              <a:rPr lang="en-US" baseline="0" dirty="0"/>
              <a:t> we aim for in our thesis are various organs of the human body. The data is provided by various acquisition techniques, such as Computed Tomography, Magnetic Resonance Imaging and Ultrasound imaging. The usual workflow of the radiologist is following. First, the initial segmentation mask is created with automatic segmentation tools. Its quality is often suboptimal for diagnostics purposes due to presence of abnormalities, unavoidable differences in scanning protocols, variations between patients, inhomogeneities in tissue characteristics, and noise in the data. Before the radiologist can use analytic tools that offer various measurements, support diagnosis and treatment planning, he has to edit the segmentation mask to correct misclassifications.</a:t>
            </a:r>
          </a:p>
        </p:txBody>
      </p:sp>
    </p:spTree>
    <p:extLst>
      <p:ext uri="{BB962C8B-B14F-4D97-AF65-F5344CB8AC3E}">
        <p14:creationId xmlns:p14="http://schemas.microsoft.com/office/powerpoint/2010/main" val="40854124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r>
              <a:rPr lang="en-US" baseline="0" dirty="0"/>
              <a:t>Finally, the user receives corrected segmentation mask.</a:t>
            </a:r>
          </a:p>
        </p:txBody>
      </p:sp>
    </p:spTree>
    <p:extLst>
      <p:ext uri="{BB962C8B-B14F-4D97-AF65-F5344CB8AC3E}">
        <p14:creationId xmlns:p14="http://schemas.microsoft.com/office/powerpoint/2010/main" val="6018123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baseline="0" dirty="0"/>
              <a:t>For illustration purposes, we consider the following phantom dataset. It consists of the background and object voxels.</a:t>
            </a:r>
          </a:p>
        </p:txBody>
      </p:sp>
    </p:spTree>
    <p:extLst>
      <p:ext uri="{BB962C8B-B14F-4D97-AF65-F5344CB8AC3E}">
        <p14:creationId xmlns:p14="http://schemas.microsoft.com/office/powerpoint/2010/main" val="24562362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baseline="0" dirty="0"/>
              <a:t>The segmentation mask of the object is depicted in this slide. Also, we show here the skeleton voxels.</a:t>
            </a:r>
          </a:p>
        </p:txBody>
      </p:sp>
    </p:spTree>
    <p:extLst>
      <p:ext uri="{BB962C8B-B14F-4D97-AF65-F5344CB8AC3E}">
        <p14:creationId xmlns:p14="http://schemas.microsoft.com/office/powerpoint/2010/main" val="26902071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Imagine, that the</a:t>
            </a:r>
            <a:r>
              <a:rPr lang="en-US" baseline="0" dirty="0"/>
              <a:t> user selects this part of the skeleton by using the selection tool.</a:t>
            </a:r>
            <a:endParaRPr lang="ru-RU" dirty="0"/>
          </a:p>
        </p:txBody>
      </p:sp>
    </p:spTree>
    <p:extLst>
      <p:ext uri="{BB962C8B-B14F-4D97-AF65-F5344CB8AC3E}">
        <p14:creationId xmlns:p14="http://schemas.microsoft.com/office/powerpoint/2010/main" val="24609453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In</a:t>
            </a:r>
            <a:r>
              <a:rPr lang="en-US" baseline="0" dirty="0"/>
              <a:t> order to perform the segmentation editing, we need to define which voxels correspond to each selected skeleton voxel. There could be several such definitions. Our definition is based on two novel concepts: skeleton distance field and influence zones. The skeleton distance field measures the distance from each voxel to the closest skeleton voxel while taking into account topological properties of the segmentation mask. The influence zones can be thought of as non-overlapping sections of the segmentation mask, orthogonal to the skeleton.</a:t>
            </a:r>
          </a:p>
        </p:txBody>
      </p:sp>
    </p:spTree>
    <p:extLst>
      <p:ext uri="{BB962C8B-B14F-4D97-AF65-F5344CB8AC3E}">
        <p14:creationId xmlns:p14="http://schemas.microsoft.com/office/powerpoint/2010/main" val="13160235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baseline="0" dirty="0"/>
              <a:t>Now we will provide details on how we define the correspondence between the skeleton and voxels as well as organize the interaction.</a:t>
            </a:r>
          </a:p>
        </p:txBody>
      </p:sp>
    </p:spTree>
    <p:extLst>
      <p:ext uri="{BB962C8B-B14F-4D97-AF65-F5344CB8AC3E}">
        <p14:creationId xmlns:p14="http://schemas.microsoft.com/office/powerpoint/2010/main" val="8897987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baseline="0" dirty="0"/>
              <a:t>First, we start with the skeletonization as the skeleton distance field depends on it.</a:t>
            </a:r>
          </a:p>
        </p:txBody>
      </p:sp>
    </p:spTree>
    <p:extLst>
      <p:ext uri="{BB962C8B-B14F-4D97-AF65-F5344CB8AC3E}">
        <p14:creationId xmlns:p14="http://schemas.microsoft.com/office/powerpoint/2010/main" val="8897987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utilize thinning-based skeletonization.</a:t>
            </a:r>
            <a:r>
              <a:rPr lang="en-US" baseline="0" dirty="0"/>
              <a:t> </a:t>
            </a:r>
            <a:r>
              <a:rPr lang="en-US" dirty="0"/>
              <a:t>It operates</a:t>
            </a:r>
            <a:r>
              <a:rPr lang="en-US" baseline="0" dirty="0"/>
              <a:t> in the following manner.</a:t>
            </a:r>
          </a:p>
        </p:txBody>
      </p:sp>
    </p:spTree>
    <p:extLst>
      <p:ext uri="{BB962C8B-B14F-4D97-AF65-F5344CB8AC3E}">
        <p14:creationId xmlns:p14="http://schemas.microsoft.com/office/powerpoint/2010/main" val="26959311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baseline="0" dirty="0"/>
              <a:t>At each iteration voxels at the boundary of the segmentation mask are removed. If removal of a voxel changes the topological properties of the segmentation mask, then the voxel stays.</a:t>
            </a:r>
          </a:p>
        </p:txBody>
      </p:sp>
    </p:spTree>
    <p:extLst>
      <p:ext uri="{BB962C8B-B14F-4D97-AF65-F5344CB8AC3E}">
        <p14:creationId xmlns:p14="http://schemas.microsoft.com/office/powerpoint/2010/main" val="6028141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Iterations are repeated until no more voxels can be removed. </a:t>
            </a:r>
            <a:r>
              <a:rPr lang="en-US" dirty="0"/>
              <a:t>Voxels</a:t>
            </a:r>
            <a:r>
              <a:rPr lang="en-US" baseline="0" dirty="0"/>
              <a:t> left are the skeleton voxels.</a:t>
            </a:r>
            <a:endParaRPr lang="ru-RU" dirty="0"/>
          </a:p>
        </p:txBody>
      </p:sp>
    </p:spTree>
    <p:extLst>
      <p:ext uri="{BB962C8B-B14F-4D97-AF65-F5344CB8AC3E}">
        <p14:creationId xmlns:p14="http://schemas.microsoft.com/office/powerpoint/2010/main" val="739229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First</a:t>
            </a:r>
            <a:r>
              <a:rPr lang="en-US" baseline="0" dirty="0"/>
              <a:t> class of existing approaches to the segmentation editing is represented by interactive segmentation techniques. These techniques, based on graph cuts, random walkers, live wires, active contours and statistical shape models, allow the user to interactively segment the object. These methods generally do not allow to edit the existing mask, but instead create it from scratch. The guidance here is rather limited. For graph cut and random walker methods the underlying uncertainty of the segmentation is quantified and communicated to the user. With live wires, the plane that contains the most unstable contour is found. With active contour methods and statistical shape models the user is not guided towards uncertain or unstable regions of the segmentation mask to the best of our knowledge.</a:t>
            </a:r>
            <a:endParaRPr lang="ru-RU" dirty="0"/>
          </a:p>
        </p:txBody>
      </p:sp>
    </p:spTree>
    <p:extLst>
      <p:ext uri="{BB962C8B-B14F-4D97-AF65-F5344CB8AC3E}">
        <p14:creationId xmlns:p14="http://schemas.microsoft.com/office/powerpoint/2010/main" val="23060887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baseline="0" dirty="0"/>
              <a:t>Then, we proceed with skeleton distance field computation.</a:t>
            </a:r>
          </a:p>
        </p:txBody>
      </p:sp>
    </p:spTree>
    <p:extLst>
      <p:ext uri="{BB962C8B-B14F-4D97-AF65-F5344CB8AC3E}">
        <p14:creationId xmlns:p14="http://schemas.microsoft.com/office/powerpoint/2010/main" val="17566911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constructed during the skeletonization.</a:t>
            </a:r>
            <a:endParaRPr lang="ru-RU" dirty="0"/>
          </a:p>
        </p:txBody>
      </p:sp>
    </p:spTree>
    <p:extLst>
      <p:ext uri="{BB962C8B-B14F-4D97-AF65-F5344CB8AC3E}">
        <p14:creationId xmlns:p14="http://schemas.microsoft.com/office/powerpoint/2010/main" val="16240770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We assign to each removed</a:t>
            </a:r>
            <a:r>
              <a:rPr lang="en-US" baseline="0" dirty="0"/>
              <a:t> voxel the number of iteration when it was removed.</a:t>
            </a:r>
            <a:endParaRPr lang="ru-RU" dirty="0"/>
          </a:p>
        </p:txBody>
      </p:sp>
    </p:spTree>
    <p:extLst>
      <p:ext uri="{BB962C8B-B14F-4D97-AF65-F5344CB8AC3E}">
        <p14:creationId xmlns:p14="http://schemas.microsoft.com/office/powerpoint/2010/main" val="31886135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ru-RU" dirty="0"/>
          </a:p>
        </p:txBody>
      </p:sp>
    </p:spTree>
    <p:extLst>
      <p:ext uri="{BB962C8B-B14F-4D97-AF65-F5344CB8AC3E}">
        <p14:creationId xmlns:p14="http://schemas.microsoft.com/office/powerpoint/2010/main" val="36694094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Then,</a:t>
            </a:r>
            <a:r>
              <a:rPr lang="en-US" baseline="0" dirty="0"/>
              <a:t> the s</a:t>
            </a:r>
            <a:r>
              <a:rPr lang="en-US" dirty="0"/>
              <a:t>keleton distance of</a:t>
            </a:r>
            <a:r>
              <a:rPr lang="en-US" baseline="0" dirty="0"/>
              <a:t> a voxel equals to the maximal number of iterations minus the number of iteration when the voxel was removed. </a:t>
            </a:r>
            <a:r>
              <a:rPr lang="en-US" dirty="0"/>
              <a:t>As skeleton voxels are</a:t>
            </a:r>
            <a:r>
              <a:rPr lang="en-US" baseline="0" dirty="0"/>
              <a:t> never removed, we assign to them zero distances.</a:t>
            </a:r>
            <a:endParaRPr lang="ru-RU" dirty="0"/>
          </a:p>
        </p:txBody>
      </p:sp>
    </p:spTree>
    <p:extLst>
      <p:ext uri="{BB962C8B-B14F-4D97-AF65-F5344CB8AC3E}">
        <p14:creationId xmlns:p14="http://schemas.microsoft.com/office/powerpoint/2010/main" val="23805814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baseline="0" dirty="0"/>
              <a:t>Using the skeleton distance field we may determine influence zones</a:t>
            </a:r>
          </a:p>
        </p:txBody>
      </p:sp>
    </p:spTree>
    <p:extLst>
      <p:ext uri="{BB962C8B-B14F-4D97-AF65-F5344CB8AC3E}">
        <p14:creationId xmlns:p14="http://schemas.microsoft.com/office/powerpoint/2010/main" val="8279233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zones</a:t>
            </a:r>
            <a:r>
              <a:rPr lang="en-US" baseline="0" dirty="0"/>
              <a:t> are local parts of the segmentation mask that are connected to individual skeleton voxels. The influence zones are based on the skeleton distance field. They rely on the shortest path D from skeleton voxel p to voxel q in the segmentation mask. Formally, the influence zone of a skeleton voxel p is a set of voxels q, such that the path from p to q is the shortest compared to all other skeleton voxels.</a:t>
            </a:r>
          </a:p>
        </p:txBody>
      </p:sp>
    </p:spTree>
    <p:extLst>
      <p:ext uri="{BB962C8B-B14F-4D97-AF65-F5344CB8AC3E}">
        <p14:creationId xmlns:p14="http://schemas.microsoft.com/office/powerpoint/2010/main" val="6596773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baseline="0" dirty="0"/>
              <a:t>We start with the skeleton voxels. If a voxel q has a neighboring skeleton voxel p, then it is assigned to the influence zone of p. </a:t>
            </a:r>
            <a:r>
              <a:rPr lang="en-US" dirty="0"/>
              <a:t>The arrows</a:t>
            </a:r>
            <a:r>
              <a:rPr lang="en-US" baseline="0" dirty="0"/>
              <a:t> connect voxels within influence zones.</a:t>
            </a:r>
          </a:p>
        </p:txBody>
      </p:sp>
    </p:spTree>
    <p:extLst>
      <p:ext uri="{BB962C8B-B14F-4D97-AF65-F5344CB8AC3E}">
        <p14:creationId xmlns:p14="http://schemas.microsoft.com/office/powerpoint/2010/main" val="40502021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Intermediate state of the influence zones construction is shown here.</a:t>
            </a:r>
          </a:p>
        </p:txBody>
      </p:sp>
    </p:spTree>
    <p:extLst>
      <p:ext uri="{BB962C8B-B14F-4D97-AF65-F5344CB8AC3E}">
        <p14:creationId xmlns:p14="http://schemas.microsoft.com/office/powerpoint/2010/main" val="21080427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However,</a:t>
            </a:r>
            <a:r>
              <a:rPr lang="en-US" baseline="0" dirty="0"/>
              <a:t> not all voxels have neighboring skeleton voxels. Then we continue constructing the influence zones as follows. If a voxel q has a neighboring voxel r such that skeleton distance of r is less than skeleton distance of q, then q is assigned to the influence zone of r.</a:t>
            </a:r>
          </a:p>
          <a:p>
            <a:endParaRPr lang="ru-RU" dirty="0"/>
          </a:p>
        </p:txBody>
      </p:sp>
    </p:spTree>
    <p:extLst>
      <p:ext uri="{BB962C8B-B14F-4D97-AF65-F5344CB8AC3E}">
        <p14:creationId xmlns:p14="http://schemas.microsoft.com/office/powerpoint/2010/main" val="1424013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Volume editing techniques allow the user to edit arbitrary segmentation mask in order to reach the desired</a:t>
            </a:r>
            <a:r>
              <a:rPr lang="en-US" baseline="0" dirty="0"/>
              <a:t> output. Some approaches represent the mask as a mesh that can be adjusted by the user by displacing vertices and applying deformation forces. With sketches the user can mark the defective regions and specify the necessary editing operations. The segmentation mask is then interpolated to fit the sketches. For specific objects, such as bones, cartilages, heart ventricles specialized editing tools exist. These tools are oriented towards common defects that occur during segmenting such objects. With the skeleton-based volume editing that we introduce the user can specify parts of the mask for the subsequent editing by manipulating on the skeleton. With a few pre-defined correction operations, the user fixes the selected defects. These volume editing approaches provide no guidance of the user towards the segmentation defects or their fixes.</a:t>
            </a:r>
            <a:endParaRPr lang="ru-RU" dirty="0"/>
          </a:p>
        </p:txBody>
      </p:sp>
    </p:spTree>
    <p:extLst>
      <p:ext uri="{BB962C8B-B14F-4D97-AF65-F5344CB8AC3E}">
        <p14:creationId xmlns:p14="http://schemas.microsoft.com/office/powerpoint/2010/main" val="29245704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With this new rule, we continue the influence zones construction.</a:t>
            </a:r>
          </a:p>
        </p:txBody>
      </p:sp>
    </p:spTree>
    <p:extLst>
      <p:ext uri="{BB962C8B-B14F-4D97-AF65-F5344CB8AC3E}">
        <p14:creationId xmlns:p14="http://schemas.microsoft.com/office/powerpoint/2010/main" val="24468925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34501958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The influence zones are finally constructed. </a:t>
            </a:r>
            <a:r>
              <a:rPr lang="en-US" dirty="0"/>
              <a:t>If we now color-code each influence zone,</a:t>
            </a:r>
            <a:r>
              <a:rPr lang="en-US" baseline="0" dirty="0"/>
              <a:t> we get the following image. </a:t>
            </a:r>
            <a:endParaRPr lang="en-US" dirty="0"/>
          </a:p>
        </p:txBody>
      </p:sp>
    </p:spTree>
    <p:extLst>
      <p:ext uri="{BB962C8B-B14F-4D97-AF65-F5344CB8AC3E}">
        <p14:creationId xmlns:p14="http://schemas.microsoft.com/office/powerpoint/2010/main" val="40843382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There are the cases when</a:t>
            </a:r>
            <a:r>
              <a:rPr lang="en-US" baseline="0" dirty="0"/>
              <a:t> we need to handle ambiguities in assignment of the influence zones. </a:t>
            </a:r>
            <a:r>
              <a:rPr lang="en-US" dirty="0"/>
              <a:t>The first rule to handle</a:t>
            </a:r>
            <a:r>
              <a:rPr lang="en-US" baseline="0" dirty="0"/>
              <a:t> the ambiguities is to use the Euclidean distance between the target voxel q and the source voxels p, r, and s. If there are several source voxels, we select from them one with the smallest Euclidean distance. If however, this is not enough to rule out the ambiguities, we apply the second rule. We assign the target voxel q to the influence zone with the smallest population. These two rules handle the ambiguities as shown in the example column.</a:t>
            </a:r>
          </a:p>
        </p:txBody>
      </p:sp>
    </p:spTree>
    <p:extLst>
      <p:ext uri="{BB962C8B-B14F-4D97-AF65-F5344CB8AC3E}">
        <p14:creationId xmlns:p14="http://schemas.microsoft.com/office/powerpoint/2010/main" val="31136473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influence</a:t>
            </a:r>
            <a:r>
              <a:rPr lang="en-US" baseline="0" dirty="0"/>
              <a:t> zones the selection on the skeleton can be propagated towards voxels in the segmentation mask.</a:t>
            </a:r>
            <a:endParaRPr lang="ru-RU" dirty="0"/>
          </a:p>
        </p:txBody>
      </p:sp>
    </p:spTree>
    <p:extLst>
      <p:ext uri="{BB962C8B-B14F-4D97-AF65-F5344CB8AC3E}">
        <p14:creationId xmlns:p14="http://schemas.microsoft.com/office/powerpoint/2010/main" val="29479848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The user have the following selection tools:</a:t>
            </a:r>
            <a:r>
              <a:rPr lang="en-US" baseline="0" dirty="0"/>
              <a:t> </a:t>
            </a:r>
            <a:r>
              <a:rPr lang="en-US" dirty="0"/>
              <a:t>Needle,</a:t>
            </a:r>
            <a:r>
              <a:rPr lang="en-US" baseline="0" dirty="0"/>
              <a:t> S</a:t>
            </a:r>
            <a:r>
              <a:rPr lang="en-US" dirty="0"/>
              <a:t>calpel,</a:t>
            </a:r>
            <a:r>
              <a:rPr lang="en-US" baseline="0" dirty="0"/>
              <a:t> Lasso.</a:t>
            </a:r>
          </a:p>
        </p:txBody>
      </p:sp>
    </p:spTree>
    <p:extLst>
      <p:ext uri="{BB962C8B-B14F-4D97-AF65-F5344CB8AC3E}">
        <p14:creationId xmlns:p14="http://schemas.microsoft.com/office/powerpoint/2010/main" val="22529829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we demonstrate the scalpel selection tool that selects part of the skeleton in the example dataset.</a:t>
            </a:r>
          </a:p>
        </p:txBody>
      </p:sp>
    </p:spTree>
    <p:extLst>
      <p:ext uri="{BB962C8B-B14F-4D97-AF65-F5344CB8AC3E}">
        <p14:creationId xmlns:p14="http://schemas.microsoft.com/office/powerpoint/2010/main" val="1954343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propagate the selection</a:t>
            </a:r>
            <a:r>
              <a:rPr lang="en-US" baseline="0" dirty="0"/>
              <a:t> to voxels of the segmentation mask via the influence zones. The red part of the segmentation mask is selected here.</a:t>
            </a:r>
            <a:endParaRPr lang="ru-RU" dirty="0"/>
          </a:p>
        </p:txBody>
      </p:sp>
    </p:spTree>
    <p:extLst>
      <p:ext uri="{BB962C8B-B14F-4D97-AF65-F5344CB8AC3E}">
        <p14:creationId xmlns:p14="http://schemas.microsoft.com/office/powerpoint/2010/main" val="1371170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user chooses the “remove part” operation. Results</a:t>
            </a:r>
            <a:r>
              <a:rPr lang="en-US" baseline="0" dirty="0"/>
              <a:t> of the editing are displayed on the right side.</a:t>
            </a:r>
            <a:endParaRPr lang="ru-RU" dirty="0"/>
          </a:p>
        </p:txBody>
      </p:sp>
    </p:spTree>
    <p:extLst>
      <p:ext uri="{BB962C8B-B14F-4D97-AF65-F5344CB8AC3E}">
        <p14:creationId xmlns:p14="http://schemas.microsoft.com/office/powerpoint/2010/main" val="19089334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In</a:t>
            </a:r>
            <a:r>
              <a:rPr lang="en-US" baseline="0" dirty="0"/>
              <a:t> this medical dataset the user would like to correct the over-estimation defect. He selects the part of the segmentation mask with the scalpel selection tool. The user chooses the “remove part” operation. The removed part is highlighted in red.</a:t>
            </a:r>
          </a:p>
        </p:txBody>
      </p:sp>
    </p:spTree>
    <p:extLst>
      <p:ext uri="{BB962C8B-B14F-4D97-AF65-F5344CB8AC3E}">
        <p14:creationId xmlns:p14="http://schemas.microsoft.com/office/powerpoint/2010/main" val="1805877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We enhance our</a:t>
            </a:r>
            <a:r>
              <a:rPr lang="en-US" baseline="0" dirty="0"/>
              <a:t> skeleton-based volume editing with a guidance of the user. With the guided volume editing based on histogram dissimilarity we are able to detect certain types of segmentation defects. We present them to the user who decides which suggested defects to fix. With the statistics-driven localization of dissimilarities in data we statistically compare the suggested defects with the reference parts of the object. This way, we can identify regions that most likely contain the defects.</a:t>
            </a:r>
            <a:endParaRPr lang="ru-RU" dirty="0"/>
          </a:p>
        </p:txBody>
      </p:sp>
    </p:spTree>
    <p:extLst>
      <p:ext uri="{BB962C8B-B14F-4D97-AF65-F5344CB8AC3E}">
        <p14:creationId xmlns:p14="http://schemas.microsoft.com/office/powerpoint/2010/main" val="17889765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After applying the correction, the over-estimated region is</a:t>
            </a:r>
            <a:r>
              <a:rPr lang="en-US" baseline="0" dirty="0"/>
              <a:t> </a:t>
            </a:r>
            <a:r>
              <a:rPr lang="en-US" dirty="0"/>
              <a:t>fixed. </a:t>
            </a:r>
            <a:r>
              <a:rPr lang="en-US" baseline="0" dirty="0"/>
              <a:t>The user interaction was just 2 mouse clicks for the specification of the defect.</a:t>
            </a:r>
            <a:endParaRPr lang="ru-RU" dirty="0"/>
          </a:p>
        </p:txBody>
      </p:sp>
    </p:spTree>
    <p:extLst>
      <p:ext uri="{BB962C8B-B14F-4D97-AF65-F5344CB8AC3E}">
        <p14:creationId xmlns:p14="http://schemas.microsoft.com/office/powerpoint/2010/main" val="25293332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We collected feedback</a:t>
            </a:r>
            <a:r>
              <a:rPr lang="en-US" baseline="0" dirty="0"/>
              <a:t> of users on our technique. We used 20 Computed Tomography Angiography datasets of liver in abdominal region. The average correction time was one hundred five seconds. We measured the quality of the segmentation masks before and after the correction by the Jaccard Coefficient. The lowest quality improved from zero point seventy six to zero point ninety. The average quality increased from zero point eighty six to zero point ninety three. One domain expert commented that our technique is sufficiently precise to correct major segmentation defects.</a:t>
            </a:r>
            <a:endParaRPr lang="en-US" dirty="0"/>
          </a:p>
        </p:txBody>
      </p:sp>
    </p:spTree>
    <p:extLst>
      <p:ext uri="{BB962C8B-B14F-4D97-AF65-F5344CB8AC3E}">
        <p14:creationId xmlns:p14="http://schemas.microsoft.com/office/powerpoint/2010/main" val="11100759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To summarize,</a:t>
            </a:r>
            <a:r>
              <a:rPr lang="en-US" baseline="0" dirty="0"/>
              <a:t> the skeleton-based volume editing provides support for the simplified defect selection by the user and offers selection tools and operations for rapid correction of major segmentation defects.</a:t>
            </a:r>
          </a:p>
          <a:p>
            <a:r>
              <a:rPr lang="en-US" baseline="0" dirty="0"/>
              <a:t>The selection is based on the structural information derived from the skeleton.</a:t>
            </a:r>
            <a:endParaRPr lang="en-US" dirty="0"/>
          </a:p>
        </p:txBody>
      </p:sp>
    </p:spTree>
    <p:extLst>
      <p:ext uri="{BB962C8B-B14F-4D97-AF65-F5344CB8AC3E}">
        <p14:creationId xmlns:p14="http://schemas.microsoft.com/office/powerpoint/2010/main" val="11252050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Now we move to our next technique</a:t>
            </a:r>
            <a:r>
              <a:rPr lang="en-US" baseline="0" dirty="0"/>
              <a:t> that offers guidance to the user.</a:t>
            </a:r>
            <a:endParaRPr lang="en-US" dirty="0"/>
          </a:p>
        </p:txBody>
      </p:sp>
    </p:spTree>
    <p:extLst>
      <p:ext uri="{BB962C8B-B14F-4D97-AF65-F5344CB8AC3E}">
        <p14:creationId xmlns:p14="http://schemas.microsoft.com/office/powerpoint/2010/main" val="5966093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Without</a:t>
            </a:r>
            <a:r>
              <a:rPr lang="en-US" baseline="0" dirty="0"/>
              <a:t> guidance, the user has to select the defect prior to its editing. It is a manual search task that is error-prone as it involves complicated interaction in 3D. Our idea is to guide the user towards the defects after we detected them.</a:t>
            </a:r>
          </a:p>
        </p:txBody>
      </p:sp>
    </p:spTree>
    <p:extLst>
      <p:ext uri="{BB962C8B-B14F-4D97-AF65-F5344CB8AC3E}">
        <p14:creationId xmlns:p14="http://schemas.microsoft.com/office/powerpoint/2010/main" val="23491779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assumption is that the object and the over-estimation</a:t>
            </a:r>
            <a:r>
              <a:rPr lang="en-US" baseline="0" dirty="0"/>
              <a:t> defects have different data value distributions. We start with the definition of regions, where we collect data values. Then we discuss how exactly we store the collected data. Next, we introduce our dissimilarity measure. Finally, with the help of derived dissimilarities, we construct the correction scenarios that target the defects. As for under-estimation defects, we will refer to them later. </a:t>
            </a:r>
          </a:p>
        </p:txBody>
      </p:sp>
    </p:spTree>
    <p:extLst>
      <p:ext uri="{BB962C8B-B14F-4D97-AF65-F5344CB8AC3E}">
        <p14:creationId xmlns:p14="http://schemas.microsoft.com/office/powerpoint/2010/main" val="12500861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consider the first phantom object.</a:t>
            </a:r>
            <a:r>
              <a:rPr lang="en-US" baseline="0" dirty="0"/>
              <a:t> Here we</a:t>
            </a:r>
            <a:r>
              <a:rPr lang="en-US" dirty="0"/>
              <a:t> have two</a:t>
            </a:r>
            <a:r>
              <a:rPr lang="en-US" baseline="0" dirty="0"/>
              <a:t> classes of voxels – background and object. They have different distributions of scalar values.</a:t>
            </a:r>
            <a:endParaRPr lang="en-US" dirty="0"/>
          </a:p>
        </p:txBody>
      </p:sp>
    </p:spTree>
    <p:extLst>
      <p:ext uri="{BB962C8B-B14F-4D97-AF65-F5344CB8AC3E}">
        <p14:creationId xmlns:p14="http://schemas.microsoft.com/office/powerpoint/2010/main" val="37670536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a:t>
            </a:r>
            <a:r>
              <a:rPr lang="en-US" baseline="0" dirty="0"/>
              <a:t> segmentation mask definitely contains over-estimation defects.</a:t>
            </a:r>
            <a:endParaRPr lang="en-US" dirty="0"/>
          </a:p>
        </p:txBody>
      </p:sp>
    </p:spTree>
    <p:extLst>
      <p:ext uri="{BB962C8B-B14F-4D97-AF65-F5344CB8AC3E}">
        <p14:creationId xmlns:p14="http://schemas.microsoft.com/office/powerpoint/2010/main" val="27228224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represent</a:t>
            </a:r>
            <a:r>
              <a:rPr lang="en-US" baseline="0" dirty="0"/>
              <a:t> the segmentation mask by the means of the skeleton.</a:t>
            </a:r>
            <a:endParaRPr lang="en-US" dirty="0"/>
          </a:p>
        </p:txBody>
      </p:sp>
    </p:spTree>
    <p:extLst>
      <p:ext uri="{BB962C8B-B14F-4D97-AF65-F5344CB8AC3E}">
        <p14:creationId xmlns:p14="http://schemas.microsoft.com/office/powerpoint/2010/main" val="22405682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During the skeletonization process, we also construct a skeleton distance field.</a:t>
            </a:r>
            <a:r>
              <a:rPr lang="ru-RU" dirty="0"/>
              <a:t> </a:t>
            </a:r>
            <a:r>
              <a:rPr lang="en-US" dirty="0"/>
              <a:t>The iso-surfaces of a skeleton distance field are shown here with colored bands.</a:t>
            </a:r>
          </a:p>
        </p:txBody>
      </p:sp>
    </p:spTree>
    <p:extLst>
      <p:ext uri="{BB962C8B-B14F-4D97-AF65-F5344CB8AC3E}">
        <p14:creationId xmlns:p14="http://schemas.microsoft.com/office/powerpoint/2010/main" val="3832560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In the thesis</a:t>
            </a:r>
            <a:r>
              <a:rPr lang="en-US" baseline="0" dirty="0"/>
              <a:t> we identified the following research questions: How to select the defects prior to the correction? How to correct the selected defects? How to detect certain types of defects? How to present detected defects to the user? How to design the interactive editing process? Each segmentation editing technique has to deal with the questions one, two and five. Only advanced techniques tackle the questions three and four.</a:t>
            </a:r>
          </a:p>
        </p:txBody>
      </p:sp>
    </p:spTree>
    <p:extLst>
      <p:ext uri="{BB962C8B-B14F-4D97-AF65-F5344CB8AC3E}">
        <p14:creationId xmlns:p14="http://schemas.microsoft.com/office/powerpoint/2010/main" val="21826421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Then we construct</a:t>
            </a:r>
            <a:r>
              <a:rPr lang="en-US" baseline="0" dirty="0"/>
              <a:t> the influence zones. </a:t>
            </a:r>
            <a:r>
              <a:rPr lang="en-US" dirty="0"/>
              <a:t>They are shown here with colored bands.</a:t>
            </a:r>
          </a:p>
        </p:txBody>
      </p:sp>
    </p:spTree>
    <p:extLst>
      <p:ext uri="{BB962C8B-B14F-4D97-AF65-F5344CB8AC3E}">
        <p14:creationId xmlns:p14="http://schemas.microsoft.com/office/powerpoint/2010/main" val="31082360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a:t>
            </a:r>
            <a:r>
              <a:rPr lang="en-US" baseline="0" dirty="0"/>
              <a:t> calculate a dissimilarity value delta-one at each skeleton voxel, in order to detect</a:t>
            </a:r>
            <a:r>
              <a:rPr lang="en-US" dirty="0"/>
              <a:t> part defects.</a:t>
            </a:r>
            <a:endParaRPr lang="en-US" baseline="0" dirty="0"/>
          </a:p>
        </p:txBody>
      </p:sp>
    </p:spTree>
    <p:extLst>
      <p:ext uri="{BB962C8B-B14F-4D97-AF65-F5344CB8AC3E}">
        <p14:creationId xmlns:p14="http://schemas.microsoft.com/office/powerpoint/2010/main" val="20149986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To illustrate the process, let us consider this skeleton voxel. </a:t>
            </a:r>
            <a:r>
              <a:rPr lang="en-US" dirty="0"/>
              <a:t>The dissimilarity value comes</a:t>
            </a:r>
            <a:r>
              <a:rPr lang="en-US" baseline="0" dirty="0"/>
              <a:t> from comparison of histograms. Each histogram accumulates data values inside certain influence zone. For this particular skeleton voxel, we compare the histograms of the following three adjacent influence zones.</a:t>
            </a:r>
          </a:p>
        </p:txBody>
      </p:sp>
    </p:spTree>
    <p:extLst>
      <p:ext uri="{BB962C8B-B14F-4D97-AF65-F5344CB8AC3E}">
        <p14:creationId xmlns:p14="http://schemas.microsoft.com/office/powerpoint/2010/main" val="9765248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Now we introduce a dissimilarity measure between the</a:t>
            </a:r>
            <a:r>
              <a:rPr lang="en-US" baseline="0" dirty="0"/>
              <a:t> histograms.</a:t>
            </a:r>
          </a:p>
        </p:txBody>
      </p:sp>
    </p:spTree>
    <p:extLst>
      <p:ext uri="{BB962C8B-B14F-4D97-AF65-F5344CB8AC3E}">
        <p14:creationId xmlns:p14="http://schemas.microsoft.com/office/powerpoint/2010/main" val="25901719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We intersect all the histograms. </a:t>
            </a:r>
            <a:r>
              <a:rPr lang="en-US" dirty="0"/>
              <a:t>Then we calculate area of intersection. This area represents the common part that</a:t>
            </a:r>
            <a:r>
              <a:rPr lang="en-US" baseline="0" dirty="0"/>
              <a:t> the histograms share with each other.</a:t>
            </a:r>
          </a:p>
        </p:txBody>
      </p:sp>
    </p:spTree>
    <p:extLst>
      <p:ext uri="{BB962C8B-B14F-4D97-AF65-F5344CB8AC3E}">
        <p14:creationId xmlns:p14="http://schemas.microsoft.com/office/powerpoint/2010/main" val="15507327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create a dissimilarity measure we subtract the area of intersection from one. Our dissimilarity measure is normalized. In case of no differences between the histograms it yields zero. As the differences appear, the dissimilarity value increases. Non-overlapping histograms have a maximal dissimilarity value of one.  For this particular voxel, the dissimilarity value is rather high, which indicates presence of a part defect.</a:t>
            </a:r>
          </a:p>
        </p:txBody>
      </p:sp>
    </p:spTree>
    <p:extLst>
      <p:ext uri="{BB962C8B-B14F-4D97-AF65-F5344CB8AC3E}">
        <p14:creationId xmlns:p14="http://schemas.microsoft.com/office/powerpoint/2010/main" val="23793563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Let us now try the region that is segmented properly.</a:t>
            </a:r>
          </a:p>
        </p:txBody>
      </p:sp>
    </p:spTree>
    <p:extLst>
      <p:ext uri="{BB962C8B-B14F-4D97-AF65-F5344CB8AC3E}">
        <p14:creationId xmlns:p14="http://schemas.microsoft.com/office/powerpoint/2010/main" val="33546265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histograms</a:t>
            </a:r>
            <a:r>
              <a:rPr lang="en-US" baseline="0" dirty="0"/>
              <a:t> look quite the same, however, there is some fluctuation of data values.</a:t>
            </a:r>
            <a:endParaRPr lang="en-US" dirty="0"/>
          </a:p>
        </p:txBody>
      </p:sp>
    </p:spTree>
    <p:extLst>
      <p:ext uri="{BB962C8B-B14F-4D97-AF65-F5344CB8AC3E}">
        <p14:creationId xmlns:p14="http://schemas.microsoft.com/office/powerpoint/2010/main" val="9198941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measure shows</a:t>
            </a:r>
            <a:r>
              <a:rPr lang="en-US" baseline="0" dirty="0"/>
              <a:t> rather small dissimilarity. With such low value we are sure that this region is homogeneous enough.</a:t>
            </a:r>
            <a:endParaRPr lang="en-US" dirty="0"/>
          </a:p>
        </p:txBody>
      </p:sp>
    </p:spTree>
    <p:extLst>
      <p:ext uri="{BB962C8B-B14F-4D97-AF65-F5344CB8AC3E}">
        <p14:creationId xmlns:p14="http://schemas.microsoft.com/office/powerpoint/2010/main" val="16207432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now analyze the dissimilarity values at the skeleton voxels. By our assumption, defects and the object are separated from each other by ridges of the dissimilarity.</a:t>
            </a:r>
          </a:p>
        </p:txBody>
      </p:sp>
    </p:spTree>
    <p:extLst>
      <p:ext uri="{BB962C8B-B14F-4D97-AF65-F5344CB8AC3E}">
        <p14:creationId xmlns:p14="http://schemas.microsoft.com/office/powerpoint/2010/main" val="1272703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support interactive selection of parts of the segmentation mask (Q1) and automatically detect segmentation defects (Q3), we use topological representation of the segmentation mask. Precisely,</a:t>
            </a:r>
            <a:r>
              <a:rPr lang="en-US" baseline="0" dirty="0"/>
              <a:t> we use a skeleton. The skeleton can be defined using the medial axis transformation. After the transformation, for each point p of the mask we know the closest boundary points. The skeleton consists of the points that have more than one closest boundary point.</a:t>
            </a:r>
          </a:p>
        </p:txBody>
      </p:sp>
    </p:spTree>
    <p:extLst>
      <p:ext uri="{BB962C8B-B14F-4D97-AF65-F5344CB8AC3E}">
        <p14:creationId xmlns:p14="http://schemas.microsoft.com/office/powerpoint/2010/main" val="38610257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find these ridges we use the watershed transformation over</a:t>
            </a:r>
            <a:r>
              <a:rPr lang="en-US" baseline="0" dirty="0"/>
              <a:t> the dissimilarity delta-1 defined on the skeleton</a:t>
            </a:r>
            <a:r>
              <a:rPr lang="en-US" dirty="0"/>
              <a:t>. Here we have two ridges</a:t>
            </a:r>
            <a:r>
              <a:rPr lang="en-US" baseline="0" dirty="0"/>
              <a:t> R1 and R2 that separate three basins B1, B2, and B3. Each basin represents a part of the segmentation mask that is either a defect or belongs to the object.</a:t>
            </a:r>
            <a:endParaRPr lang="en-US" dirty="0"/>
          </a:p>
        </p:txBody>
      </p:sp>
    </p:spTree>
    <p:extLst>
      <p:ext uri="{BB962C8B-B14F-4D97-AF65-F5344CB8AC3E}">
        <p14:creationId xmlns:p14="http://schemas.microsoft.com/office/powerpoint/2010/main" val="314265805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
            </a:r>
            <a:r>
              <a:rPr lang="en-US" baseline="0" dirty="0"/>
              <a:t>e proceed with the hierarchical watershed transformation that merges basins with small differences together. As a result, we get a hierarchy of the basins. Each level of hierarchy represents the entire segmentation mask with a certain level of detail. Each basin represents a correction region that the user can fix.</a:t>
            </a:r>
          </a:p>
        </p:txBody>
      </p:sp>
    </p:spTree>
    <p:extLst>
      <p:ext uri="{BB962C8B-B14F-4D97-AF65-F5344CB8AC3E}">
        <p14:creationId xmlns:p14="http://schemas.microsoft.com/office/powerpoint/2010/main" val="91562826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By adjusting the level of detail the user can get coarse or fine suggestions on where the defects are located.</a:t>
            </a:r>
          </a:p>
        </p:txBody>
      </p:sp>
    </p:spTree>
    <p:extLst>
      <p:ext uri="{BB962C8B-B14F-4D97-AF65-F5344CB8AC3E}">
        <p14:creationId xmlns:p14="http://schemas.microsoft.com/office/powerpoint/2010/main" val="29322100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demonstrate how the</a:t>
            </a:r>
            <a:r>
              <a:rPr lang="en-US" baseline="0" dirty="0"/>
              <a:t> user corrects the part defect in our example. He chooses certain level of detail, where two correction regions are presented. Then he selects one, and our technique fixes the defect by removing entire red region from the segmentation mask.</a:t>
            </a:r>
            <a:endParaRPr lang="en-US" dirty="0"/>
          </a:p>
        </p:txBody>
      </p:sp>
    </p:spTree>
    <p:extLst>
      <p:ext uri="{BB962C8B-B14F-4D97-AF65-F5344CB8AC3E}">
        <p14:creationId xmlns:p14="http://schemas.microsoft.com/office/powerpoint/2010/main" val="361459060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 us</a:t>
            </a:r>
            <a:r>
              <a:rPr lang="en-US" baseline="0" dirty="0"/>
              <a:t> consider layer defects</a:t>
            </a:r>
            <a:r>
              <a:rPr lang="en-US" dirty="0"/>
              <a:t>.</a:t>
            </a:r>
            <a:r>
              <a:rPr lang="en-US" baseline="0" dirty="0"/>
              <a:t> In order to detect them, w</a:t>
            </a:r>
            <a:r>
              <a:rPr lang="en-US" dirty="0"/>
              <a:t>e</a:t>
            </a:r>
            <a:r>
              <a:rPr lang="en-US" baseline="0" dirty="0"/>
              <a:t> calculate a dissimilarity value delta-two at each skeleton voxel.</a:t>
            </a:r>
          </a:p>
        </p:txBody>
      </p:sp>
    </p:spTree>
    <p:extLst>
      <p:ext uri="{BB962C8B-B14F-4D97-AF65-F5344CB8AC3E}">
        <p14:creationId xmlns:p14="http://schemas.microsoft.com/office/powerpoint/2010/main" val="235095919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illustrate the process, let us consider this skeleton voxel. </a:t>
            </a:r>
            <a:r>
              <a:rPr lang="en-US" dirty="0"/>
              <a:t>W</a:t>
            </a:r>
            <a:r>
              <a:rPr lang="en-US" baseline="0" dirty="0"/>
              <a:t>e analyze its influence zone. In it we collect data values at each skeleton distance iso-surface into a separate histogram.</a:t>
            </a:r>
            <a:endParaRPr lang="en-US" dirty="0"/>
          </a:p>
        </p:txBody>
      </p:sp>
    </p:spTree>
    <p:extLst>
      <p:ext uri="{BB962C8B-B14F-4D97-AF65-F5344CB8AC3E}">
        <p14:creationId xmlns:p14="http://schemas.microsoft.com/office/powerpoint/2010/main" val="93536701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histogram dissimilarity measure remains</a:t>
            </a:r>
            <a:r>
              <a:rPr lang="en-US" baseline="0" dirty="0"/>
              <a:t> </a:t>
            </a:r>
            <a:r>
              <a:rPr lang="en-US" dirty="0"/>
              <a:t>the same. First, we find intersection</a:t>
            </a:r>
            <a:r>
              <a:rPr lang="en-US" baseline="0" dirty="0"/>
              <a:t> of all histograms, except those that are too close to the skeleton…</a:t>
            </a:r>
            <a:endParaRPr lang="en-US" dirty="0"/>
          </a:p>
        </p:txBody>
      </p:sp>
    </p:spTree>
    <p:extLst>
      <p:ext uri="{BB962C8B-B14F-4D97-AF65-F5344CB8AC3E}">
        <p14:creationId xmlns:p14="http://schemas.microsoft.com/office/powerpoint/2010/main" val="321988349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and then we subtract the area of intersection from one. At the position of the layer</a:t>
            </a:r>
            <a:r>
              <a:rPr lang="en-US" baseline="0" dirty="0"/>
              <a:t> defect, our dissimilarity measure yields rather high value.</a:t>
            </a:r>
            <a:endParaRPr lang="en-US" dirty="0"/>
          </a:p>
        </p:txBody>
      </p:sp>
    </p:spTree>
    <p:extLst>
      <p:ext uri="{BB962C8B-B14F-4D97-AF65-F5344CB8AC3E}">
        <p14:creationId xmlns:p14="http://schemas.microsoft.com/office/powerpoint/2010/main" val="286344637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check the dissimilarity measure at the region that does not contain any layer</a:t>
            </a:r>
            <a:r>
              <a:rPr lang="en-US" baseline="0" dirty="0"/>
              <a:t> defect.</a:t>
            </a:r>
            <a:endParaRPr lang="en-US" dirty="0"/>
          </a:p>
        </p:txBody>
      </p:sp>
    </p:spTree>
    <p:extLst>
      <p:ext uri="{BB962C8B-B14F-4D97-AF65-F5344CB8AC3E}">
        <p14:creationId xmlns:p14="http://schemas.microsoft.com/office/powerpoint/2010/main" val="165248519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histograms show some fluctuation…</a:t>
            </a:r>
          </a:p>
        </p:txBody>
      </p:sp>
    </p:spTree>
    <p:extLst>
      <p:ext uri="{BB962C8B-B14F-4D97-AF65-F5344CB8AC3E}">
        <p14:creationId xmlns:p14="http://schemas.microsoft.com/office/powerpoint/2010/main" val="1233944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Having the skeleton we can define the structural features. A structural feature of a set of skeleton</a:t>
                </a:r>
                <a:r>
                  <a:rPr lang="en-US" baseline="0" dirty="0"/>
                  <a:t> points </a:t>
                </a:r>
                <a14:m>
                  <m:oMath xmlns:m="http://schemas.openxmlformats.org/officeDocument/2006/math">
                    <m:r>
                      <a:rPr lang="en-US" b="0" i="1" baseline="0" smtClean="0">
                        <a:latin typeface="Cambria Math" panose="02040503050406030204" pitchFamily="18" charset="0"/>
                      </a:rPr>
                      <m:t>𝑄</m:t>
                    </m:r>
                  </m:oMath>
                </a14:m>
                <a:r>
                  <a:rPr lang="en-US" baseline="0" dirty="0"/>
                  <a:t> is defined as a set of points that have the closest skeleton point in </a:t>
                </a:r>
                <a14:m>
                  <m:oMath xmlns:m="http://schemas.openxmlformats.org/officeDocument/2006/math">
                    <m:r>
                      <a:rPr lang="en-US" b="0" i="1" baseline="0" smtClean="0">
                        <a:latin typeface="Cambria Math" panose="02040503050406030204" pitchFamily="18" charset="0"/>
                      </a:rPr>
                      <m:t>𝑄</m:t>
                    </m:r>
                  </m:oMath>
                </a14:m>
                <a:r>
                  <a:rPr lang="en-US" baseline="0" dirty="0"/>
                  <a:t>. The structural features allow us to find correspondence between the skeleton and mask points. This correspondence we will use while analyzing data values inside the segmentation mask.</a:t>
                </a:r>
              </a:p>
            </p:txBody>
          </p:sp>
        </mc:Choice>
        <mc:Fallback xmlns="">
          <p:sp>
            <p:nvSpPr>
              <p:cNvPr id="3" name="Notes Placeholder 2"/>
              <p:cNvSpPr>
                <a:spLocks noGrp="1"/>
              </p:cNvSpPr>
              <p:nvPr>
                <p:ph type="body" idx="1"/>
              </p:nvPr>
            </p:nvSpPr>
            <p:spPr/>
            <p:txBody>
              <a:bodyPr/>
              <a:lstStyle/>
              <a:p>
                <a:r>
                  <a:rPr lang="en-US" dirty="0"/>
                  <a:t>Having the skeleton we can define the structural features. A structural feature of a set of skeleton</a:t>
                </a:r>
                <a:r>
                  <a:rPr lang="en-US" baseline="0" dirty="0"/>
                  <a:t> points </a:t>
                </a:r>
                <a:r>
                  <a:rPr lang="en-US" b="0" i="0" baseline="0">
                    <a:latin typeface="Cambria Math" panose="02040503050406030204" pitchFamily="18" charset="0"/>
                  </a:rPr>
                  <a:t>𝑄</a:t>
                </a:r>
                <a:r>
                  <a:rPr lang="en-US" baseline="0" dirty="0"/>
                  <a:t> is defined as a set of points that have the closest skeleton point in </a:t>
                </a:r>
                <a:r>
                  <a:rPr lang="en-US" b="0" i="0" baseline="0">
                    <a:latin typeface="Cambria Math" panose="02040503050406030204" pitchFamily="18" charset="0"/>
                  </a:rPr>
                  <a:t>𝑄</a:t>
                </a:r>
                <a:r>
                  <a:rPr lang="en-US" baseline="0" dirty="0"/>
                  <a:t>. The structural features allow us to find correspondence between the skeleton and mask points. This correspondence we will use while analyzing data values inside the segmentation mask.</a:t>
                </a:r>
              </a:p>
            </p:txBody>
          </p:sp>
        </mc:Fallback>
      </mc:AlternateContent>
    </p:spTree>
    <p:extLst>
      <p:ext uri="{BB962C8B-B14F-4D97-AF65-F5344CB8AC3E}">
        <p14:creationId xmlns:p14="http://schemas.microsoft.com/office/powerpoint/2010/main" val="214792289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 , however, the intersection area is still large. The dissimilarity values delta-2 are usually higher than the dissimilarity</a:t>
            </a:r>
            <a:r>
              <a:rPr lang="en-US" baseline="0" dirty="0"/>
              <a:t> values delta-1, as the histograms contain fewer values. Still, the defects can be distinguished. Having computed the dissimilarity delta-2, we use the hierarchical watershed transformation over it to obtain correction regions that potentially contain layer defects.</a:t>
            </a:r>
            <a:endParaRPr lang="en-US" dirty="0"/>
          </a:p>
        </p:txBody>
      </p:sp>
    </p:spTree>
    <p:extLst>
      <p:ext uri="{BB962C8B-B14F-4D97-AF65-F5344CB8AC3E}">
        <p14:creationId xmlns:p14="http://schemas.microsoft.com/office/powerpoint/2010/main" val="261392995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Here</a:t>
            </a:r>
            <a:r>
              <a:rPr lang="en-US" baseline="0" dirty="0"/>
              <a:t> </a:t>
            </a:r>
            <a:r>
              <a:rPr lang="en-US" dirty="0"/>
              <a:t>we demonstrate how the</a:t>
            </a:r>
            <a:r>
              <a:rPr lang="en-US" baseline="0" dirty="0"/>
              <a:t> user corrects the layer defect. The user finds necessary correction regions easily. The correction operation for the layer defect is to peel surface at the red region away from the segmentation mask.</a:t>
            </a:r>
            <a:endParaRPr lang="en-US" dirty="0"/>
          </a:p>
          <a:p>
            <a:endParaRPr lang="en-US" dirty="0"/>
          </a:p>
        </p:txBody>
      </p:sp>
    </p:spTree>
    <p:extLst>
      <p:ext uri="{BB962C8B-B14F-4D97-AF65-F5344CB8AC3E}">
        <p14:creationId xmlns:p14="http://schemas.microsoft.com/office/powerpoint/2010/main" val="12823710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Under-estimation</a:t>
            </a:r>
            <a:r>
              <a:rPr lang="en-US" baseline="0" dirty="0"/>
              <a:t> defects are considered to be over-estimation defects of the background. However, analyzing entire background is computationally expensive. Instead, we just take a part of it, called a complement. We define the complement as follows. First, we construct the convex hull of the segmentation mask. This would allow the user to fix defects in cavities. Then we dilate it. As a result, layer defects would be fixable. Finally, we remove all voxels from the segmentation mask as we do not correct over-estimation defects. This makes our volume editing technique consistent for all four kinds of the defects.</a:t>
            </a:r>
            <a:endParaRPr lang="en-US" dirty="0"/>
          </a:p>
        </p:txBody>
      </p:sp>
    </p:spTree>
    <p:extLst>
      <p:ext uri="{BB962C8B-B14F-4D97-AF65-F5344CB8AC3E}">
        <p14:creationId xmlns:p14="http://schemas.microsoft.com/office/powerpoint/2010/main" val="203538305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Here we demonstrate how the</a:t>
            </a:r>
            <a:r>
              <a:rPr lang="en-US" baseline="0" dirty="0"/>
              <a:t> user corrects the under-estimation defects in our second phantom object. The only difference is that now the correction operations remove or peel the voxels from the blue part of the background and add them to the segmentation mask.</a:t>
            </a:r>
          </a:p>
        </p:txBody>
      </p:sp>
    </p:spTree>
    <p:extLst>
      <p:ext uri="{BB962C8B-B14F-4D97-AF65-F5344CB8AC3E}">
        <p14:creationId xmlns:p14="http://schemas.microsoft.com/office/powerpoint/2010/main" val="262150058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Each</a:t>
            </a:r>
            <a:r>
              <a:rPr lang="en-US" baseline="0" dirty="0"/>
              <a:t> correction scenario is represented by a glyph. Shape of the glyph distinguishes correction of part and layer defects. Color of the glyph distinguishes between over-estimation and under-estimation correction. A miniature image is shown inside the glyph and serves as a preview of the correction. It allows the user to quickly find necessary correction scenario.</a:t>
            </a:r>
            <a:endParaRPr lang="en-US" dirty="0"/>
          </a:p>
        </p:txBody>
      </p:sp>
    </p:spTree>
    <p:extLst>
      <p:ext uri="{BB962C8B-B14F-4D97-AF65-F5344CB8AC3E}">
        <p14:creationId xmlns:p14="http://schemas.microsoft.com/office/powerpoint/2010/main" val="229522439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In order to present</a:t>
            </a:r>
            <a:r>
              <a:rPr lang="en-US" baseline="0" dirty="0"/>
              <a:t> the user interaction with our technique, we perform segmentation editing of vessels. This dataset captures knee region of the human lower extremities. The contrast agent is added to the blood in order to enhance visibility of vessels. </a:t>
            </a:r>
          </a:p>
        </p:txBody>
      </p:sp>
    </p:spTree>
    <p:extLst>
      <p:ext uri="{BB962C8B-B14F-4D97-AF65-F5344CB8AC3E}">
        <p14:creationId xmlns:p14="http://schemas.microsoft.com/office/powerpoint/2010/main" val="336553885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In the knee region we have trabecular bones that are resembling the appearance of contrast-enhanced vessels. Also, here the vessels and bones touch. </a:t>
            </a:r>
            <a:r>
              <a:rPr lang="en-US" dirty="0"/>
              <a:t>Therefore, an</a:t>
            </a:r>
            <a:r>
              <a:rPr lang="en-US" baseline="0" dirty="0"/>
              <a:t> automatic segmentation results in severe over-estimation defects that contain the bones. The segmentation mask of the vessels should not contain the bones, as they hide the vessels in rendered images.</a:t>
            </a:r>
            <a:endParaRPr lang="ru-RU" dirty="0"/>
          </a:p>
        </p:txBody>
      </p:sp>
    </p:spTree>
    <p:extLst>
      <p:ext uri="{BB962C8B-B14F-4D97-AF65-F5344CB8AC3E}">
        <p14:creationId xmlns:p14="http://schemas.microsoft.com/office/powerpoint/2010/main" val="180373531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user starts with investigating two major components, each of which contains vessels and bones. He starts with correcting segmentation of the right vessel.</a:t>
            </a:r>
          </a:p>
        </p:txBody>
      </p:sp>
    </p:spTree>
    <p:extLst>
      <p:ext uri="{BB962C8B-B14F-4D97-AF65-F5344CB8AC3E}">
        <p14:creationId xmlns:p14="http://schemas.microsoft.com/office/powerpoint/2010/main" val="75650287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By selecting </a:t>
            </a:r>
            <a:r>
              <a:rPr lang="en-US" baseline="0" dirty="0"/>
              <a:t>the corresponding glyph, the user receives suggestion to remove the entire structure highlighted in red. However, this suggestion is sub-optimal, as it would remove the vessels as well. Therefore, the user adjusts the level of detail to get finer suggestions.</a:t>
            </a:r>
            <a:endParaRPr lang="en-US" dirty="0"/>
          </a:p>
        </p:txBody>
      </p:sp>
    </p:spTree>
    <p:extLst>
      <p:ext uri="{BB962C8B-B14F-4D97-AF65-F5344CB8AC3E}">
        <p14:creationId xmlns:p14="http://schemas.microsoft.com/office/powerpoint/2010/main" val="314119721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At</a:t>
            </a:r>
            <a:r>
              <a:rPr lang="en-US" baseline="0" dirty="0"/>
              <a:t> this level of detail, the structure on the right is split into 3 regions: two regions contain the bones, and one region contains the vessels. The user selects the region that contains most of the bones.</a:t>
            </a:r>
            <a:endParaRPr lang="en-US" dirty="0"/>
          </a:p>
        </p:txBody>
      </p:sp>
    </p:spTree>
    <p:extLst>
      <p:ext uri="{BB962C8B-B14F-4D97-AF65-F5344CB8AC3E}">
        <p14:creationId xmlns:p14="http://schemas.microsoft.com/office/powerpoint/2010/main" val="1832937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8693150" y="6327775"/>
            <a:ext cx="361950" cy="406400"/>
            <a:chOff x="5494" y="4030"/>
            <a:chExt cx="179" cy="201"/>
          </a:xfrm>
        </p:grpSpPr>
        <p:sp>
          <p:nvSpPr>
            <p:cNvPr id="5" name="Freeform 3"/>
            <p:cNvSpPr>
              <a:spLocks/>
            </p:cNvSpPr>
            <p:nvPr userDrawn="1"/>
          </p:nvSpPr>
          <p:spPr bwMode="auto">
            <a:xfrm>
              <a:off x="5494" y="4030"/>
              <a:ext cx="160" cy="201"/>
            </a:xfrm>
            <a:custGeom>
              <a:avLst/>
              <a:gdLst/>
              <a:ahLst/>
              <a:cxnLst>
                <a:cxn ang="0">
                  <a:pos x="116" y="318"/>
                </a:cxn>
                <a:cxn ang="0">
                  <a:pos x="108" y="299"/>
                </a:cxn>
                <a:cxn ang="0">
                  <a:pos x="93" y="298"/>
                </a:cxn>
                <a:cxn ang="0">
                  <a:pos x="83" y="309"/>
                </a:cxn>
                <a:cxn ang="0">
                  <a:pos x="66" y="306"/>
                </a:cxn>
                <a:cxn ang="0">
                  <a:pos x="69" y="282"/>
                </a:cxn>
                <a:cxn ang="0">
                  <a:pos x="51" y="276"/>
                </a:cxn>
                <a:cxn ang="0">
                  <a:pos x="19" y="294"/>
                </a:cxn>
                <a:cxn ang="0">
                  <a:pos x="2" y="287"/>
                </a:cxn>
                <a:cxn ang="0">
                  <a:pos x="5" y="271"/>
                </a:cxn>
                <a:cxn ang="0">
                  <a:pos x="36" y="256"/>
                </a:cxn>
                <a:cxn ang="0">
                  <a:pos x="42" y="234"/>
                </a:cxn>
                <a:cxn ang="0">
                  <a:pos x="31" y="219"/>
                </a:cxn>
                <a:cxn ang="0">
                  <a:pos x="7" y="208"/>
                </a:cxn>
                <a:cxn ang="0">
                  <a:pos x="14" y="193"/>
                </a:cxn>
                <a:cxn ang="0">
                  <a:pos x="39" y="187"/>
                </a:cxn>
                <a:cxn ang="0">
                  <a:pos x="49" y="168"/>
                </a:cxn>
                <a:cxn ang="0">
                  <a:pos x="47" y="145"/>
                </a:cxn>
                <a:cxn ang="0">
                  <a:pos x="63" y="136"/>
                </a:cxn>
                <a:cxn ang="0">
                  <a:pos x="83" y="124"/>
                </a:cxn>
                <a:cxn ang="0">
                  <a:pos x="73" y="104"/>
                </a:cxn>
                <a:cxn ang="0">
                  <a:pos x="76" y="86"/>
                </a:cxn>
                <a:cxn ang="0">
                  <a:pos x="93" y="89"/>
                </a:cxn>
                <a:cxn ang="0">
                  <a:pos x="118" y="99"/>
                </a:cxn>
                <a:cxn ang="0">
                  <a:pos x="131" y="82"/>
                </a:cxn>
                <a:cxn ang="0">
                  <a:pos x="126" y="47"/>
                </a:cxn>
                <a:cxn ang="0">
                  <a:pos x="120" y="19"/>
                </a:cxn>
                <a:cxn ang="0">
                  <a:pos x="126" y="3"/>
                </a:cxn>
                <a:cxn ang="0">
                  <a:pos x="147" y="2"/>
                </a:cxn>
                <a:cxn ang="0">
                  <a:pos x="158" y="19"/>
                </a:cxn>
                <a:cxn ang="0">
                  <a:pos x="150" y="51"/>
                </a:cxn>
                <a:cxn ang="0">
                  <a:pos x="145" y="94"/>
                </a:cxn>
                <a:cxn ang="0">
                  <a:pos x="155" y="109"/>
                </a:cxn>
                <a:cxn ang="0">
                  <a:pos x="182" y="111"/>
                </a:cxn>
                <a:cxn ang="0">
                  <a:pos x="189" y="99"/>
                </a:cxn>
                <a:cxn ang="0">
                  <a:pos x="205" y="66"/>
                </a:cxn>
                <a:cxn ang="0">
                  <a:pos x="221" y="66"/>
                </a:cxn>
                <a:cxn ang="0">
                  <a:pos x="221" y="86"/>
                </a:cxn>
                <a:cxn ang="0">
                  <a:pos x="199" y="119"/>
                </a:cxn>
                <a:cxn ang="0">
                  <a:pos x="205" y="136"/>
                </a:cxn>
                <a:cxn ang="0">
                  <a:pos x="224" y="136"/>
                </a:cxn>
                <a:cxn ang="0">
                  <a:pos x="242" y="123"/>
                </a:cxn>
                <a:cxn ang="0">
                  <a:pos x="252" y="131"/>
                </a:cxn>
                <a:cxn ang="0">
                  <a:pos x="251" y="145"/>
                </a:cxn>
                <a:cxn ang="0">
                  <a:pos x="231" y="165"/>
                </a:cxn>
                <a:cxn ang="0">
                  <a:pos x="232" y="224"/>
                </a:cxn>
                <a:cxn ang="0">
                  <a:pos x="246" y="240"/>
                </a:cxn>
                <a:cxn ang="0">
                  <a:pos x="247" y="259"/>
                </a:cxn>
                <a:cxn ang="0">
                  <a:pos x="232" y="262"/>
                </a:cxn>
                <a:cxn ang="0">
                  <a:pos x="222" y="276"/>
                </a:cxn>
                <a:cxn ang="0">
                  <a:pos x="231" y="298"/>
                </a:cxn>
                <a:cxn ang="0">
                  <a:pos x="217" y="303"/>
                </a:cxn>
                <a:cxn ang="0">
                  <a:pos x="199" y="284"/>
                </a:cxn>
                <a:cxn ang="0">
                  <a:pos x="182" y="291"/>
                </a:cxn>
                <a:cxn ang="0">
                  <a:pos x="170" y="306"/>
                </a:cxn>
                <a:cxn ang="0">
                  <a:pos x="143" y="308"/>
                </a:cxn>
                <a:cxn ang="0">
                  <a:pos x="128" y="318"/>
                </a:cxn>
              </a:cxnLst>
              <a:rect l="0" t="0" r="r" b="b"/>
              <a:pathLst>
                <a:path w="254" h="319">
                  <a:moveTo>
                    <a:pt x="128" y="318"/>
                  </a:moveTo>
                  <a:lnTo>
                    <a:pt x="125" y="319"/>
                  </a:lnTo>
                  <a:lnTo>
                    <a:pt x="121" y="319"/>
                  </a:lnTo>
                  <a:lnTo>
                    <a:pt x="120" y="319"/>
                  </a:lnTo>
                  <a:lnTo>
                    <a:pt x="118" y="318"/>
                  </a:lnTo>
                  <a:lnTo>
                    <a:pt x="116" y="318"/>
                  </a:lnTo>
                  <a:lnTo>
                    <a:pt x="116" y="314"/>
                  </a:lnTo>
                  <a:lnTo>
                    <a:pt x="113" y="311"/>
                  </a:lnTo>
                  <a:lnTo>
                    <a:pt x="113" y="306"/>
                  </a:lnTo>
                  <a:lnTo>
                    <a:pt x="111" y="304"/>
                  </a:lnTo>
                  <a:lnTo>
                    <a:pt x="110" y="303"/>
                  </a:lnTo>
                  <a:lnTo>
                    <a:pt x="108" y="299"/>
                  </a:lnTo>
                  <a:lnTo>
                    <a:pt x="106" y="299"/>
                  </a:lnTo>
                  <a:lnTo>
                    <a:pt x="103" y="298"/>
                  </a:lnTo>
                  <a:lnTo>
                    <a:pt x="100" y="298"/>
                  </a:lnTo>
                  <a:lnTo>
                    <a:pt x="96" y="298"/>
                  </a:lnTo>
                  <a:lnTo>
                    <a:pt x="94" y="298"/>
                  </a:lnTo>
                  <a:lnTo>
                    <a:pt x="93" y="298"/>
                  </a:lnTo>
                  <a:lnTo>
                    <a:pt x="91" y="299"/>
                  </a:lnTo>
                  <a:lnTo>
                    <a:pt x="89" y="301"/>
                  </a:lnTo>
                  <a:lnTo>
                    <a:pt x="88" y="304"/>
                  </a:lnTo>
                  <a:lnTo>
                    <a:pt x="84" y="308"/>
                  </a:lnTo>
                  <a:lnTo>
                    <a:pt x="84" y="309"/>
                  </a:lnTo>
                  <a:lnTo>
                    <a:pt x="83" y="309"/>
                  </a:lnTo>
                  <a:lnTo>
                    <a:pt x="79" y="311"/>
                  </a:lnTo>
                  <a:lnTo>
                    <a:pt x="76" y="311"/>
                  </a:lnTo>
                  <a:lnTo>
                    <a:pt x="73" y="311"/>
                  </a:lnTo>
                  <a:lnTo>
                    <a:pt x="71" y="309"/>
                  </a:lnTo>
                  <a:lnTo>
                    <a:pt x="68" y="308"/>
                  </a:lnTo>
                  <a:lnTo>
                    <a:pt x="66" y="306"/>
                  </a:lnTo>
                  <a:lnTo>
                    <a:pt x="64" y="304"/>
                  </a:lnTo>
                  <a:lnTo>
                    <a:pt x="64" y="301"/>
                  </a:lnTo>
                  <a:lnTo>
                    <a:pt x="64" y="299"/>
                  </a:lnTo>
                  <a:lnTo>
                    <a:pt x="66" y="294"/>
                  </a:lnTo>
                  <a:lnTo>
                    <a:pt x="69" y="284"/>
                  </a:lnTo>
                  <a:lnTo>
                    <a:pt x="69" y="282"/>
                  </a:lnTo>
                  <a:lnTo>
                    <a:pt x="69" y="279"/>
                  </a:lnTo>
                  <a:lnTo>
                    <a:pt x="68" y="279"/>
                  </a:lnTo>
                  <a:lnTo>
                    <a:pt x="68" y="277"/>
                  </a:lnTo>
                  <a:lnTo>
                    <a:pt x="61" y="276"/>
                  </a:lnTo>
                  <a:lnTo>
                    <a:pt x="56" y="276"/>
                  </a:lnTo>
                  <a:lnTo>
                    <a:pt x="51" y="276"/>
                  </a:lnTo>
                  <a:lnTo>
                    <a:pt x="47" y="277"/>
                  </a:lnTo>
                  <a:lnTo>
                    <a:pt x="42" y="279"/>
                  </a:lnTo>
                  <a:lnTo>
                    <a:pt x="39" y="282"/>
                  </a:lnTo>
                  <a:lnTo>
                    <a:pt x="31" y="287"/>
                  </a:lnTo>
                  <a:lnTo>
                    <a:pt x="22" y="293"/>
                  </a:lnTo>
                  <a:lnTo>
                    <a:pt x="19" y="294"/>
                  </a:lnTo>
                  <a:lnTo>
                    <a:pt x="16" y="296"/>
                  </a:lnTo>
                  <a:lnTo>
                    <a:pt x="12" y="296"/>
                  </a:lnTo>
                  <a:lnTo>
                    <a:pt x="9" y="294"/>
                  </a:lnTo>
                  <a:lnTo>
                    <a:pt x="5" y="293"/>
                  </a:lnTo>
                  <a:lnTo>
                    <a:pt x="4" y="291"/>
                  </a:lnTo>
                  <a:lnTo>
                    <a:pt x="2" y="287"/>
                  </a:lnTo>
                  <a:lnTo>
                    <a:pt x="0" y="284"/>
                  </a:lnTo>
                  <a:lnTo>
                    <a:pt x="0" y="282"/>
                  </a:lnTo>
                  <a:lnTo>
                    <a:pt x="0" y="279"/>
                  </a:lnTo>
                  <a:lnTo>
                    <a:pt x="2" y="276"/>
                  </a:lnTo>
                  <a:lnTo>
                    <a:pt x="4" y="274"/>
                  </a:lnTo>
                  <a:lnTo>
                    <a:pt x="5" y="271"/>
                  </a:lnTo>
                  <a:lnTo>
                    <a:pt x="10" y="269"/>
                  </a:lnTo>
                  <a:lnTo>
                    <a:pt x="19" y="264"/>
                  </a:lnTo>
                  <a:lnTo>
                    <a:pt x="27" y="261"/>
                  </a:lnTo>
                  <a:lnTo>
                    <a:pt x="31" y="259"/>
                  </a:lnTo>
                  <a:lnTo>
                    <a:pt x="32" y="256"/>
                  </a:lnTo>
                  <a:lnTo>
                    <a:pt x="36" y="256"/>
                  </a:lnTo>
                  <a:lnTo>
                    <a:pt x="39" y="251"/>
                  </a:lnTo>
                  <a:lnTo>
                    <a:pt x="39" y="249"/>
                  </a:lnTo>
                  <a:lnTo>
                    <a:pt x="41" y="247"/>
                  </a:lnTo>
                  <a:lnTo>
                    <a:pt x="42" y="242"/>
                  </a:lnTo>
                  <a:lnTo>
                    <a:pt x="42" y="235"/>
                  </a:lnTo>
                  <a:lnTo>
                    <a:pt x="42" y="234"/>
                  </a:lnTo>
                  <a:lnTo>
                    <a:pt x="42" y="232"/>
                  </a:lnTo>
                  <a:lnTo>
                    <a:pt x="39" y="227"/>
                  </a:lnTo>
                  <a:lnTo>
                    <a:pt x="39" y="224"/>
                  </a:lnTo>
                  <a:lnTo>
                    <a:pt x="36" y="222"/>
                  </a:lnTo>
                  <a:lnTo>
                    <a:pt x="32" y="220"/>
                  </a:lnTo>
                  <a:lnTo>
                    <a:pt x="31" y="219"/>
                  </a:lnTo>
                  <a:lnTo>
                    <a:pt x="24" y="217"/>
                  </a:lnTo>
                  <a:lnTo>
                    <a:pt x="17" y="215"/>
                  </a:lnTo>
                  <a:lnTo>
                    <a:pt x="12" y="214"/>
                  </a:lnTo>
                  <a:lnTo>
                    <a:pt x="10" y="212"/>
                  </a:lnTo>
                  <a:lnTo>
                    <a:pt x="9" y="210"/>
                  </a:lnTo>
                  <a:lnTo>
                    <a:pt x="7" y="208"/>
                  </a:lnTo>
                  <a:lnTo>
                    <a:pt x="7" y="205"/>
                  </a:lnTo>
                  <a:lnTo>
                    <a:pt x="7" y="200"/>
                  </a:lnTo>
                  <a:lnTo>
                    <a:pt x="7" y="198"/>
                  </a:lnTo>
                  <a:lnTo>
                    <a:pt x="9" y="195"/>
                  </a:lnTo>
                  <a:lnTo>
                    <a:pt x="10" y="193"/>
                  </a:lnTo>
                  <a:lnTo>
                    <a:pt x="14" y="193"/>
                  </a:lnTo>
                  <a:lnTo>
                    <a:pt x="17" y="193"/>
                  </a:lnTo>
                  <a:lnTo>
                    <a:pt x="22" y="193"/>
                  </a:lnTo>
                  <a:lnTo>
                    <a:pt x="31" y="192"/>
                  </a:lnTo>
                  <a:lnTo>
                    <a:pt x="32" y="190"/>
                  </a:lnTo>
                  <a:lnTo>
                    <a:pt x="36" y="190"/>
                  </a:lnTo>
                  <a:lnTo>
                    <a:pt x="39" y="187"/>
                  </a:lnTo>
                  <a:lnTo>
                    <a:pt x="42" y="185"/>
                  </a:lnTo>
                  <a:lnTo>
                    <a:pt x="46" y="182"/>
                  </a:lnTo>
                  <a:lnTo>
                    <a:pt x="47" y="175"/>
                  </a:lnTo>
                  <a:lnTo>
                    <a:pt x="49" y="172"/>
                  </a:lnTo>
                  <a:lnTo>
                    <a:pt x="49" y="170"/>
                  </a:lnTo>
                  <a:lnTo>
                    <a:pt x="49" y="168"/>
                  </a:lnTo>
                  <a:lnTo>
                    <a:pt x="46" y="160"/>
                  </a:lnTo>
                  <a:lnTo>
                    <a:pt x="44" y="156"/>
                  </a:lnTo>
                  <a:lnTo>
                    <a:pt x="44" y="151"/>
                  </a:lnTo>
                  <a:lnTo>
                    <a:pt x="46" y="150"/>
                  </a:lnTo>
                  <a:lnTo>
                    <a:pt x="46" y="148"/>
                  </a:lnTo>
                  <a:lnTo>
                    <a:pt x="47" y="145"/>
                  </a:lnTo>
                  <a:lnTo>
                    <a:pt x="49" y="143"/>
                  </a:lnTo>
                  <a:lnTo>
                    <a:pt x="54" y="140"/>
                  </a:lnTo>
                  <a:lnTo>
                    <a:pt x="54" y="138"/>
                  </a:lnTo>
                  <a:lnTo>
                    <a:pt x="56" y="136"/>
                  </a:lnTo>
                  <a:lnTo>
                    <a:pt x="59" y="136"/>
                  </a:lnTo>
                  <a:lnTo>
                    <a:pt x="63" y="136"/>
                  </a:lnTo>
                  <a:lnTo>
                    <a:pt x="68" y="136"/>
                  </a:lnTo>
                  <a:lnTo>
                    <a:pt x="71" y="136"/>
                  </a:lnTo>
                  <a:lnTo>
                    <a:pt x="74" y="133"/>
                  </a:lnTo>
                  <a:lnTo>
                    <a:pt x="79" y="131"/>
                  </a:lnTo>
                  <a:lnTo>
                    <a:pt x="81" y="128"/>
                  </a:lnTo>
                  <a:lnTo>
                    <a:pt x="83" y="124"/>
                  </a:lnTo>
                  <a:lnTo>
                    <a:pt x="84" y="121"/>
                  </a:lnTo>
                  <a:lnTo>
                    <a:pt x="84" y="119"/>
                  </a:lnTo>
                  <a:lnTo>
                    <a:pt x="83" y="116"/>
                  </a:lnTo>
                  <a:lnTo>
                    <a:pt x="81" y="114"/>
                  </a:lnTo>
                  <a:lnTo>
                    <a:pt x="76" y="109"/>
                  </a:lnTo>
                  <a:lnTo>
                    <a:pt x="73" y="104"/>
                  </a:lnTo>
                  <a:lnTo>
                    <a:pt x="71" y="101"/>
                  </a:lnTo>
                  <a:lnTo>
                    <a:pt x="71" y="98"/>
                  </a:lnTo>
                  <a:lnTo>
                    <a:pt x="71" y="96"/>
                  </a:lnTo>
                  <a:lnTo>
                    <a:pt x="71" y="93"/>
                  </a:lnTo>
                  <a:lnTo>
                    <a:pt x="73" y="89"/>
                  </a:lnTo>
                  <a:lnTo>
                    <a:pt x="76" y="86"/>
                  </a:lnTo>
                  <a:lnTo>
                    <a:pt x="79" y="86"/>
                  </a:lnTo>
                  <a:lnTo>
                    <a:pt x="83" y="84"/>
                  </a:lnTo>
                  <a:lnTo>
                    <a:pt x="86" y="84"/>
                  </a:lnTo>
                  <a:lnTo>
                    <a:pt x="88" y="86"/>
                  </a:lnTo>
                  <a:lnTo>
                    <a:pt x="91" y="86"/>
                  </a:lnTo>
                  <a:lnTo>
                    <a:pt x="93" y="89"/>
                  </a:lnTo>
                  <a:lnTo>
                    <a:pt x="100" y="93"/>
                  </a:lnTo>
                  <a:lnTo>
                    <a:pt x="105" y="98"/>
                  </a:lnTo>
                  <a:lnTo>
                    <a:pt x="108" y="99"/>
                  </a:lnTo>
                  <a:lnTo>
                    <a:pt x="111" y="101"/>
                  </a:lnTo>
                  <a:lnTo>
                    <a:pt x="115" y="101"/>
                  </a:lnTo>
                  <a:lnTo>
                    <a:pt x="118" y="99"/>
                  </a:lnTo>
                  <a:lnTo>
                    <a:pt x="121" y="98"/>
                  </a:lnTo>
                  <a:lnTo>
                    <a:pt x="126" y="94"/>
                  </a:lnTo>
                  <a:lnTo>
                    <a:pt x="128" y="93"/>
                  </a:lnTo>
                  <a:lnTo>
                    <a:pt x="130" y="91"/>
                  </a:lnTo>
                  <a:lnTo>
                    <a:pt x="131" y="86"/>
                  </a:lnTo>
                  <a:lnTo>
                    <a:pt x="131" y="82"/>
                  </a:lnTo>
                  <a:lnTo>
                    <a:pt x="133" y="79"/>
                  </a:lnTo>
                  <a:lnTo>
                    <a:pt x="133" y="72"/>
                  </a:lnTo>
                  <a:lnTo>
                    <a:pt x="131" y="66"/>
                  </a:lnTo>
                  <a:lnTo>
                    <a:pt x="130" y="57"/>
                  </a:lnTo>
                  <a:lnTo>
                    <a:pt x="128" y="51"/>
                  </a:lnTo>
                  <a:lnTo>
                    <a:pt x="126" y="47"/>
                  </a:lnTo>
                  <a:lnTo>
                    <a:pt x="125" y="40"/>
                  </a:lnTo>
                  <a:lnTo>
                    <a:pt x="121" y="35"/>
                  </a:lnTo>
                  <a:lnTo>
                    <a:pt x="121" y="32"/>
                  </a:lnTo>
                  <a:lnTo>
                    <a:pt x="120" y="27"/>
                  </a:lnTo>
                  <a:lnTo>
                    <a:pt x="120" y="24"/>
                  </a:lnTo>
                  <a:lnTo>
                    <a:pt x="120" y="19"/>
                  </a:lnTo>
                  <a:lnTo>
                    <a:pt x="120" y="15"/>
                  </a:lnTo>
                  <a:lnTo>
                    <a:pt x="121" y="14"/>
                  </a:lnTo>
                  <a:lnTo>
                    <a:pt x="121" y="10"/>
                  </a:lnTo>
                  <a:lnTo>
                    <a:pt x="123" y="9"/>
                  </a:lnTo>
                  <a:lnTo>
                    <a:pt x="125" y="5"/>
                  </a:lnTo>
                  <a:lnTo>
                    <a:pt x="126" y="3"/>
                  </a:lnTo>
                  <a:lnTo>
                    <a:pt x="130" y="2"/>
                  </a:lnTo>
                  <a:lnTo>
                    <a:pt x="133" y="0"/>
                  </a:lnTo>
                  <a:lnTo>
                    <a:pt x="136" y="0"/>
                  </a:lnTo>
                  <a:lnTo>
                    <a:pt x="142" y="0"/>
                  </a:lnTo>
                  <a:lnTo>
                    <a:pt x="145" y="0"/>
                  </a:lnTo>
                  <a:lnTo>
                    <a:pt x="147" y="2"/>
                  </a:lnTo>
                  <a:lnTo>
                    <a:pt x="150" y="3"/>
                  </a:lnTo>
                  <a:lnTo>
                    <a:pt x="153" y="5"/>
                  </a:lnTo>
                  <a:lnTo>
                    <a:pt x="155" y="9"/>
                  </a:lnTo>
                  <a:lnTo>
                    <a:pt x="157" y="12"/>
                  </a:lnTo>
                  <a:lnTo>
                    <a:pt x="158" y="15"/>
                  </a:lnTo>
                  <a:lnTo>
                    <a:pt x="158" y="19"/>
                  </a:lnTo>
                  <a:lnTo>
                    <a:pt x="158" y="24"/>
                  </a:lnTo>
                  <a:lnTo>
                    <a:pt x="158" y="29"/>
                  </a:lnTo>
                  <a:lnTo>
                    <a:pt x="157" y="34"/>
                  </a:lnTo>
                  <a:lnTo>
                    <a:pt x="155" y="39"/>
                  </a:lnTo>
                  <a:lnTo>
                    <a:pt x="153" y="44"/>
                  </a:lnTo>
                  <a:lnTo>
                    <a:pt x="150" y="51"/>
                  </a:lnTo>
                  <a:lnTo>
                    <a:pt x="148" y="52"/>
                  </a:lnTo>
                  <a:lnTo>
                    <a:pt x="147" y="59"/>
                  </a:lnTo>
                  <a:lnTo>
                    <a:pt x="147" y="64"/>
                  </a:lnTo>
                  <a:lnTo>
                    <a:pt x="145" y="71"/>
                  </a:lnTo>
                  <a:lnTo>
                    <a:pt x="145" y="84"/>
                  </a:lnTo>
                  <a:lnTo>
                    <a:pt x="145" y="94"/>
                  </a:lnTo>
                  <a:lnTo>
                    <a:pt x="145" y="98"/>
                  </a:lnTo>
                  <a:lnTo>
                    <a:pt x="147" y="99"/>
                  </a:lnTo>
                  <a:lnTo>
                    <a:pt x="148" y="103"/>
                  </a:lnTo>
                  <a:lnTo>
                    <a:pt x="150" y="106"/>
                  </a:lnTo>
                  <a:lnTo>
                    <a:pt x="153" y="108"/>
                  </a:lnTo>
                  <a:lnTo>
                    <a:pt x="155" y="109"/>
                  </a:lnTo>
                  <a:lnTo>
                    <a:pt x="158" y="109"/>
                  </a:lnTo>
                  <a:lnTo>
                    <a:pt x="165" y="113"/>
                  </a:lnTo>
                  <a:lnTo>
                    <a:pt x="172" y="113"/>
                  </a:lnTo>
                  <a:lnTo>
                    <a:pt x="175" y="113"/>
                  </a:lnTo>
                  <a:lnTo>
                    <a:pt x="180" y="111"/>
                  </a:lnTo>
                  <a:lnTo>
                    <a:pt x="182" y="111"/>
                  </a:lnTo>
                  <a:lnTo>
                    <a:pt x="184" y="109"/>
                  </a:lnTo>
                  <a:lnTo>
                    <a:pt x="184" y="109"/>
                  </a:lnTo>
                  <a:lnTo>
                    <a:pt x="187" y="108"/>
                  </a:lnTo>
                  <a:lnTo>
                    <a:pt x="187" y="104"/>
                  </a:lnTo>
                  <a:lnTo>
                    <a:pt x="189" y="103"/>
                  </a:lnTo>
                  <a:lnTo>
                    <a:pt x="189" y="99"/>
                  </a:lnTo>
                  <a:lnTo>
                    <a:pt x="190" y="89"/>
                  </a:lnTo>
                  <a:lnTo>
                    <a:pt x="195" y="79"/>
                  </a:lnTo>
                  <a:lnTo>
                    <a:pt x="199" y="74"/>
                  </a:lnTo>
                  <a:lnTo>
                    <a:pt x="200" y="71"/>
                  </a:lnTo>
                  <a:lnTo>
                    <a:pt x="204" y="67"/>
                  </a:lnTo>
                  <a:lnTo>
                    <a:pt x="205" y="66"/>
                  </a:lnTo>
                  <a:lnTo>
                    <a:pt x="207" y="64"/>
                  </a:lnTo>
                  <a:lnTo>
                    <a:pt x="212" y="62"/>
                  </a:lnTo>
                  <a:lnTo>
                    <a:pt x="215" y="62"/>
                  </a:lnTo>
                  <a:lnTo>
                    <a:pt x="217" y="62"/>
                  </a:lnTo>
                  <a:lnTo>
                    <a:pt x="219" y="64"/>
                  </a:lnTo>
                  <a:lnTo>
                    <a:pt x="221" y="66"/>
                  </a:lnTo>
                  <a:lnTo>
                    <a:pt x="222" y="67"/>
                  </a:lnTo>
                  <a:lnTo>
                    <a:pt x="224" y="71"/>
                  </a:lnTo>
                  <a:lnTo>
                    <a:pt x="224" y="76"/>
                  </a:lnTo>
                  <a:lnTo>
                    <a:pt x="224" y="81"/>
                  </a:lnTo>
                  <a:lnTo>
                    <a:pt x="222" y="82"/>
                  </a:lnTo>
                  <a:lnTo>
                    <a:pt x="221" y="86"/>
                  </a:lnTo>
                  <a:lnTo>
                    <a:pt x="219" y="94"/>
                  </a:lnTo>
                  <a:lnTo>
                    <a:pt x="212" y="101"/>
                  </a:lnTo>
                  <a:lnTo>
                    <a:pt x="204" y="108"/>
                  </a:lnTo>
                  <a:lnTo>
                    <a:pt x="202" y="109"/>
                  </a:lnTo>
                  <a:lnTo>
                    <a:pt x="202" y="113"/>
                  </a:lnTo>
                  <a:lnTo>
                    <a:pt x="199" y="119"/>
                  </a:lnTo>
                  <a:lnTo>
                    <a:pt x="199" y="124"/>
                  </a:lnTo>
                  <a:lnTo>
                    <a:pt x="199" y="128"/>
                  </a:lnTo>
                  <a:lnTo>
                    <a:pt x="200" y="131"/>
                  </a:lnTo>
                  <a:lnTo>
                    <a:pt x="202" y="133"/>
                  </a:lnTo>
                  <a:lnTo>
                    <a:pt x="204" y="135"/>
                  </a:lnTo>
                  <a:lnTo>
                    <a:pt x="205" y="136"/>
                  </a:lnTo>
                  <a:lnTo>
                    <a:pt x="210" y="140"/>
                  </a:lnTo>
                  <a:lnTo>
                    <a:pt x="212" y="140"/>
                  </a:lnTo>
                  <a:lnTo>
                    <a:pt x="215" y="141"/>
                  </a:lnTo>
                  <a:lnTo>
                    <a:pt x="219" y="140"/>
                  </a:lnTo>
                  <a:lnTo>
                    <a:pt x="221" y="140"/>
                  </a:lnTo>
                  <a:lnTo>
                    <a:pt x="224" y="136"/>
                  </a:lnTo>
                  <a:lnTo>
                    <a:pt x="227" y="131"/>
                  </a:lnTo>
                  <a:lnTo>
                    <a:pt x="231" y="130"/>
                  </a:lnTo>
                  <a:lnTo>
                    <a:pt x="232" y="128"/>
                  </a:lnTo>
                  <a:lnTo>
                    <a:pt x="236" y="124"/>
                  </a:lnTo>
                  <a:lnTo>
                    <a:pt x="239" y="124"/>
                  </a:lnTo>
                  <a:lnTo>
                    <a:pt x="242" y="123"/>
                  </a:lnTo>
                  <a:lnTo>
                    <a:pt x="244" y="123"/>
                  </a:lnTo>
                  <a:lnTo>
                    <a:pt x="247" y="124"/>
                  </a:lnTo>
                  <a:lnTo>
                    <a:pt x="247" y="124"/>
                  </a:lnTo>
                  <a:lnTo>
                    <a:pt x="249" y="124"/>
                  </a:lnTo>
                  <a:lnTo>
                    <a:pt x="251" y="128"/>
                  </a:lnTo>
                  <a:lnTo>
                    <a:pt x="252" y="131"/>
                  </a:lnTo>
                  <a:lnTo>
                    <a:pt x="254" y="133"/>
                  </a:lnTo>
                  <a:lnTo>
                    <a:pt x="254" y="136"/>
                  </a:lnTo>
                  <a:lnTo>
                    <a:pt x="254" y="138"/>
                  </a:lnTo>
                  <a:lnTo>
                    <a:pt x="254" y="140"/>
                  </a:lnTo>
                  <a:lnTo>
                    <a:pt x="252" y="143"/>
                  </a:lnTo>
                  <a:lnTo>
                    <a:pt x="251" y="145"/>
                  </a:lnTo>
                  <a:lnTo>
                    <a:pt x="247" y="148"/>
                  </a:lnTo>
                  <a:lnTo>
                    <a:pt x="242" y="153"/>
                  </a:lnTo>
                  <a:lnTo>
                    <a:pt x="239" y="156"/>
                  </a:lnTo>
                  <a:lnTo>
                    <a:pt x="234" y="160"/>
                  </a:lnTo>
                  <a:lnTo>
                    <a:pt x="231" y="163"/>
                  </a:lnTo>
                  <a:lnTo>
                    <a:pt x="231" y="165"/>
                  </a:lnTo>
                  <a:lnTo>
                    <a:pt x="229" y="166"/>
                  </a:lnTo>
                  <a:lnTo>
                    <a:pt x="229" y="175"/>
                  </a:lnTo>
                  <a:lnTo>
                    <a:pt x="227" y="187"/>
                  </a:lnTo>
                  <a:lnTo>
                    <a:pt x="229" y="200"/>
                  </a:lnTo>
                  <a:lnTo>
                    <a:pt x="231" y="212"/>
                  </a:lnTo>
                  <a:lnTo>
                    <a:pt x="232" y="224"/>
                  </a:lnTo>
                  <a:lnTo>
                    <a:pt x="232" y="229"/>
                  </a:lnTo>
                  <a:lnTo>
                    <a:pt x="236" y="232"/>
                  </a:lnTo>
                  <a:lnTo>
                    <a:pt x="237" y="235"/>
                  </a:lnTo>
                  <a:lnTo>
                    <a:pt x="239" y="237"/>
                  </a:lnTo>
                  <a:lnTo>
                    <a:pt x="242" y="239"/>
                  </a:lnTo>
                  <a:lnTo>
                    <a:pt x="246" y="240"/>
                  </a:lnTo>
                  <a:lnTo>
                    <a:pt x="247" y="244"/>
                  </a:lnTo>
                  <a:lnTo>
                    <a:pt x="249" y="247"/>
                  </a:lnTo>
                  <a:lnTo>
                    <a:pt x="249" y="249"/>
                  </a:lnTo>
                  <a:lnTo>
                    <a:pt x="249" y="252"/>
                  </a:lnTo>
                  <a:lnTo>
                    <a:pt x="249" y="256"/>
                  </a:lnTo>
                  <a:lnTo>
                    <a:pt x="247" y="259"/>
                  </a:lnTo>
                  <a:lnTo>
                    <a:pt x="244" y="261"/>
                  </a:lnTo>
                  <a:lnTo>
                    <a:pt x="244" y="262"/>
                  </a:lnTo>
                  <a:lnTo>
                    <a:pt x="241" y="262"/>
                  </a:lnTo>
                  <a:lnTo>
                    <a:pt x="239" y="264"/>
                  </a:lnTo>
                  <a:lnTo>
                    <a:pt x="236" y="262"/>
                  </a:lnTo>
                  <a:lnTo>
                    <a:pt x="232" y="262"/>
                  </a:lnTo>
                  <a:lnTo>
                    <a:pt x="231" y="262"/>
                  </a:lnTo>
                  <a:lnTo>
                    <a:pt x="227" y="264"/>
                  </a:lnTo>
                  <a:lnTo>
                    <a:pt x="224" y="267"/>
                  </a:lnTo>
                  <a:lnTo>
                    <a:pt x="222" y="271"/>
                  </a:lnTo>
                  <a:lnTo>
                    <a:pt x="221" y="272"/>
                  </a:lnTo>
                  <a:lnTo>
                    <a:pt x="222" y="276"/>
                  </a:lnTo>
                  <a:lnTo>
                    <a:pt x="224" y="281"/>
                  </a:lnTo>
                  <a:lnTo>
                    <a:pt x="227" y="286"/>
                  </a:lnTo>
                  <a:lnTo>
                    <a:pt x="231" y="289"/>
                  </a:lnTo>
                  <a:lnTo>
                    <a:pt x="232" y="293"/>
                  </a:lnTo>
                  <a:lnTo>
                    <a:pt x="232" y="298"/>
                  </a:lnTo>
                  <a:lnTo>
                    <a:pt x="231" y="298"/>
                  </a:lnTo>
                  <a:lnTo>
                    <a:pt x="231" y="299"/>
                  </a:lnTo>
                  <a:lnTo>
                    <a:pt x="227" y="303"/>
                  </a:lnTo>
                  <a:lnTo>
                    <a:pt x="224" y="303"/>
                  </a:lnTo>
                  <a:lnTo>
                    <a:pt x="222" y="304"/>
                  </a:lnTo>
                  <a:lnTo>
                    <a:pt x="219" y="303"/>
                  </a:lnTo>
                  <a:lnTo>
                    <a:pt x="217" y="303"/>
                  </a:lnTo>
                  <a:lnTo>
                    <a:pt x="215" y="299"/>
                  </a:lnTo>
                  <a:lnTo>
                    <a:pt x="210" y="294"/>
                  </a:lnTo>
                  <a:lnTo>
                    <a:pt x="205" y="289"/>
                  </a:lnTo>
                  <a:lnTo>
                    <a:pt x="204" y="287"/>
                  </a:lnTo>
                  <a:lnTo>
                    <a:pt x="200" y="286"/>
                  </a:lnTo>
                  <a:lnTo>
                    <a:pt x="199" y="284"/>
                  </a:lnTo>
                  <a:lnTo>
                    <a:pt x="195" y="284"/>
                  </a:lnTo>
                  <a:lnTo>
                    <a:pt x="192" y="284"/>
                  </a:lnTo>
                  <a:lnTo>
                    <a:pt x="187" y="286"/>
                  </a:lnTo>
                  <a:lnTo>
                    <a:pt x="185" y="286"/>
                  </a:lnTo>
                  <a:lnTo>
                    <a:pt x="184" y="287"/>
                  </a:lnTo>
                  <a:lnTo>
                    <a:pt x="182" y="291"/>
                  </a:lnTo>
                  <a:lnTo>
                    <a:pt x="178" y="294"/>
                  </a:lnTo>
                  <a:lnTo>
                    <a:pt x="178" y="298"/>
                  </a:lnTo>
                  <a:lnTo>
                    <a:pt x="175" y="301"/>
                  </a:lnTo>
                  <a:lnTo>
                    <a:pt x="173" y="303"/>
                  </a:lnTo>
                  <a:lnTo>
                    <a:pt x="172" y="304"/>
                  </a:lnTo>
                  <a:lnTo>
                    <a:pt x="170" y="306"/>
                  </a:lnTo>
                  <a:lnTo>
                    <a:pt x="163" y="306"/>
                  </a:lnTo>
                  <a:lnTo>
                    <a:pt x="158" y="304"/>
                  </a:lnTo>
                  <a:lnTo>
                    <a:pt x="153" y="304"/>
                  </a:lnTo>
                  <a:lnTo>
                    <a:pt x="150" y="306"/>
                  </a:lnTo>
                  <a:lnTo>
                    <a:pt x="147" y="306"/>
                  </a:lnTo>
                  <a:lnTo>
                    <a:pt x="143" y="308"/>
                  </a:lnTo>
                  <a:lnTo>
                    <a:pt x="142" y="311"/>
                  </a:lnTo>
                  <a:lnTo>
                    <a:pt x="138" y="313"/>
                  </a:lnTo>
                  <a:lnTo>
                    <a:pt x="136" y="316"/>
                  </a:lnTo>
                  <a:lnTo>
                    <a:pt x="133" y="318"/>
                  </a:lnTo>
                  <a:lnTo>
                    <a:pt x="131" y="318"/>
                  </a:lnTo>
                  <a:lnTo>
                    <a:pt x="128" y="318"/>
                  </a:lnTo>
                  <a:close/>
                </a:path>
              </a:pathLst>
            </a:custGeom>
            <a:solidFill>
              <a:srgbClr val="C32D9B"/>
            </a:solidFill>
            <a:ln w="9525">
              <a:noFill/>
              <a:round/>
              <a:headEnd/>
              <a:tailEnd/>
            </a:ln>
          </p:spPr>
          <p:txBody>
            <a:bodyPr/>
            <a:lstStyle/>
            <a:p>
              <a:pPr>
                <a:defRPr/>
              </a:pPr>
              <a:endParaRPr lang="de-AT" dirty="0"/>
            </a:p>
          </p:txBody>
        </p:sp>
        <p:sp>
          <p:nvSpPr>
            <p:cNvPr id="6" name="Freeform 4"/>
            <p:cNvSpPr>
              <a:spLocks/>
            </p:cNvSpPr>
            <p:nvPr userDrawn="1"/>
          </p:nvSpPr>
          <p:spPr bwMode="auto">
            <a:xfrm>
              <a:off x="5494" y="4030"/>
              <a:ext cx="100" cy="201"/>
            </a:xfrm>
            <a:custGeom>
              <a:avLst/>
              <a:gdLst/>
              <a:ahLst/>
              <a:cxnLst>
                <a:cxn ang="0">
                  <a:pos x="120" y="319"/>
                </a:cxn>
                <a:cxn ang="0">
                  <a:pos x="113" y="311"/>
                </a:cxn>
                <a:cxn ang="0">
                  <a:pos x="108" y="299"/>
                </a:cxn>
                <a:cxn ang="0">
                  <a:pos x="96" y="298"/>
                </a:cxn>
                <a:cxn ang="0">
                  <a:pos x="89" y="301"/>
                </a:cxn>
                <a:cxn ang="0">
                  <a:pos x="83" y="309"/>
                </a:cxn>
                <a:cxn ang="0">
                  <a:pos x="71" y="309"/>
                </a:cxn>
                <a:cxn ang="0">
                  <a:pos x="64" y="301"/>
                </a:cxn>
                <a:cxn ang="0">
                  <a:pos x="69" y="282"/>
                </a:cxn>
                <a:cxn ang="0">
                  <a:pos x="61" y="276"/>
                </a:cxn>
                <a:cxn ang="0">
                  <a:pos x="42" y="279"/>
                </a:cxn>
                <a:cxn ang="0">
                  <a:pos x="19" y="294"/>
                </a:cxn>
                <a:cxn ang="0">
                  <a:pos x="5" y="293"/>
                </a:cxn>
                <a:cxn ang="0">
                  <a:pos x="0" y="282"/>
                </a:cxn>
                <a:cxn ang="0">
                  <a:pos x="5" y="271"/>
                </a:cxn>
                <a:cxn ang="0">
                  <a:pos x="31" y="259"/>
                </a:cxn>
                <a:cxn ang="0">
                  <a:pos x="39" y="249"/>
                </a:cxn>
                <a:cxn ang="0">
                  <a:pos x="42" y="234"/>
                </a:cxn>
                <a:cxn ang="0">
                  <a:pos x="36" y="222"/>
                </a:cxn>
                <a:cxn ang="0">
                  <a:pos x="17" y="215"/>
                </a:cxn>
                <a:cxn ang="0">
                  <a:pos x="7" y="208"/>
                </a:cxn>
                <a:cxn ang="0">
                  <a:pos x="9" y="195"/>
                </a:cxn>
                <a:cxn ang="0">
                  <a:pos x="22" y="193"/>
                </a:cxn>
                <a:cxn ang="0">
                  <a:pos x="39" y="187"/>
                </a:cxn>
                <a:cxn ang="0">
                  <a:pos x="49" y="172"/>
                </a:cxn>
                <a:cxn ang="0">
                  <a:pos x="44" y="156"/>
                </a:cxn>
                <a:cxn ang="0">
                  <a:pos x="47" y="145"/>
                </a:cxn>
                <a:cxn ang="0">
                  <a:pos x="56" y="136"/>
                </a:cxn>
                <a:cxn ang="0">
                  <a:pos x="71" y="136"/>
                </a:cxn>
                <a:cxn ang="0">
                  <a:pos x="83" y="124"/>
                </a:cxn>
                <a:cxn ang="0">
                  <a:pos x="81" y="114"/>
                </a:cxn>
                <a:cxn ang="0">
                  <a:pos x="71" y="98"/>
                </a:cxn>
                <a:cxn ang="0">
                  <a:pos x="76" y="86"/>
                </a:cxn>
                <a:cxn ang="0">
                  <a:pos x="88" y="86"/>
                </a:cxn>
                <a:cxn ang="0">
                  <a:pos x="105" y="98"/>
                </a:cxn>
                <a:cxn ang="0">
                  <a:pos x="118" y="99"/>
                </a:cxn>
                <a:cxn ang="0">
                  <a:pos x="130" y="91"/>
                </a:cxn>
                <a:cxn ang="0">
                  <a:pos x="133" y="72"/>
                </a:cxn>
                <a:cxn ang="0">
                  <a:pos x="126" y="47"/>
                </a:cxn>
                <a:cxn ang="0">
                  <a:pos x="120" y="27"/>
                </a:cxn>
                <a:cxn ang="0">
                  <a:pos x="121" y="14"/>
                </a:cxn>
                <a:cxn ang="0">
                  <a:pos x="126" y="3"/>
                </a:cxn>
                <a:cxn ang="0">
                  <a:pos x="142" y="0"/>
                </a:cxn>
                <a:cxn ang="0">
                  <a:pos x="153" y="5"/>
                </a:cxn>
                <a:cxn ang="0">
                  <a:pos x="158" y="19"/>
                </a:cxn>
                <a:cxn ang="0">
                  <a:pos x="155" y="39"/>
                </a:cxn>
                <a:cxn ang="0">
                  <a:pos x="147" y="59"/>
                </a:cxn>
                <a:cxn ang="0">
                  <a:pos x="145" y="94"/>
                </a:cxn>
                <a:cxn ang="0">
                  <a:pos x="150" y="106"/>
                </a:cxn>
              </a:cxnLst>
              <a:rect l="0" t="0" r="r" b="b"/>
              <a:pathLst>
                <a:path w="158" h="319">
                  <a:moveTo>
                    <a:pt x="128" y="318"/>
                  </a:moveTo>
                  <a:lnTo>
                    <a:pt x="125" y="319"/>
                  </a:lnTo>
                  <a:lnTo>
                    <a:pt x="121" y="319"/>
                  </a:lnTo>
                  <a:lnTo>
                    <a:pt x="120" y="319"/>
                  </a:lnTo>
                  <a:lnTo>
                    <a:pt x="118" y="318"/>
                  </a:lnTo>
                  <a:lnTo>
                    <a:pt x="116" y="318"/>
                  </a:lnTo>
                  <a:lnTo>
                    <a:pt x="116" y="314"/>
                  </a:lnTo>
                  <a:lnTo>
                    <a:pt x="113" y="311"/>
                  </a:lnTo>
                  <a:lnTo>
                    <a:pt x="113" y="306"/>
                  </a:lnTo>
                  <a:lnTo>
                    <a:pt x="111" y="304"/>
                  </a:lnTo>
                  <a:lnTo>
                    <a:pt x="110" y="303"/>
                  </a:lnTo>
                  <a:lnTo>
                    <a:pt x="108" y="299"/>
                  </a:lnTo>
                  <a:lnTo>
                    <a:pt x="106" y="299"/>
                  </a:lnTo>
                  <a:lnTo>
                    <a:pt x="103" y="298"/>
                  </a:lnTo>
                  <a:lnTo>
                    <a:pt x="100" y="298"/>
                  </a:lnTo>
                  <a:lnTo>
                    <a:pt x="96" y="298"/>
                  </a:lnTo>
                  <a:lnTo>
                    <a:pt x="94" y="298"/>
                  </a:lnTo>
                  <a:lnTo>
                    <a:pt x="93" y="298"/>
                  </a:lnTo>
                  <a:lnTo>
                    <a:pt x="91" y="299"/>
                  </a:lnTo>
                  <a:lnTo>
                    <a:pt x="89" y="301"/>
                  </a:lnTo>
                  <a:lnTo>
                    <a:pt x="88" y="304"/>
                  </a:lnTo>
                  <a:lnTo>
                    <a:pt x="84" y="308"/>
                  </a:lnTo>
                  <a:lnTo>
                    <a:pt x="84" y="309"/>
                  </a:lnTo>
                  <a:lnTo>
                    <a:pt x="83" y="309"/>
                  </a:lnTo>
                  <a:lnTo>
                    <a:pt x="79" y="311"/>
                  </a:lnTo>
                  <a:lnTo>
                    <a:pt x="76" y="311"/>
                  </a:lnTo>
                  <a:lnTo>
                    <a:pt x="73" y="311"/>
                  </a:lnTo>
                  <a:lnTo>
                    <a:pt x="71" y="309"/>
                  </a:lnTo>
                  <a:lnTo>
                    <a:pt x="68" y="308"/>
                  </a:lnTo>
                  <a:lnTo>
                    <a:pt x="66" y="306"/>
                  </a:lnTo>
                  <a:lnTo>
                    <a:pt x="64" y="304"/>
                  </a:lnTo>
                  <a:lnTo>
                    <a:pt x="64" y="301"/>
                  </a:lnTo>
                  <a:lnTo>
                    <a:pt x="64" y="299"/>
                  </a:lnTo>
                  <a:lnTo>
                    <a:pt x="66" y="294"/>
                  </a:lnTo>
                  <a:lnTo>
                    <a:pt x="69" y="284"/>
                  </a:lnTo>
                  <a:lnTo>
                    <a:pt x="69" y="282"/>
                  </a:lnTo>
                  <a:lnTo>
                    <a:pt x="69" y="279"/>
                  </a:lnTo>
                  <a:lnTo>
                    <a:pt x="68" y="279"/>
                  </a:lnTo>
                  <a:lnTo>
                    <a:pt x="68" y="277"/>
                  </a:lnTo>
                  <a:lnTo>
                    <a:pt x="61" y="276"/>
                  </a:lnTo>
                  <a:lnTo>
                    <a:pt x="56" y="276"/>
                  </a:lnTo>
                  <a:lnTo>
                    <a:pt x="51" y="276"/>
                  </a:lnTo>
                  <a:lnTo>
                    <a:pt x="47" y="277"/>
                  </a:lnTo>
                  <a:lnTo>
                    <a:pt x="42" y="279"/>
                  </a:lnTo>
                  <a:lnTo>
                    <a:pt x="39" y="282"/>
                  </a:lnTo>
                  <a:lnTo>
                    <a:pt x="31" y="287"/>
                  </a:lnTo>
                  <a:lnTo>
                    <a:pt x="22" y="293"/>
                  </a:lnTo>
                  <a:lnTo>
                    <a:pt x="19" y="294"/>
                  </a:lnTo>
                  <a:lnTo>
                    <a:pt x="16" y="296"/>
                  </a:lnTo>
                  <a:lnTo>
                    <a:pt x="12" y="296"/>
                  </a:lnTo>
                  <a:lnTo>
                    <a:pt x="9" y="294"/>
                  </a:lnTo>
                  <a:lnTo>
                    <a:pt x="5" y="293"/>
                  </a:lnTo>
                  <a:lnTo>
                    <a:pt x="4" y="291"/>
                  </a:lnTo>
                  <a:lnTo>
                    <a:pt x="2" y="287"/>
                  </a:lnTo>
                  <a:lnTo>
                    <a:pt x="0" y="284"/>
                  </a:lnTo>
                  <a:lnTo>
                    <a:pt x="0" y="282"/>
                  </a:lnTo>
                  <a:lnTo>
                    <a:pt x="0" y="279"/>
                  </a:lnTo>
                  <a:lnTo>
                    <a:pt x="2" y="276"/>
                  </a:lnTo>
                  <a:lnTo>
                    <a:pt x="4" y="274"/>
                  </a:lnTo>
                  <a:lnTo>
                    <a:pt x="5" y="271"/>
                  </a:lnTo>
                  <a:lnTo>
                    <a:pt x="10" y="269"/>
                  </a:lnTo>
                  <a:lnTo>
                    <a:pt x="19" y="264"/>
                  </a:lnTo>
                  <a:lnTo>
                    <a:pt x="27" y="261"/>
                  </a:lnTo>
                  <a:lnTo>
                    <a:pt x="31" y="259"/>
                  </a:lnTo>
                  <a:lnTo>
                    <a:pt x="32" y="256"/>
                  </a:lnTo>
                  <a:lnTo>
                    <a:pt x="36" y="256"/>
                  </a:lnTo>
                  <a:lnTo>
                    <a:pt x="39" y="251"/>
                  </a:lnTo>
                  <a:lnTo>
                    <a:pt x="39" y="249"/>
                  </a:lnTo>
                  <a:lnTo>
                    <a:pt x="41" y="247"/>
                  </a:lnTo>
                  <a:lnTo>
                    <a:pt x="42" y="242"/>
                  </a:lnTo>
                  <a:lnTo>
                    <a:pt x="42" y="235"/>
                  </a:lnTo>
                  <a:lnTo>
                    <a:pt x="42" y="234"/>
                  </a:lnTo>
                  <a:lnTo>
                    <a:pt x="42" y="232"/>
                  </a:lnTo>
                  <a:lnTo>
                    <a:pt x="39" y="227"/>
                  </a:lnTo>
                  <a:lnTo>
                    <a:pt x="39" y="224"/>
                  </a:lnTo>
                  <a:lnTo>
                    <a:pt x="36" y="222"/>
                  </a:lnTo>
                  <a:lnTo>
                    <a:pt x="32" y="220"/>
                  </a:lnTo>
                  <a:lnTo>
                    <a:pt x="31" y="219"/>
                  </a:lnTo>
                  <a:lnTo>
                    <a:pt x="24" y="217"/>
                  </a:lnTo>
                  <a:lnTo>
                    <a:pt x="17" y="215"/>
                  </a:lnTo>
                  <a:lnTo>
                    <a:pt x="12" y="214"/>
                  </a:lnTo>
                  <a:lnTo>
                    <a:pt x="10" y="212"/>
                  </a:lnTo>
                  <a:lnTo>
                    <a:pt x="9" y="210"/>
                  </a:lnTo>
                  <a:lnTo>
                    <a:pt x="7" y="208"/>
                  </a:lnTo>
                  <a:lnTo>
                    <a:pt x="7" y="205"/>
                  </a:lnTo>
                  <a:lnTo>
                    <a:pt x="7" y="200"/>
                  </a:lnTo>
                  <a:lnTo>
                    <a:pt x="7" y="198"/>
                  </a:lnTo>
                  <a:lnTo>
                    <a:pt x="9" y="195"/>
                  </a:lnTo>
                  <a:lnTo>
                    <a:pt x="10" y="193"/>
                  </a:lnTo>
                  <a:lnTo>
                    <a:pt x="14" y="193"/>
                  </a:lnTo>
                  <a:lnTo>
                    <a:pt x="17" y="193"/>
                  </a:lnTo>
                  <a:lnTo>
                    <a:pt x="22" y="193"/>
                  </a:lnTo>
                  <a:lnTo>
                    <a:pt x="31" y="192"/>
                  </a:lnTo>
                  <a:lnTo>
                    <a:pt x="32" y="190"/>
                  </a:lnTo>
                  <a:lnTo>
                    <a:pt x="36" y="190"/>
                  </a:lnTo>
                  <a:lnTo>
                    <a:pt x="39" y="187"/>
                  </a:lnTo>
                  <a:lnTo>
                    <a:pt x="42" y="185"/>
                  </a:lnTo>
                  <a:lnTo>
                    <a:pt x="46" y="182"/>
                  </a:lnTo>
                  <a:lnTo>
                    <a:pt x="47" y="175"/>
                  </a:lnTo>
                  <a:lnTo>
                    <a:pt x="49" y="172"/>
                  </a:lnTo>
                  <a:lnTo>
                    <a:pt x="49" y="170"/>
                  </a:lnTo>
                  <a:lnTo>
                    <a:pt x="49" y="168"/>
                  </a:lnTo>
                  <a:lnTo>
                    <a:pt x="46" y="160"/>
                  </a:lnTo>
                  <a:lnTo>
                    <a:pt x="44" y="156"/>
                  </a:lnTo>
                  <a:lnTo>
                    <a:pt x="44" y="151"/>
                  </a:lnTo>
                  <a:lnTo>
                    <a:pt x="46" y="150"/>
                  </a:lnTo>
                  <a:lnTo>
                    <a:pt x="46" y="148"/>
                  </a:lnTo>
                  <a:lnTo>
                    <a:pt x="47" y="145"/>
                  </a:lnTo>
                  <a:lnTo>
                    <a:pt x="49" y="143"/>
                  </a:lnTo>
                  <a:lnTo>
                    <a:pt x="54" y="140"/>
                  </a:lnTo>
                  <a:lnTo>
                    <a:pt x="54" y="138"/>
                  </a:lnTo>
                  <a:lnTo>
                    <a:pt x="56" y="136"/>
                  </a:lnTo>
                  <a:lnTo>
                    <a:pt x="59" y="136"/>
                  </a:lnTo>
                  <a:lnTo>
                    <a:pt x="63" y="136"/>
                  </a:lnTo>
                  <a:lnTo>
                    <a:pt x="68" y="136"/>
                  </a:lnTo>
                  <a:lnTo>
                    <a:pt x="71" y="136"/>
                  </a:lnTo>
                  <a:lnTo>
                    <a:pt x="74" y="133"/>
                  </a:lnTo>
                  <a:lnTo>
                    <a:pt x="79" y="131"/>
                  </a:lnTo>
                  <a:lnTo>
                    <a:pt x="81" y="128"/>
                  </a:lnTo>
                  <a:lnTo>
                    <a:pt x="83" y="124"/>
                  </a:lnTo>
                  <a:lnTo>
                    <a:pt x="84" y="121"/>
                  </a:lnTo>
                  <a:lnTo>
                    <a:pt x="84" y="119"/>
                  </a:lnTo>
                  <a:lnTo>
                    <a:pt x="83" y="116"/>
                  </a:lnTo>
                  <a:lnTo>
                    <a:pt x="81" y="114"/>
                  </a:lnTo>
                  <a:lnTo>
                    <a:pt x="76" y="109"/>
                  </a:lnTo>
                  <a:lnTo>
                    <a:pt x="73" y="104"/>
                  </a:lnTo>
                  <a:lnTo>
                    <a:pt x="71" y="101"/>
                  </a:lnTo>
                  <a:lnTo>
                    <a:pt x="71" y="98"/>
                  </a:lnTo>
                  <a:lnTo>
                    <a:pt x="71" y="96"/>
                  </a:lnTo>
                  <a:lnTo>
                    <a:pt x="71" y="93"/>
                  </a:lnTo>
                  <a:lnTo>
                    <a:pt x="73" y="89"/>
                  </a:lnTo>
                  <a:lnTo>
                    <a:pt x="76" y="86"/>
                  </a:lnTo>
                  <a:lnTo>
                    <a:pt x="79" y="86"/>
                  </a:lnTo>
                  <a:lnTo>
                    <a:pt x="83" y="84"/>
                  </a:lnTo>
                  <a:lnTo>
                    <a:pt x="86" y="84"/>
                  </a:lnTo>
                  <a:lnTo>
                    <a:pt x="88" y="86"/>
                  </a:lnTo>
                  <a:lnTo>
                    <a:pt x="91" y="86"/>
                  </a:lnTo>
                  <a:lnTo>
                    <a:pt x="93" y="89"/>
                  </a:lnTo>
                  <a:lnTo>
                    <a:pt x="100" y="93"/>
                  </a:lnTo>
                  <a:lnTo>
                    <a:pt x="105" y="98"/>
                  </a:lnTo>
                  <a:lnTo>
                    <a:pt x="108" y="99"/>
                  </a:lnTo>
                  <a:lnTo>
                    <a:pt x="111" y="101"/>
                  </a:lnTo>
                  <a:lnTo>
                    <a:pt x="115" y="101"/>
                  </a:lnTo>
                  <a:lnTo>
                    <a:pt x="118" y="99"/>
                  </a:lnTo>
                  <a:lnTo>
                    <a:pt x="121" y="98"/>
                  </a:lnTo>
                  <a:lnTo>
                    <a:pt x="126" y="94"/>
                  </a:lnTo>
                  <a:lnTo>
                    <a:pt x="128" y="93"/>
                  </a:lnTo>
                  <a:lnTo>
                    <a:pt x="130" y="91"/>
                  </a:lnTo>
                  <a:lnTo>
                    <a:pt x="131" y="86"/>
                  </a:lnTo>
                  <a:lnTo>
                    <a:pt x="131" y="82"/>
                  </a:lnTo>
                  <a:lnTo>
                    <a:pt x="133" y="79"/>
                  </a:lnTo>
                  <a:lnTo>
                    <a:pt x="133" y="72"/>
                  </a:lnTo>
                  <a:lnTo>
                    <a:pt x="131" y="66"/>
                  </a:lnTo>
                  <a:lnTo>
                    <a:pt x="130" y="57"/>
                  </a:lnTo>
                  <a:lnTo>
                    <a:pt x="128" y="51"/>
                  </a:lnTo>
                  <a:lnTo>
                    <a:pt x="126" y="47"/>
                  </a:lnTo>
                  <a:lnTo>
                    <a:pt x="125" y="40"/>
                  </a:lnTo>
                  <a:lnTo>
                    <a:pt x="121" y="35"/>
                  </a:lnTo>
                  <a:lnTo>
                    <a:pt x="121" y="32"/>
                  </a:lnTo>
                  <a:lnTo>
                    <a:pt x="120" y="27"/>
                  </a:lnTo>
                  <a:lnTo>
                    <a:pt x="120" y="24"/>
                  </a:lnTo>
                  <a:lnTo>
                    <a:pt x="120" y="19"/>
                  </a:lnTo>
                  <a:lnTo>
                    <a:pt x="120" y="15"/>
                  </a:lnTo>
                  <a:lnTo>
                    <a:pt x="121" y="14"/>
                  </a:lnTo>
                  <a:lnTo>
                    <a:pt x="121" y="10"/>
                  </a:lnTo>
                  <a:lnTo>
                    <a:pt x="123" y="9"/>
                  </a:lnTo>
                  <a:lnTo>
                    <a:pt x="125" y="5"/>
                  </a:lnTo>
                  <a:lnTo>
                    <a:pt x="126" y="3"/>
                  </a:lnTo>
                  <a:lnTo>
                    <a:pt x="130" y="2"/>
                  </a:lnTo>
                  <a:lnTo>
                    <a:pt x="133" y="0"/>
                  </a:lnTo>
                  <a:lnTo>
                    <a:pt x="136" y="0"/>
                  </a:lnTo>
                  <a:lnTo>
                    <a:pt x="142" y="0"/>
                  </a:lnTo>
                  <a:lnTo>
                    <a:pt x="145" y="0"/>
                  </a:lnTo>
                  <a:lnTo>
                    <a:pt x="147" y="2"/>
                  </a:lnTo>
                  <a:lnTo>
                    <a:pt x="150" y="3"/>
                  </a:lnTo>
                  <a:lnTo>
                    <a:pt x="153" y="5"/>
                  </a:lnTo>
                  <a:lnTo>
                    <a:pt x="155" y="9"/>
                  </a:lnTo>
                  <a:lnTo>
                    <a:pt x="157" y="12"/>
                  </a:lnTo>
                  <a:lnTo>
                    <a:pt x="158" y="15"/>
                  </a:lnTo>
                  <a:lnTo>
                    <a:pt x="158" y="19"/>
                  </a:lnTo>
                  <a:lnTo>
                    <a:pt x="158" y="24"/>
                  </a:lnTo>
                  <a:lnTo>
                    <a:pt x="158" y="29"/>
                  </a:lnTo>
                  <a:lnTo>
                    <a:pt x="157" y="34"/>
                  </a:lnTo>
                  <a:lnTo>
                    <a:pt x="155" y="39"/>
                  </a:lnTo>
                  <a:lnTo>
                    <a:pt x="153" y="44"/>
                  </a:lnTo>
                  <a:lnTo>
                    <a:pt x="150" y="51"/>
                  </a:lnTo>
                  <a:lnTo>
                    <a:pt x="148" y="52"/>
                  </a:lnTo>
                  <a:lnTo>
                    <a:pt x="147" y="59"/>
                  </a:lnTo>
                  <a:lnTo>
                    <a:pt x="147" y="64"/>
                  </a:lnTo>
                  <a:lnTo>
                    <a:pt x="145" y="71"/>
                  </a:lnTo>
                  <a:lnTo>
                    <a:pt x="145" y="84"/>
                  </a:lnTo>
                  <a:lnTo>
                    <a:pt x="145" y="94"/>
                  </a:lnTo>
                  <a:lnTo>
                    <a:pt x="145" y="98"/>
                  </a:lnTo>
                  <a:lnTo>
                    <a:pt x="147" y="99"/>
                  </a:lnTo>
                  <a:lnTo>
                    <a:pt x="148" y="103"/>
                  </a:lnTo>
                  <a:lnTo>
                    <a:pt x="150" y="106"/>
                  </a:lnTo>
                  <a:lnTo>
                    <a:pt x="153" y="108"/>
                  </a:lnTo>
                </a:path>
              </a:pathLst>
            </a:custGeom>
            <a:noFill/>
            <a:ln w="3175">
              <a:solidFill>
                <a:srgbClr val="C32D9B"/>
              </a:solidFill>
              <a:prstDash val="solid"/>
              <a:round/>
              <a:headEnd/>
              <a:tailEnd/>
            </a:ln>
          </p:spPr>
          <p:txBody>
            <a:bodyPr/>
            <a:lstStyle/>
            <a:p>
              <a:pPr>
                <a:defRPr/>
              </a:pPr>
              <a:endParaRPr lang="de-AT" dirty="0"/>
            </a:p>
          </p:txBody>
        </p:sp>
        <p:sp>
          <p:nvSpPr>
            <p:cNvPr id="7" name="Freeform 5"/>
            <p:cNvSpPr>
              <a:spLocks/>
            </p:cNvSpPr>
            <p:nvPr userDrawn="1"/>
          </p:nvSpPr>
          <p:spPr bwMode="auto">
            <a:xfrm>
              <a:off x="5575" y="4069"/>
              <a:ext cx="79" cy="162"/>
            </a:xfrm>
            <a:custGeom>
              <a:avLst/>
              <a:gdLst/>
              <a:ahLst/>
              <a:cxnLst>
                <a:cxn ang="0">
                  <a:pos x="30" y="47"/>
                </a:cxn>
                <a:cxn ang="0">
                  <a:pos x="47" y="51"/>
                </a:cxn>
                <a:cxn ang="0">
                  <a:pos x="56" y="47"/>
                </a:cxn>
                <a:cxn ang="0">
                  <a:pos x="59" y="42"/>
                </a:cxn>
                <a:cxn ang="0">
                  <a:pos x="62" y="27"/>
                </a:cxn>
                <a:cxn ang="0">
                  <a:pos x="72" y="9"/>
                </a:cxn>
                <a:cxn ang="0">
                  <a:pos x="79" y="2"/>
                </a:cxn>
                <a:cxn ang="0">
                  <a:pos x="89" y="0"/>
                </a:cxn>
                <a:cxn ang="0">
                  <a:pos x="94" y="5"/>
                </a:cxn>
                <a:cxn ang="0">
                  <a:pos x="96" y="19"/>
                </a:cxn>
                <a:cxn ang="0">
                  <a:pos x="91" y="32"/>
                </a:cxn>
                <a:cxn ang="0">
                  <a:pos x="74" y="47"/>
                </a:cxn>
                <a:cxn ang="0">
                  <a:pos x="71" y="62"/>
                </a:cxn>
                <a:cxn ang="0">
                  <a:pos x="74" y="71"/>
                </a:cxn>
                <a:cxn ang="0">
                  <a:pos x="82" y="78"/>
                </a:cxn>
                <a:cxn ang="0">
                  <a:pos x="91" y="78"/>
                </a:cxn>
                <a:cxn ang="0">
                  <a:pos x="99" y="69"/>
                </a:cxn>
                <a:cxn ang="0">
                  <a:pos x="108" y="62"/>
                </a:cxn>
                <a:cxn ang="0">
                  <a:pos x="116" y="61"/>
                </a:cxn>
                <a:cxn ang="0">
                  <a:pos x="121" y="62"/>
                </a:cxn>
                <a:cxn ang="0">
                  <a:pos x="126" y="71"/>
                </a:cxn>
                <a:cxn ang="0">
                  <a:pos x="126" y="78"/>
                </a:cxn>
                <a:cxn ang="0">
                  <a:pos x="119" y="86"/>
                </a:cxn>
                <a:cxn ang="0">
                  <a:pos x="106" y="98"/>
                </a:cxn>
                <a:cxn ang="0">
                  <a:pos x="101" y="104"/>
                </a:cxn>
                <a:cxn ang="0">
                  <a:pos x="101" y="138"/>
                </a:cxn>
                <a:cxn ang="0">
                  <a:pos x="104" y="167"/>
                </a:cxn>
                <a:cxn ang="0">
                  <a:pos x="111" y="175"/>
                </a:cxn>
                <a:cxn ang="0">
                  <a:pos x="119" y="182"/>
                </a:cxn>
                <a:cxn ang="0">
                  <a:pos x="121" y="190"/>
                </a:cxn>
                <a:cxn ang="0">
                  <a:pos x="116" y="199"/>
                </a:cxn>
                <a:cxn ang="0">
                  <a:pos x="111" y="202"/>
                </a:cxn>
                <a:cxn ang="0">
                  <a:pos x="103" y="200"/>
                </a:cxn>
                <a:cxn ang="0">
                  <a:pos x="94" y="209"/>
                </a:cxn>
                <a:cxn ang="0">
                  <a:pos x="96" y="219"/>
                </a:cxn>
                <a:cxn ang="0">
                  <a:pos x="104" y="231"/>
                </a:cxn>
                <a:cxn ang="0">
                  <a:pos x="103" y="237"/>
                </a:cxn>
                <a:cxn ang="0">
                  <a:pos x="94" y="242"/>
                </a:cxn>
                <a:cxn ang="0">
                  <a:pos x="87" y="237"/>
                </a:cxn>
                <a:cxn ang="0">
                  <a:pos x="76" y="225"/>
                </a:cxn>
                <a:cxn ang="0">
                  <a:pos x="67" y="222"/>
                </a:cxn>
                <a:cxn ang="0">
                  <a:pos x="57" y="224"/>
                </a:cxn>
                <a:cxn ang="0">
                  <a:pos x="50" y="232"/>
                </a:cxn>
                <a:cxn ang="0">
                  <a:pos x="45" y="241"/>
                </a:cxn>
                <a:cxn ang="0">
                  <a:pos x="35" y="244"/>
                </a:cxn>
                <a:cxn ang="0">
                  <a:pos x="22" y="244"/>
                </a:cxn>
                <a:cxn ang="0">
                  <a:pos x="14" y="249"/>
                </a:cxn>
                <a:cxn ang="0">
                  <a:pos x="5" y="256"/>
                </a:cxn>
              </a:cxnLst>
              <a:rect l="0" t="0" r="r" b="b"/>
              <a:pathLst>
                <a:path w="126" h="256">
                  <a:moveTo>
                    <a:pt x="25" y="46"/>
                  </a:moveTo>
                  <a:lnTo>
                    <a:pt x="27" y="47"/>
                  </a:lnTo>
                  <a:lnTo>
                    <a:pt x="30" y="47"/>
                  </a:lnTo>
                  <a:lnTo>
                    <a:pt x="37" y="51"/>
                  </a:lnTo>
                  <a:lnTo>
                    <a:pt x="44" y="51"/>
                  </a:lnTo>
                  <a:lnTo>
                    <a:pt x="47" y="51"/>
                  </a:lnTo>
                  <a:lnTo>
                    <a:pt x="52" y="49"/>
                  </a:lnTo>
                  <a:lnTo>
                    <a:pt x="54" y="49"/>
                  </a:lnTo>
                  <a:lnTo>
                    <a:pt x="56" y="47"/>
                  </a:lnTo>
                  <a:lnTo>
                    <a:pt x="56" y="47"/>
                  </a:lnTo>
                  <a:lnTo>
                    <a:pt x="59" y="46"/>
                  </a:lnTo>
                  <a:lnTo>
                    <a:pt x="59" y="42"/>
                  </a:lnTo>
                  <a:lnTo>
                    <a:pt x="61" y="41"/>
                  </a:lnTo>
                  <a:lnTo>
                    <a:pt x="61" y="37"/>
                  </a:lnTo>
                  <a:lnTo>
                    <a:pt x="62" y="27"/>
                  </a:lnTo>
                  <a:lnTo>
                    <a:pt x="67" y="17"/>
                  </a:lnTo>
                  <a:lnTo>
                    <a:pt x="71" y="12"/>
                  </a:lnTo>
                  <a:lnTo>
                    <a:pt x="72" y="9"/>
                  </a:lnTo>
                  <a:lnTo>
                    <a:pt x="76" y="5"/>
                  </a:lnTo>
                  <a:lnTo>
                    <a:pt x="77" y="4"/>
                  </a:lnTo>
                  <a:lnTo>
                    <a:pt x="79" y="2"/>
                  </a:lnTo>
                  <a:lnTo>
                    <a:pt x="84" y="0"/>
                  </a:lnTo>
                  <a:lnTo>
                    <a:pt x="87" y="0"/>
                  </a:lnTo>
                  <a:lnTo>
                    <a:pt x="89" y="0"/>
                  </a:lnTo>
                  <a:lnTo>
                    <a:pt x="91" y="2"/>
                  </a:lnTo>
                  <a:lnTo>
                    <a:pt x="93" y="4"/>
                  </a:lnTo>
                  <a:lnTo>
                    <a:pt x="94" y="5"/>
                  </a:lnTo>
                  <a:lnTo>
                    <a:pt x="96" y="9"/>
                  </a:lnTo>
                  <a:lnTo>
                    <a:pt x="96" y="14"/>
                  </a:lnTo>
                  <a:lnTo>
                    <a:pt x="96" y="19"/>
                  </a:lnTo>
                  <a:lnTo>
                    <a:pt x="94" y="20"/>
                  </a:lnTo>
                  <a:lnTo>
                    <a:pt x="93" y="24"/>
                  </a:lnTo>
                  <a:lnTo>
                    <a:pt x="91" y="32"/>
                  </a:lnTo>
                  <a:lnTo>
                    <a:pt x="84" y="39"/>
                  </a:lnTo>
                  <a:lnTo>
                    <a:pt x="76" y="46"/>
                  </a:lnTo>
                  <a:lnTo>
                    <a:pt x="74" y="47"/>
                  </a:lnTo>
                  <a:lnTo>
                    <a:pt x="74" y="51"/>
                  </a:lnTo>
                  <a:lnTo>
                    <a:pt x="71" y="57"/>
                  </a:lnTo>
                  <a:lnTo>
                    <a:pt x="71" y="62"/>
                  </a:lnTo>
                  <a:lnTo>
                    <a:pt x="71" y="66"/>
                  </a:lnTo>
                  <a:lnTo>
                    <a:pt x="72" y="69"/>
                  </a:lnTo>
                  <a:lnTo>
                    <a:pt x="74" y="71"/>
                  </a:lnTo>
                  <a:lnTo>
                    <a:pt x="76" y="73"/>
                  </a:lnTo>
                  <a:lnTo>
                    <a:pt x="77" y="74"/>
                  </a:lnTo>
                  <a:lnTo>
                    <a:pt x="82" y="78"/>
                  </a:lnTo>
                  <a:lnTo>
                    <a:pt x="84" y="78"/>
                  </a:lnTo>
                  <a:lnTo>
                    <a:pt x="87" y="79"/>
                  </a:lnTo>
                  <a:lnTo>
                    <a:pt x="91" y="78"/>
                  </a:lnTo>
                  <a:lnTo>
                    <a:pt x="93" y="78"/>
                  </a:lnTo>
                  <a:lnTo>
                    <a:pt x="96" y="74"/>
                  </a:lnTo>
                  <a:lnTo>
                    <a:pt x="99" y="69"/>
                  </a:lnTo>
                  <a:lnTo>
                    <a:pt x="103" y="68"/>
                  </a:lnTo>
                  <a:lnTo>
                    <a:pt x="104" y="66"/>
                  </a:lnTo>
                  <a:lnTo>
                    <a:pt x="108" y="62"/>
                  </a:lnTo>
                  <a:lnTo>
                    <a:pt x="111" y="62"/>
                  </a:lnTo>
                  <a:lnTo>
                    <a:pt x="114" y="61"/>
                  </a:lnTo>
                  <a:lnTo>
                    <a:pt x="116" y="61"/>
                  </a:lnTo>
                  <a:lnTo>
                    <a:pt x="119" y="62"/>
                  </a:lnTo>
                  <a:lnTo>
                    <a:pt x="119" y="62"/>
                  </a:lnTo>
                  <a:lnTo>
                    <a:pt x="121" y="62"/>
                  </a:lnTo>
                  <a:lnTo>
                    <a:pt x="123" y="66"/>
                  </a:lnTo>
                  <a:lnTo>
                    <a:pt x="124" y="69"/>
                  </a:lnTo>
                  <a:lnTo>
                    <a:pt x="126" y="71"/>
                  </a:lnTo>
                  <a:lnTo>
                    <a:pt x="126" y="74"/>
                  </a:lnTo>
                  <a:lnTo>
                    <a:pt x="126" y="76"/>
                  </a:lnTo>
                  <a:lnTo>
                    <a:pt x="126" y="78"/>
                  </a:lnTo>
                  <a:lnTo>
                    <a:pt x="124" y="81"/>
                  </a:lnTo>
                  <a:lnTo>
                    <a:pt x="123" y="83"/>
                  </a:lnTo>
                  <a:lnTo>
                    <a:pt x="119" y="86"/>
                  </a:lnTo>
                  <a:lnTo>
                    <a:pt x="114" y="91"/>
                  </a:lnTo>
                  <a:lnTo>
                    <a:pt x="111" y="94"/>
                  </a:lnTo>
                  <a:lnTo>
                    <a:pt x="106" y="98"/>
                  </a:lnTo>
                  <a:lnTo>
                    <a:pt x="103" y="101"/>
                  </a:lnTo>
                  <a:lnTo>
                    <a:pt x="103" y="103"/>
                  </a:lnTo>
                  <a:lnTo>
                    <a:pt x="101" y="104"/>
                  </a:lnTo>
                  <a:lnTo>
                    <a:pt x="101" y="113"/>
                  </a:lnTo>
                  <a:lnTo>
                    <a:pt x="99" y="125"/>
                  </a:lnTo>
                  <a:lnTo>
                    <a:pt x="101" y="138"/>
                  </a:lnTo>
                  <a:lnTo>
                    <a:pt x="103" y="150"/>
                  </a:lnTo>
                  <a:lnTo>
                    <a:pt x="104" y="162"/>
                  </a:lnTo>
                  <a:lnTo>
                    <a:pt x="104" y="167"/>
                  </a:lnTo>
                  <a:lnTo>
                    <a:pt x="108" y="170"/>
                  </a:lnTo>
                  <a:lnTo>
                    <a:pt x="109" y="173"/>
                  </a:lnTo>
                  <a:lnTo>
                    <a:pt x="111" y="175"/>
                  </a:lnTo>
                  <a:lnTo>
                    <a:pt x="114" y="177"/>
                  </a:lnTo>
                  <a:lnTo>
                    <a:pt x="118" y="178"/>
                  </a:lnTo>
                  <a:lnTo>
                    <a:pt x="119" y="182"/>
                  </a:lnTo>
                  <a:lnTo>
                    <a:pt x="121" y="185"/>
                  </a:lnTo>
                  <a:lnTo>
                    <a:pt x="121" y="187"/>
                  </a:lnTo>
                  <a:lnTo>
                    <a:pt x="121" y="190"/>
                  </a:lnTo>
                  <a:lnTo>
                    <a:pt x="121" y="194"/>
                  </a:lnTo>
                  <a:lnTo>
                    <a:pt x="119" y="197"/>
                  </a:lnTo>
                  <a:lnTo>
                    <a:pt x="116" y="199"/>
                  </a:lnTo>
                  <a:lnTo>
                    <a:pt x="116" y="200"/>
                  </a:lnTo>
                  <a:lnTo>
                    <a:pt x="113" y="200"/>
                  </a:lnTo>
                  <a:lnTo>
                    <a:pt x="111" y="202"/>
                  </a:lnTo>
                  <a:lnTo>
                    <a:pt x="108" y="200"/>
                  </a:lnTo>
                  <a:lnTo>
                    <a:pt x="104" y="200"/>
                  </a:lnTo>
                  <a:lnTo>
                    <a:pt x="103" y="200"/>
                  </a:lnTo>
                  <a:lnTo>
                    <a:pt x="99" y="202"/>
                  </a:lnTo>
                  <a:lnTo>
                    <a:pt x="96" y="205"/>
                  </a:lnTo>
                  <a:lnTo>
                    <a:pt x="94" y="209"/>
                  </a:lnTo>
                  <a:lnTo>
                    <a:pt x="93" y="210"/>
                  </a:lnTo>
                  <a:lnTo>
                    <a:pt x="94" y="214"/>
                  </a:lnTo>
                  <a:lnTo>
                    <a:pt x="96" y="219"/>
                  </a:lnTo>
                  <a:lnTo>
                    <a:pt x="99" y="224"/>
                  </a:lnTo>
                  <a:lnTo>
                    <a:pt x="103" y="227"/>
                  </a:lnTo>
                  <a:lnTo>
                    <a:pt x="104" y="231"/>
                  </a:lnTo>
                  <a:lnTo>
                    <a:pt x="104" y="236"/>
                  </a:lnTo>
                  <a:lnTo>
                    <a:pt x="103" y="236"/>
                  </a:lnTo>
                  <a:lnTo>
                    <a:pt x="103" y="237"/>
                  </a:lnTo>
                  <a:lnTo>
                    <a:pt x="99" y="241"/>
                  </a:lnTo>
                  <a:lnTo>
                    <a:pt x="96" y="241"/>
                  </a:lnTo>
                  <a:lnTo>
                    <a:pt x="94" y="242"/>
                  </a:lnTo>
                  <a:lnTo>
                    <a:pt x="91" y="241"/>
                  </a:lnTo>
                  <a:lnTo>
                    <a:pt x="89" y="241"/>
                  </a:lnTo>
                  <a:lnTo>
                    <a:pt x="87" y="237"/>
                  </a:lnTo>
                  <a:lnTo>
                    <a:pt x="82" y="232"/>
                  </a:lnTo>
                  <a:lnTo>
                    <a:pt x="77" y="227"/>
                  </a:lnTo>
                  <a:lnTo>
                    <a:pt x="76" y="225"/>
                  </a:lnTo>
                  <a:lnTo>
                    <a:pt x="72" y="224"/>
                  </a:lnTo>
                  <a:lnTo>
                    <a:pt x="71" y="222"/>
                  </a:lnTo>
                  <a:lnTo>
                    <a:pt x="67" y="222"/>
                  </a:lnTo>
                  <a:lnTo>
                    <a:pt x="64" y="222"/>
                  </a:lnTo>
                  <a:lnTo>
                    <a:pt x="59" y="224"/>
                  </a:lnTo>
                  <a:lnTo>
                    <a:pt x="57" y="224"/>
                  </a:lnTo>
                  <a:lnTo>
                    <a:pt x="56" y="225"/>
                  </a:lnTo>
                  <a:lnTo>
                    <a:pt x="54" y="229"/>
                  </a:lnTo>
                  <a:lnTo>
                    <a:pt x="50" y="232"/>
                  </a:lnTo>
                  <a:lnTo>
                    <a:pt x="50" y="236"/>
                  </a:lnTo>
                  <a:lnTo>
                    <a:pt x="47" y="239"/>
                  </a:lnTo>
                  <a:lnTo>
                    <a:pt x="45" y="241"/>
                  </a:lnTo>
                  <a:lnTo>
                    <a:pt x="44" y="242"/>
                  </a:lnTo>
                  <a:lnTo>
                    <a:pt x="42" y="244"/>
                  </a:lnTo>
                  <a:lnTo>
                    <a:pt x="35" y="244"/>
                  </a:lnTo>
                  <a:lnTo>
                    <a:pt x="30" y="242"/>
                  </a:lnTo>
                  <a:lnTo>
                    <a:pt x="25" y="242"/>
                  </a:lnTo>
                  <a:lnTo>
                    <a:pt x="22" y="244"/>
                  </a:lnTo>
                  <a:lnTo>
                    <a:pt x="19" y="244"/>
                  </a:lnTo>
                  <a:lnTo>
                    <a:pt x="15" y="246"/>
                  </a:lnTo>
                  <a:lnTo>
                    <a:pt x="14" y="249"/>
                  </a:lnTo>
                  <a:lnTo>
                    <a:pt x="10" y="251"/>
                  </a:lnTo>
                  <a:lnTo>
                    <a:pt x="8" y="254"/>
                  </a:lnTo>
                  <a:lnTo>
                    <a:pt x="5" y="256"/>
                  </a:lnTo>
                  <a:lnTo>
                    <a:pt x="3" y="256"/>
                  </a:lnTo>
                  <a:lnTo>
                    <a:pt x="0" y="256"/>
                  </a:lnTo>
                </a:path>
              </a:pathLst>
            </a:custGeom>
            <a:noFill/>
            <a:ln w="3175">
              <a:solidFill>
                <a:srgbClr val="C32D9B"/>
              </a:solidFill>
              <a:prstDash val="solid"/>
              <a:round/>
              <a:headEnd/>
              <a:tailEnd/>
            </a:ln>
          </p:spPr>
          <p:txBody>
            <a:bodyPr/>
            <a:lstStyle/>
            <a:p>
              <a:pPr>
                <a:defRPr/>
              </a:pPr>
              <a:endParaRPr lang="de-AT" dirty="0"/>
            </a:p>
          </p:txBody>
        </p:sp>
        <p:sp>
          <p:nvSpPr>
            <p:cNvPr id="8" name="Freeform 6"/>
            <p:cNvSpPr>
              <a:spLocks/>
            </p:cNvSpPr>
            <p:nvPr userDrawn="1"/>
          </p:nvSpPr>
          <p:spPr bwMode="auto">
            <a:xfrm>
              <a:off x="5633" y="4039"/>
              <a:ext cx="19" cy="21"/>
            </a:xfrm>
            <a:custGeom>
              <a:avLst/>
              <a:gdLst/>
              <a:ahLst/>
              <a:cxnLst>
                <a:cxn ang="0">
                  <a:pos x="16" y="32"/>
                </a:cxn>
                <a:cxn ang="0">
                  <a:pos x="13" y="31"/>
                </a:cxn>
                <a:cxn ang="0">
                  <a:pos x="10" y="29"/>
                </a:cxn>
                <a:cxn ang="0">
                  <a:pos x="6" y="29"/>
                </a:cxn>
                <a:cxn ang="0">
                  <a:pos x="5" y="25"/>
                </a:cxn>
                <a:cxn ang="0">
                  <a:pos x="3" y="24"/>
                </a:cxn>
                <a:cxn ang="0">
                  <a:pos x="1" y="20"/>
                </a:cxn>
                <a:cxn ang="0">
                  <a:pos x="0" y="17"/>
                </a:cxn>
                <a:cxn ang="0">
                  <a:pos x="0" y="15"/>
                </a:cxn>
                <a:cxn ang="0">
                  <a:pos x="0" y="12"/>
                </a:cxn>
                <a:cxn ang="0">
                  <a:pos x="1" y="9"/>
                </a:cxn>
                <a:cxn ang="0">
                  <a:pos x="3" y="7"/>
                </a:cxn>
                <a:cxn ang="0">
                  <a:pos x="5" y="5"/>
                </a:cxn>
                <a:cxn ang="0">
                  <a:pos x="6" y="2"/>
                </a:cxn>
                <a:cxn ang="0">
                  <a:pos x="10" y="2"/>
                </a:cxn>
                <a:cxn ang="0">
                  <a:pos x="13" y="0"/>
                </a:cxn>
                <a:cxn ang="0">
                  <a:pos x="16" y="0"/>
                </a:cxn>
                <a:cxn ang="0">
                  <a:pos x="18" y="2"/>
                </a:cxn>
                <a:cxn ang="0">
                  <a:pos x="21" y="2"/>
                </a:cxn>
                <a:cxn ang="0">
                  <a:pos x="23" y="4"/>
                </a:cxn>
                <a:cxn ang="0">
                  <a:pos x="26" y="5"/>
                </a:cxn>
                <a:cxn ang="0">
                  <a:pos x="28" y="9"/>
                </a:cxn>
                <a:cxn ang="0">
                  <a:pos x="28" y="12"/>
                </a:cxn>
                <a:cxn ang="0">
                  <a:pos x="30" y="14"/>
                </a:cxn>
                <a:cxn ang="0">
                  <a:pos x="30" y="17"/>
                </a:cxn>
                <a:cxn ang="0">
                  <a:pos x="30" y="20"/>
                </a:cxn>
                <a:cxn ang="0">
                  <a:pos x="28" y="24"/>
                </a:cxn>
                <a:cxn ang="0">
                  <a:pos x="28" y="25"/>
                </a:cxn>
                <a:cxn ang="0">
                  <a:pos x="26" y="27"/>
                </a:cxn>
                <a:cxn ang="0">
                  <a:pos x="23" y="29"/>
                </a:cxn>
                <a:cxn ang="0">
                  <a:pos x="20" y="31"/>
                </a:cxn>
                <a:cxn ang="0">
                  <a:pos x="18" y="31"/>
                </a:cxn>
                <a:cxn ang="0">
                  <a:pos x="16" y="32"/>
                </a:cxn>
              </a:cxnLst>
              <a:rect l="0" t="0" r="r" b="b"/>
              <a:pathLst>
                <a:path w="30" h="32">
                  <a:moveTo>
                    <a:pt x="16" y="32"/>
                  </a:moveTo>
                  <a:lnTo>
                    <a:pt x="13" y="31"/>
                  </a:lnTo>
                  <a:lnTo>
                    <a:pt x="10" y="29"/>
                  </a:lnTo>
                  <a:lnTo>
                    <a:pt x="6" y="29"/>
                  </a:lnTo>
                  <a:lnTo>
                    <a:pt x="5" y="25"/>
                  </a:lnTo>
                  <a:lnTo>
                    <a:pt x="3" y="24"/>
                  </a:lnTo>
                  <a:lnTo>
                    <a:pt x="1" y="20"/>
                  </a:lnTo>
                  <a:lnTo>
                    <a:pt x="0" y="17"/>
                  </a:lnTo>
                  <a:lnTo>
                    <a:pt x="0" y="15"/>
                  </a:lnTo>
                  <a:lnTo>
                    <a:pt x="0" y="12"/>
                  </a:lnTo>
                  <a:lnTo>
                    <a:pt x="1" y="9"/>
                  </a:lnTo>
                  <a:lnTo>
                    <a:pt x="3" y="7"/>
                  </a:lnTo>
                  <a:lnTo>
                    <a:pt x="5" y="5"/>
                  </a:lnTo>
                  <a:lnTo>
                    <a:pt x="6" y="2"/>
                  </a:lnTo>
                  <a:lnTo>
                    <a:pt x="10" y="2"/>
                  </a:lnTo>
                  <a:lnTo>
                    <a:pt x="13" y="0"/>
                  </a:lnTo>
                  <a:lnTo>
                    <a:pt x="16" y="0"/>
                  </a:lnTo>
                  <a:lnTo>
                    <a:pt x="18" y="2"/>
                  </a:lnTo>
                  <a:lnTo>
                    <a:pt x="21" y="2"/>
                  </a:lnTo>
                  <a:lnTo>
                    <a:pt x="23" y="4"/>
                  </a:lnTo>
                  <a:lnTo>
                    <a:pt x="26" y="5"/>
                  </a:lnTo>
                  <a:lnTo>
                    <a:pt x="28" y="9"/>
                  </a:lnTo>
                  <a:lnTo>
                    <a:pt x="28" y="12"/>
                  </a:lnTo>
                  <a:lnTo>
                    <a:pt x="30" y="14"/>
                  </a:lnTo>
                  <a:lnTo>
                    <a:pt x="30" y="17"/>
                  </a:lnTo>
                  <a:lnTo>
                    <a:pt x="30" y="20"/>
                  </a:lnTo>
                  <a:lnTo>
                    <a:pt x="28" y="24"/>
                  </a:lnTo>
                  <a:lnTo>
                    <a:pt x="28" y="25"/>
                  </a:lnTo>
                  <a:lnTo>
                    <a:pt x="26" y="27"/>
                  </a:lnTo>
                  <a:lnTo>
                    <a:pt x="23" y="29"/>
                  </a:lnTo>
                  <a:lnTo>
                    <a:pt x="20" y="31"/>
                  </a:lnTo>
                  <a:lnTo>
                    <a:pt x="18" y="31"/>
                  </a:lnTo>
                  <a:lnTo>
                    <a:pt x="16" y="32"/>
                  </a:lnTo>
                  <a:close/>
                </a:path>
              </a:pathLst>
            </a:custGeom>
            <a:solidFill>
              <a:srgbClr val="C32D9B"/>
            </a:solidFill>
            <a:ln w="9525">
              <a:noFill/>
              <a:round/>
              <a:headEnd/>
              <a:tailEnd/>
            </a:ln>
          </p:spPr>
          <p:txBody>
            <a:bodyPr/>
            <a:lstStyle/>
            <a:p>
              <a:pPr>
                <a:defRPr/>
              </a:pPr>
              <a:endParaRPr lang="de-AT" dirty="0"/>
            </a:p>
          </p:txBody>
        </p:sp>
        <p:sp>
          <p:nvSpPr>
            <p:cNvPr id="9" name="Freeform 7"/>
            <p:cNvSpPr>
              <a:spLocks/>
            </p:cNvSpPr>
            <p:nvPr userDrawn="1"/>
          </p:nvSpPr>
          <p:spPr bwMode="auto">
            <a:xfrm>
              <a:off x="5633" y="4039"/>
              <a:ext cx="19" cy="21"/>
            </a:xfrm>
            <a:custGeom>
              <a:avLst/>
              <a:gdLst/>
              <a:ahLst/>
              <a:cxnLst>
                <a:cxn ang="0">
                  <a:pos x="16" y="32"/>
                </a:cxn>
                <a:cxn ang="0">
                  <a:pos x="13" y="31"/>
                </a:cxn>
                <a:cxn ang="0">
                  <a:pos x="10" y="29"/>
                </a:cxn>
                <a:cxn ang="0">
                  <a:pos x="6" y="29"/>
                </a:cxn>
                <a:cxn ang="0">
                  <a:pos x="5" y="25"/>
                </a:cxn>
                <a:cxn ang="0">
                  <a:pos x="3" y="24"/>
                </a:cxn>
                <a:cxn ang="0">
                  <a:pos x="1" y="20"/>
                </a:cxn>
                <a:cxn ang="0">
                  <a:pos x="0" y="17"/>
                </a:cxn>
                <a:cxn ang="0">
                  <a:pos x="0" y="15"/>
                </a:cxn>
                <a:cxn ang="0">
                  <a:pos x="0" y="12"/>
                </a:cxn>
                <a:cxn ang="0">
                  <a:pos x="1" y="9"/>
                </a:cxn>
                <a:cxn ang="0">
                  <a:pos x="3" y="7"/>
                </a:cxn>
                <a:cxn ang="0">
                  <a:pos x="5" y="5"/>
                </a:cxn>
                <a:cxn ang="0">
                  <a:pos x="6" y="2"/>
                </a:cxn>
                <a:cxn ang="0">
                  <a:pos x="10" y="2"/>
                </a:cxn>
                <a:cxn ang="0">
                  <a:pos x="13" y="0"/>
                </a:cxn>
                <a:cxn ang="0">
                  <a:pos x="16" y="0"/>
                </a:cxn>
                <a:cxn ang="0">
                  <a:pos x="18" y="2"/>
                </a:cxn>
                <a:cxn ang="0">
                  <a:pos x="21" y="2"/>
                </a:cxn>
                <a:cxn ang="0">
                  <a:pos x="23" y="4"/>
                </a:cxn>
                <a:cxn ang="0">
                  <a:pos x="26" y="5"/>
                </a:cxn>
                <a:cxn ang="0">
                  <a:pos x="28" y="9"/>
                </a:cxn>
                <a:cxn ang="0">
                  <a:pos x="28" y="12"/>
                </a:cxn>
                <a:cxn ang="0">
                  <a:pos x="30" y="14"/>
                </a:cxn>
                <a:cxn ang="0">
                  <a:pos x="30" y="17"/>
                </a:cxn>
                <a:cxn ang="0">
                  <a:pos x="30" y="20"/>
                </a:cxn>
                <a:cxn ang="0">
                  <a:pos x="28" y="24"/>
                </a:cxn>
                <a:cxn ang="0">
                  <a:pos x="28" y="25"/>
                </a:cxn>
                <a:cxn ang="0">
                  <a:pos x="26" y="27"/>
                </a:cxn>
                <a:cxn ang="0">
                  <a:pos x="23" y="29"/>
                </a:cxn>
                <a:cxn ang="0">
                  <a:pos x="20" y="31"/>
                </a:cxn>
                <a:cxn ang="0">
                  <a:pos x="18" y="31"/>
                </a:cxn>
                <a:cxn ang="0">
                  <a:pos x="16" y="32"/>
                </a:cxn>
              </a:cxnLst>
              <a:rect l="0" t="0" r="r" b="b"/>
              <a:pathLst>
                <a:path w="30" h="32">
                  <a:moveTo>
                    <a:pt x="16" y="32"/>
                  </a:moveTo>
                  <a:lnTo>
                    <a:pt x="13" y="31"/>
                  </a:lnTo>
                  <a:lnTo>
                    <a:pt x="10" y="29"/>
                  </a:lnTo>
                  <a:lnTo>
                    <a:pt x="6" y="29"/>
                  </a:lnTo>
                  <a:lnTo>
                    <a:pt x="5" y="25"/>
                  </a:lnTo>
                  <a:lnTo>
                    <a:pt x="3" y="24"/>
                  </a:lnTo>
                  <a:lnTo>
                    <a:pt x="1" y="20"/>
                  </a:lnTo>
                  <a:lnTo>
                    <a:pt x="0" y="17"/>
                  </a:lnTo>
                  <a:lnTo>
                    <a:pt x="0" y="15"/>
                  </a:lnTo>
                  <a:lnTo>
                    <a:pt x="0" y="12"/>
                  </a:lnTo>
                  <a:lnTo>
                    <a:pt x="1" y="9"/>
                  </a:lnTo>
                  <a:lnTo>
                    <a:pt x="3" y="7"/>
                  </a:lnTo>
                  <a:lnTo>
                    <a:pt x="5" y="5"/>
                  </a:lnTo>
                  <a:lnTo>
                    <a:pt x="6" y="2"/>
                  </a:lnTo>
                  <a:lnTo>
                    <a:pt x="10" y="2"/>
                  </a:lnTo>
                  <a:lnTo>
                    <a:pt x="13" y="0"/>
                  </a:lnTo>
                  <a:lnTo>
                    <a:pt x="16" y="0"/>
                  </a:lnTo>
                  <a:lnTo>
                    <a:pt x="18" y="2"/>
                  </a:lnTo>
                  <a:lnTo>
                    <a:pt x="21" y="2"/>
                  </a:lnTo>
                  <a:lnTo>
                    <a:pt x="23" y="4"/>
                  </a:lnTo>
                  <a:lnTo>
                    <a:pt x="26" y="5"/>
                  </a:lnTo>
                  <a:lnTo>
                    <a:pt x="28" y="9"/>
                  </a:lnTo>
                  <a:lnTo>
                    <a:pt x="28" y="12"/>
                  </a:lnTo>
                  <a:lnTo>
                    <a:pt x="30" y="14"/>
                  </a:lnTo>
                  <a:lnTo>
                    <a:pt x="30" y="17"/>
                  </a:lnTo>
                  <a:lnTo>
                    <a:pt x="30" y="20"/>
                  </a:lnTo>
                  <a:lnTo>
                    <a:pt x="28" y="24"/>
                  </a:lnTo>
                  <a:lnTo>
                    <a:pt x="28" y="25"/>
                  </a:lnTo>
                  <a:lnTo>
                    <a:pt x="26" y="27"/>
                  </a:lnTo>
                  <a:lnTo>
                    <a:pt x="23" y="29"/>
                  </a:lnTo>
                  <a:lnTo>
                    <a:pt x="20" y="31"/>
                  </a:lnTo>
                  <a:lnTo>
                    <a:pt x="18" y="31"/>
                  </a:lnTo>
                  <a:lnTo>
                    <a:pt x="16" y="32"/>
                  </a:lnTo>
                </a:path>
              </a:pathLst>
            </a:custGeom>
            <a:noFill/>
            <a:ln w="3175">
              <a:solidFill>
                <a:srgbClr val="C32D9B"/>
              </a:solidFill>
              <a:prstDash val="solid"/>
              <a:round/>
              <a:headEnd/>
              <a:tailEnd/>
            </a:ln>
          </p:spPr>
          <p:txBody>
            <a:bodyPr/>
            <a:lstStyle/>
            <a:p>
              <a:pPr>
                <a:defRPr/>
              </a:pPr>
              <a:endParaRPr lang="de-AT" dirty="0"/>
            </a:p>
          </p:txBody>
        </p:sp>
        <p:sp>
          <p:nvSpPr>
            <p:cNvPr id="10" name="Freeform 8"/>
            <p:cNvSpPr>
              <a:spLocks/>
            </p:cNvSpPr>
            <p:nvPr userDrawn="1"/>
          </p:nvSpPr>
          <p:spPr bwMode="auto">
            <a:xfrm>
              <a:off x="5643" y="4044"/>
              <a:ext cx="7" cy="11"/>
            </a:xfrm>
            <a:custGeom>
              <a:avLst/>
              <a:gdLst/>
              <a:ahLst/>
              <a:cxnLst>
                <a:cxn ang="0">
                  <a:pos x="0" y="18"/>
                </a:cxn>
                <a:cxn ang="0">
                  <a:pos x="3" y="17"/>
                </a:cxn>
                <a:cxn ang="0">
                  <a:pos x="5" y="17"/>
                </a:cxn>
                <a:cxn ang="0">
                  <a:pos x="5" y="15"/>
                </a:cxn>
                <a:cxn ang="0">
                  <a:pos x="8" y="12"/>
                </a:cxn>
                <a:cxn ang="0">
                  <a:pos x="8" y="10"/>
                </a:cxn>
                <a:cxn ang="0">
                  <a:pos x="6" y="7"/>
                </a:cxn>
                <a:cxn ang="0">
                  <a:pos x="5" y="5"/>
                </a:cxn>
                <a:cxn ang="0">
                  <a:pos x="3" y="2"/>
                </a:cxn>
                <a:cxn ang="0">
                  <a:pos x="1" y="0"/>
                </a:cxn>
                <a:cxn ang="0">
                  <a:pos x="3" y="0"/>
                </a:cxn>
                <a:cxn ang="0">
                  <a:pos x="5" y="2"/>
                </a:cxn>
                <a:cxn ang="0">
                  <a:pos x="6" y="2"/>
                </a:cxn>
                <a:cxn ang="0">
                  <a:pos x="8" y="5"/>
                </a:cxn>
                <a:cxn ang="0">
                  <a:pos x="10" y="5"/>
                </a:cxn>
                <a:cxn ang="0">
                  <a:pos x="10" y="7"/>
                </a:cxn>
                <a:cxn ang="0">
                  <a:pos x="11" y="10"/>
                </a:cxn>
                <a:cxn ang="0">
                  <a:pos x="11" y="12"/>
                </a:cxn>
                <a:cxn ang="0">
                  <a:pos x="8" y="15"/>
                </a:cxn>
                <a:cxn ang="0">
                  <a:pos x="6" y="17"/>
                </a:cxn>
                <a:cxn ang="0">
                  <a:pos x="3" y="18"/>
                </a:cxn>
                <a:cxn ang="0">
                  <a:pos x="0" y="18"/>
                </a:cxn>
              </a:cxnLst>
              <a:rect l="0" t="0" r="r" b="b"/>
              <a:pathLst>
                <a:path w="11" h="18">
                  <a:moveTo>
                    <a:pt x="0" y="18"/>
                  </a:moveTo>
                  <a:lnTo>
                    <a:pt x="3" y="17"/>
                  </a:lnTo>
                  <a:lnTo>
                    <a:pt x="5" y="17"/>
                  </a:lnTo>
                  <a:lnTo>
                    <a:pt x="5" y="15"/>
                  </a:lnTo>
                  <a:lnTo>
                    <a:pt x="8" y="12"/>
                  </a:lnTo>
                  <a:lnTo>
                    <a:pt x="8" y="10"/>
                  </a:lnTo>
                  <a:lnTo>
                    <a:pt x="6" y="7"/>
                  </a:lnTo>
                  <a:lnTo>
                    <a:pt x="5" y="5"/>
                  </a:lnTo>
                  <a:lnTo>
                    <a:pt x="3" y="2"/>
                  </a:lnTo>
                  <a:lnTo>
                    <a:pt x="1" y="0"/>
                  </a:lnTo>
                  <a:lnTo>
                    <a:pt x="3" y="0"/>
                  </a:lnTo>
                  <a:lnTo>
                    <a:pt x="5" y="2"/>
                  </a:lnTo>
                  <a:lnTo>
                    <a:pt x="6" y="2"/>
                  </a:lnTo>
                  <a:lnTo>
                    <a:pt x="8" y="5"/>
                  </a:lnTo>
                  <a:lnTo>
                    <a:pt x="10" y="5"/>
                  </a:lnTo>
                  <a:lnTo>
                    <a:pt x="10" y="7"/>
                  </a:lnTo>
                  <a:lnTo>
                    <a:pt x="11" y="10"/>
                  </a:lnTo>
                  <a:lnTo>
                    <a:pt x="11" y="12"/>
                  </a:lnTo>
                  <a:lnTo>
                    <a:pt x="8" y="15"/>
                  </a:lnTo>
                  <a:lnTo>
                    <a:pt x="6" y="17"/>
                  </a:lnTo>
                  <a:lnTo>
                    <a:pt x="3" y="18"/>
                  </a:lnTo>
                  <a:lnTo>
                    <a:pt x="0" y="18"/>
                  </a:lnTo>
                  <a:close/>
                </a:path>
              </a:pathLst>
            </a:custGeom>
            <a:solidFill>
              <a:srgbClr val="FFFFFF"/>
            </a:solidFill>
            <a:ln w="9525">
              <a:noFill/>
              <a:round/>
              <a:headEnd/>
              <a:tailEnd/>
            </a:ln>
          </p:spPr>
          <p:txBody>
            <a:bodyPr/>
            <a:lstStyle/>
            <a:p>
              <a:pPr>
                <a:defRPr/>
              </a:pPr>
              <a:endParaRPr lang="de-AT" dirty="0"/>
            </a:p>
          </p:txBody>
        </p:sp>
        <p:sp>
          <p:nvSpPr>
            <p:cNvPr id="11" name="Freeform 9"/>
            <p:cNvSpPr>
              <a:spLocks/>
            </p:cNvSpPr>
            <p:nvPr userDrawn="1"/>
          </p:nvSpPr>
          <p:spPr bwMode="auto">
            <a:xfrm>
              <a:off x="5550" y="4145"/>
              <a:ext cx="80" cy="68"/>
            </a:xfrm>
            <a:custGeom>
              <a:avLst/>
              <a:gdLst/>
              <a:ahLst/>
              <a:cxnLst>
                <a:cxn ang="0">
                  <a:pos x="29" y="99"/>
                </a:cxn>
                <a:cxn ang="0">
                  <a:pos x="34" y="104"/>
                </a:cxn>
                <a:cxn ang="0">
                  <a:pos x="41" y="106"/>
                </a:cxn>
                <a:cxn ang="0">
                  <a:pos x="49" y="104"/>
                </a:cxn>
                <a:cxn ang="0">
                  <a:pos x="56" y="99"/>
                </a:cxn>
                <a:cxn ang="0">
                  <a:pos x="58" y="99"/>
                </a:cxn>
                <a:cxn ang="0">
                  <a:pos x="64" y="101"/>
                </a:cxn>
                <a:cxn ang="0">
                  <a:pos x="69" y="99"/>
                </a:cxn>
                <a:cxn ang="0">
                  <a:pos x="81" y="93"/>
                </a:cxn>
                <a:cxn ang="0">
                  <a:pos x="88" y="84"/>
                </a:cxn>
                <a:cxn ang="0">
                  <a:pos x="95" y="81"/>
                </a:cxn>
                <a:cxn ang="0">
                  <a:pos x="101" y="83"/>
                </a:cxn>
                <a:cxn ang="0">
                  <a:pos x="110" y="83"/>
                </a:cxn>
                <a:cxn ang="0">
                  <a:pos x="115" y="79"/>
                </a:cxn>
                <a:cxn ang="0">
                  <a:pos x="115" y="76"/>
                </a:cxn>
                <a:cxn ang="0">
                  <a:pos x="115" y="73"/>
                </a:cxn>
                <a:cxn ang="0">
                  <a:pos x="118" y="69"/>
                </a:cxn>
                <a:cxn ang="0">
                  <a:pos x="123" y="64"/>
                </a:cxn>
                <a:cxn ang="0">
                  <a:pos x="125" y="61"/>
                </a:cxn>
                <a:cxn ang="0">
                  <a:pos x="126" y="54"/>
                </a:cxn>
                <a:cxn ang="0">
                  <a:pos x="121" y="41"/>
                </a:cxn>
                <a:cxn ang="0">
                  <a:pos x="120" y="34"/>
                </a:cxn>
                <a:cxn ang="0">
                  <a:pos x="120" y="14"/>
                </a:cxn>
                <a:cxn ang="0">
                  <a:pos x="118" y="5"/>
                </a:cxn>
                <a:cxn ang="0">
                  <a:pos x="115" y="22"/>
                </a:cxn>
                <a:cxn ang="0">
                  <a:pos x="113" y="39"/>
                </a:cxn>
                <a:cxn ang="0">
                  <a:pos x="113" y="52"/>
                </a:cxn>
                <a:cxn ang="0">
                  <a:pos x="111" y="57"/>
                </a:cxn>
                <a:cxn ang="0">
                  <a:pos x="106" y="64"/>
                </a:cxn>
                <a:cxn ang="0">
                  <a:pos x="101" y="69"/>
                </a:cxn>
                <a:cxn ang="0">
                  <a:pos x="98" y="71"/>
                </a:cxn>
                <a:cxn ang="0">
                  <a:pos x="95" y="69"/>
                </a:cxn>
                <a:cxn ang="0">
                  <a:pos x="88" y="69"/>
                </a:cxn>
                <a:cxn ang="0">
                  <a:pos x="81" y="79"/>
                </a:cxn>
                <a:cxn ang="0">
                  <a:pos x="73" y="84"/>
                </a:cxn>
                <a:cxn ang="0">
                  <a:pos x="69" y="84"/>
                </a:cxn>
                <a:cxn ang="0">
                  <a:pos x="58" y="84"/>
                </a:cxn>
                <a:cxn ang="0">
                  <a:pos x="53" y="86"/>
                </a:cxn>
                <a:cxn ang="0">
                  <a:pos x="46" y="91"/>
                </a:cxn>
                <a:cxn ang="0">
                  <a:pos x="41" y="93"/>
                </a:cxn>
                <a:cxn ang="0">
                  <a:pos x="32" y="93"/>
                </a:cxn>
                <a:cxn ang="0">
                  <a:pos x="27" y="91"/>
                </a:cxn>
                <a:cxn ang="0">
                  <a:pos x="17" y="89"/>
                </a:cxn>
                <a:cxn ang="0">
                  <a:pos x="7" y="91"/>
                </a:cxn>
                <a:cxn ang="0">
                  <a:pos x="11" y="93"/>
                </a:cxn>
                <a:cxn ang="0">
                  <a:pos x="26" y="98"/>
                </a:cxn>
              </a:cxnLst>
              <a:rect l="0" t="0" r="r" b="b"/>
              <a:pathLst>
                <a:path w="126" h="106">
                  <a:moveTo>
                    <a:pt x="26" y="98"/>
                  </a:moveTo>
                  <a:lnTo>
                    <a:pt x="29" y="99"/>
                  </a:lnTo>
                  <a:lnTo>
                    <a:pt x="29" y="101"/>
                  </a:lnTo>
                  <a:lnTo>
                    <a:pt x="34" y="104"/>
                  </a:lnTo>
                  <a:lnTo>
                    <a:pt x="37" y="104"/>
                  </a:lnTo>
                  <a:lnTo>
                    <a:pt x="41" y="106"/>
                  </a:lnTo>
                  <a:lnTo>
                    <a:pt x="46" y="104"/>
                  </a:lnTo>
                  <a:lnTo>
                    <a:pt x="49" y="104"/>
                  </a:lnTo>
                  <a:lnTo>
                    <a:pt x="53" y="103"/>
                  </a:lnTo>
                  <a:lnTo>
                    <a:pt x="56" y="99"/>
                  </a:lnTo>
                  <a:lnTo>
                    <a:pt x="58" y="99"/>
                  </a:lnTo>
                  <a:lnTo>
                    <a:pt x="58" y="99"/>
                  </a:lnTo>
                  <a:lnTo>
                    <a:pt x="63" y="101"/>
                  </a:lnTo>
                  <a:lnTo>
                    <a:pt x="64" y="101"/>
                  </a:lnTo>
                  <a:lnTo>
                    <a:pt x="66" y="101"/>
                  </a:lnTo>
                  <a:lnTo>
                    <a:pt x="69" y="99"/>
                  </a:lnTo>
                  <a:lnTo>
                    <a:pt x="74" y="98"/>
                  </a:lnTo>
                  <a:lnTo>
                    <a:pt x="81" y="93"/>
                  </a:lnTo>
                  <a:lnTo>
                    <a:pt x="86" y="89"/>
                  </a:lnTo>
                  <a:lnTo>
                    <a:pt x="88" y="84"/>
                  </a:lnTo>
                  <a:lnTo>
                    <a:pt x="93" y="81"/>
                  </a:lnTo>
                  <a:lnTo>
                    <a:pt x="95" y="81"/>
                  </a:lnTo>
                  <a:lnTo>
                    <a:pt x="96" y="81"/>
                  </a:lnTo>
                  <a:lnTo>
                    <a:pt x="101" y="83"/>
                  </a:lnTo>
                  <a:lnTo>
                    <a:pt x="106" y="84"/>
                  </a:lnTo>
                  <a:lnTo>
                    <a:pt x="110" y="83"/>
                  </a:lnTo>
                  <a:lnTo>
                    <a:pt x="111" y="81"/>
                  </a:lnTo>
                  <a:lnTo>
                    <a:pt x="115" y="79"/>
                  </a:lnTo>
                  <a:lnTo>
                    <a:pt x="115" y="78"/>
                  </a:lnTo>
                  <a:lnTo>
                    <a:pt x="115" y="76"/>
                  </a:lnTo>
                  <a:lnTo>
                    <a:pt x="115" y="76"/>
                  </a:lnTo>
                  <a:lnTo>
                    <a:pt x="115" y="73"/>
                  </a:lnTo>
                  <a:lnTo>
                    <a:pt x="116" y="71"/>
                  </a:lnTo>
                  <a:lnTo>
                    <a:pt x="118" y="69"/>
                  </a:lnTo>
                  <a:lnTo>
                    <a:pt x="121" y="66"/>
                  </a:lnTo>
                  <a:lnTo>
                    <a:pt x="123" y="64"/>
                  </a:lnTo>
                  <a:lnTo>
                    <a:pt x="125" y="62"/>
                  </a:lnTo>
                  <a:lnTo>
                    <a:pt x="125" y="61"/>
                  </a:lnTo>
                  <a:lnTo>
                    <a:pt x="126" y="57"/>
                  </a:lnTo>
                  <a:lnTo>
                    <a:pt x="126" y="54"/>
                  </a:lnTo>
                  <a:lnTo>
                    <a:pt x="125" y="49"/>
                  </a:lnTo>
                  <a:lnTo>
                    <a:pt x="121" y="41"/>
                  </a:lnTo>
                  <a:lnTo>
                    <a:pt x="121" y="37"/>
                  </a:lnTo>
                  <a:lnTo>
                    <a:pt x="120" y="34"/>
                  </a:lnTo>
                  <a:lnTo>
                    <a:pt x="120" y="24"/>
                  </a:lnTo>
                  <a:lnTo>
                    <a:pt x="120" y="14"/>
                  </a:lnTo>
                  <a:lnTo>
                    <a:pt x="120" y="0"/>
                  </a:lnTo>
                  <a:lnTo>
                    <a:pt x="118" y="5"/>
                  </a:lnTo>
                  <a:lnTo>
                    <a:pt x="115" y="15"/>
                  </a:lnTo>
                  <a:lnTo>
                    <a:pt x="115" y="22"/>
                  </a:lnTo>
                  <a:lnTo>
                    <a:pt x="113" y="31"/>
                  </a:lnTo>
                  <a:lnTo>
                    <a:pt x="113" y="39"/>
                  </a:lnTo>
                  <a:lnTo>
                    <a:pt x="113" y="49"/>
                  </a:lnTo>
                  <a:lnTo>
                    <a:pt x="113" y="52"/>
                  </a:lnTo>
                  <a:lnTo>
                    <a:pt x="113" y="56"/>
                  </a:lnTo>
                  <a:lnTo>
                    <a:pt x="111" y="57"/>
                  </a:lnTo>
                  <a:lnTo>
                    <a:pt x="110" y="61"/>
                  </a:lnTo>
                  <a:lnTo>
                    <a:pt x="106" y="64"/>
                  </a:lnTo>
                  <a:lnTo>
                    <a:pt x="101" y="69"/>
                  </a:lnTo>
                  <a:lnTo>
                    <a:pt x="101" y="69"/>
                  </a:lnTo>
                  <a:lnTo>
                    <a:pt x="101" y="69"/>
                  </a:lnTo>
                  <a:lnTo>
                    <a:pt x="98" y="71"/>
                  </a:lnTo>
                  <a:lnTo>
                    <a:pt x="96" y="69"/>
                  </a:lnTo>
                  <a:lnTo>
                    <a:pt x="95" y="69"/>
                  </a:lnTo>
                  <a:lnTo>
                    <a:pt x="89" y="69"/>
                  </a:lnTo>
                  <a:lnTo>
                    <a:pt x="88" y="69"/>
                  </a:lnTo>
                  <a:lnTo>
                    <a:pt x="86" y="71"/>
                  </a:lnTo>
                  <a:lnTo>
                    <a:pt x="81" y="79"/>
                  </a:lnTo>
                  <a:lnTo>
                    <a:pt x="76" y="83"/>
                  </a:lnTo>
                  <a:lnTo>
                    <a:pt x="73" y="84"/>
                  </a:lnTo>
                  <a:lnTo>
                    <a:pt x="71" y="84"/>
                  </a:lnTo>
                  <a:lnTo>
                    <a:pt x="69" y="84"/>
                  </a:lnTo>
                  <a:lnTo>
                    <a:pt x="66" y="84"/>
                  </a:lnTo>
                  <a:lnTo>
                    <a:pt x="58" y="84"/>
                  </a:lnTo>
                  <a:lnTo>
                    <a:pt x="54" y="86"/>
                  </a:lnTo>
                  <a:lnTo>
                    <a:pt x="53" y="86"/>
                  </a:lnTo>
                  <a:lnTo>
                    <a:pt x="49" y="88"/>
                  </a:lnTo>
                  <a:lnTo>
                    <a:pt x="46" y="91"/>
                  </a:lnTo>
                  <a:lnTo>
                    <a:pt x="42" y="93"/>
                  </a:lnTo>
                  <a:lnTo>
                    <a:pt x="41" y="93"/>
                  </a:lnTo>
                  <a:lnTo>
                    <a:pt x="37" y="93"/>
                  </a:lnTo>
                  <a:lnTo>
                    <a:pt x="32" y="93"/>
                  </a:lnTo>
                  <a:lnTo>
                    <a:pt x="31" y="93"/>
                  </a:lnTo>
                  <a:lnTo>
                    <a:pt x="27" y="91"/>
                  </a:lnTo>
                  <a:lnTo>
                    <a:pt x="21" y="91"/>
                  </a:lnTo>
                  <a:lnTo>
                    <a:pt x="17" y="89"/>
                  </a:lnTo>
                  <a:lnTo>
                    <a:pt x="12" y="91"/>
                  </a:lnTo>
                  <a:lnTo>
                    <a:pt x="7" y="91"/>
                  </a:lnTo>
                  <a:lnTo>
                    <a:pt x="0" y="93"/>
                  </a:lnTo>
                  <a:lnTo>
                    <a:pt x="11" y="93"/>
                  </a:lnTo>
                  <a:lnTo>
                    <a:pt x="16" y="94"/>
                  </a:lnTo>
                  <a:lnTo>
                    <a:pt x="26" y="98"/>
                  </a:lnTo>
                  <a:close/>
                </a:path>
              </a:pathLst>
            </a:custGeom>
            <a:solidFill>
              <a:srgbClr val="FFFFFF"/>
            </a:solidFill>
            <a:ln w="9525">
              <a:noFill/>
              <a:round/>
              <a:headEnd/>
              <a:tailEnd/>
            </a:ln>
          </p:spPr>
          <p:txBody>
            <a:bodyPr/>
            <a:lstStyle/>
            <a:p>
              <a:pPr>
                <a:defRPr/>
              </a:pPr>
              <a:endParaRPr lang="de-AT" dirty="0"/>
            </a:p>
          </p:txBody>
        </p:sp>
        <p:sp>
          <p:nvSpPr>
            <p:cNvPr id="12" name="Freeform 10"/>
            <p:cNvSpPr>
              <a:spLocks/>
            </p:cNvSpPr>
            <p:nvPr userDrawn="1"/>
          </p:nvSpPr>
          <p:spPr bwMode="auto">
            <a:xfrm>
              <a:off x="5656" y="4187"/>
              <a:ext cx="17" cy="17"/>
            </a:xfrm>
            <a:custGeom>
              <a:avLst/>
              <a:gdLst/>
              <a:ahLst/>
              <a:cxnLst>
                <a:cxn ang="0">
                  <a:pos x="12" y="27"/>
                </a:cxn>
                <a:cxn ang="0">
                  <a:pos x="11" y="27"/>
                </a:cxn>
                <a:cxn ang="0">
                  <a:pos x="7" y="27"/>
                </a:cxn>
                <a:cxn ang="0">
                  <a:pos x="4" y="23"/>
                </a:cxn>
                <a:cxn ang="0">
                  <a:pos x="2" y="22"/>
                </a:cxn>
                <a:cxn ang="0">
                  <a:pos x="2" y="18"/>
                </a:cxn>
                <a:cxn ang="0">
                  <a:pos x="0" y="17"/>
                </a:cxn>
                <a:cxn ang="0">
                  <a:pos x="0" y="13"/>
                </a:cxn>
                <a:cxn ang="0">
                  <a:pos x="0" y="12"/>
                </a:cxn>
                <a:cxn ang="0">
                  <a:pos x="2" y="8"/>
                </a:cxn>
                <a:cxn ang="0">
                  <a:pos x="4" y="3"/>
                </a:cxn>
                <a:cxn ang="0">
                  <a:pos x="7" y="3"/>
                </a:cxn>
                <a:cxn ang="0">
                  <a:pos x="9" y="2"/>
                </a:cxn>
                <a:cxn ang="0">
                  <a:pos x="12" y="0"/>
                </a:cxn>
                <a:cxn ang="0">
                  <a:pos x="14" y="0"/>
                </a:cxn>
                <a:cxn ang="0">
                  <a:pos x="17" y="0"/>
                </a:cxn>
                <a:cxn ang="0">
                  <a:pos x="19" y="2"/>
                </a:cxn>
                <a:cxn ang="0">
                  <a:pos x="24" y="5"/>
                </a:cxn>
                <a:cxn ang="0">
                  <a:pos x="26" y="7"/>
                </a:cxn>
                <a:cxn ang="0">
                  <a:pos x="27" y="10"/>
                </a:cxn>
                <a:cxn ang="0">
                  <a:pos x="27" y="12"/>
                </a:cxn>
                <a:cxn ang="0">
                  <a:pos x="27" y="15"/>
                </a:cxn>
                <a:cxn ang="0">
                  <a:pos x="27" y="18"/>
                </a:cxn>
                <a:cxn ang="0">
                  <a:pos x="26" y="20"/>
                </a:cxn>
                <a:cxn ang="0">
                  <a:pos x="24" y="25"/>
                </a:cxn>
                <a:cxn ang="0">
                  <a:pos x="21" y="25"/>
                </a:cxn>
                <a:cxn ang="0">
                  <a:pos x="19" y="27"/>
                </a:cxn>
                <a:cxn ang="0">
                  <a:pos x="16" y="27"/>
                </a:cxn>
                <a:cxn ang="0">
                  <a:pos x="12" y="27"/>
                </a:cxn>
              </a:cxnLst>
              <a:rect l="0" t="0" r="r" b="b"/>
              <a:pathLst>
                <a:path w="27" h="27">
                  <a:moveTo>
                    <a:pt x="12" y="27"/>
                  </a:moveTo>
                  <a:lnTo>
                    <a:pt x="11" y="27"/>
                  </a:lnTo>
                  <a:lnTo>
                    <a:pt x="7" y="27"/>
                  </a:lnTo>
                  <a:lnTo>
                    <a:pt x="4" y="23"/>
                  </a:lnTo>
                  <a:lnTo>
                    <a:pt x="2" y="22"/>
                  </a:lnTo>
                  <a:lnTo>
                    <a:pt x="2" y="18"/>
                  </a:lnTo>
                  <a:lnTo>
                    <a:pt x="0" y="17"/>
                  </a:lnTo>
                  <a:lnTo>
                    <a:pt x="0" y="13"/>
                  </a:lnTo>
                  <a:lnTo>
                    <a:pt x="0" y="12"/>
                  </a:lnTo>
                  <a:lnTo>
                    <a:pt x="2" y="8"/>
                  </a:lnTo>
                  <a:lnTo>
                    <a:pt x="4" y="3"/>
                  </a:lnTo>
                  <a:lnTo>
                    <a:pt x="7" y="3"/>
                  </a:lnTo>
                  <a:lnTo>
                    <a:pt x="9" y="2"/>
                  </a:lnTo>
                  <a:lnTo>
                    <a:pt x="12" y="0"/>
                  </a:lnTo>
                  <a:lnTo>
                    <a:pt x="14" y="0"/>
                  </a:lnTo>
                  <a:lnTo>
                    <a:pt x="17" y="0"/>
                  </a:lnTo>
                  <a:lnTo>
                    <a:pt x="19" y="2"/>
                  </a:lnTo>
                  <a:lnTo>
                    <a:pt x="24" y="5"/>
                  </a:lnTo>
                  <a:lnTo>
                    <a:pt x="26" y="7"/>
                  </a:lnTo>
                  <a:lnTo>
                    <a:pt x="27" y="10"/>
                  </a:lnTo>
                  <a:lnTo>
                    <a:pt x="27" y="12"/>
                  </a:lnTo>
                  <a:lnTo>
                    <a:pt x="27" y="15"/>
                  </a:lnTo>
                  <a:lnTo>
                    <a:pt x="27" y="18"/>
                  </a:lnTo>
                  <a:lnTo>
                    <a:pt x="26" y="20"/>
                  </a:lnTo>
                  <a:lnTo>
                    <a:pt x="24" y="25"/>
                  </a:lnTo>
                  <a:lnTo>
                    <a:pt x="21" y="25"/>
                  </a:lnTo>
                  <a:lnTo>
                    <a:pt x="19" y="27"/>
                  </a:lnTo>
                  <a:lnTo>
                    <a:pt x="16" y="27"/>
                  </a:lnTo>
                  <a:lnTo>
                    <a:pt x="12" y="27"/>
                  </a:lnTo>
                  <a:close/>
                </a:path>
              </a:pathLst>
            </a:custGeom>
            <a:solidFill>
              <a:srgbClr val="C32D9B"/>
            </a:solidFill>
            <a:ln w="9525">
              <a:noFill/>
              <a:round/>
              <a:headEnd/>
              <a:tailEnd/>
            </a:ln>
          </p:spPr>
          <p:txBody>
            <a:bodyPr/>
            <a:lstStyle/>
            <a:p>
              <a:pPr>
                <a:defRPr/>
              </a:pPr>
              <a:endParaRPr lang="de-AT" dirty="0"/>
            </a:p>
          </p:txBody>
        </p:sp>
      </p:grpSp>
      <p:grpSp>
        <p:nvGrpSpPr>
          <p:cNvPr id="3" name="Group 11"/>
          <p:cNvGrpSpPr>
            <a:grpSpLocks/>
          </p:cNvGrpSpPr>
          <p:nvPr/>
        </p:nvGrpSpPr>
        <p:grpSpPr bwMode="auto">
          <a:xfrm>
            <a:off x="8691563" y="85725"/>
            <a:ext cx="336550" cy="6121400"/>
            <a:chOff x="5475" y="54"/>
            <a:chExt cx="212" cy="3856"/>
          </a:xfrm>
        </p:grpSpPr>
        <p:sp>
          <p:nvSpPr>
            <p:cNvPr id="14" name="Rectangle 12"/>
            <p:cNvSpPr>
              <a:spLocks noChangeArrowheads="1"/>
            </p:cNvSpPr>
            <p:nvPr userDrawn="1"/>
          </p:nvSpPr>
          <p:spPr bwMode="auto">
            <a:xfrm>
              <a:off x="5633" y="530"/>
              <a:ext cx="54"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5" name="Rectangle 13"/>
            <p:cNvSpPr>
              <a:spLocks noChangeArrowheads="1"/>
            </p:cNvSpPr>
            <p:nvPr userDrawn="1"/>
          </p:nvSpPr>
          <p:spPr bwMode="auto">
            <a:xfrm>
              <a:off x="5527" y="530"/>
              <a:ext cx="54"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6" name="Rectangle 14"/>
            <p:cNvSpPr>
              <a:spLocks noChangeArrowheads="1"/>
            </p:cNvSpPr>
            <p:nvPr userDrawn="1"/>
          </p:nvSpPr>
          <p:spPr bwMode="auto">
            <a:xfrm>
              <a:off x="5633" y="582"/>
              <a:ext cx="54" cy="53"/>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7" name="Rectangle 15"/>
            <p:cNvSpPr>
              <a:spLocks noChangeArrowheads="1"/>
            </p:cNvSpPr>
            <p:nvPr userDrawn="1"/>
          </p:nvSpPr>
          <p:spPr bwMode="auto">
            <a:xfrm>
              <a:off x="5475" y="582"/>
              <a:ext cx="52" cy="53"/>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8" name="Rectangle 16"/>
            <p:cNvSpPr>
              <a:spLocks noChangeArrowheads="1"/>
            </p:cNvSpPr>
            <p:nvPr userDrawn="1"/>
          </p:nvSpPr>
          <p:spPr bwMode="auto">
            <a:xfrm>
              <a:off x="5633" y="635"/>
              <a:ext cx="54" cy="53"/>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9" name="Rectangle 17"/>
            <p:cNvSpPr>
              <a:spLocks noChangeArrowheads="1"/>
            </p:cNvSpPr>
            <p:nvPr userDrawn="1"/>
          </p:nvSpPr>
          <p:spPr bwMode="auto">
            <a:xfrm>
              <a:off x="5581" y="635"/>
              <a:ext cx="52" cy="53"/>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20" name="Rectangle 18"/>
            <p:cNvSpPr>
              <a:spLocks noChangeArrowheads="1"/>
            </p:cNvSpPr>
            <p:nvPr userDrawn="1"/>
          </p:nvSpPr>
          <p:spPr bwMode="auto">
            <a:xfrm>
              <a:off x="5633" y="688"/>
              <a:ext cx="54" cy="53"/>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21" name="Rectangle 19"/>
            <p:cNvSpPr>
              <a:spLocks noChangeArrowheads="1"/>
            </p:cNvSpPr>
            <p:nvPr userDrawn="1"/>
          </p:nvSpPr>
          <p:spPr bwMode="auto">
            <a:xfrm>
              <a:off x="5581" y="582"/>
              <a:ext cx="52" cy="53"/>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22" name="Rectangle 20"/>
            <p:cNvSpPr>
              <a:spLocks noChangeArrowheads="1"/>
            </p:cNvSpPr>
            <p:nvPr userDrawn="1"/>
          </p:nvSpPr>
          <p:spPr bwMode="auto">
            <a:xfrm>
              <a:off x="5527" y="688"/>
              <a:ext cx="54" cy="53"/>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23" name="Rectangle 21"/>
            <p:cNvSpPr>
              <a:spLocks noChangeArrowheads="1"/>
            </p:cNvSpPr>
            <p:nvPr userDrawn="1"/>
          </p:nvSpPr>
          <p:spPr bwMode="auto">
            <a:xfrm>
              <a:off x="5475" y="688"/>
              <a:ext cx="52" cy="53"/>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24" name="Rectangle 22"/>
            <p:cNvSpPr>
              <a:spLocks noChangeArrowheads="1"/>
            </p:cNvSpPr>
            <p:nvPr userDrawn="1"/>
          </p:nvSpPr>
          <p:spPr bwMode="auto">
            <a:xfrm>
              <a:off x="5633" y="741"/>
              <a:ext cx="54"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25" name="Rectangle 23"/>
            <p:cNvSpPr>
              <a:spLocks noChangeArrowheads="1"/>
            </p:cNvSpPr>
            <p:nvPr userDrawn="1"/>
          </p:nvSpPr>
          <p:spPr bwMode="auto">
            <a:xfrm>
              <a:off x="5581" y="741"/>
              <a:ext cx="52"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26" name="Rectangle 24"/>
            <p:cNvSpPr>
              <a:spLocks noChangeArrowheads="1"/>
            </p:cNvSpPr>
            <p:nvPr userDrawn="1"/>
          </p:nvSpPr>
          <p:spPr bwMode="auto">
            <a:xfrm>
              <a:off x="5527" y="793"/>
              <a:ext cx="54" cy="54"/>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27" name="Rectangle 25"/>
            <p:cNvSpPr>
              <a:spLocks noChangeArrowheads="1"/>
            </p:cNvSpPr>
            <p:nvPr userDrawn="1"/>
          </p:nvSpPr>
          <p:spPr bwMode="auto">
            <a:xfrm>
              <a:off x="5633" y="793"/>
              <a:ext cx="54" cy="54"/>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28" name="Rectangle 26"/>
            <p:cNvSpPr>
              <a:spLocks noChangeArrowheads="1"/>
            </p:cNvSpPr>
            <p:nvPr userDrawn="1"/>
          </p:nvSpPr>
          <p:spPr bwMode="auto">
            <a:xfrm>
              <a:off x="5633" y="847"/>
              <a:ext cx="54"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29" name="Rectangle 27"/>
            <p:cNvSpPr>
              <a:spLocks noChangeArrowheads="1"/>
            </p:cNvSpPr>
            <p:nvPr userDrawn="1"/>
          </p:nvSpPr>
          <p:spPr bwMode="auto">
            <a:xfrm>
              <a:off x="5581" y="847"/>
              <a:ext cx="52"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30" name="Rectangle 28"/>
            <p:cNvSpPr>
              <a:spLocks noChangeArrowheads="1"/>
            </p:cNvSpPr>
            <p:nvPr userDrawn="1"/>
          </p:nvSpPr>
          <p:spPr bwMode="auto">
            <a:xfrm>
              <a:off x="5475" y="847"/>
              <a:ext cx="52"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31" name="Rectangle 29"/>
            <p:cNvSpPr>
              <a:spLocks noChangeArrowheads="1"/>
            </p:cNvSpPr>
            <p:nvPr userDrawn="1"/>
          </p:nvSpPr>
          <p:spPr bwMode="auto">
            <a:xfrm>
              <a:off x="5633" y="899"/>
              <a:ext cx="54" cy="54"/>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32" name="Rectangle 30"/>
            <p:cNvSpPr>
              <a:spLocks noChangeArrowheads="1"/>
            </p:cNvSpPr>
            <p:nvPr userDrawn="1"/>
          </p:nvSpPr>
          <p:spPr bwMode="auto">
            <a:xfrm>
              <a:off x="5581" y="899"/>
              <a:ext cx="52" cy="54"/>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33" name="Rectangle 31"/>
            <p:cNvSpPr>
              <a:spLocks noChangeArrowheads="1"/>
            </p:cNvSpPr>
            <p:nvPr userDrawn="1"/>
          </p:nvSpPr>
          <p:spPr bwMode="auto">
            <a:xfrm>
              <a:off x="5527" y="899"/>
              <a:ext cx="54" cy="54"/>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34" name="Rectangle 32"/>
            <p:cNvSpPr>
              <a:spLocks noChangeArrowheads="1"/>
            </p:cNvSpPr>
            <p:nvPr userDrawn="1"/>
          </p:nvSpPr>
          <p:spPr bwMode="auto">
            <a:xfrm>
              <a:off x="5633" y="953"/>
              <a:ext cx="54"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35" name="Rectangle 33"/>
            <p:cNvSpPr>
              <a:spLocks noChangeArrowheads="1"/>
            </p:cNvSpPr>
            <p:nvPr userDrawn="1"/>
          </p:nvSpPr>
          <p:spPr bwMode="auto">
            <a:xfrm>
              <a:off x="5581" y="953"/>
              <a:ext cx="52"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36" name="Rectangle 34"/>
            <p:cNvSpPr>
              <a:spLocks noChangeArrowheads="1"/>
            </p:cNvSpPr>
            <p:nvPr userDrawn="1"/>
          </p:nvSpPr>
          <p:spPr bwMode="auto">
            <a:xfrm>
              <a:off x="5475" y="953"/>
              <a:ext cx="52"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37" name="Rectangle 35"/>
            <p:cNvSpPr>
              <a:spLocks noChangeArrowheads="1"/>
            </p:cNvSpPr>
            <p:nvPr userDrawn="1"/>
          </p:nvSpPr>
          <p:spPr bwMode="auto">
            <a:xfrm>
              <a:off x="5633" y="1005"/>
              <a:ext cx="54"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38" name="Rectangle 36"/>
            <p:cNvSpPr>
              <a:spLocks noChangeArrowheads="1"/>
            </p:cNvSpPr>
            <p:nvPr userDrawn="1"/>
          </p:nvSpPr>
          <p:spPr bwMode="auto">
            <a:xfrm>
              <a:off x="5527" y="1005"/>
              <a:ext cx="54"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39" name="Rectangle 37"/>
            <p:cNvSpPr>
              <a:spLocks noChangeArrowheads="1"/>
            </p:cNvSpPr>
            <p:nvPr userDrawn="1"/>
          </p:nvSpPr>
          <p:spPr bwMode="auto">
            <a:xfrm>
              <a:off x="5633" y="1057"/>
              <a:ext cx="54" cy="54"/>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40" name="Rectangle 38"/>
            <p:cNvSpPr>
              <a:spLocks noChangeArrowheads="1"/>
            </p:cNvSpPr>
            <p:nvPr userDrawn="1"/>
          </p:nvSpPr>
          <p:spPr bwMode="auto">
            <a:xfrm>
              <a:off x="5581" y="1057"/>
              <a:ext cx="52" cy="54"/>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41" name="Rectangle 39"/>
            <p:cNvSpPr>
              <a:spLocks noChangeArrowheads="1"/>
            </p:cNvSpPr>
            <p:nvPr userDrawn="1"/>
          </p:nvSpPr>
          <p:spPr bwMode="auto">
            <a:xfrm>
              <a:off x="5475" y="1057"/>
              <a:ext cx="52" cy="54"/>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42" name="Rectangle 40"/>
            <p:cNvSpPr>
              <a:spLocks noChangeArrowheads="1"/>
            </p:cNvSpPr>
            <p:nvPr userDrawn="1"/>
          </p:nvSpPr>
          <p:spPr bwMode="auto">
            <a:xfrm>
              <a:off x="5633" y="1111"/>
              <a:ext cx="54"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43" name="Rectangle 41"/>
            <p:cNvSpPr>
              <a:spLocks noChangeArrowheads="1"/>
            </p:cNvSpPr>
            <p:nvPr userDrawn="1"/>
          </p:nvSpPr>
          <p:spPr bwMode="auto">
            <a:xfrm>
              <a:off x="5581" y="1111"/>
              <a:ext cx="52"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44" name="Rectangle 42"/>
            <p:cNvSpPr>
              <a:spLocks noChangeArrowheads="1"/>
            </p:cNvSpPr>
            <p:nvPr userDrawn="1"/>
          </p:nvSpPr>
          <p:spPr bwMode="auto">
            <a:xfrm>
              <a:off x="5633" y="1163"/>
              <a:ext cx="54" cy="54"/>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45" name="Rectangle 43"/>
            <p:cNvSpPr>
              <a:spLocks noChangeArrowheads="1"/>
            </p:cNvSpPr>
            <p:nvPr userDrawn="1"/>
          </p:nvSpPr>
          <p:spPr bwMode="auto">
            <a:xfrm>
              <a:off x="5527" y="1163"/>
              <a:ext cx="54" cy="54"/>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46" name="Rectangle 44"/>
            <p:cNvSpPr>
              <a:spLocks noChangeArrowheads="1"/>
            </p:cNvSpPr>
            <p:nvPr userDrawn="1"/>
          </p:nvSpPr>
          <p:spPr bwMode="auto">
            <a:xfrm>
              <a:off x="5633" y="1217"/>
              <a:ext cx="54"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47" name="Rectangle 45"/>
            <p:cNvSpPr>
              <a:spLocks noChangeArrowheads="1"/>
            </p:cNvSpPr>
            <p:nvPr userDrawn="1"/>
          </p:nvSpPr>
          <p:spPr bwMode="auto">
            <a:xfrm>
              <a:off x="5581" y="1217"/>
              <a:ext cx="52"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48" name="Rectangle 46"/>
            <p:cNvSpPr>
              <a:spLocks noChangeArrowheads="1"/>
            </p:cNvSpPr>
            <p:nvPr userDrawn="1"/>
          </p:nvSpPr>
          <p:spPr bwMode="auto">
            <a:xfrm>
              <a:off x="5527" y="1217"/>
              <a:ext cx="54"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49" name="Rectangle 47"/>
            <p:cNvSpPr>
              <a:spLocks noChangeArrowheads="1"/>
            </p:cNvSpPr>
            <p:nvPr userDrawn="1"/>
          </p:nvSpPr>
          <p:spPr bwMode="auto">
            <a:xfrm>
              <a:off x="5633" y="1269"/>
              <a:ext cx="54" cy="54"/>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50" name="Rectangle 48"/>
            <p:cNvSpPr>
              <a:spLocks noChangeArrowheads="1"/>
            </p:cNvSpPr>
            <p:nvPr userDrawn="1"/>
          </p:nvSpPr>
          <p:spPr bwMode="auto">
            <a:xfrm>
              <a:off x="5581" y="1269"/>
              <a:ext cx="52" cy="54"/>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51" name="Rectangle 49"/>
            <p:cNvSpPr>
              <a:spLocks noChangeArrowheads="1"/>
            </p:cNvSpPr>
            <p:nvPr userDrawn="1"/>
          </p:nvSpPr>
          <p:spPr bwMode="auto">
            <a:xfrm>
              <a:off x="5475" y="1269"/>
              <a:ext cx="52" cy="54"/>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52" name="Rectangle 50"/>
            <p:cNvSpPr>
              <a:spLocks noChangeArrowheads="1"/>
            </p:cNvSpPr>
            <p:nvPr userDrawn="1"/>
          </p:nvSpPr>
          <p:spPr bwMode="auto">
            <a:xfrm>
              <a:off x="5633" y="1323"/>
              <a:ext cx="54"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53" name="Rectangle 51"/>
            <p:cNvSpPr>
              <a:spLocks noChangeArrowheads="1"/>
            </p:cNvSpPr>
            <p:nvPr userDrawn="1"/>
          </p:nvSpPr>
          <p:spPr bwMode="auto">
            <a:xfrm>
              <a:off x="5527" y="1323"/>
              <a:ext cx="54"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54" name="Rectangle 52"/>
            <p:cNvSpPr>
              <a:spLocks noChangeArrowheads="1"/>
            </p:cNvSpPr>
            <p:nvPr userDrawn="1"/>
          </p:nvSpPr>
          <p:spPr bwMode="auto">
            <a:xfrm>
              <a:off x="5633" y="1375"/>
              <a:ext cx="54"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55" name="Rectangle 53"/>
            <p:cNvSpPr>
              <a:spLocks noChangeArrowheads="1"/>
            </p:cNvSpPr>
            <p:nvPr userDrawn="1"/>
          </p:nvSpPr>
          <p:spPr bwMode="auto">
            <a:xfrm>
              <a:off x="5581" y="1375"/>
              <a:ext cx="52"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56" name="Rectangle 54"/>
            <p:cNvSpPr>
              <a:spLocks noChangeArrowheads="1"/>
            </p:cNvSpPr>
            <p:nvPr userDrawn="1"/>
          </p:nvSpPr>
          <p:spPr bwMode="auto">
            <a:xfrm>
              <a:off x="5527" y="1375"/>
              <a:ext cx="54"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57" name="Rectangle 55"/>
            <p:cNvSpPr>
              <a:spLocks noChangeArrowheads="1"/>
            </p:cNvSpPr>
            <p:nvPr userDrawn="1"/>
          </p:nvSpPr>
          <p:spPr bwMode="auto">
            <a:xfrm>
              <a:off x="5633" y="1427"/>
              <a:ext cx="54" cy="54"/>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58" name="Rectangle 56"/>
            <p:cNvSpPr>
              <a:spLocks noChangeArrowheads="1"/>
            </p:cNvSpPr>
            <p:nvPr userDrawn="1"/>
          </p:nvSpPr>
          <p:spPr bwMode="auto">
            <a:xfrm>
              <a:off x="5581" y="1427"/>
              <a:ext cx="52" cy="54"/>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59" name="Rectangle 57"/>
            <p:cNvSpPr>
              <a:spLocks noChangeArrowheads="1"/>
            </p:cNvSpPr>
            <p:nvPr userDrawn="1"/>
          </p:nvSpPr>
          <p:spPr bwMode="auto">
            <a:xfrm>
              <a:off x="5633" y="1481"/>
              <a:ext cx="54"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60" name="Rectangle 58"/>
            <p:cNvSpPr>
              <a:spLocks noChangeArrowheads="1"/>
            </p:cNvSpPr>
            <p:nvPr userDrawn="1"/>
          </p:nvSpPr>
          <p:spPr bwMode="auto">
            <a:xfrm>
              <a:off x="5581" y="1481"/>
              <a:ext cx="52"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61" name="Rectangle 59"/>
            <p:cNvSpPr>
              <a:spLocks noChangeArrowheads="1"/>
            </p:cNvSpPr>
            <p:nvPr userDrawn="1"/>
          </p:nvSpPr>
          <p:spPr bwMode="auto">
            <a:xfrm>
              <a:off x="5527" y="1481"/>
              <a:ext cx="54"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62" name="Rectangle 60"/>
            <p:cNvSpPr>
              <a:spLocks noChangeArrowheads="1"/>
            </p:cNvSpPr>
            <p:nvPr userDrawn="1"/>
          </p:nvSpPr>
          <p:spPr bwMode="auto">
            <a:xfrm>
              <a:off x="5633" y="1533"/>
              <a:ext cx="54" cy="53"/>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63" name="Rectangle 61"/>
            <p:cNvSpPr>
              <a:spLocks noChangeArrowheads="1"/>
            </p:cNvSpPr>
            <p:nvPr userDrawn="1"/>
          </p:nvSpPr>
          <p:spPr bwMode="auto">
            <a:xfrm>
              <a:off x="5475" y="1533"/>
              <a:ext cx="52" cy="53"/>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64" name="Rectangle 62"/>
            <p:cNvSpPr>
              <a:spLocks noChangeArrowheads="1"/>
            </p:cNvSpPr>
            <p:nvPr userDrawn="1"/>
          </p:nvSpPr>
          <p:spPr bwMode="auto">
            <a:xfrm>
              <a:off x="5633" y="1586"/>
              <a:ext cx="54" cy="53"/>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65" name="Rectangle 63"/>
            <p:cNvSpPr>
              <a:spLocks noChangeArrowheads="1"/>
            </p:cNvSpPr>
            <p:nvPr userDrawn="1"/>
          </p:nvSpPr>
          <p:spPr bwMode="auto">
            <a:xfrm>
              <a:off x="5581" y="1586"/>
              <a:ext cx="52" cy="53"/>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66" name="Rectangle 64"/>
            <p:cNvSpPr>
              <a:spLocks noChangeArrowheads="1"/>
            </p:cNvSpPr>
            <p:nvPr userDrawn="1"/>
          </p:nvSpPr>
          <p:spPr bwMode="auto">
            <a:xfrm>
              <a:off x="5527" y="1586"/>
              <a:ext cx="54" cy="53"/>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67" name="Rectangle 65"/>
            <p:cNvSpPr>
              <a:spLocks noChangeArrowheads="1"/>
            </p:cNvSpPr>
            <p:nvPr userDrawn="1"/>
          </p:nvSpPr>
          <p:spPr bwMode="auto">
            <a:xfrm>
              <a:off x="5633" y="1639"/>
              <a:ext cx="54" cy="53"/>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68" name="Rectangle 66"/>
            <p:cNvSpPr>
              <a:spLocks noChangeArrowheads="1"/>
            </p:cNvSpPr>
            <p:nvPr userDrawn="1"/>
          </p:nvSpPr>
          <p:spPr bwMode="auto">
            <a:xfrm>
              <a:off x="5633" y="1692"/>
              <a:ext cx="54"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69" name="Rectangle 67"/>
            <p:cNvSpPr>
              <a:spLocks noChangeArrowheads="1"/>
            </p:cNvSpPr>
            <p:nvPr userDrawn="1"/>
          </p:nvSpPr>
          <p:spPr bwMode="auto">
            <a:xfrm>
              <a:off x="5581" y="1692"/>
              <a:ext cx="52"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70" name="Rectangle 68"/>
            <p:cNvSpPr>
              <a:spLocks noChangeArrowheads="1"/>
            </p:cNvSpPr>
            <p:nvPr userDrawn="1"/>
          </p:nvSpPr>
          <p:spPr bwMode="auto">
            <a:xfrm>
              <a:off x="5527" y="1692"/>
              <a:ext cx="54"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71" name="Rectangle 69"/>
            <p:cNvSpPr>
              <a:spLocks noChangeArrowheads="1"/>
            </p:cNvSpPr>
            <p:nvPr userDrawn="1"/>
          </p:nvSpPr>
          <p:spPr bwMode="auto">
            <a:xfrm>
              <a:off x="5633" y="1744"/>
              <a:ext cx="54" cy="54"/>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72" name="Rectangle 70"/>
            <p:cNvSpPr>
              <a:spLocks noChangeArrowheads="1"/>
            </p:cNvSpPr>
            <p:nvPr userDrawn="1"/>
          </p:nvSpPr>
          <p:spPr bwMode="auto">
            <a:xfrm>
              <a:off x="5581" y="1744"/>
              <a:ext cx="52" cy="54"/>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73" name="Rectangle 71"/>
            <p:cNvSpPr>
              <a:spLocks noChangeArrowheads="1"/>
            </p:cNvSpPr>
            <p:nvPr userDrawn="1"/>
          </p:nvSpPr>
          <p:spPr bwMode="auto">
            <a:xfrm>
              <a:off x="5527" y="1744"/>
              <a:ext cx="54" cy="54"/>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74" name="Rectangle 72"/>
            <p:cNvSpPr>
              <a:spLocks noChangeArrowheads="1"/>
            </p:cNvSpPr>
            <p:nvPr userDrawn="1"/>
          </p:nvSpPr>
          <p:spPr bwMode="auto">
            <a:xfrm>
              <a:off x="5633" y="1798"/>
              <a:ext cx="54"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75" name="Rectangle 73"/>
            <p:cNvSpPr>
              <a:spLocks noChangeArrowheads="1"/>
            </p:cNvSpPr>
            <p:nvPr userDrawn="1"/>
          </p:nvSpPr>
          <p:spPr bwMode="auto">
            <a:xfrm>
              <a:off x="5527" y="1850"/>
              <a:ext cx="54"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76" name="Rectangle 74"/>
            <p:cNvSpPr>
              <a:spLocks noChangeArrowheads="1"/>
            </p:cNvSpPr>
            <p:nvPr userDrawn="1"/>
          </p:nvSpPr>
          <p:spPr bwMode="auto">
            <a:xfrm>
              <a:off x="5475" y="1798"/>
              <a:ext cx="52"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77" name="Rectangle 75"/>
            <p:cNvSpPr>
              <a:spLocks noChangeArrowheads="1"/>
            </p:cNvSpPr>
            <p:nvPr userDrawn="1"/>
          </p:nvSpPr>
          <p:spPr bwMode="auto">
            <a:xfrm>
              <a:off x="5633" y="1850"/>
              <a:ext cx="54"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78" name="Rectangle 76"/>
            <p:cNvSpPr>
              <a:spLocks noChangeArrowheads="1"/>
            </p:cNvSpPr>
            <p:nvPr userDrawn="1"/>
          </p:nvSpPr>
          <p:spPr bwMode="auto">
            <a:xfrm>
              <a:off x="5633" y="1902"/>
              <a:ext cx="54" cy="54"/>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79" name="Rectangle 77"/>
            <p:cNvSpPr>
              <a:spLocks noChangeArrowheads="1"/>
            </p:cNvSpPr>
            <p:nvPr userDrawn="1"/>
          </p:nvSpPr>
          <p:spPr bwMode="auto">
            <a:xfrm>
              <a:off x="5581" y="1902"/>
              <a:ext cx="52" cy="54"/>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80" name="Rectangle 78"/>
            <p:cNvSpPr>
              <a:spLocks noChangeArrowheads="1"/>
            </p:cNvSpPr>
            <p:nvPr userDrawn="1"/>
          </p:nvSpPr>
          <p:spPr bwMode="auto">
            <a:xfrm>
              <a:off x="5633" y="2432"/>
              <a:ext cx="54"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81" name="Rectangle 79"/>
            <p:cNvSpPr>
              <a:spLocks noChangeArrowheads="1"/>
            </p:cNvSpPr>
            <p:nvPr userDrawn="1"/>
          </p:nvSpPr>
          <p:spPr bwMode="auto">
            <a:xfrm>
              <a:off x="5581" y="2432"/>
              <a:ext cx="52"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82" name="Rectangle 80"/>
            <p:cNvSpPr>
              <a:spLocks noChangeArrowheads="1"/>
            </p:cNvSpPr>
            <p:nvPr userDrawn="1"/>
          </p:nvSpPr>
          <p:spPr bwMode="auto">
            <a:xfrm>
              <a:off x="5527" y="2432"/>
              <a:ext cx="54"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83" name="Rectangle 81"/>
            <p:cNvSpPr>
              <a:spLocks noChangeArrowheads="1"/>
            </p:cNvSpPr>
            <p:nvPr userDrawn="1"/>
          </p:nvSpPr>
          <p:spPr bwMode="auto">
            <a:xfrm>
              <a:off x="5633" y="2484"/>
              <a:ext cx="54" cy="54"/>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84" name="Rectangle 82"/>
            <p:cNvSpPr>
              <a:spLocks noChangeArrowheads="1"/>
            </p:cNvSpPr>
            <p:nvPr userDrawn="1"/>
          </p:nvSpPr>
          <p:spPr bwMode="auto">
            <a:xfrm>
              <a:off x="5581" y="2484"/>
              <a:ext cx="52" cy="54"/>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85" name="Rectangle 83"/>
            <p:cNvSpPr>
              <a:spLocks noChangeArrowheads="1"/>
            </p:cNvSpPr>
            <p:nvPr userDrawn="1"/>
          </p:nvSpPr>
          <p:spPr bwMode="auto">
            <a:xfrm>
              <a:off x="5633" y="2538"/>
              <a:ext cx="54"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86" name="Rectangle 84"/>
            <p:cNvSpPr>
              <a:spLocks noChangeArrowheads="1"/>
            </p:cNvSpPr>
            <p:nvPr userDrawn="1"/>
          </p:nvSpPr>
          <p:spPr bwMode="auto">
            <a:xfrm>
              <a:off x="5527" y="2538"/>
              <a:ext cx="54"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87" name="Rectangle 85"/>
            <p:cNvSpPr>
              <a:spLocks noChangeArrowheads="1"/>
            </p:cNvSpPr>
            <p:nvPr userDrawn="1"/>
          </p:nvSpPr>
          <p:spPr bwMode="auto">
            <a:xfrm>
              <a:off x="5633" y="2590"/>
              <a:ext cx="54" cy="53"/>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88" name="Rectangle 86"/>
            <p:cNvSpPr>
              <a:spLocks noChangeArrowheads="1"/>
            </p:cNvSpPr>
            <p:nvPr userDrawn="1"/>
          </p:nvSpPr>
          <p:spPr bwMode="auto">
            <a:xfrm>
              <a:off x="5581" y="2590"/>
              <a:ext cx="52" cy="53"/>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89" name="Rectangle 87"/>
            <p:cNvSpPr>
              <a:spLocks noChangeArrowheads="1"/>
            </p:cNvSpPr>
            <p:nvPr userDrawn="1"/>
          </p:nvSpPr>
          <p:spPr bwMode="auto">
            <a:xfrm>
              <a:off x="5475" y="2590"/>
              <a:ext cx="52" cy="53"/>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90" name="Rectangle 88"/>
            <p:cNvSpPr>
              <a:spLocks noChangeArrowheads="1"/>
            </p:cNvSpPr>
            <p:nvPr userDrawn="1"/>
          </p:nvSpPr>
          <p:spPr bwMode="auto">
            <a:xfrm>
              <a:off x="5633" y="2643"/>
              <a:ext cx="54"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91" name="Rectangle 89"/>
            <p:cNvSpPr>
              <a:spLocks noChangeArrowheads="1"/>
            </p:cNvSpPr>
            <p:nvPr userDrawn="1"/>
          </p:nvSpPr>
          <p:spPr bwMode="auto">
            <a:xfrm>
              <a:off x="5581" y="2643"/>
              <a:ext cx="52"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92" name="Rectangle 90"/>
            <p:cNvSpPr>
              <a:spLocks noChangeArrowheads="1"/>
            </p:cNvSpPr>
            <p:nvPr userDrawn="1"/>
          </p:nvSpPr>
          <p:spPr bwMode="auto">
            <a:xfrm>
              <a:off x="5527" y="2643"/>
              <a:ext cx="54"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93" name="Rectangle 91"/>
            <p:cNvSpPr>
              <a:spLocks noChangeArrowheads="1"/>
            </p:cNvSpPr>
            <p:nvPr userDrawn="1"/>
          </p:nvSpPr>
          <p:spPr bwMode="auto">
            <a:xfrm>
              <a:off x="5633" y="2695"/>
              <a:ext cx="54" cy="53"/>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94" name="Rectangle 92"/>
            <p:cNvSpPr>
              <a:spLocks noChangeArrowheads="1"/>
            </p:cNvSpPr>
            <p:nvPr userDrawn="1"/>
          </p:nvSpPr>
          <p:spPr bwMode="auto">
            <a:xfrm>
              <a:off x="5581" y="2695"/>
              <a:ext cx="52" cy="53"/>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95" name="Rectangle 93"/>
            <p:cNvSpPr>
              <a:spLocks noChangeArrowheads="1"/>
            </p:cNvSpPr>
            <p:nvPr userDrawn="1"/>
          </p:nvSpPr>
          <p:spPr bwMode="auto">
            <a:xfrm>
              <a:off x="5633" y="2748"/>
              <a:ext cx="54" cy="53"/>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96" name="Rectangle 94"/>
            <p:cNvSpPr>
              <a:spLocks noChangeArrowheads="1"/>
            </p:cNvSpPr>
            <p:nvPr userDrawn="1"/>
          </p:nvSpPr>
          <p:spPr bwMode="auto">
            <a:xfrm>
              <a:off x="5581" y="2748"/>
              <a:ext cx="52" cy="53"/>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97" name="Rectangle 95"/>
            <p:cNvSpPr>
              <a:spLocks noChangeArrowheads="1"/>
            </p:cNvSpPr>
            <p:nvPr userDrawn="1"/>
          </p:nvSpPr>
          <p:spPr bwMode="auto">
            <a:xfrm>
              <a:off x="5527" y="2748"/>
              <a:ext cx="54" cy="53"/>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98" name="Rectangle 96"/>
            <p:cNvSpPr>
              <a:spLocks noChangeArrowheads="1"/>
            </p:cNvSpPr>
            <p:nvPr userDrawn="1"/>
          </p:nvSpPr>
          <p:spPr bwMode="auto">
            <a:xfrm>
              <a:off x="5633" y="2801"/>
              <a:ext cx="54"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99" name="Rectangle 97"/>
            <p:cNvSpPr>
              <a:spLocks noChangeArrowheads="1"/>
            </p:cNvSpPr>
            <p:nvPr userDrawn="1"/>
          </p:nvSpPr>
          <p:spPr bwMode="auto">
            <a:xfrm>
              <a:off x="5581" y="2801"/>
              <a:ext cx="52"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00" name="Rectangle 98"/>
            <p:cNvSpPr>
              <a:spLocks noChangeArrowheads="1"/>
            </p:cNvSpPr>
            <p:nvPr userDrawn="1"/>
          </p:nvSpPr>
          <p:spPr bwMode="auto">
            <a:xfrm>
              <a:off x="5475" y="2801"/>
              <a:ext cx="52"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01" name="Rectangle 99"/>
            <p:cNvSpPr>
              <a:spLocks noChangeArrowheads="1"/>
            </p:cNvSpPr>
            <p:nvPr userDrawn="1"/>
          </p:nvSpPr>
          <p:spPr bwMode="auto">
            <a:xfrm>
              <a:off x="5633" y="2853"/>
              <a:ext cx="54" cy="54"/>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02" name="Rectangle 100"/>
            <p:cNvSpPr>
              <a:spLocks noChangeArrowheads="1"/>
            </p:cNvSpPr>
            <p:nvPr userDrawn="1"/>
          </p:nvSpPr>
          <p:spPr bwMode="auto">
            <a:xfrm>
              <a:off x="5527" y="2853"/>
              <a:ext cx="54" cy="54"/>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03" name="Rectangle 101"/>
            <p:cNvSpPr>
              <a:spLocks noChangeArrowheads="1"/>
            </p:cNvSpPr>
            <p:nvPr userDrawn="1"/>
          </p:nvSpPr>
          <p:spPr bwMode="auto">
            <a:xfrm>
              <a:off x="5633" y="2907"/>
              <a:ext cx="54"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04" name="Rectangle 102"/>
            <p:cNvSpPr>
              <a:spLocks noChangeArrowheads="1"/>
            </p:cNvSpPr>
            <p:nvPr userDrawn="1"/>
          </p:nvSpPr>
          <p:spPr bwMode="auto">
            <a:xfrm>
              <a:off x="5581" y="2907"/>
              <a:ext cx="52"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05" name="Rectangle 103"/>
            <p:cNvSpPr>
              <a:spLocks noChangeArrowheads="1"/>
            </p:cNvSpPr>
            <p:nvPr userDrawn="1"/>
          </p:nvSpPr>
          <p:spPr bwMode="auto">
            <a:xfrm>
              <a:off x="5475" y="2907"/>
              <a:ext cx="52"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06" name="Rectangle 104"/>
            <p:cNvSpPr>
              <a:spLocks noChangeArrowheads="1"/>
            </p:cNvSpPr>
            <p:nvPr userDrawn="1"/>
          </p:nvSpPr>
          <p:spPr bwMode="auto">
            <a:xfrm>
              <a:off x="5633" y="2959"/>
              <a:ext cx="54" cy="54"/>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07" name="Rectangle 105"/>
            <p:cNvSpPr>
              <a:spLocks noChangeArrowheads="1"/>
            </p:cNvSpPr>
            <p:nvPr userDrawn="1"/>
          </p:nvSpPr>
          <p:spPr bwMode="auto">
            <a:xfrm>
              <a:off x="5581" y="2959"/>
              <a:ext cx="52" cy="54"/>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08" name="Rectangle 106"/>
            <p:cNvSpPr>
              <a:spLocks noChangeArrowheads="1"/>
            </p:cNvSpPr>
            <p:nvPr userDrawn="1"/>
          </p:nvSpPr>
          <p:spPr bwMode="auto">
            <a:xfrm>
              <a:off x="5527" y="2959"/>
              <a:ext cx="54" cy="54"/>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09" name="Rectangle 107"/>
            <p:cNvSpPr>
              <a:spLocks noChangeArrowheads="1"/>
            </p:cNvSpPr>
            <p:nvPr userDrawn="1"/>
          </p:nvSpPr>
          <p:spPr bwMode="auto">
            <a:xfrm>
              <a:off x="5633" y="3013"/>
              <a:ext cx="54"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10" name="Rectangle 108"/>
            <p:cNvSpPr>
              <a:spLocks noChangeArrowheads="1"/>
            </p:cNvSpPr>
            <p:nvPr userDrawn="1"/>
          </p:nvSpPr>
          <p:spPr bwMode="auto">
            <a:xfrm>
              <a:off x="5475" y="3013"/>
              <a:ext cx="52"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11" name="Rectangle 109"/>
            <p:cNvSpPr>
              <a:spLocks noChangeArrowheads="1"/>
            </p:cNvSpPr>
            <p:nvPr userDrawn="1"/>
          </p:nvSpPr>
          <p:spPr bwMode="auto">
            <a:xfrm>
              <a:off x="5633" y="3065"/>
              <a:ext cx="54"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12" name="Rectangle 110"/>
            <p:cNvSpPr>
              <a:spLocks noChangeArrowheads="1"/>
            </p:cNvSpPr>
            <p:nvPr userDrawn="1"/>
          </p:nvSpPr>
          <p:spPr bwMode="auto">
            <a:xfrm>
              <a:off x="5581" y="3065"/>
              <a:ext cx="52"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13" name="Rectangle 111"/>
            <p:cNvSpPr>
              <a:spLocks noChangeArrowheads="1"/>
            </p:cNvSpPr>
            <p:nvPr userDrawn="1"/>
          </p:nvSpPr>
          <p:spPr bwMode="auto">
            <a:xfrm>
              <a:off x="5527" y="3065"/>
              <a:ext cx="54"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14" name="Rectangle 112"/>
            <p:cNvSpPr>
              <a:spLocks noChangeArrowheads="1"/>
            </p:cNvSpPr>
            <p:nvPr userDrawn="1"/>
          </p:nvSpPr>
          <p:spPr bwMode="auto">
            <a:xfrm>
              <a:off x="5633" y="3117"/>
              <a:ext cx="54" cy="54"/>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15" name="Rectangle 113"/>
            <p:cNvSpPr>
              <a:spLocks noChangeArrowheads="1"/>
            </p:cNvSpPr>
            <p:nvPr userDrawn="1"/>
          </p:nvSpPr>
          <p:spPr bwMode="auto">
            <a:xfrm>
              <a:off x="5581" y="3117"/>
              <a:ext cx="52" cy="54"/>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16" name="Rectangle 114"/>
            <p:cNvSpPr>
              <a:spLocks noChangeArrowheads="1"/>
            </p:cNvSpPr>
            <p:nvPr userDrawn="1"/>
          </p:nvSpPr>
          <p:spPr bwMode="auto">
            <a:xfrm>
              <a:off x="5633" y="3171"/>
              <a:ext cx="54"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17" name="Rectangle 115"/>
            <p:cNvSpPr>
              <a:spLocks noChangeArrowheads="1"/>
            </p:cNvSpPr>
            <p:nvPr userDrawn="1"/>
          </p:nvSpPr>
          <p:spPr bwMode="auto">
            <a:xfrm>
              <a:off x="5527" y="3171"/>
              <a:ext cx="54"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18" name="Rectangle 116"/>
            <p:cNvSpPr>
              <a:spLocks noChangeArrowheads="1"/>
            </p:cNvSpPr>
            <p:nvPr userDrawn="1"/>
          </p:nvSpPr>
          <p:spPr bwMode="auto">
            <a:xfrm>
              <a:off x="5633" y="3223"/>
              <a:ext cx="54" cy="54"/>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19" name="Rectangle 117"/>
            <p:cNvSpPr>
              <a:spLocks noChangeArrowheads="1"/>
            </p:cNvSpPr>
            <p:nvPr userDrawn="1"/>
          </p:nvSpPr>
          <p:spPr bwMode="auto">
            <a:xfrm>
              <a:off x="5581" y="3223"/>
              <a:ext cx="52" cy="54"/>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20" name="Rectangle 118"/>
            <p:cNvSpPr>
              <a:spLocks noChangeArrowheads="1"/>
            </p:cNvSpPr>
            <p:nvPr userDrawn="1"/>
          </p:nvSpPr>
          <p:spPr bwMode="auto">
            <a:xfrm>
              <a:off x="5475" y="3223"/>
              <a:ext cx="52" cy="54"/>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21" name="Rectangle 119"/>
            <p:cNvSpPr>
              <a:spLocks noChangeArrowheads="1"/>
            </p:cNvSpPr>
            <p:nvPr userDrawn="1"/>
          </p:nvSpPr>
          <p:spPr bwMode="auto">
            <a:xfrm>
              <a:off x="5633" y="3277"/>
              <a:ext cx="54"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22" name="Rectangle 120"/>
            <p:cNvSpPr>
              <a:spLocks noChangeArrowheads="1"/>
            </p:cNvSpPr>
            <p:nvPr userDrawn="1"/>
          </p:nvSpPr>
          <p:spPr bwMode="auto">
            <a:xfrm>
              <a:off x="5581" y="3277"/>
              <a:ext cx="52"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23" name="Rectangle 121"/>
            <p:cNvSpPr>
              <a:spLocks noChangeArrowheads="1"/>
            </p:cNvSpPr>
            <p:nvPr userDrawn="1"/>
          </p:nvSpPr>
          <p:spPr bwMode="auto">
            <a:xfrm>
              <a:off x="5527" y="3277"/>
              <a:ext cx="54"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24" name="Rectangle 122"/>
            <p:cNvSpPr>
              <a:spLocks noChangeArrowheads="1"/>
            </p:cNvSpPr>
            <p:nvPr userDrawn="1"/>
          </p:nvSpPr>
          <p:spPr bwMode="auto">
            <a:xfrm>
              <a:off x="5633" y="3329"/>
              <a:ext cx="54" cy="54"/>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25" name="Rectangle 123"/>
            <p:cNvSpPr>
              <a:spLocks noChangeArrowheads="1"/>
            </p:cNvSpPr>
            <p:nvPr userDrawn="1"/>
          </p:nvSpPr>
          <p:spPr bwMode="auto">
            <a:xfrm>
              <a:off x="5581" y="3329"/>
              <a:ext cx="52" cy="54"/>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26" name="Rectangle 124"/>
            <p:cNvSpPr>
              <a:spLocks noChangeArrowheads="1"/>
            </p:cNvSpPr>
            <p:nvPr userDrawn="1"/>
          </p:nvSpPr>
          <p:spPr bwMode="auto">
            <a:xfrm>
              <a:off x="5475" y="3329"/>
              <a:ext cx="52" cy="54"/>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27" name="Rectangle 125"/>
            <p:cNvSpPr>
              <a:spLocks noChangeArrowheads="1"/>
            </p:cNvSpPr>
            <p:nvPr userDrawn="1"/>
          </p:nvSpPr>
          <p:spPr bwMode="auto">
            <a:xfrm>
              <a:off x="5633" y="3383"/>
              <a:ext cx="54"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28" name="Rectangle 126"/>
            <p:cNvSpPr>
              <a:spLocks noChangeArrowheads="1"/>
            </p:cNvSpPr>
            <p:nvPr userDrawn="1"/>
          </p:nvSpPr>
          <p:spPr bwMode="auto">
            <a:xfrm>
              <a:off x="5581" y="3383"/>
              <a:ext cx="52"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29" name="Rectangle 127"/>
            <p:cNvSpPr>
              <a:spLocks noChangeArrowheads="1"/>
            </p:cNvSpPr>
            <p:nvPr userDrawn="1"/>
          </p:nvSpPr>
          <p:spPr bwMode="auto">
            <a:xfrm>
              <a:off x="5527" y="3383"/>
              <a:ext cx="54"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30" name="Rectangle 128"/>
            <p:cNvSpPr>
              <a:spLocks noChangeArrowheads="1"/>
            </p:cNvSpPr>
            <p:nvPr userDrawn="1"/>
          </p:nvSpPr>
          <p:spPr bwMode="auto">
            <a:xfrm>
              <a:off x="5633" y="3435"/>
              <a:ext cx="54" cy="54"/>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31" name="Rectangle 129"/>
            <p:cNvSpPr>
              <a:spLocks noChangeArrowheads="1"/>
            </p:cNvSpPr>
            <p:nvPr userDrawn="1"/>
          </p:nvSpPr>
          <p:spPr bwMode="auto">
            <a:xfrm>
              <a:off x="5633" y="3489"/>
              <a:ext cx="54"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32" name="Rectangle 130"/>
            <p:cNvSpPr>
              <a:spLocks noChangeArrowheads="1"/>
            </p:cNvSpPr>
            <p:nvPr userDrawn="1"/>
          </p:nvSpPr>
          <p:spPr bwMode="auto">
            <a:xfrm>
              <a:off x="5581" y="3489"/>
              <a:ext cx="52"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33" name="Rectangle 131"/>
            <p:cNvSpPr>
              <a:spLocks noChangeArrowheads="1"/>
            </p:cNvSpPr>
            <p:nvPr userDrawn="1"/>
          </p:nvSpPr>
          <p:spPr bwMode="auto">
            <a:xfrm>
              <a:off x="5527" y="3489"/>
              <a:ext cx="54"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34" name="Rectangle 132"/>
            <p:cNvSpPr>
              <a:spLocks noChangeArrowheads="1"/>
            </p:cNvSpPr>
            <p:nvPr userDrawn="1"/>
          </p:nvSpPr>
          <p:spPr bwMode="auto">
            <a:xfrm>
              <a:off x="5633" y="3541"/>
              <a:ext cx="54"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35" name="Rectangle 133"/>
            <p:cNvSpPr>
              <a:spLocks noChangeArrowheads="1"/>
            </p:cNvSpPr>
            <p:nvPr userDrawn="1"/>
          </p:nvSpPr>
          <p:spPr bwMode="auto">
            <a:xfrm>
              <a:off x="5581" y="3541"/>
              <a:ext cx="52"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36" name="Rectangle 134"/>
            <p:cNvSpPr>
              <a:spLocks noChangeArrowheads="1"/>
            </p:cNvSpPr>
            <p:nvPr userDrawn="1"/>
          </p:nvSpPr>
          <p:spPr bwMode="auto">
            <a:xfrm>
              <a:off x="5475" y="3541"/>
              <a:ext cx="52"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37" name="Rectangle 135"/>
            <p:cNvSpPr>
              <a:spLocks noChangeArrowheads="1"/>
            </p:cNvSpPr>
            <p:nvPr userDrawn="1"/>
          </p:nvSpPr>
          <p:spPr bwMode="auto">
            <a:xfrm>
              <a:off x="5633" y="3593"/>
              <a:ext cx="54" cy="54"/>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38" name="Rectangle 136"/>
            <p:cNvSpPr>
              <a:spLocks noChangeArrowheads="1"/>
            </p:cNvSpPr>
            <p:nvPr userDrawn="1"/>
          </p:nvSpPr>
          <p:spPr bwMode="auto">
            <a:xfrm>
              <a:off x="5527" y="3593"/>
              <a:ext cx="54" cy="54"/>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39" name="Rectangle 137"/>
            <p:cNvSpPr>
              <a:spLocks noChangeArrowheads="1"/>
            </p:cNvSpPr>
            <p:nvPr userDrawn="1"/>
          </p:nvSpPr>
          <p:spPr bwMode="auto">
            <a:xfrm>
              <a:off x="5633" y="3647"/>
              <a:ext cx="54"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40" name="Rectangle 138"/>
            <p:cNvSpPr>
              <a:spLocks noChangeArrowheads="1"/>
            </p:cNvSpPr>
            <p:nvPr userDrawn="1"/>
          </p:nvSpPr>
          <p:spPr bwMode="auto">
            <a:xfrm>
              <a:off x="5581" y="3647"/>
              <a:ext cx="52"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41" name="Rectangle 139"/>
            <p:cNvSpPr>
              <a:spLocks noChangeArrowheads="1"/>
            </p:cNvSpPr>
            <p:nvPr userDrawn="1"/>
          </p:nvSpPr>
          <p:spPr bwMode="auto">
            <a:xfrm>
              <a:off x="5475" y="3699"/>
              <a:ext cx="52" cy="53"/>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42" name="Rectangle 140"/>
            <p:cNvSpPr>
              <a:spLocks noChangeArrowheads="1"/>
            </p:cNvSpPr>
            <p:nvPr userDrawn="1"/>
          </p:nvSpPr>
          <p:spPr bwMode="auto">
            <a:xfrm>
              <a:off x="5633" y="3699"/>
              <a:ext cx="54" cy="53"/>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43" name="Rectangle 141"/>
            <p:cNvSpPr>
              <a:spLocks noChangeArrowheads="1"/>
            </p:cNvSpPr>
            <p:nvPr userDrawn="1"/>
          </p:nvSpPr>
          <p:spPr bwMode="auto">
            <a:xfrm>
              <a:off x="5581" y="3699"/>
              <a:ext cx="52" cy="53"/>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44" name="Rectangle 142"/>
            <p:cNvSpPr>
              <a:spLocks noChangeArrowheads="1"/>
            </p:cNvSpPr>
            <p:nvPr userDrawn="1"/>
          </p:nvSpPr>
          <p:spPr bwMode="auto">
            <a:xfrm>
              <a:off x="5633" y="3752"/>
              <a:ext cx="54"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45" name="Rectangle 143"/>
            <p:cNvSpPr>
              <a:spLocks noChangeArrowheads="1"/>
            </p:cNvSpPr>
            <p:nvPr userDrawn="1"/>
          </p:nvSpPr>
          <p:spPr bwMode="auto">
            <a:xfrm>
              <a:off x="5527" y="3752"/>
              <a:ext cx="54"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46" name="Rectangle 144"/>
            <p:cNvSpPr>
              <a:spLocks noChangeArrowheads="1"/>
            </p:cNvSpPr>
            <p:nvPr userDrawn="1"/>
          </p:nvSpPr>
          <p:spPr bwMode="auto">
            <a:xfrm>
              <a:off x="5633" y="3804"/>
              <a:ext cx="54" cy="54"/>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47" name="Rectangle 145"/>
            <p:cNvSpPr>
              <a:spLocks noChangeArrowheads="1"/>
            </p:cNvSpPr>
            <p:nvPr userDrawn="1"/>
          </p:nvSpPr>
          <p:spPr bwMode="auto">
            <a:xfrm>
              <a:off x="5581" y="3804"/>
              <a:ext cx="52" cy="54"/>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48" name="Rectangle 146"/>
            <p:cNvSpPr>
              <a:spLocks noChangeArrowheads="1"/>
            </p:cNvSpPr>
            <p:nvPr userDrawn="1"/>
          </p:nvSpPr>
          <p:spPr bwMode="auto">
            <a:xfrm>
              <a:off x="5527" y="3804"/>
              <a:ext cx="54" cy="54"/>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49" name="Rectangle 147"/>
            <p:cNvSpPr>
              <a:spLocks noChangeArrowheads="1"/>
            </p:cNvSpPr>
            <p:nvPr userDrawn="1"/>
          </p:nvSpPr>
          <p:spPr bwMode="auto">
            <a:xfrm>
              <a:off x="5633" y="3858"/>
              <a:ext cx="54"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50" name="Rectangle 148"/>
            <p:cNvSpPr>
              <a:spLocks noChangeArrowheads="1"/>
            </p:cNvSpPr>
            <p:nvPr userDrawn="1"/>
          </p:nvSpPr>
          <p:spPr bwMode="auto">
            <a:xfrm>
              <a:off x="5581" y="3858"/>
              <a:ext cx="52"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51" name="Rectangle 149"/>
            <p:cNvSpPr>
              <a:spLocks noChangeArrowheads="1"/>
            </p:cNvSpPr>
            <p:nvPr userDrawn="1"/>
          </p:nvSpPr>
          <p:spPr bwMode="auto">
            <a:xfrm>
              <a:off x="5527" y="3858"/>
              <a:ext cx="54"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52" name="Rectangle 150"/>
            <p:cNvSpPr>
              <a:spLocks noChangeArrowheads="1"/>
            </p:cNvSpPr>
            <p:nvPr userDrawn="1"/>
          </p:nvSpPr>
          <p:spPr bwMode="auto">
            <a:xfrm>
              <a:off x="5475" y="3858"/>
              <a:ext cx="52"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53" name="Rectangle 151"/>
            <p:cNvSpPr>
              <a:spLocks noChangeArrowheads="1"/>
            </p:cNvSpPr>
            <p:nvPr userDrawn="1"/>
          </p:nvSpPr>
          <p:spPr bwMode="auto">
            <a:xfrm>
              <a:off x="5633" y="1956"/>
              <a:ext cx="54"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54" name="Rectangle 152"/>
            <p:cNvSpPr>
              <a:spLocks noChangeArrowheads="1"/>
            </p:cNvSpPr>
            <p:nvPr userDrawn="1"/>
          </p:nvSpPr>
          <p:spPr bwMode="auto">
            <a:xfrm>
              <a:off x="5581" y="1956"/>
              <a:ext cx="52"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55" name="Rectangle 153"/>
            <p:cNvSpPr>
              <a:spLocks noChangeArrowheads="1"/>
            </p:cNvSpPr>
            <p:nvPr userDrawn="1"/>
          </p:nvSpPr>
          <p:spPr bwMode="auto">
            <a:xfrm>
              <a:off x="5527" y="1956"/>
              <a:ext cx="54"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56" name="Rectangle 154"/>
            <p:cNvSpPr>
              <a:spLocks noChangeArrowheads="1"/>
            </p:cNvSpPr>
            <p:nvPr userDrawn="1"/>
          </p:nvSpPr>
          <p:spPr bwMode="auto">
            <a:xfrm>
              <a:off x="5633" y="2008"/>
              <a:ext cx="54" cy="54"/>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57" name="Rectangle 155"/>
            <p:cNvSpPr>
              <a:spLocks noChangeArrowheads="1"/>
            </p:cNvSpPr>
            <p:nvPr userDrawn="1"/>
          </p:nvSpPr>
          <p:spPr bwMode="auto">
            <a:xfrm>
              <a:off x="5527" y="2114"/>
              <a:ext cx="54" cy="54"/>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58" name="Rectangle 156"/>
            <p:cNvSpPr>
              <a:spLocks noChangeArrowheads="1"/>
            </p:cNvSpPr>
            <p:nvPr userDrawn="1"/>
          </p:nvSpPr>
          <p:spPr bwMode="auto">
            <a:xfrm>
              <a:off x="5527" y="2008"/>
              <a:ext cx="54" cy="54"/>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59" name="Rectangle 157"/>
            <p:cNvSpPr>
              <a:spLocks noChangeArrowheads="1"/>
            </p:cNvSpPr>
            <p:nvPr userDrawn="1"/>
          </p:nvSpPr>
          <p:spPr bwMode="auto">
            <a:xfrm>
              <a:off x="5633" y="2062"/>
              <a:ext cx="54"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60" name="Rectangle 158"/>
            <p:cNvSpPr>
              <a:spLocks noChangeArrowheads="1"/>
            </p:cNvSpPr>
            <p:nvPr userDrawn="1"/>
          </p:nvSpPr>
          <p:spPr bwMode="auto">
            <a:xfrm>
              <a:off x="5581" y="2062"/>
              <a:ext cx="52"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61" name="Rectangle 159"/>
            <p:cNvSpPr>
              <a:spLocks noChangeArrowheads="1"/>
            </p:cNvSpPr>
            <p:nvPr userDrawn="1"/>
          </p:nvSpPr>
          <p:spPr bwMode="auto">
            <a:xfrm>
              <a:off x="5475" y="2062"/>
              <a:ext cx="52"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62" name="Rectangle 160"/>
            <p:cNvSpPr>
              <a:spLocks noChangeArrowheads="1"/>
            </p:cNvSpPr>
            <p:nvPr userDrawn="1"/>
          </p:nvSpPr>
          <p:spPr bwMode="auto">
            <a:xfrm>
              <a:off x="5633" y="2114"/>
              <a:ext cx="54" cy="54"/>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63" name="Rectangle 161"/>
            <p:cNvSpPr>
              <a:spLocks noChangeArrowheads="1"/>
            </p:cNvSpPr>
            <p:nvPr userDrawn="1"/>
          </p:nvSpPr>
          <p:spPr bwMode="auto">
            <a:xfrm>
              <a:off x="5633" y="2168"/>
              <a:ext cx="54"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64" name="Rectangle 162"/>
            <p:cNvSpPr>
              <a:spLocks noChangeArrowheads="1"/>
            </p:cNvSpPr>
            <p:nvPr userDrawn="1"/>
          </p:nvSpPr>
          <p:spPr bwMode="auto">
            <a:xfrm>
              <a:off x="5581" y="2168"/>
              <a:ext cx="52"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65" name="Rectangle 163"/>
            <p:cNvSpPr>
              <a:spLocks noChangeArrowheads="1"/>
            </p:cNvSpPr>
            <p:nvPr userDrawn="1"/>
          </p:nvSpPr>
          <p:spPr bwMode="auto">
            <a:xfrm>
              <a:off x="5633" y="2220"/>
              <a:ext cx="54"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66" name="Rectangle 164"/>
            <p:cNvSpPr>
              <a:spLocks noChangeArrowheads="1"/>
            </p:cNvSpPr>
            <p:nvPr userDrawn="1"/>
          </p:nvSpPr>
          <p:spPr bwMode="auto">
            <a:xfrm>
              <a:off x="5581" y="2220"/>
              <a:ext cx="52"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67" name="Rectangle 165"/>
            <p:cNvSpPr>
              <a:spLocks noChangeArrowheads="1"/>
            </p:cNvSpPr>
            <p:nvPr userDrawn="1"/>
          </p:nvSpPr>
          <p:spPr bwMode="auto">
            <a:xfrm>
              <a:off x="5527" y="2220"/>
              <a:ext cx="54"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68" name="Rectangle 166"/>
            <p:cNvSpPr>
              <a:spLocks noChangeArrowheads="1"/>
            </p:cNvSpPr>
            <p:nvPr userDrawn="1"/>
          </p:nvSpPr>
          <p:spPr bwMode="auto">
            <a:xfrm>
              <a:off x="5633" y="2272"/>
              <a:ext cx="54" cy="54"/>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69" name="Rectangle 167"/>
            <p:cNvSpPr>
              <a:spLocks noChangeArrowheads="1"/>
            </p:cNvSpPr>
            <p:nvPr userDrawn="1"/>
          </p:nvSpPr>
          <p:spPr bwMode="auto">
            <a:xfrm>
              <a:off x="5633" y="2326"/>
              <a:ext cx="54"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70" name="Rectangle 168"/>
            <p:cNvSpPr>
              <a:spLocks noChangeArrowheads="1"/>
            </p:cNvSpPr>
            <p:nvPr userDrawn="1"/>
          </p:nvSpPr>
          <p:spPr bwMode="auto">
            <a:xfrm>
              <a:off x="5581" y="2272"/>
              <a:ext cx="52" cy="54"/>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71" name="Rectangle 169"/>
            <p:cNvSpPr>
              <a:spLocks noChangeArrowheads="1"/>
            </p:cNvSpPr>
            <p:nvPr userDrawn="1"/>
          </p:nvSpPr>
          <p:spPr bwMode="auto">
            <a:xfrm>
              <a:off x="5527" y="2326"/>
              <a:ext cx="54" cy="52"/>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72" name="Rectangle 170"/>
            <p:cNvSpPr>
              <a:spLocks noChangeArrowheads="1"/>
            </p:cNvSpPr>
            <p:nvPr userDrawn="1"/>
          </p:nvSpPr>
          <p:spPr bwMode="auto">
            <a:xfrm>
              <a:off x="5633" y="2378"/>
              <a:ext cx="54" cy="54"/>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73" name="Rectangle 171"/>
            <p:cNvSpPr>
              <a:spLocks noChangeArrowheads="1"/>
            </p:cNvSpPr>
            <p:nvPr userDrawn="1"/>
          </p:nvSpPr>
          <p:spPr bwMode="auto">
            <a:xfrm>
              <a:off x="5581" y="2378"/>
              <a:ext cx="52" cy="54"/>
            </a:xfrm>
            <a:prstGeom prst="rect">
              <a:avLst/>
            </a:prstGeom>
            <a:solidFill>
              <a:srgbClr val="C32D9B"/>
            </a:solidFill>
            <a:ln w="15875">
              <a:solidFill>
                <a:srgbClr val="FFFFFF"/>
              </a:solidFill>
              <a:miter lim="800000"/>
              <a:headEnd/>
              <a:tailEnd/>
            </a:ln>
          </p:spPr>
          <p:txBody>
            <a:bodyPr/>
            <a:lstStyle/>
            <a:p>
              <a:pPr>
                <a:defRPr/>
              </a:pPr>
              <a:endParaRPr lang="de-AT" dirty="0"/>
            </a:p>
          </p:txBody>
        </p:sp>
        <p:sp>
          <p:nvSpPr>
            <p:cNvPr id="174" name="Rectangle 172"/>
            <p:cNvSpPr>
              <a:spLocks noChangeArrowheads="1"/>
            </p:cNvSpPr>
            <p:nvPr userDrawn="1"/>
          </p:nvSpPr>
          <p:spPr bwMode="auto">
            <a:xfrm>
              <a:off x="5475" y="2378"/>
              <a:ext cx="52" cy="54"/>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75" name="Rectangle 173"/>
            <p:cNvSpPr>
              <a:spLocks noChangeArrowheads="1"/>
            </p:cNvSpPr>
            <p:nvPr userDrawn="1"/>
          </p:nvSpPr>
          <p:spPr bwMode="auto">
            <a:xfrm>
              <a:off x="5581" y="1798"/>
              <a:ext cx="52"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76" name="Rectangle 174"/>
            <p:cNvSpPr>
              <a:spLocks noChangeArrowheads="1"/>
            </p:cNvSpPr>
            <p:nvPr userDrawn="1"/>
          </p:nvSpPr>
          <p:spPr bwMode="auto">
            <a:xfrm>
              <a:off x="5581" y="477"/>
              <a:ext cx="52" cy="53"/>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77" name="Rectangle 175"/>
            <p:cNvSpPr>
              <a:spLocks noChangeArrowheads="1"/>
            </p:cNvSpPr>
            <p:nvPr userDrawn="1"/>
          </p:nvSpPr>
          <p:spPr bwMode="auto">
            <a:xfrm>
              <a:off x="5633" y="477"/>
              <a:ext cx="54" cy="53"/>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78" name="Rectangle 176"/>
            <p:cNvSpPr>
              <a:spLocks noChangeArrowheads="1"/>
            </p:cNvSpPr>
            <p:nvPr userDrawn="1"/>
          </p:nvSpPr>
          <p:spPr bwMode="auto">
            <a:xfrm>
              <a:off x="5527" y="424"/>
              <a:ext cx="54"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79" name="Rectangle 177"/>
            <p:cNvSpPr>
              <a:spLocks noChangeArrowheads="1"/>
            </p:cNvSpPr>
            <p:nvPr userDrawn="1"/>
          </p:nvSpPr>
          <p:spPr bwMode="auto">
            <a:xfrm>
              <a:off x="5581" y="424"/>
              <a:ext cx="52"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80" name="Rectangle 178"/>
            <p:cNvSpPr>
              <a:spLocks noChangeArrowheads="1"/>
            </p:cNvSpPr>
            <p:nvPr userDrawn="1"/>
          </p:nvSpPr>
          <p:spPr bwMode="auto">
            <a:xfrm>
              <a:off x="5633" y="424"/>
              <a:ext cx="54"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81" name="Rectangle 179"/>
            <p:cNvSpPr>
              <a:spLocks noChangeArrowheads="1"/>
            </p:cNvSpPr>
            <p:nvPr userDrawn="1"/>
          </p:nvSpPr>
          <p:spPr bwMode="auto">
            <a:xfrm>
              <a:off x="5633" y="372"/>
              <a:ext cx="54"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82" name="Rectangle 180"/>
            <p:cNvSpPr>
              <a:spLocks noChangeArrowheads="1"/>
            </p:cNvSpPr>
            <p:nvPr userDrawn="1"/>
          </p:nvSpPr>
          <p:spPr bwMode="auto">
            <a:xfrm>
              <a:off x="5475" y="372"/>
              <a:ext cx="52"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83" name="Rectangle 181"/>
            <p:cNvSpPr>
              <a:spLocks noChangeArrowheads="1"/>
            </p:cNvSpPr>
            <p:nvPr userDrawn="1"/>
          </p:nvSpPr>
          <p:spPr bwMode="auto">
            <a:xfrm>
              <a:off x="5527" y="318"/>
              <a:ext cx="54" cy="54"/>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84" name="Rectangle 182"/>
            <p:cNvSpPr>
              <a:spLocks noChangeArrowheads="1"/>
            </p:cNvSpPr>
            <p:nvPr userDrawn="1"/>
          </p:nvSpPr>
          <p:spPr bwMode="auto">
            <a:xfrm>
              <a:off x="5581" y="318"/>
              <a:ext cx="52" cy="54"/>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85" name="Rectangle 183"/>
            <p:cNvSpPr>
              <a:spLocks noChangeArrowheads="1"/>
            </p:cNvSpPr>
            <p:nvPr userDrawn="1"/>
          </p:nvSpPr>
          <p:spPr bwMode="auto">
            <a:xfrm>
              <a:off x="5633" y="318"/>
              <a:ext cx="54" cy="54"/>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86" name="Rectangle 184"/>
            <p:cNvSpPr>
              <a:spLocks noChangeArrowheads="1"/>
            </p:cNvSpPr>
            <p:nvPr userDrawn="1"/>
          </p:nvSpPr>
          <p:spPr bwMode="auto">
            <a:xfrm>
              <a:off x="5581" y="266"/>
              <a:ext cx="52"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87" name="Rectangle 185"/>
            <p:cNvSpPr>
              <a:spLocks noChangeArrowheads="1"/>
            </p:cNvSpPr>
            <p:nvPr userDrawn="1"/>
          </p:nvSpPr>
          <p:spPr bwMode="auto">
            <a:xfrm>
              <a:off x="5633" y="266"/>
              <a:ext cx="54"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88" name="Rectangle 186"/>
            <p:cNvSpPr>
              <a:spLocks noChangeArrowheads="1"/>
            </p:cNvSpPr>
            <p:nvPr userDrawn="1"/>
          </p:nvSpPr>
          <p:spPr bwMode="auto">
            <a:xfrm>
              <a:off x="5527" y="212"/>
              <a:ext cx="54" cy="54"/>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89" name="Rectangle 187"/>
            <p:cNvSpPr>
              <a:spLocks noChangeArrowheads="1"/>
            </p:cNvSpPr>
            <p:nvPr userDrawn="1"/>
          </p:nvSpPr>
          <p:spPr bwMode="auto">
            <a:xfrm>
              <a:off x="5581" y="212"/>
              <a:ext cx="52" cy="54"/>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90" name="Rectangle 188"/>
            <p:cNvSpPr>
              <a:spLocks noChangeArrowheads="1"/>
            </p:cNvSpPr>
            <p:nvPr userDrawn="1"/>
          </p:nvSpPr>
          <p:spPr bwMode="auto">
            <a:xfrm>
              <a:off x="5633" y="212"/>
              <a:ext cx="54" cy="54"/>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91" name="Rectangle 189"/>
            <p:cNvSpPr>
              <a:spLocks noChangeArrowheads="1"/>
            </p:cNvSpPr>
            <p:nvPr userDrawn="1"/>
          </p:nvSpPr>
          <p:spPr bwMode="auto">
            <a:xfrm>
              <a:off x="5476" y="214"/>
              <a:ext cx="52"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92" name="Rectangle 190"/>
            <p:cNvSpPr>
              <a:spLocks noChangeArrowheads="1"/>
            </p:cNvSpPr>
            <p:nvPr userDrawn="1"/>
          </p:nvSpPr>
          <p:spPr bwMode="auto">
            <a:xfrm>
              <a:off x="5527" y="160"/>
              <a:ext cx="54"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93" name="Rectangle 191"/>
            <p:cNvSpPr>
              <a:spLocks noChangeArrowheads="1"/>
            </p:cNvSpPr>
            <p:nvPr userDrawn="1"/>
          </p:nvSpPr>
          <p:spPr bwMode="auto">
            <a:xfrm>
              <a:off x="5581" y="160"/>
              <a:ext cx="52"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94" name="Rectangle 192"/>
            <p:cNvSpPr>
              <a:spLocks noChangeArrowheads="1"/>
            </p:cNvSpPr>
            <p:nvPr userDrawn="1"/>
          </p:nvSpPr>
          <p:spPr bwMode="auto">
            <a:xfrm>
              <a:off x="5633" y="160"/>
              <a:ext cx="54"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95" name="Rectangle 193"/>
            <p:cNvSpPr>
              <a:spLocks noChangeArrowheads="1"/>
            </p:cNvSpPr>
            <p:nvPr userDrawn="1"/>
          </p:nvSpPr>
          <p:spPr bwMode="auto">
            <a:xfrm>
              <a:off x="5581" y="106"/>
              <a:ext cx="52" cy="54"/>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96" name="Rectangle 194"/>
            <p:cNvSpPr>
              <a:spLocks noChangeArrowheads="1"/>
            </p:cNvSpPr>
            <p:nvPr userDrawn="1"/>
          </p:nvSpPr>
          <p:spPr bwMode="auto">
            <a:xfrm>
              <a:off x="5633" y="106"/>
              <a:ext cx="54" cy="54"/>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97" name="Rectangle 195"/>
            <p:cNvSpPr>
              <a:spLocks noChangeArrowheads="1"/>
            </p:cNvSpPr>
            <p:nvPr userDrawn="1"/>
          </p:nvSpPr>
          <p:spPr bwMode="auto">
            <a:xfrm>
              <a:off x="5527" y="54"/>
              <a:ext cx="54"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98" name="Rectangle 196"/>
            <p:cNvSpPr>
              <a:spLocks noChangeArrowheads="1"/>
            </p:cNvSpPr>
            <p:nvPr userDrawn="1"/>
          </p:nvSpPr>
          <p:spPr bwMode="auto">
            <a:xfrm>
              <a:off x="5581" y="54"/>
              <a:ext cx="52"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199" name="Rectangle 197"/>
            <p:cNvSpPr>
              <a:spLocks noChangeArrowheads="1"/>
            </p:cNvSpPr>
            <p:nvPr userDrawn="1"/>
          </p:nvSpPr>
          <p:spPr bwMode="auto">
            <a:xfrm>
              <a:off x="5633" y="54"/>
              <a:ext cx="54" cy="52"/>
            </a:xfrm>
            <a:prstGeom prst="rect">
              <a:avLst/>
            </a:prstGeom>
            <a:solidFill>
              <a:srgbClr val="2AA3D8"/>
            </a:solidFill>
            <a:ln w="15875">
              <a:solidFill>
                <a:srgbClr val="FFFFFF"/>
              </a:solidFill>
              <a:miter lim="800000"/>
              <a:headEnd/>
              <a:tailEnd/>
            </a:ln>
          </p:spPr>
          <p:txBody>
            <a:bodyPr/>
            <a:lstStyle/>
            <a:p>
              <a:pPr>
                <a:defRPr/>
              </a:pPr>
              <a:endParaRPr lang="de-AT" dirty="0"/>
            </a:p>
          </p:txBody>
        </p:sp>
        <p:sp>
          <p:nvSpPr>
            <p:cNvPr id="200" name="Rectangle 198"/>
            <p:cNvSpPr>
              <a:spLocks noChangeArrowheads="1"/>
            </p:cNvSpPr>
            <p:nvPr userDrawn="1"/>
          </p:nvSpPr>
          <p:spPr bwMode="auto">
            <a:xfrm>
              <a:off x="5475" y="54"/>
              <a:ext cx="52" cy="52"/>
            </a:xfrm>
            <a:prstGeom prst="rect">
              <a:avLst/>
            </a:prstGeom>
            <a:solidFill>
              <a:srgbClr val="2AA3D8"/>
            </a:solidFill>
            <a:ln w="15875">
              <a:solidFill>
                <a:srgbClr val="FFFFFF"/>
              </a:solidFill>
              <a:miter lim="800000"/>
              <a:headEnd/>
              <a:tailEnd/>
            </a:ln>
          </p:spPr>
          <p:txBody>
            <a:bodyPr/>
            <a:lstStyle/>
            <a:p>
              <a:pPr>
                <a:defRPr/>
              </a:pPr>
              <a:endParaRPr lang="de-AT" dirty="0"/>
            </a:p>
          </p:txBody>
        </p:sp>
      </p:grpSp>
      <p:sp>
        <p:nvSpPr>
          <p:cNvPr id="273607" name="Rectangle 199"/>
          <p:cNvSpPr>
            <a:spLocks noGrp="1" noChangeArrowheads="1"/>
          </p:cNvSpPr>
          <p:nvPr>
            <p:ph type="ctrTitle"/>
          </p:nvPr>
        </p:nvSpPr>
        <p:spPr>
          <a:xfrm>
            <a:off x="179388" y="115888"/>
            <a:ext cx="8424862" cy="2736850"/>
          </a:xfrm>
        </p:spPr>
        <p:txBody>
          <a:bodyPr anchor="b" anchorCtr="1"/>
          <a:lstStyle>
            <a:lvl1pPr algn="ctr">
              <a:defRPr sz="4000" b="1">
                <a:solidFill>
                  <a:schemeClr val="accent1"/>
                </a:solidFill>
                <a:latin typeface="Calibri" panose="020F0502020204030204" pitchFamily="34" charset="0"/>
                <a:cs typeface="Calibri" panose="020F0502020204030204" pitchFamily="34" charset="0"/>
              </a:defRPr>
            </a:lvl1pPr>
          </a:lstStyle>
          <a:p>
            <a:r>
              <a:rPr lang="de-AT" dirty="0"/>
              <a:t>Click to edit Master title style</a:t>
            </a:r>
          </a:p>
        </p:txBody>
      </p:sp>
      <p:sp>
        <p:nvSpPr>
          <p:cNvPr id="273608" name="Rectangle 200"/>
          <p:cNvSpPr>
            <a:spLocks noGrp="1" noChangeArrowheads="1"/>
          </p:cNvSpPr>
          <p:nvPr>
            <p:ph type="subTitle" idx="1"/>
          </p:nvPr>
        </p:nvSpPr>
        <p:spPr>
          <a:xfrm>
            <a:off x="179388" y="2997200"/>
            <a:ext cx="8424862" cy="1439863"/>
          </a:xfrm>
        </p:spPr>
        <p:txBody>
          <a:bodyPr anchor="ctr"/>
          <a:lstStyle>
            <a:lvl1pPr marL="0" indent="0" algn="ctr">
              <a:buFont typeface="Arial" charset="0"/>
              <a:buNone/>
              <a:defRPr sz="3600">
                <a:latin typeface="Calibri Light" panose="020F0302020204030204" pitchFamily="34" charset="0"/>
              </a:defRPr>
            </a:lvl1pPr>
          </a:lstStyle>
          <a:p>
            <a:r>
              <a:rPr lang="de-AT"/>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3075" y="44450"/>
            <a:ext cx="2212975" cy="6337300"/>
          </a:xfrm>
        </p:spPr>
        <p:txBody>
          <a:bodyPr vert="eaVert"/>
          <a:lstStyle/>
          <a:p>
            <a:r>
              <a:rPr lang="en-US"/>
              <a:t>Click to edit Master title style</a:t>
            </a:r>
            <a:endParaRPr lang="de-AT"/>
          </a:p>
        </p:txBody>
      </p:sp>
      <p:sp>
        <p:nvSpPr>
          <p:cNvPr id="3" name="Vertical Text Placeholder 2"/>
          <p:cNvSpPr>
            <a:spLocks noGrp="1"/>
          </p:cNvSpPr>
          <p:nvPr>
            <p:ph type="body" orient="vert" idx="1"/>
          </p:nvPr>
        </p:nvSpPr>
        <p:spPr>
          <a:xfrm>
            <a:off x="179388" y="44450"/>
            <a:ext cx="6491287" cy="6337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Rectangle 28"/>
          <p:cNvSpPr>
            <a:spLocks noGrp="1" noChangeArrowheads="1"/>
          </p:cNvSpPr>
          <p:nvPr>
            <p:ph type="ftr" sz="quarter" idx="10"/>
          </p:nvPr>
        </p:nvSpPr>
        <p:spPr>
          <a:ln/>
        </p:spPr>
        <p:txBody>
          <a:bodyPr/>
          <a:lstStyle>
            <a:lvl1pPr>
              <a:defRPr/>
            </a:lvl1pPr>
          </a:lstStyle>
          <a:p>
            <a:pPr>
              <a:defRPr/>
            </a:pPr>
            <a:r>
              <a:rPr lang="de-AT" dirty="0"/>
              <a:t>Alexey Karimov</a:t>
            </a:r>
          </a:p>
        </p:txBody>
      </p:sp>
      <p:sp>
        <p:nvSpPr>
          <p:cNvPr id="7" name="Slide Number Placeholder 6"/>
          <p:cNvSpPr>
            <a:spLocks noGrp="1"/>
          </p:cNvSpPr>
          <p:nvPr>
            <p:ph type="sldNum" sz="quarter" idx="11"/>
          </p:nvPr>
        </p:nvSpPr>
        <p:spPr/>
        <p:txBody>
          <a:bodyPr/>
          <a:lstStyle/>
          <a:p>
            <a:pPr>
              <a:defRPr/>
            </a:pPr>
            <a:fld id="{63707275-EA33-4C2C-A96C-B80BEB93EE54}" type="slidenum">
              <a:rPr lang="de-AT" smtClean="0"/>
              <a:pPr>
                <a:defRPr/>
              </a:pPr>
              <a:t>‹#›</a:t>
            </a:fld>
            <a:endParaRPr lang="de-AT"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68313" y="44450"/>
            <a:ext cx="7761287" cy="757238"/>
          </a:xfrm>
        </p:spPr>
        <p:txBody>
          <a:bodyPr/>
          <a:lstStyle/>
          <a:p>
            <a:r>
              <a:rPr lang="en-US"/>
              <a:t>Click to edit Master title style</a:t>
            </a:r>
            <a:endParaRPr lang="de-AT"/>
          </a:p>
        </p:txBody>
      </p:sp>
      <p:sp>
        <p:nvSpPr>
          <p:cNvPr id="3" name="Table Placeholder 2"/>
          <p:cNvSpPr>
            <a:spLocks noGrp="1"/>
          </p:cNvSpPr>
          <p:nvPr>
            <p:ph type="tbl" idx="1"/>
          </p:nvPr>
        </p:nvSpPr>
        <p:spPr>
          <a:xfrm>
            <a:off x="179388" y="908050"/>
            <a:ext cx="8856662" cy="5473700"/>
          </a:xfrm>
        </p:spPr>
        <p:txBody>
          <a:bodyPr/>
          <a:lstStyle/>
          <a:p>
            <a:pPr lvl="0"/>
            <a:endParaRPr lang="de-AT" noProof="0" dirty="0"/>
          </a:p>
        </p:txBody>
      </p:sp>
      <p:sp>
        <p:nvSpPr>
          <p:cNvPr id="4" name="Rectangle 28"/>
          <p:cNvSpPr>
            <a:spLocks noGrp="1" noChangeArrowheads="1"/>
          </p:cNvSpPr>
          <p:nvPr>
            <p:ph type="ftr" sz="quarter" idx="10"/>
          </p:nvPr>
        </p:nvSpPr>
        <p:spPr>
          <a:ln/>
        </p:spPr>
        <p:txBody>
          <a:bodyPr/>
          <a:lstStyle>
            <a:lvl1pPr>
              <a:defRPr/>
            </a:lvl1pPr>
          </a:lstStyle>
          <a:p>
            <a:pPr>
              <a:defRPr/>
            </a:pPr>
            <a:r>
              <a:rPr lang="de-AT" dirty="0"/>
              <a:t>Alexey Karimov</a:t>
            </a:r>
          </a:p>
        </p:txBody>
      </p:sp>
      <p:sp>
        <p:nvSpPr>
          <p:cNvPr id="7" name="Slide Number Placeholder 6"/>
          <p:cNvSpPr>
            <a:spLocks noGrp="1"/>
          </p:cNvSpPr>
          <p:nvPr>
            <p:ph type="sldNum" sz="quarter" idx="11"/>
          </p:nvPr>
        </p:nvSpPr>
        <p:spPr/>
        <p:txBody>
          <a:bodyPr/>
          <a:lstStyle/>
          <a:p>
            <a:pPr>
              <a:defRPr/>
            </a:pPr>
            <a:fld id="{63707275-EA33-4C2C-A96C-B80BEB93EE54}" type="slidenum">
              <a:rPr lang="de-AT" smtClean="0"/>
              <a:pPr>
                <a:defRPr/>
              </a:pPr>
              <a:t>‹#›</a:t>
            </a:fld>
            <a:endParaRPr lang="de-AT"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313" y="44450"/>
            <a:ext cx="7761287" cy="757238"/>
          </a:xfrm>
        </p:spPr>
        <p:txBody>
          <a:bodyPr/>
          <a:lstStyle/>
          <a:p>
            <a:r>
              <a:rPr lang="en-US"/>
              <a:t>Click to edit Master title style</a:t>
            </a:r>
            <a:endParaRPr lang="de-AT"/>
          </a:p>
        </p:txBody>
      </p:sp>
      <p:sp>
        <p:nvSpPr>
          <p:cNvPr id="3" name="Text Placeholder 2"/>
          <p:cNvSpPr>
            <a:spLocks noGrp="1"/>
          </p:cNvSpPr>
          <p:nvPr>
            <p:ph type="body" sz="half" idx="1"/>
          </p:nvPr>
        </p:nvSpPr>
        <p:spPr>
          <a:xfrm>
            <a:off x="179388" y="908050"/>
            <a:ext cx="4351337" cy="5473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AT" dirty="0"/>
          </a:p>
        </p:txBody>
      </p:sp>
      <p:sp>
        <p:nvSpPr>
          <p:cNvPr id="4" name="Content Placeholder 3"/>
          <p:cNvSpPr>
            <a:spLocks noGrp="1"/>
          </p:cNvSpPr>
          <p:nvPr>
            <p:ph sz="half" idx="2"/>
          </p:nvPr>
        </p:nvSpPr>
        <p:spPr>
          <a:xfrm>
            <a:off x="4683125" y="908050"/>
            <a:ext cx="4352925" cy="5473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5" name="Rectangle 28"/>
          <p:cNvSpPr>
            <a:spLocks noGrp="1" noChangeArrowheads="1"/>
          </p:cNvSpPr>
          <p:nvPr>
            <p:ph type="ftr" sz="quarter" idx="10"/>
          </p:nvPr>
        </p:nvSpPr>
        <p:spPr>
          <a:ln/>
        </p:spPr>
        <p:txBody>
          <a:bodyPr/>
          <a:lstStyle>
            <a:lvl1pPr>
              <a:defRPr/>
            </a:lvl1pPr>
          </a:lstStyle>
          <a:p>
            <a:pPr>
              <a:defRPr/>
            </a:pPr>
            <a:r>
              <a:rPr lang="de-AT" dirty="0"/>
              <a:t>Alexey Karimov</a:t>
            </a:r>
          </a:p>
        </p:txBody>
      </p:sp>
      <p:sp>
        <p:nvSpPr>
          <p:cNvPr id="8" name="Slide Number Placeholder 7"/>
          <p:cNvSpPr>
            <a:spLocks noGrp="1"/>
          </p:cNvSpPr>
          <p:nvPr>
            <p:ph type="sldNum" sz="quarter" idx="11"/>
          </p:nvPr>
        </p:nvSpPr>
        <p:spPr/>
        <p:txBody>
          <a:bodyPr/>
          <a:lstStyle/>
          <a:p>
            <a:pPr>
              <a:defRPr/>
            </a:pPr>
            <a:fld id="{63707275-EA33-4C2C-A96C-B80BEB93EE54}" type="slidenum">
              <a:rPr lang="de-AT" smtClean="0"/>
              <a:pPr>
                <a:defRPr/>
              </a:pPr>
              <a:t>‹#›</a:t>
            </a:fld>
            <a:endParaRPr lang="de-AT"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Content and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9063" y="908050"/>
            <a:ext cx="4376737" cy="5473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AT" dirty="0"/>
          </a:p>
        </p:txBody>
      </p:sp>
      <p:sp>
        <p:nvSpPr>
          <p:cNvPr id="4" name="Text Placeholder 3"/>
          <p:cNvSpPr>
            <a:spLocks noGrp="1"/>
          </p:cNvSpPr>
          <p:nvPr>
            <p:ph type="body" sz="half" idx="2"/>
          </p:nvPr>
        </p:nvSpPr>
        <p:spPr>
          <a:xfrm>
            <a:off x="4648200" y="908050"/>
            <a:ext cx="4378325" cy="5473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AT" dirty="0"/>
          </a:p>
        </p:txBody>
      </p:sp>
      <p:sp>
        <p:nvSpPr>
          <p:cNvPr id="7" name="Title 6"/>
          <p:cNvSpPr>
            <a:spLocks noGrp="1"/>
          </p:cNvSpPr>
          <p:nvPr>
            <p:ph type="title"/>
          </p:nvPr>
        </p:nvSpPr>
        <p:spPr/>
        <p:txBody>
          <a:bodyPr/>
          <a:lstStyle/>
          <a:p>
            <a:r>
              <a:rPr lang="en-US"/>
              <a:t>Click to edit Master title style</a:t>
            </a:r>
            <a:endParaRPr lang="de-AT"/>
          </a:p>
        </p:txBody>
      </p:sp>
      <p:sp>
        <p:nvSpPr>
          <p:cNvPr id="8" name="Footer Placeholder 7"/>
          <p:cNvSpPr>
            <a:spLocks noGrp="1"/>
          </p:cNvSpPr>
          <p:nvPr>
            <p:ph type="ftr" sz="quarter" idx="12"/>
          </p:nvPr>
        </p:nvSpPr>
        <p:spPr/>
        <p:txBody>
          <a:bodyPr/>
          <a:lstStyle/>
          <a:p>
            <a:pPr>
              <a:defRPr/>
            </a:pPr>
            <a:r>
              <a:rPr lang="de-AT" dirty="0"/>
              <a:t>Alexey Karimov</a:t>
            </a:r>
          </a:p>
        </p:txBody>
      </p:sp>
      <p:sp>
        <p:nvSpPr>
          <p:cNvPr id="10" name="Slide Number Placeholder 9"/>
          <p:cNvSpPr>
            <a:spLocks noGrp="1"/>
          </p:cNvSpPr>
          <p:nvPr>
            <p:ph type="sldNum" sz="quarter" idx="13"/>
          </p:nvPr>
        </p:nvSpPr>
        <p:spPr/>
        <p:txBody>
          <a:bodyPr/>
          <a:lstStyle/>
          <a:p>
            <a:pPr>
              <a:defRPr/>
            </a:pPr>
            <a:fld id="{63707275-EA33-4C2C-A96C-B80BEB93EE54}" type="slidenum">
              <a:rPr lang="de-AT" smtClean="0"/>
              <a:pPr>
                <a:defRPr/>
              </a:pPr>
              <a:t>‹#›</a:t>
            </a:fld>
            <a:endParaRPr lang="de-AT" dirty="0"/>
          </a:p>
        </p:txBody>
      </p:sp>
    </p:spTree>
    <p:extLst>
      <p:ext uri="{BB962C8B-B14F-4D97-AF65-F5344CB8AC3E}">
        <p14:creationId xmlns:p14="http://schemas.microsoft.com/office/powerpoint/2010/main" val="325349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AT" dirty="0"/>
          </a:p>
        </p:txBody>
      </p:sp>
      <p:sp>
        <p:nvSpPr>
          <p:cNvPr id="4" name="Rectangle 28"/>
          <p:cNvSpPr>
            <a:spLocks noGrp="1" noChangeArrowheads="1"/>
          </p:cNvSpPr>
          <p:nvPr>
            <p:ph type="ftr" sz="quarter" idx="10"/>
          </p:nvPr>
        </p:nvSpPr>
        <p:spPr>
          <a:ln/>
        </p:spPr>
        <p:txBody>
          <a:bodyPr/>
          <a:lstStyle>
            <a:lvl1pPr>
              <a:defRPr/>
            </a:lvl1pPr>
          </a:lstStyle>
          <a:p>
            <a:pPr>
              <a:defRPr/>
            </a:pPr>
            <a:r>
              <a:rPr lang="de-AT" dirty="0"/>
              <a:t>Alexey Karimov</a:t>
            </a:r>
          </a:p>
        </p:txBody>
      </p:sp>
      <p:sp>
        <p:nvSpPr>
          <p:cNvPr id="7" name="Slide Number Placeholder 6"/>
          <p:cNvSpPr>
            <a:spLocks noGrp="1"/>
          </p:cNvSpPr>
          <p:nvPr>
            <p:ph type="sldNum" sz="quarter" idx="11"/>
          </p:nvPr>
        </p:nvSpPr>
        <p:spPr/>
        <p:txBody>
          <a:bodyPr/>
          <a:lstStyle/>
          <a:p>
            <a:pPr>
              <a:defRPr/>
            </a:pPr>
            <a:fld id="{63707275-EA33-4C2C-A96C-B80BEB93EE54}" type="slidenum">
              <a:rPr lang="de-AT" smtClean="0"/>
              <a:pPr>
                <a:defRPr/>
              </a:pPr>
              <a:t>‹#›</a:t>
            </a:fld>
            <a:endParaRPr lang="de-AT"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de-AT"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8"/>
          <p:cNvSpPr>
            <a:spLocks noGrp="1" noChangeArrowheads="1"/>
          </p:cNvSpPr>
          <p:nvPr>
            <p:ph type="ftr" sz="quarter" idx="10"/>
          </p:nvPr>
        </p:nvSpPr>
        <p:spPr>
          <a:ln/>
        </p:spPr>
        <p:txBody>
          <a:bodyPr/>
          <a:lstStyle>
            <a:lvl1pPr>
              <a:defRPr/>
            </a:lvl1pPr>
          </a:lstStyle>
          <a:p>
            <a:pPr>
              <a:defRPr/>
            </a:pPr>
            <a:r>
              <a:rPr lang="de-AT" dirty="0"/>
              <a:t>Alexey Karimov</a:t>
            </a:r>
          </a:p>
        </p:txBody>
      </p:sp>
      <p:sp>
        <p:nvSpPr>
          <p:cNvPr id="7" name="Slide Number Placeholder 6"/>
          <p:cNvSpPr>
            <a:spLocks noGrp="1"/>
          </p:cNvSpPr>
          <p:nvPr>
            <p:ph type="sldNum" sz="quarter" idx="11"/>
          </p:nvPr>
        </p:nvSpPr>
        <p:spPr/>
        <p:txBody>
          <a:bodyPr/>
          <a:lstStyle/>
          <a:p>
            <a:pPr>
              <a:defRPr/>
            </a:pPr>
            <a:fld id="{63707275-EA33-4C2C-A96C-B80BEB93EE54}" type="slidenum">
              <a:rPr lang="de-AT" smtClean="0"/>
              <a:pPr>
                <a:defRPr/>
              </a:pPr>
              <a:t>‹#›</a:t>
            </a:fld>
            <a:endParaRPr lang="de-AT"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Content Placeholder 2"/>
          <p:cNvSpPr>
            <a:spLocks noGrp="1"/>
          </p:cNvSpPr>
          <p:nvPr>
            <p:ph sz="half" idx="1"/>
          </p:nvPr>
        </p:nvSpPr>
        <p:spPr>
          <a:xfrm>
            <a:off x="179388" y="908050"/>
            <a:ext cx="4351337" cy="5473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Content Placeholder 3"/>
          <p:cNvSpPr>
            <a:spLocks noGrp="1"/>
          </p:cNvSpPr>
          <p:nvPr>
            <p:ph sz="half" idx="2"/>
          </p:nvPr>
        </p:nvSpPr>
        <p:spPr>
          <a:xfrm>
            <a:off x="4683125" y="908050"/>
            <a:ext cx="4352925" cy="5473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5" name="Rectangle 28"/>
          <p:cNvSpPr>
            <a:spLocks noGrp="1" noChangeArrowheads="1"/>
          </p:cNvSpPr>
          <p:nvPr>
            <p:ph type="ftr" sz="quarter" idx="10"/>
          </p:nvPr>
        </p:nvSpPr>
        <p:spPr>
          <a:ln/>
        </p:spPr>
        <p:txBody>
          <a:bodyPr/>
          <a:lstStyle>
            <a:lvl1pPr>
              <a:defRPr/>
            </a:lvl1pPr>
          </a:lstStyle>
          <a:p>
            <a:pPr>
              <a:defRPr/>
            </a:pPr>
            <a:r>
              <a:rPr lang="de-AT" dirty="0"/>
              <a:t>Alexey Karimov</a:t>
            </a:r>
          </a:p>
        </p:txBody>
      </p:sp>
      <p:sp>
        <p:nvSpPr>
          <p:cNvPr id="8" name="Slide Number Placeholder 7"/>
          <p:cNvSpPr>
            <a:spLocks noGrp="1"/>
          </p:cNvSpPr>
          <p:nvPr>
            <p:ph type="sldNum" sz="quarter" idx="11"/>
          </p:nvPr>
        </p:nvSpPr>
        <p:spPr/>
        <p:txBody>
          <a:bodyPr/>
          <a:lstStyle/>
          <a:p>
            <a:pPr>
              <a:defRPr/>
            </a:pPr>
            <a:fld id="{63707275-EA33-4C2C-A96C-B80BEB93EE54}" type="slidenum">
              <a:rPr lang="de-AT" smtClean="0"/>
              <a:pPr>
                <a:defRPr/>
              </a:pPr>
              <a:t>‹#›</a:t>
            </a:fld>
            <a:endParaRPr lang="de-AT"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Rectangle 28"/>
          <p:cNvSpPr>
            <a:spLocks noGrp="1" noChangeArrowheads="1"/>
          </p:cNvSpPr>
          <p:nvPr>
            <p:ph type="ftr" sz="quarter" idx="10"/>
          </p:nvPr>
        </p:nvSpPr>
        <p:spPr>
          <a:ln/>
        </p:spPr>
        <p:txBody>
          <a:bodyPr/>
          <a:lstStyle>
            <a:lvl1pPr>
              <a:defRPr/>
            </a:lvl1pPr>
          </a:lstStyle>
          <a:p>
            <a:pPr>
              <a:defRPr/>
            </a:pPr>
            <a:r>
              <a:rPr lang="de-AT" dirty="0"/>
              <a:t>Alexey Karimov</a:t>
            </a:r>
          </a:p>
        </p:txBody>
      </p:sp>
      <p:sp>
        <p:nvSpPr>
          <p:cNvPr id="6" name="Slide Number Placeholder 5"/>
          <p:cNvSpPr>
            <a:spLocks noGrp="1"/>
          </p:cNvSpPr>
          <p:nvPr>
            <p:ph type="sldNum" sz="quarter" idx="11"/>
          </p:nvPr>
        </p:nvSpPr>
        <p:spPr/>
        <p:txBody>
          <a:bodyPr/>
          <a:lstStyle/>
          <a:p>
            <a:pPr>
              <a:defRPr/>
            </a:pPr>
            <a:fld id="{63707275-EA33-4C2C-A96C-B80BEB93EE54}" type="slidenum">
              <a:rPr lang="de-AT" smtClean="0"/>
              <a:pPr>
                <a:defRPr/>
              </a:pPr>
              <a:t>‹#›</a:t>
            </a:fld>
            <a:endParaRPr lang="de-AT"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28"/>
          <p:cNvSpPr>
            <a:spLocks noGrp="1" noChangeArrowheads="1"/>
          </p:cNvSpPr>
          <p:nvPr>
            <p:ph type="ftr" sz="quarter" idx="10"/>
          </p:nvPr>
        </p:nvSpPr>
        <p:spPr>
          <a:ln/>
        </p:spPr>
        <p:txBody>
          <a:bodyPr/>
          <a:lstStyle>
            <a:lvl1pPr>
              <a:defRPr/>
            </a:lvl1pPr>
          </a:lstStyle>
          <a:p>
            <a:pPr>
              <a:defRPr/>
            </a:pPr>
            <a:r>
              <a:rPr lang="de-AT" dirty="0"/>
              <a:t>Alexey Karimov</a:t>
            </a:r>
          </a:p>
        </p:txBody>
      </p:sp>
      <p:sp>
        <p:nvSpPr>
          <p:cNvPr id="6" name="Slide Number Placeholder 5"/>
          <p:cNvSpPr>
            <a:spLocks noGrp="1"/>
          </p:cNvSpPr>
          <p:nvPr>
            <p:ph type="sldNum" sz="quarter" idx="11"/>
          </p:nvPr>
        </p:nvSpPr>
        <p:spPr/>
        <p:txBody>
          <a:bodyPr/>
          <a:lstStyle/>
          <a:p>
            <a:pPr>
              <a:defRPr/>
            </a:pPr>
            <a:fld id="{63707275-EA33-4C2C-A96C-B80BEB93EE54}" type="slidenum">
              <a:rPr lang="de-AT" smtClean="0"/>
              <a:pPr>
                <a:defRPr/>
              </a:pPr>
              <a:t>‹#›</a:t>
            </a:fld>
            <a:endParaRPr lang="de-AT"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de-A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8"/>
          <p:cNvSpPr>
            <a:spLocks noGrp="1" noChangeArrowheads="1"/>
          </p:cNvSpPr>
          <p:nvPr>
            <p:ph type="ftr" sz="quarter" idx="10"/>
          </p:nvPr>
        </p:nvSpPr>
        <p:spPr>
          <a:ln/>
        </p:spPr>
        <p:txBody>
          <a:bodyPr/>
          <a:lstStyle>
            <a:lvl1pPr>
              <a:defRPr/>
            </a:lvl1pPr>
          </a:lstStyle>
          <a:p>
            <a:pPr>
              <a:defRPr/>
            </a:pPr>
            <a:r>
              <a:rPr lang="de-AT" dirty="0"/>
              <a:t>Alexey Karimov</a:t>
            </a:r>
          </a:p>
        </p:txBody>
      </p:sp>
      <p:sp>
        <p:nvSpPr>
          <p:cNvPr id="8" name="Slide Number Placeholder 7"/>
          <p:cNvSpPr>
            <a:spLocks noGrp="1"/>
          </p:cNvSpPr>
          <p:nvPr>
            <p:ph type="sldNum" sz="quarter" idx="11"/>
          </p:nvPr>
        </p:nvSpPr>
        <p:spPr/>
        <p:txBody>
          <a:bodyPr/>
          <a:lstStyle/>
          <a:p>
            <a:pPr>
              <a:defRPr/>
            </a:pPr>
            <a:fld id="{63707275-EA33-4C2C-A96C-B80BEB93EE54}" type="slidenum">
              <a:rPr lang="de-AT" smtClean="0"/>
              <a:pPr>
                <a:defRPr/>
              </a:pPr>
              <a:t>‹#›</a:t>
            </a:fld>
            <a:endParaRPr lang="de-AT"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de-A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8"/>
          <p:cNvSpPr>
            <a:spLocks noGrp="1" noChangeArrowheads="1"/>
          </p:cNvSpPr>
          <p:nvPr>
            <p:ph type="ftr" sz="quarter" idx="10"/>
          </p:nvPr>
        </p:nvSpPr>
        <p:spPr>
          <a:ln/>
        </p:spPr>
        <p:txBody>
          <a:bodyPr/>
          <a:lstStyle>
            <a:lvl1pPr>
              <a:defRPr/>
            </a:lvl1pPr>
          </a:lstStyle>
          <a:p>
            <a:pPr>
              <a:defRPr/>
            </a:pPr>
            <a:r>
              <a:rPr lang="de-AT" dirty="0"/>
              <a:t>Alexey Karimov</a:t>
            </a:r>
          </a:p>
        </p:txBody>
      </p:sp>
      <p:sp>
        <p:nvSpPr>
          <p:cNvPr id="8" name="Slide Number Placeholder 7"/>
          <p:cNvSpPr>
            <a:spLocks noGrp="1"/>
          </p:cNvSpPr>
          <p:nvPr>
            <p:ph type="sldNum" sz="quarter" idx="11"/>
          </p:nvPr>
        </p:nvSpPr>
        <p:spPr/>
        <p:txBody>
          <a:bodyPr/>
          <a:lstStyle/>
          <a:p>
            <a:pPr>
              <a:defRPr/>
            </a:pPr>
            <a:fld id="{63707275-EA33-4C2C-A96C-B80BEB93EE54}" type="slidenum">
              <a:rPr lang="de-AT" smtClean="0"/>
              <a:pPr>
                <a:defRPr/>
              </a:pPr>
              <a:t>‹#›</a:t>
            </a:fld>
            <a:endParaRPr lang="de-AT"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Rectangle 28"/>
          <p:cNvSpPr>
            <a:spLocks noGrp="1" noChangeArrowheads="1"/>
          </p:cNvSpPr>
          <p:nvPr>
            <p:ph type="ftr" sz="quarter" idx="10"/>
          </p:nvPr>
        </p:nvSpPr>
        <p:spPr>
          <a:ln/>
        </p:spPr>
        <p:txBody>
          <a:bodyPr/>
          <a:lstStyle>
            <a:lvl1pPr>
              <a:defRPr/>
            </a:lvl1pPr>
          </a:lstStyle>
          <a:p>
            <a:pPr>
              <a:defRPr/>
            </a:pPr>
            <a:r>
              <a:rPr lang="de-AT" dirty="0"/>
              <a:t>Alexey Karimov</a:t>
            </a:r>
          </a:p>
        </p:txBody>
      </p:sp>
      <p:sp>
        <p:nvSpPr>
          <p:cNvPr id="7" name="Slide Number Placeholder 6"/>
          <p:cNvSpPr>
            <a:spLocks noGrp="1"/>
          </p:cNvSpPr>
          <p:nvPr>
            <p:ph type="sldNum" sz="quarter" idx="11"/>
          </p:nvPr>
        </p:nvSpPr>
        <p:spPr/>
        <p:txBody>
          <a:bodyPr/>
          <a:lstStyle/>
          <a:p>
            <a:pPr>
              <a:defRPr/>
            </a:pPr>
            <a:fld id="{63707275-EA33-4C2C-A96C-B80BEB93EE54}" type="slidenum">
              <a:rPr lang="de-AT" smtClean="0"/>
              <a:pPr>
                <a:defRPr/>
              </a:pPr>
              <a:t>‹#›</a:t>
            </a:fld>
            <a:endParaRPr lang="de-AT"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2"/>
          <p:cNvGrpSpPr>
            <a:grpSpLocks/>
          </p:cNvGrpSpPr>
          <p:nvPr/>
        </p:nvGrpSpPr>
        <p:grpSpPr bwMode="auto">
          <a:xfrm>
            <a:off x="8693150" y="6327775"/>
            <a:ext cx="361950" cy="406400"/>
            <a:chOff x="5494" y="4030"/>
            <a:chExt cx="179" cy="201"/>
          </a:xfrm>
        </p:grpSpPr>
        <p:sp>
          <p:nvSpPr>
            <p:cNvPr id="272387" name="Freeform 3"/>
            <p:cNvSpPr>
              <a:spLocks/>
            </p:cNvSpPr>
            <p:nvPr userDrawn="1"/>
          </p:nvSpPr>
          <p:spPr bwMode="auto">
            <a:xfrm>
              <a:off x="5494" y="4030"/>
              <a:ext cx="160" cy="201"/>
            </a:xfrm>
            <a:custGeom>
              <a:avLst/>
              <a:gdLst/>
              <a:ahLst/>
              <a:cxnLst>
                <a:cxn ang="0">
                  <a:pos x="116" y="318"/>
                </a:cxn>
                <a:cxn ang="0">
                  <a:pos x="108" y="299"/>
                </a:cxn>
                <a:cxn ang="0">
                  <a:pos x="93" y="298"/>
                </a:cxn>
                <a:cxn ang="0">
                  <a:pos x="83" y="309"/>
                </a:cxn>
                <a:cxn ang="0">
                  <a:pos x="66" y="306"/>
                </a:cxn>
                <a:cxn ang="0">
                  <a:pos x="69" y="282"/>
                </a:cxn>
                <a:cxn ang="0">
                  <a:pos x="51" y="276"/>
                </a:cxn>
                <a:cxn ang="0">
                  <a:pos x="19" y="294"/>
                </a:cxn>
                <a:cxn ang="0">
                  <a:pos x="2" y="287"/>
                </a:cxn>
                <a:cxn ang="0">
                  <a:pos x="5" y="271"/>
                </a:cxn>
                <a:cxn ang="0">
                  <a:pos x="36" y="256"/>
                </a:cxn>
                <a:cxn ang="0">
                  <a:pos x="42" y="234"/>
                </a:cxn>
                <a:cxn ang="0">
                  <a:pos x="31" y="219"/>
                </a:cxn>
                <a:cxn ang="0">
                  <a:pos x="7" y="208"/>
                </a:cxn>
                <a:cxn ang="0">
                  <a:pos x="14" y="193"/>
                </a:cxn>
                <a:cxn ang="0">
                  <a:pos x="39" y="187"/>
                </a:cxn>
                <a:cxn ang="0">
                  <a:pos x="49" y="168"/>
                </a:cxn>
                <a:cxn ang="0">
                  <a:pos x="47" y="145"/>
                </a:cxn>
                <a:cxn ang="0">
                  <a:pos x="63" y="136"/>
                </a:cxn>
                <a:cxn ang="0">
                  <a:pos x="83" y="124"/>
                </a:cxn>
                <a:cxn ang="0">
                  <a:pos x="73" y="104"/>
                </a:cxn>
                <a:cxn ang="0">
                  <a:pos x="76" y="86"/>
                </a:cxn>
                <a:cxn ang="0">
                  <a:pos x="93" y="89"/>
                </a:cxn>
                <a:cxn ang="0">
                  <a:pos x="118" y="99"/>
                </a:cxn>
                <a:cxn ang="0">
                  <a:pos x="131" y="82"/>
                </a:cxn>
                <a:cxn ang="0">
                  <a:pos x="126" y="47"/>
                </a:cxn>
                <a:cxn ang="0">
                  <a:pos x="120" y="19"/>
                </a:cxn>
                <a:cxn ang="0">
                  <a:pos x="126" y="3"/>
                </a:cxn>
                <a:cxn ang="0">
                  <a:pos x="147" y="2"/>
                </a:cxn>
                <a:cxn ang="0">
                  <a:pos x="158" y="19"/>
                </a:cxn>
                <a:cxn ang="0">
                  <a:pos x="150" y="51"/>
                </a:cxn>
                <a:cxn ang="0">
                  <a:pos x="145" y="94"/>
                </a:cxn>
                <a:cxn ang="0">
                  <a:pos x="155" y="109"/>
                </a:cxn>
                <a:cxn ang="0">
                  <a:pos x="182" y="111"/>
                </a:cxn>
                <a:cxn ang="0">
                  <a:pos x="189" y="99"/>
                </a:cxn>
                <a:cxn ang="0">
                  <a:pos x="205" y="66"/>
                </a:cxn>
                <a:cxn ang="0">
                  <a:pos x="221" y="66"/>
                </a:cxn>
                <a:cxn ang="0">
                  <a:pos x="221" y="86"/>
                </a:cxn>
                <a:cxn ang="0">
                  <a:pos x="199" y="119"/>
                </a:cxn>
                <a:cxn ang="0">
                  <a:pos x="205" y="136"/>
                </a:cxn>
                <a:cxn ang="0">
                  <a:pos x="224" y="136"/>
                </a:cxn>
                <a:cxn ang="0">
                  <a:pos x="242" y="123"/>
                </a:cxn>
                <a:cxn ang="0">
                  <a:pos x="252" y="131"/>
                </a:cxn>
                <a:cxn ang="0">
                  <a:pos x="251" y="145"/>
                </a:cxn>
                <a:cxn ang="0">
                  <a:pos x="231" y="165"/>
                </a:cxn>
                <a:cxn ang="0">
                  <a:pos x="232" y="224"/>
                </a:cxn>
                <a:cxn ang="0">
                  <a:pos x="246" y="240"/>
                </a:cxn>
                <a:cxn ang="0">
                  <a:pos x="247" y="259"/>
                </a:cxn>
                <a:cxn ang="0">
                  <a:pos x="232" y="262"/>
                </a:cxn>
                <a:cxn ang="0">
                  <a:pos x="222" y="276"/>
                </a:cxn>
                <a:cxn ang="0">
                  <a:pos x="231" y="298"/>
                </a:cxn>
                <a:cxn ang="0">
                  <a:pos x="217" y="303"/>
                </a:cxn>
                <a:cxn ang="0">
                  <a:pos x="199" y="284"/>
                </a:cxn>
                <a:cxn ang="0">
                  <a:pos x="182" y="291"/>
                </a:cxn>
                <a:cxn ang="0">
                  <a:pos x="170" y="306"/>
                </a:cxn>
                <a:cxn ang="0">
                  <a:pos x="143" y="308"/>
                </a:cxn>
                <a:cxn ang="0">
                  <a:pos x="128" y="318"/>
                </a:cxn>
              </a:cxnLst>
              <a:rect l="0" t="0" r="r" b="b"/>
              <a:pathLst>
                <a:path w="254" h="319">
                  <a:moveTo>
                    <a:pt x="128" y="318"/>
                  </a:moveTo>
                  <a:lnTo>
                    <a:pt x="125" y="319"/>
                  </a:lnTo>
                  <a:lnTo>
                    <a:pt x="121" y="319"/>
                  </a:lnTo>
                  <a:lnTo>
                    <a:pt x="120" y="319"/>
                  </a:lnTo>
                  <a:lnTo>
                    <a:pt x="118" y="318"/>
                  </a:lnTo>
                  <a:lnTo>
                    <a:pt x="116" y="318"/>
                  </a:lnTo>
                  <a:lnTo>
                    <a:pt x="116" y="314"/>
                  </a:lnTo>
                  <a:lnTo>
                    <a:pt x="113" y="311"/>
                  </a:lnTo>
                  <a:lnTo>
                    <a:pt x="113" y="306"/>
                  </a:lnTo>
                  <a:lnTo>
                    <a:pt x="111" y="304"/>
                  </a:lnTo>
                  <a:lnTo>
                    <a:pt x="110" y="303"/>
                  </a:lnTo>
                  <a:lnTo>
                    <a:pt x="108" y="299"/>
                  </a:lnTo>
                  <a:lnTo>
                    <a:pt x="106" y="299"/>
                  </a:lnTo>
                  <a:lnTo>
                    <a:pt x="103" y="298"/>
                  </a:lnTo>
                  <a:lnTo>
                    <a:pt x="100" y="298"/>
                  </a:lnTo>
                  <a:lnTo>
                    <a:pt x="96" y="298"/>
                  </a:lnTo>
                  <a:lnTo>
                    <a:pt x="94" y="298"/>
                  </a:lnTo>
                  <a:lnTo>
                    <a:pt x="93" y="298"/>
                  </a:lnTo>
                  <a:lnTo>
                    <a:pt x="91" y="299"/>
                  </a:lnTo>
                  <a:lnTo>
                    <a:pt x="89" y="301"/>
                  </a:lnTo>
                  <a:lnTo>
                    <a:pt x="88" y="304"/>
                  </a:lnTo>
                  <a:lnTo>
                    <a:pt x="84" y="308"/>
                  </a:lnTo>
                  <a:lnTo>
                    <a:pt x="84" y="309"/>
                  </a:lnTo>
                  <a:lnTo>
                    <a:pt x="83" y="309"/>
                  </a:lnTo>
                  <a:lnTo>
                    <a:pt x="79" y="311"/>
                  </a:lnTo>
                  <a:lnTo>
                    <a:pt x="76" y="311"/>
                  </a:lnTo>
                  <a:lnTo>
                    <a:pt x="73" y="311"/>
                  </a:lnTo>
                  <a:lnTo>
                    <a:pt x="71" y="309"/>
                  </a:lnTo>
                  <a:lnTo>
                    <a:pt x="68" y="308"/>
                  </a:lnTo>
                  <a:lnTo>
                    <a:pt x="66" y="306"/>
                  </a:lnTo>
                  <a:lnTo>
                    <a:pt x="64" y="304"/>
                  </a:lnTo>
                  <a:lnTo>
                    <a:pt x="64" y="301"/>
                  </a:lnTo>
                  <a:lnTo>
                    <a:pt x="64" y="299"/>
                  </a:lnTo>
                  <a:lnTo>
                    <a:pt x="66" y="294"/>
                  </a:lnTo>
                  <a:lnTo>
                    <a:pt x="69" y="284"/>
                  </a:lnTo>
                  <a:lnTo>
                    <a:pt x="69" y="282"/>
                  </a:lnTo>
                  <a:lnTo>
                    <a:pt x="69" y="279"/>
                  </a:lnTo>
                  <a:lnTo>
                    <a:pt x="68" y="279"/>
                  </a:lnTo>
                  <a:lnTo>
                    <a:pt x="68" y="277"/>
                  </a:lnTo>
                  <a:lnTo>
                    <a:pt x="61" y="276"/>
                  </a:lnTo>
                  <a:lnTo>
                    <a:pt x="56" y="276"/>
                  </a:lnTo>
                  <a:lnTo>
                    <a:pt x="51" y="276"/>
                  </a:lnTo>
                  <a:lnTo>
                    <a:pt x="47" y="277"/>
                  </a:lnTo>
                  <a:lnTo>
                    <a:pt x="42" y="279"/>
                  </a:lnTo>
                  <a:lnTo>
                    <a:pt x="39" y="282"/>
                  </a:lnTo>
                  <a:lnTo>
                    <a:pt x="31" y="287"/>
                  </a:lnTo>
                  <a:lnTo>
                    <a:pt x="22" y="293"/>
                  </a:lnTo>
                  <a:lnTo>
                    <a:pt x="19" y="294"/>
                  </a:lnTo>
                  <a:lnTo>
                    <a:pt x="16" y="296"/>
                  </a:lnTo>
                  <a:lnTo>
                    <a:pt x="12" y="296"/>
                  </a:lnTo>
                  <a:lnTo>
                    <a:pt x="9" y="294"/>
                  </a:lnTo>
                  <a:lnTo>
                    <a:pt x="5" y="293"/>
                  </a:lnTo>
                  <a:lnTo>
                    <a:pt x="4" y="291"/>
                  </a:lnTo>
                  <a:lnTo>
                    <a:pt x="2" y="287"/>
                  </a:lnTo>
                  <a:lnTo>
                    <a:pt x="0" y="284"/>
                  </a:lnTo>
                  <a:lnTo>
                    <a:pt x="0" y="282"/>
                  </a:lnTo>
                  <a:lnTo>
                    <a:pt x="0" y="279"/>
                  </a:lnTo>
                  <a:lnTo>
                    <a:pt x="2" y="276"/>
                  </a:lnTo>
                  <a:lnTo>
                    <a:pt x="4" y="274"/>
                  </a:lnTo>
                  <a:lnTo>
                    <a:pt x="5" y="271"/>
                  </a:lnTo>
                  <a:lnTo>
                    <a:pt x="10" y="269"/>
                  </a:lnTo>
                  <a:lnTo>
                    <a:pt x="19" y="264"/>
                  </a:lnTo>
                  <a:lnTo>
                    <a:pt x="27" y="261"/>
                  </a:lnTo>
                  <a:lnTo>
                    <a:pt x="31" y="259"/>
                  </a:lnTo>
                  <a:lnTo>
                    <a:pt x="32" y="256"/>
                  </a:lnTo>
                  <a:lnTo>
                    <a:pt x="36" y="256"/>
                  </a:lnTo>
                  <a:lnTo>
                    <a:pt x="39" y="251"/>
                  </a:lnTo>
                  <a:lnTo>
                    <a:pt x="39" y="249"/>
                  </a:lnTo>
                  <a:lnTo>
                    <a:pt x="41" y="247"/>
                  </a:lnTo>
                  <a:lnTo>
                    <a:pt x="42" y="242"/>
                  </a:lnTo>
                  <a:lnTo>
                    <a:pt x="42" y="235"/>
                  </a:lnTo>
                  <a:lnTo>
                    <a:pt x="42" y="234"/>
                  </a:lnTo>
                  <a:lnTo>
                    <a:pt x="42" y="232"/>
                  </a:lnTo>
                  <a:lnTo>
                    <a:pt x="39" y="227"/>
                  </a:lnTo>
                  <a:lnTo>
                    <a:pt x="39" y="224"/>
                  </a:lnTo>
                  <a:lnTo>
                    <a:pt x="36" y="222"/>
                  </a:lnTo>
                  <a:lnTo>
                    <a:pt x="32" y="220"/>
                  </a:lnTo>
                  <a:lnTo>
                    <a:pt x="31" y="219"/>
                  </a:lnTo>
                  <a:lnTo>
                    <a:pt x="24" y="217"/>
                  </a:lnTo>
                  <a:lnTo>
                    <a:pt x="17" y="215"/>
                  </a:lnTo>
                  <a:lnTo>
                    <a:pt x="12" y="214"/>
                  </a:lnTo>
                  <a:lnTo>
                    <a:pt x="10" y="212"/>
                  </a:lnTo>
                  <a:lnTo>
                    <a:pt x="9" y="210"/>
                  </a:lnTo>
                  <a:lnTo>
                    <a:pt x="7" y="208"/>
                  </a:lnTo>
                  <a:lnTo>
                    <a:pt x="7" y="205"/>
                  </a:lnTo>
                  <a:lnTo>
                    <a:pt x="7" y="200"/>
                  </a:lnTo>
                  <a:lnTo>
                    <a:pt x="7" y="198"/>
                  </a:lnTo>
                  <a:lnTo>
                    <a:pt x="9" y="195"/>
                  </a:lnTo>
                  <a:lnTo>
                    <a:pt x="10" y="193"/>
                  </a:lnTo>
                  <a:lnTo>
                    <a:pt x="14" y="193"/>
                  </a:lnTo>
                  <a:lnTo>
                    <a:pt x="17" y="193"/>
                  </a:lnTo>
                  <a:lnTo>
                    <a:pt x="22" y="193"/>
                  </a:lnTo>
                  <a:lnTo>
                    <a:pt x="31" y="192"/>
                  </a:lnTo>
                  <a:lnTo>
                    <a:pt x="32" y="190"/>
                  </a:lnTo>
                  <a:lnTo>
                    <a:pt x="36" y="190"/>
                  </a:lnTo>
                  <a:lnTo>
                    <a:pt x="39" y="187"/>
                  </a:lnTo>
                  <a:lnTo>
                    <a:pt x="42" y="185"/>
                  </a:lnTo>
                  <a:lnTo>
                    <a:pt x="46" y="182"/>
                  </a:lnTo>
                  <a:lnTo>
                    <a:pt x="47" y="175"/>
                  </a:lnTo>
                  <a:lnTo>
                    <a:pt x="49" y="172"/>
                  </a:lnTo>
                  <a:lnTo>
                    <a:pt x="49" y="170"/>
                  </a:lnTo>
                  <a:lnTo>
                    <a:pt x="49" y="168"/>
                  </a:lnTo>
                  <a:lnTo>
                    <a:pt x="46" y="160"/>
                  </a:lnTo>
                  <a:lnTo>
                    <a:pt x="44" y="156"/>
                  </a:lnTo>
                  <a:lnTo>
                    <a:pt x="44" y="151"/>
                  </a:lnTo>
                  <a:lnTo>
                    <a:pt x="46" y="150"/>
                  </a:lnTo>
                  <a:lnTo>
                    <a:pt x="46" y="148"/>
                  </a:lnTo>
                  <a:lnTo>
                    <a:pt x="47" y="145"/>
                  </a:lnTo>
                  <a:lnTo>
                    <a:pt x="49" y="143"/>
                  </a:lnTo>
                  <a:lnTo>
                    <a:pt x="54" y="140"/>
                  </a:lnTo>
                  <a:lnTo>
                    <a:pt x="54" y="138"/>
                  </a:lnTo>
                  <a:lnTo>
                    <a:pt x="56" y="136"/>
                  </a:lnTo>
                  <a:lnTo>
                    <a:pt x="59" y="136"/>
                  </a:lnTo>
                  <a:lnTo>
                    <a:pt x="63" y="136"/>
                  </a:lnTo>
                  <a:lnTo>
                    <a:pt x="68" y="136"/>
                  </a:lnTo>
                  <a:lnTo>
                    <a:pt x="71" y="136"/>
                  </a:lnTo>
                  <a:lnTo>
                    <a:pt x="74" y="133"/>
                  </a:lnTo>
                  <a:lnTo>
                    <a:pt x="79" y="131"/>
                  </a:lnTo>
                  <a:lnTo>
                    <a:pt x="81" y="128"/>
                  </a:lnTo>
                  <a:lnTo>
                    <a:pt x="83" y="124"/>
                  </a:lnTo>
                  <a:lnTo>
                    <a:pt x="84" y="121"/>
                  </a:lnTo>
                  <a:lnTo>
                    <a:pt x="84" y="119"/>
                  </a:lnTo>
                  <a:lnTo>
                    <a:pt x="83" y="116"/>
                  </a:lnTo>
                  <a:lnTo>
                    <a:pt x="81" y="114"/>
                  </a:lnTo>
                  <a:lnTo>
                    <a:pt x="76" y="109"/>
                  </a:lnTo>
                  <a:lnTo>
                    <a:pt x="73" y="104"/>
                  </a:lnTo>
                  <a:lnTo>
                    <a:pt x="71" y="101"/>
                  </a:lnTo>
                  <a:lnTo>
                    <a:pt x="71" y="98"/>
                  </a:lnTo>
                  <a:lnTo>
                    <a:pt x="71" y="96"/>
                  </a:lnTo>
                  <a:lnTo>
                    <a:pt x="71" y="93"/>
                  </a:lnTo>
                  <a:lnTo>
                    <a:pt x="73" y="89"/>
                  </a:lnTo>
                  <a:lnTo>
                    <a:pt x="76" y="86"/>
                  </a:lnTo>
                  <a:lnTo>
                    <a:pt x="79" y="86"/>
                  </a:lnTo>
                  <a:lnTo>
                    <a:pt x="83" y="84"/>
                  </a:lnTo>
                  <a:lnTo>
                    <a:pt x="86" y="84"/>
                  </a:lnTo>
                  <a:lnTo>
                    <a:pt x="88" y="86"/>
                  </a:lnTo>
                  <a:lnTo>
                    <a:pt x="91" y="86"/>
                  </a:lnTo>
                  <a:lnTo>
                    <a:pt x="93" y="89"/>
                  </a:lnTo>
                  <a:lnTo>
                    <a:pt x="100" y="93"/>
                  </a:lnTo>
                  <a:lnTo>
                    <a:pt x="105" y="98"/>
                  </a:lnTo>
                  <a:lnTo>
                    <a:pt x="108" y="99"/>
                  </a:lnTo>
                  <a:lnTo>
                    <a:pt x="111" y="101"/>
                  </a:lnTo>
                  <a:lnTo>
                    <a:pt x="115" y="101"/>
                  </a:lnTo>
                  <a:lnTo>
                    <a:pt x="118" y="99"/>
                  </a:lnTo>
                  <a:lnTo>
                    <a:pt x="121" y="98"/>
                  </a:lnTo>
                  <a:lnTo>
                    <a:pt x="126" y="94"/>
                  </a:lnTo>
                  <a:lnTo>
                    <a:pt x="128" y="93"/>
                  </a:lnTo>
                  <a:lnTo>
                    <a:pt x="130" y="91"/>
                  </a:lnTo>
                  <a:lnTo>
                    <a:pt x="131" y="86"/>
                  </a:lnTo>
                  <a:lnTo>
                    <a:pt x="131" y="82"/>
                  </a:lnTo>
                  <a:lnTo>
                    <a:pt x="133" y="79"/>
                  </a:lnTo>
                  <a:lnTo>
                    <a:pt x="133" y="72"/>
                  </a:lnTo>
                  <a:lnTo>
                    <a:pt x="131" y="66"/>
                  </a:lnTo>
                  <a:lnTo>
                    <a:pt x="130" y="57"/>
                  </a:lnTo>
                  <a:lnTo>
                    <a:pt x="128" y="51"/>
                  </a:lnTo>
                  <a:lnTo>
                    <a:pt x="126" y="47"/>
                  </a:lnTo>
                  <a:lnTo>
                    <a:pt x="125" y="40"/>
                  </a:lnTo>
                  <a:lnTo>
                    <a:pt x="121" y="35"/>
                  </a:lnTo>
                  <a:lnTo>
                    <a:pt x="121" y="32"/>
                  </a:lnTo>
                  <a:lnTo>
                    <a:pt x="120" y="27"/>
                  </a:lnTo>
                  <a:lnTo>
                    <a:pt x="120" y="24"/>
                  </a:lnTo>
                  <a:lnTo>
                    <a:pt x="120" y="19"/>
                  </a:lnTo>
                  <a:lnTo>
                    <a:pt x="120" y="15"/>
                  </a:lnTo>
                  <a:lnTo>
                    <a:pt x="121" y="14"/>
                  </a:lnTo>
                  <a:lnTo>
                    <a:pt x="121" y="10"/>
                  </a:lnTo>
                  <a:lnTo>
                    <a:pt x="123" y="9"/>
                  </a:lnTo>
                  <a:lnTo>
                    <a:pt x="125" y="5"/>
                  </a:lnTo>
                  <a:lnTo>
                    <a:pt x="126" y="3"/>
                  </a:lnTo>
                  <a:lnTo>
                    <a:pt x="130" y="2"/>
                  </a:lnTo>
                  <a:lnTo>
                    <a:pt x="133" y="0"/>
                  </a:lnTo>
                  <a:lnTo>
                    <a:pt x="136" y="0"/>
                  </a:lnTo>
                  <a:lnTo>
                    <a:pt x="142" y="0"/>
                  </a:lnTo>
                  <a:lnTo>
                    <a:pt x="145" y="0"/>
                  </a:lnTo>
                  <a:lnTo>
                    <a:pt x="147" y="2"/>
                  </a:lnTo>
                  <a:lnTo>
                    <a:pt x="150" y="3"/>
                  </a:lnTo>
                  <a:lnTo>
                    <a:pt x="153" y="5"/>
                  </a:lnTo>
                  <a:lnTo>
                    <a:pt x="155" y="9"/>
                  </a:lnTo>
                  <a:lnTo>
                    <a:pt x="157" y="12"/>
                  </a:lnTo>
                  <a:lnTo>
                    <a:pt x="158" y="15"/>
                  </a:lnTo>
                  <a:lnTo>
                    <a:pt x="158" y="19"/>
                  </a:lnTo>
                  <a:lnTo>
                    <a:pt x="158" y="24"/>
                  </a:lnTo>
                  <a:lnTo>
                    <a:pt x="158" y="29"/>
                  </a:lnTo>
                  <a:lnTo>
                    <a:pt x="157" y="34"/>
                  </a:lnTo>
                  <a:lnTo>
                    <a:pt x="155" y="39"/>
                  </a:lnTo>
                  <a:lnTo>
                    <a:pt x="153" y="44"/>
                  </a:lnTo>
                  <a:lnTo>
                    <a:pt x="150" y="51"/>
                  </a:lnTo>
                  <a:lnTo>
                    <a:pt x="148" y="52"/>
                  </a:lnTo>
                  <a:lnTo>
                    <a:pt x="147" y="59"/>
                  </a:lnTo>
                  <a:lnTo>
                    <a:pt x="147" y="64"/>
                  </a:lnTo>
                  <a:lnTo>
                    <a:pt x="145" y="71"/>
                  </a:lnTo>
                  <a:lnTo>
                    <a:pt x="145" y="84"/>
                  </a:lnTo>
                  <a:lnTo>
                    <a:pt x="145" y="94"/>
                  </a:lnTo>
                  <a:lnTo>
                    <a:pt x="145" y="98"/>
                  </a:lnTo>
                  <a:lnTo>
                    <a:pt x="147" y="99"/>
                  </a:lnTo>
                  <a:lnTo>
                    <a:pt x="148" y="103"/>
                  </a:lnTo>
                  <a:lnTo>
                    <a:pt x="150" y="106"/>
                  </a:lnTo>
                  <a:lnTo>
                    <a:pt x="153" y="108"/>
                  </a:lnTo>
                  <a:lnTo>
                    <a:pt x="155" y="109"/>
                  </a:lnTo>
                  <a:lnTo>
                    <a:pt x="158" y="109"/>
                  </a:lnTo>
                  <a:lnTo>
                    <a:pt x="165" y="113"/>
                  </a:lnTo>
                  <a:lnTo>
                    <a:pt x="172" y="113"/>
                  </a:lnTo>
                  <a:lnTo>
                    <a:pt x="175" y="113"/>
                  </a:lnTo>
                  <a:lnTo>
                    <a:pt x="180" y="111"/>
                  </a:lnTo>
                  <a:lnTo>
                    <a:pt x="182" y="111"/>
                  </a:lnTo>
                  <a:lnTo>
                    <a:pt x="184" y="109"/>
                  </a:lnTo>
                  <a:lnTo>
                    <a:pt x="184" y="109"/>
                  </a:lnTo>
                  <a:lnTo>
                    <a:pt x="187" y="108"/>
                  </a:lnTo>
                  <a:lnTo>
                    <a:pt x="187" y="104"/>
                  </a:lnTo>
                  <a:lnTo>
                    <a:pt x="189" y="103"/>
                  </a:lnTo>
                  <a:lnTo>
                    <a:pt x="189" y="99"/>
                  </a:lnTo>
                  <a:lnTo>
                    <a:pt x="190" y="89"/>
                  </a:lnTo>
                  <a:lnTo>
                    <a:pt x="195" y="79"/>
                  </a:lnTo>
                  <a:lnTo>
                    <a:pt x="199" y="74"/>
                  </a:lnTo>
                  <a:lnTo>
                    <a:pt x="200" y="71"/>
                  </a:lnTo>
                  <a:lnTo>
                    <a:pt x="204" y="67"/>
                  </a:lnTo>
                  <a:lnTo>
                    <a:pt x="205" y="66"/>
                  </a:lnTo>
                  <a:lnTo>
                    <a:pt x="207" y="64"/>
                  </a:lnTo>
                  <a:lnTo>
                    <a:pt x="212" y="62"/>
                  </a:lnTo>
                  <a:lnTo>
                    <a:pt x="215" y="62"/>
                  </a:lnTo>
                  <a:lnTo>
                    <a:pt x="217" y="62"/>
                  </a:lnTo>
                  <a:lnTo>
                    <a:pt x="219" y="64"/>
                  </a:lnTo>
                  <a:lnTo>
                    <a:pt x="221" y="66"/>
                  </a:lnTo>
                  <a:lnTo>
                    <a:pt x="222" y="67"/>
                  </a:lnTo>
                  <a:lnTo>
                    <a:pt x="224" y="71"/>
                  </a:lnTo>
                  <a:lnTo>
                    <a:pt x="224" y="76"/>
                  </a:lnTo>
                  <a:lnTo>
                    <a:pt x="224" y="81"/>
                  </a:lnTo>
                  <a:lnTo>
                    <a:pt x="222" y="82"/>
                  </a:lnTo>
                  <a:lnTo>
                    <a:pt x="221" y="86"/>
                  </a:lnTo>
                  <a:lnTo>
                    <a:pt x="219" y="94"/>
                  </a:lnTo>
                  <a:lnTo>
                    <a:pt x="212" y="101"/>
                  </a:lnTo>
                  <a:lnTo>
                    <a:pt x="204" y="108"/>
                  </a:lnTo>
                  <a:lnTo>
                    <a:pt x="202" y="109"/>
                  </a:lnTo>
                  <a:lnTo>
                    <a:pt x="202" y="113"/>
                  </a:lnTo>
                  <a:lnTo>
                    <a:pt x="199" y="119"/>
                  </a:lnTo>
                  <a:lnTo>
                    <a:pt x="199" y="124"/>
                  </a:lnTo>
                  <a:lnTo>
                    <a:pt x="199" y="128"/>
                  </a:lnTo>
                  <a:lnTo>
                    <a:pt x="200" y="131"/>
                  </a:lnTo>
                  <a:lnTo>
                    <a:pt x="202" y="133"/>
                  </a:lnTo>
                  <a:lnTo>
                    <a:pt x="204" y="135"/>
                  </a:lnTo>
                  <a:lnTo>
                    <a:pt x="205" y="136"/>
                  </a:lnTo>
                  <a:lnTo>
                    <a:pt x="210" y="140"/>
                  </a:lnTo>
                  <a:lnTo>
                    <a:pt x="212" y="140"/>
                  </a:lnTo>
                  <a:lnTo>
                    <a:pt x="215" y="141"/>
                  </a:lnTo>
                  <a:lnTo>
                    <a:pt x="219" y="140"/>
                  </a:lnTo>
                  <a:lnTo>
                    <a:pt x="221" y="140"/>
                  </a:lnTo>
                  <a:lnTo>
                    <a:pt x="224" y="136"/>
                  </a:lnTo>
                  <a:lnTo>
                    <a:pt x="227" y="131"/>
                  </a:lnTo>
                  <a:lnTo>
                    <a:pt x="231" y="130"/>
                  </a:lnTo>
                  <a:lnTo>
                    <a:pt x="232" y="128"/>
                  </a:lnTo>
                  <a:lnTo>
                    <a:pt x="236" y="124"/>
                  </a:lnTo>
                  <a:lnTo>
                    <a:pt x="239" y="124"/>
                  </a:lnTo>
                  <a:lnTo>
                    <a:pt x="242" y="123"/>
                  </a:lnTo>
                  <a:lnTo>
                    <a:pt x="244" y="123"/>
                  </a:lnTo>
                  <a:lnTo>
                    <a:pt x="247" y="124"/>
                  </a:lnTo>
                  <a:lnTo>
                    <a:pt x="247" y="124"/>
                  </a:lnTo>
                  <a:lnTo>
                    <a:pt x="249" y="124"/>
                  </a:lnTo>
                  <a:lnTo>
                    <a:pt x="251" y="128"/>
                  </a:lnTo>
                  <a:lnTo>
                    <a:pt x="252" y="131"/>
                  </a:lnTo>
                  <a:lnTo>
                    <a:pt x="254" y="133"/>
                  </a:lnTo>
                  <a:lnTo>
                    <a:pt x="254" y="136"/>
                  </a:lnTo>
                  <a:lnTo>
                    <a:pt x="254" y="138"/>
                  </a:lnTo>
                  <a:lnTo>
                    <a:pt x="254" y="140"/>
                  </a:lnTo>
                  <a:lnTo>
                    <a:pt x="252" y="143"/>
                  </a:lnTo>
                  <a:lnTo>
                    <a:pt x="251" y="145"/>
                  </a:lnTo>
                  <a:lnTo>
                    <a:pt x="247" y="148"/>
                  </a:lnTo>
                  <a:lnTo>
                    <a:pt x="242" y="153"/>
                  </a:lnTo>
                  <a:lnTo>
                    <a:pt x="239" y="156"/>
                  </a:lnTo>
                  <a:lnTo>
                    <a:pt x="234" y="160"/>
                  </a:lnTo>
                  <a:lnTo>
                    <a:pt x="231" y="163"/>
                  </a:lnTo>
                  <a:lnTo>
                    <a:pt x="231" y="165"/>
                  </a:lnTo>
                  <a:lnTo>
                    <a:pt x="229" y="166"/>
                  </a:lnTo>
                  <a:lnTo>
                    <a:pt x="229" y="175"/>
                  </a:lnTo>
                  <a:lnTo>
                    <a:pt x="227" y="187"/>
                  </a:lnTo>
                  <a:lnTo>
                    <a:pt x="229" y="200"/>
                  </a:lnTo>
                  <a:lnTo>
                    <a:pt x="231" y="212"/>
                  </a:lnTo>
                  <a:lnTo>
                    <a:pt x="232" y="224"/>
                  </a:lnTo>
                  <a:lnTo>
                    <a:pt x="232" y="229"/>
                  </a:lnTo>
                  <a:lnTo>
                    <a:pt x="236" y="232"/>
                  </a:lnTo>
                  <a:lnTo>
                    <a:pt x="237" y="235"/>
                  </a:lnTo>
                  <a:lnTo>
                    <a:pt x="239" y="237"/>
                  </a:lnTo>
                  <a:lnTo>
                    <a:pt x="242" y="239"/>
                  </a:lnTo>
                  <a:lnTo>
                    <a:pt x="246" y="240"/>
                  </a:lnTo>
                  <a:lnTo>
                    <a:pt x="247" y="244"/>
                  </a:lnTo>
                  <a:lnTo>
                    <a:pt x="249" y="247"/>
                  </a:lnTo>
                  <a:lnTo>
                    <a:pt x="249" y="249"/>
                  </a:lnTo>
                  <a:lnTo>
                    <a:pt x="249" y="252"/>
                  </a:lnTo>
                  <a:lnTo>
                    <a:pt x="249" y="256"/>
                  </a:lnTo>
                  <a:lnTo>
                    <a:pt x="247" y="259"/>
                  </a:lnTo>
                  <a:lnTo>
                    <a:pt x="244" y="261"/>
                  </a:lnTo>
                  <a:lnTo>
                    <a:pt x="244" y="262"/>
                  </a:lnTo>
                  <a:lnTo>
                    <a:pt x="241" y="262"/>
                  </a:lnTo>
                  <a:lnTo>
                    <a:pt x="239" y="264"/>
                  </a:lnTo>
                  <a:lnTo>
                    <a:pt x="236" y="262"/>
                  </a:lnTo>
                  <a:lnTo>
                    <a:pt x="232" y="262"/>
                  </a:lnTo>
                  <a:lnTo>
                    <a:pt x="231" y="262"/>
                  </a:lnTo>
                  <a:lnTo>
                    <a:pt x="227" y="264"/>
                  </a:lnTo>
                  <a:lnTo>
                    <a:pt x="224" y="267"/>
                  </a:lnTo>
                  <a:lnTo>
                    <a:pt x="222" y="271"/>
                  </a:lnTo>
                  <a:lnTo>
                    <a:pt x="221" y="272"/>
                  </a:lnTo>
                  <a:lnTo>
                    <a:pt x="222" y="276"/>
                  </a:lnTo>
                  <a:lnTo>
                    <a:pt x="224" y="281"/>
                  </a:lnTo>
                  <a:lnTo>
                    <a:pt x="227" y="286"/>
                  </a:lnTo>
                  <a:lnTo>
                    <a:pt x="231" y="289"/>
                  </a:lnTo>
                  <a:lnTo>
                    <a:pt x="232" y="293"/>
                  </a:lnTo>
                  <a:lnTo>
                    <a:pt x="232" y="298"/>
                  </a:lnTo>
                  <a:lnTo>
                    <a:pt x="231" y="298"/>
                  </a:lnTo>
                  <a:lnTo>
                    <a:pt x="231" y="299"/>
                  </a:lnTo>
                  <a:lnTo>
                    <a:pt x="227" y="303"/>
                  </a:lnTo>
                  <a:lnTo>
                    <a:pt x="224" y="303"/>
                  </a:lnTo>
                  <a:lnTo>
                    <a:pt x="222" y="304"/>
                  </a:lnTo>
                  <a:lnTo>
                    <a:pt x="219" y="303"/>
                  </a:lnTo>
                  <a:lnTo>
                    <a:pt x="217" y="303"/>
                  </a:lnTo>
                  <a:lnTo>
                    <a:pt x="215" y="299"/>
                  </a:lnTo>
                  <a:lnTo>
                    <a:pt x="210" y="294"/>
                  </a:lnTo>
                  <a:lnTo>
                    <a:pt x="205" y="289"/>
                  </a:lnTo>
                  <a:lnTo>
                    <a:pt x="204" y="287"/>
                  </a:lnTo>
                  <a:lnTo>
                    <a:pt x="200" y="286"/>
                  </a:lnTo>
                  <a:lnTo>
                    <a:pt x="199" y="284"/>
                  </a:lnTo>
                  <a:lnTo>
                    <a:pt x="195" y="284"/>
                  </a:lnTo>
                  <a:lnTo>
                    <a:pt x="192" y="284"/>
                  </a:lnTo>
                  <a:lnTo>
                    <a:pt x="187" y="286"/>
                  </a:lnTo>
                  <a:lnTo>
                    <a:pt x="185" y="286"/>
                  </a:lnTo>
                  <a:lnTo>
                    <a:pt x="184" y="287"/>
                  </a:lnTo>
                  <a:lnTo>
                    <a:pt x="182" y="291"/>
                  </a:lnTo>
                  <a:lnTo>
                    <a:pt x="178" y="294"/>
                  </a:lnTo>
                  <a:lnTo>
                    <a:pt x="178" y="298"/>
                  </a:lnTo>
                  <a:lnTo>
                    <a:pt x="175" y="301"/>
                  </a:lnTo>
                  <a:lnTo>
                    <a:pt x="173" y="303"/>
                  </a:lnTo>
                  <a:lnTo>
                    <a:pt x="172" y="304"/>
                  </a:lnTo>
                  <a:lnTo>
                    <a:pt x="170" y="306"/>
                  </a:lnTo>
                  <a:lnTo>
                    <a:pt x="163" y="306"/>
                  </a:lnTo>
                  <a:lnTo>
                    <a:pt x="158" y="304"/>
                  </a:lnTo>
                  <a:lnTo>
                    <a:pt x="153" y="304"/>
                  </a:lnTo>
                  <a:lnTo>
                    <a:pt x="150" y="306"/>
                  </a:lnTo>
                  <a:lnTo>
                    <a:pt x="147" y="306"/>
                  </a:lnTo>
                  <a:lnTo>
                    <a:pt x="143" y="308"/>
                  </a:lnTo>
                  <a:lnTo>
                    <a:pt x="142" y="311"/>
                  </a:lnTo>
                  <a:lnTo>
                    <a:pt x="138" y="313"/>
                  </a:lnTo>
                  <a:lnTo>
                    <a:pt x="136" y="316"/>
                  </a:lnTo>
                  <a:lnTo>
                    <a:pt x="133" y="318"/>
                  </a:lnTo>
                  <a:lnTo>
                    <a:pt x="131" y="318"/>
                  </a:lnTo>
                  <a:lnTo>
                    <a:pt x="128" y="318"/>
                  </a:lnTo>
                  <a:close/>
                </a:path>
              </a:pathLst>
            </a:custGeom>
            <a:solidFill>
              <a:srgbClr val="C32D9B"/>
            </a:solidFill>
            <a:ln w="9525">
              <a:noFill/>
              <a:round/>
              <a:headEnd/>
              <a:tailEnd/>
            </a:ln>
          </p:spPr>
          <p:txBody>
            <a:bodyPr/>
            <a:lstStyle/>
            <a:p>
              <a:pPr>
                <a:defRPr/>
              </a:pPr>
              <a:endParaRPr lang="de-AT" dirty="0"/>
            </a:p>
          </p:txBody>
        </p:sp>
        <p:sp>
          <p:nvSpPr>
            <p:cNvPr id="272388" name="Freeform 4"/>
            <p:cNvSpPr>
              <a:spLocks/>
            </p:cNvSpPr>
            <p:nvPr userDrawn="1"/>
          </p:nvSpPr>
          <p:spPr bwMode="auto">
            <a:xfrm>
              <a:off x="5494" y="4030"/>
              <a:ext cx="100" cy="201"/>
            </a:xfrm>
            <a:custGeom>
              <a:avLst/>
              <a:gdLst/>
              <a:ahLst/>
              <a:cxnLst>
                <a:cxn ang="0">
                  <a:pos x="120" y="319"/>
                </a:cxn>
                <a:cxn ang="0">
                  <a:pos x="113" y="311"/>
                </a:cxn>
                <a:cxn ang="0">
                  <a:pos x="108" y="299"/>
                </a:cxn>
                <a:cxn ang="0">
                  <a:pos x="96" y="298"/>
                </a:cxn>
                <a:cxn ang="0">
                  <a:pos x="89" y="301"/>
                </a:cxn>
                <a:cxn ang="0">
                  <a:pos x="83" y="309"/>
                </a:cxn>
                <a:cxn ang="0">
                  <a:pos x="71" y="309"/>
                </a:cxn>
                <a:cxn ang="0">
                  <a:pos x="64" y="301"/>
                </a:cxn>
                <a:cxn ang="0">
                  <a:pos x="69" y="282"/>
                </a:cxn>
                <a:cxn ang="0">
                  <a:pos x="61" y="276"/>
                </a:cxn>
                <a:cxn ang="0">
                  <a:pos x="42" y="279"/>
                </a:cxn>
                <a:cxn ang="0">
                  <a:pos x="19" y="294"/>
                </a:cxn>
                <a:cxn ang="0">
                  <a:pos x="5" y="293"/>
                </a:cxn>
                <a:cxn ang="0">
                  <a:pos x="0" y="282"/>
                </a:cxn>
                <a:cxn ang="0">
                  <a:pos x="5" y="271"/>
                </a:cxn>
                <a:cxn ang="0">
                  <a:pos x="31" y="259"/>
                </a:cxn>
                <a:cxn ang="0">
                  <a:pos x="39" y="249"/>
                </a:cxn>
                <a:cxn ang="0">
                  <a:pos x="42" y="234"/>
                </a:cxn>
                <a:cxn ang="0">
                  <a:pos x="36" y="222"/>
                </a:cxn>
                <a:cxn ang="0">
                  <a:pos x="17" y="215"/>
                </a:cxn>
                <a:cxn ang="0">
                  <a:pos x="7" y="208"/>
                </a:cxn>
                <a:cxn ang="0">
                  <a:pos x="9" y="195"/>
                </a:cxn>
                <a:cxn ang="0">
                  <a:pos x="22" y="193"/>
                </a:cxn>
                <a:cxn ang="0">
                  <a:pos x="39" y="187"/>
                </a:cxn>
                <a:cxn ang="0">
                  <a:pos x="49" y="172"/>
                </a:cxn>
                <a:cxn ang="0">
                  <a:pos x="44" y="156"/>
                </a:cxn>
                <a:cxn ang="0">
                  <a:pos x="47" y="145"/>
                </a:cxn>
                <a:cxn ang="0">
                  <a:pos x="56" y="136"/>
                </a:cxn>
                <a:cxn ang="0">
                  <a:pos x="71" y="136"/>
                </a:cxn>
                <a:cxn ang="0">
                  <a:pos x="83" y="124"/>
                </a:cxn>
                <a:cxn ang="0">
                  <a:pos x="81" y="114"/>
                </a:cxn>
                <a:cxn ang="0">
                  <a:pos x="71" y="98"/>
                </a:cxn>
                <a:cxn ang="0">
                  <a:pos x="76" y="86"/>
                </a:cxn>
                <a:cxn ang="0">
                  <a:pos x="88" y="86"/>
                </a:cxn>
                <a:cxn ang="0">
                  <a:pos x="105" y="98"/>
                </a:cxn>
                <a:cxn ang="0">
                  <a:pos x="118" y="99"/>
                </a:cxn>
                <a:cxn ang="0">
                  <a:pos x="130" y="91"/>
                </a:cxn>
                <a:cxn ang="0">
                  <a:pos x="133" y="72"/>
                </a:cxn>
                <a:cxn ang="0">
                  <a:pos x="126" y="47"/>
                </a:cxn>
                <a:cxn ang="0">
                  <a:pos x="120" y="27"/>
                </a:cxn>
                <a:cxn ang="0">
                  <a:pos x="121" y="14"/>
                </a:cxn>
                <a:cxn ang="0">
                  <a:pos x="126" y="3"/>
                </a:cxn>
                <a:cxn ang="0">
                  <a:pos x="142" y="0"/>
                </a:cxn>
                <a:cxn ang="0">
                  <a:pos x="153" y="5"/>
                </a:cxn>
                <a:cxn ang="0">
                  <a:pos x="158" y="19"/>
                </a:cxn>
                <a:cxn ang="0">
                  <a:pos x="155" y="39"/>
                </a:cxn>
                <a:cxn ang="0">
                  <a:pos x="147" y="59"/>
                </a:cxn>
                <a:cxn ang="0">
                  <a:pos x="145" y="94"/>
                </a:cxn>
                <a:cxn ang="0">
                  <a:pos x="150" y="106"/>
                </a:cxn>
              </a:cxnLst>
              <a:rect l="0" t="0" r="r" b="b"/>
              <a:pathLst>
                <a:path w="158" h="319">
                  <a:moveTo>
                    <a:pt x="128" y="318"/>
                  </a:moveTo>
                  <a:lnTo>
                    <a:pt x="125" y="319"/>
                  </a:lnTo>
                  <a:lnTo>
                    <a:pt x="121" y="319"/>
                  </a:lnTo>
                  <a:lnTo>
                    <a:pt x="120" y="319"/>
                  </a:lnTo>
                  <a:lnTo>
                    <a:pt x="118" y="318"/>
                  </a:lnTo>
                  <a:lnTo>
                    <a:pt x="116" y="318"/>
                  </a:lnTo>
                  <a:lnTo>
                    <a:pt x="116" y="314"/>
                  </a:lnTo>
                  <a:lnTo>
                    <a:pt x="113" y="311"/>
                  </a:lnTo>
                  <a:lnTo>
                    <a:pt x="113" y="306"/>
                  </a:lnTo>
                  <a:lnTo>
                    <a:pt x="111" y="304"/>
                  </a:lnTo>
                  <a:lnTo>
                    <a:pt x="110" y="303"/>
                  </a:lnTo>
                  <a:lnTo>
                    <a:pt x="108" y="299"/>
                  </a:lnTo>
                  <a:lnTo>
                    <a:pt x="106" y="299"/>
                  </a:lnTo>
                  <a:lnTo>
                    <a:pt x="103" y="298"/>
                  </a:lnTo>
                  <a:lnTo>
                    <a:pt x="100" y="298"/>
                  </a:lnTo>
                  <a:lnTo>
                    <a:pt x="96" y="298"/>
                  </a:lnTo>
                  <a:lnTo>
                    <a:pt x="94" y="298"/>
                  </a:lnTo>
                  <a:lnTo>
                    <a:pt x="93" y="298"/>
                  </a:lnTo>
                  <a:lnTo>
                    <a:pt x="91" y="299"/>
                  </a:lnTo>
                  <a:lnTo>
                    <a:pt x="89" y="301"/>
                  </a:lnTo>
                  <a:lnTo>
                    <a:pt x="88" y="304"/>
                  </a:lnTo>
                  <a:lnTo>
                    <a:pt x="84" y="308"/>
                  </a:lnTo>
                  <a:lnTo>
                    <a:pt x="84" y="309"/>
                  </a:lnTo>
                  <a:lnTo>
                    <a:pt x="83" y="309"/>
                  </a:lnTo>
                  <a:lnTo>
                    <a:pt x="79" y="311"/>
                  </a:lnTo>
                  <a:lnTo>
                    <a:pt x="76" y="311"/>
                  </a:lnTo>
                  <a:lnTo>
                    <a:pt x="73" y="311"/>
                  </a:lnTo>
                  <a:lnTo>
                    <a:pt x="71" y="309"/>
                  </a:lnTo>
                  <a:lnTo>
                    <a:pt x="68" y="308"/>
                  </a:lnTo>
                  <a:lnTo>
                    <a:pt x="66" y="306"/>
                  </a:lnTo>
                  <a:lnTo>
                    <a:pt x="64" y="304"/>
                  </a:lnTo>
                  <a:lnTo>
                    <a:pt x="64" y="301"/>
                  </a:lnTo>
                  <a:lnTo>
                    <a:pt x="64" y="299"/>
                  </a:lnTo>
                  <a:lnTo>
                    <a:pt x="66" y="294"/>
                  </a:lnTo>
                  <a:lnTo>
                    <a:pt x="69" y="284"/>
                  </a:lnTo>
                  <a:lnTo>
                    <a:pt x="69" y="282"/>
                  </a:lnTo>
                  <a:lnTo>
                    <a:pt x="69" y="279"/>
                  </a:lnTo>
                  <a:lnTo>
                    <a:pt x="68" y="279"/>
                  </a:lnTo>
                  <a:lnTo>
                    <a:pt x="68" y="277"/>
                  </a:lnTo>
                  <a:lnTo>
                    <a:pt x="61" y="276"/>
                  </a:lnTo>
                  <a:lnTo>
                    <a:pt x="56" y="276"/>
                  </a:lnTo>
                  <a:lnTo>
                    <a:pt x="51" y="276"/>
                  </a:lnTo>
                  <a:lnTo>
                    <a:pt x="47" y="277"/>
                  </a:lnTo>
                  <a:lnTo>
                    <a:pt x="42" y="279"/>
                  </a:lnTo>
                  <a:lnTo>
                    <a:pt x="39" y="282"/>
                  </a:lnTo>
                  <a:lnTo>
                    <a:pt x="31" y="287"/>
                  </a:lnTo>
                  <a:lnTo>
                    <a:pt x="22" y="293"/>
                  </a:lnTo>
                  <a:lnTo>
                    <a:pt x="19" y="294"/>
                  </a:lnTo>
                  <a:lnTo>
                    <a:pt x="16" y="296"/>
                  </a:lnTo>
                  <a:lnTo>
                    <a:pt x="12" y="296"/>
                  </a:lnTo>
                  <a:lnTo>
                    <a:pt x="9" y="294"/>
                  </a:lnTo>
                  <a:lnTo>
                    <a:pt x="5" y="293"/>
                  </a:lnTo>
                  <a:lnTo>
                    <a:pt x="4" y="291"/>
                  </a:lnTo>
                  <a:lnTo>
                    <a:pt x="2" y="287"/>
                  </a:lnTo>
                  <a:lnTo>
                    <a:pt x="0" y="284"/>
                  </a:lnTo>
                  <a:lnTo>
                    <a:pt x="0" y="282"/>
                  </a:lnTo>
                  <a:lnTo>
                    <a:pt x="0" y="279"/>
                  </a:lnTo>
                  <a:lnTo>
                    <a:pt x="2" y="276"/>
                  </a:lnTo>
                  <a:lnTo>
                    <a:pt x="4" y="274"/>
                  </a:lnTo>
                  <a:lnTo>
                    <a:pt x="5" y="271"/>
                  </a:lnTo>
                  <a:lnTo>
                    <a:pt x="10" y="269"/>
                  </a:lnTo>
                  <a:lnTo>
                    <a:pt x="19" y="264"/>
                  </a:lnTo>
                  <a:lnTo>
                    <a:pt x="27" y="261"/>
                  </a:lnTo>
                  <a:lnTo>
                    <a:pt x="31" y="259"/>
                  </a:lnTo>
                  <a:lnTo>
                    <a:pt x="32" y="256"/>
                  </a:lnTo>
                  <a:lnTo>
                    <a:pt x="36" y="256"/>
                  </a:lnTo>
                  <a:lnTo>
                    <a:pt x="39" y="251"/>
                  </a:lnTo>
                  <a:lnTo>
                    <a:pt x="39" y="249"/>
                  </a:lnTo>
                  <a:lnTo>
                    <a:pt x="41" y="247"/>
                  </a:lnTo>
                  <a:lnTo>
                    <a:pt x="42" y="242"/>
                  </a:lnTo>
                  <a:lnTo>
                    <a:pt x="42" y="235"/>
                  </a:lnTo>
                  <a:lnTo>
                    <a:pt x="42" y="234"/>
                  </a:lnTo>
                  <a:lnTo>
                    <a:pt x="42" y="232"/>
                  </a:lnTo>
                  <a:lnTo>
                    <a:pt x="39" y="227"/>
                  </a:lnTo>
                  <a:lnTo>
                    <a:pt x="39" y="224"/>
                  </a:lnTo>
                  <a:lnTo>
                    <a:pt x="36" y="222"/>
                  </a:lnTo>
                  <a:lnTo>
                    <a:pt x="32" y="220"/>
                  </a:lnTo>
                  <a:lnTo>
                    <a:pt x="31" y="219"/>
                  </a:lnTo>
                  <a:lnTo>
                    <a:pt x="24" y="217"/>
                  </a:lnTo>
                  <a:lnTo>
                    <a:pt x="17" y="215"/>
                  </a:lnTo>
                  <a:lnTo>
                    <a:pt x="12" y="214"/>
                  </a:lnTo>
                  <a:lnTo>
                    <a:pt x="10" y="212"/>
                  </a:lnTo>
                  <a:lnTo>
                    <a:pt x="9" y="210"/>
                  </a:lnTo>
                  <a:lnTo>
                    <a:pt x="7" y="208"/>
                  </a:lnTo>
                  <a:lnTo>
                    <a:pt x="7" y="205"/>
                  </a:lnTo>
                  <a:lnTo>
                    <a:pt x="7" y="200"/>
                  </a:lnTo>
                  <a:lnTo>
                    <a:pt x="7" y="198"/>
                  </a:lnTo>
                  <a:lnTo>
                    <a:pt x="9" y="195"/>
                  </a:lnTo>
                  <a:lnTo>
                    <a:pt x="10" y="193"/>
                  </a:lnTo>
                  <a:lnTo>
                    <a:pt x="14" y="193"/>
                  </a:lnTo>
                  <a:lnTo>
                    <a:pt x="17" y="193"/>
                  </a:lnTo>
                  <a:lnTo>
                    <a:pt x="22" y="193"/>
                  </a:lnTo>
                  <a:lnTo>
                    <a:pt x="31" y="192"/>
                  </a:lnTo>
                  <a:lnTo>
                    <a:pt x="32" y="190"/>
                  </a:lnTo>
                  <a:lnTo>
                    <a:pt x="36" y="190"/>
                  </a:lnTo>
                  <a:lnTo>
                    <a:pt x="39" y="187"/>
                  </a:lnTo>
                  <a:lnTo>
                    <a:pt x="42" y="185"/>
                  </a:lnTo>
                  <a:lnTo>
                    <a:pt x="46" y="182"/>
                  </a:lnTo>
                  <a:lnTo>
                    <a:pt x="47" y="175"/>
                  </a:lnTo>
                  <a:lnTo>
                    <a:pt x="49" y="172"/>
                  </a:lnTo>
                  <a:lnTo>
                    <a:pt x="49" y="170"/>
                  </a:lnTo>
                  <a:lnTo>
                    <a:pt x="49" y="168"/>
                  </a:lnTo>
                  <a:lnTo>
                    <a:pt x="46" y="160"/>
                  </a:lnTo>
                  <a:lnTo>
                    <a:pt x="44" y="156"/>
                  </a:lnTo>
                  <a:lnTo>
                    <a:pt x="44" y="151"/>
                  </a:lnTo>
                  <a:lnTo>
                    <a:pt x="46" y="150"/>
                  </a:lnTo>
                  <a:lnTo>
                    <a:pt x="46" y="148"/>
                  </a:lnTo>
                  <a:lnTo>
                    <a:pt x="47" y="145"/>
                  </a:lnTo>
                  <a:lnTo>
                    <a:pt x="49" y="143"/>
                  </a:lnTo>
                  <a:lnTo>
                    <a:pt x="54" y="140"/>
                  </a:lnTo>
                  <a:lnTo>
                    <a:pt x="54" y="138"/>
                  </a:lnTo>
                  <a:lnTo>
                    <a:pt x="56" y="136"/>
                  </a:lnTo>
                  <a:lnTo>
                    <a:pt x="59" y="136"/>
                  </a:lnTo>
                  <a:lnTo>
                    <a:pt x="63" y="136"/>
                  </a:lnTo>
                  <a:lnTo>
                    <a:pt x="68" y="136"/>
                  </a:lnTo>
                  <a:lnTo>
                    <a:pt x="71" y="136"/>
                  </a:lnTo>
                  <a:lnTo>
                    <a:pt x="74" y="133"/>
                  </a:lnTo>
                  <a:lnTo>
                    <a:pt x="79" y="131"/>
                  </a:lnTo>
                  <a:lnTo>
                    <a:pt x="81" y="128"/>
                  </a:lnTo>
                  <a:lnTo>
                    <a:pt x="83" y="124"/>
                  </a:lnTo>
                  <a:lnTo>
                    <a:pt x="84" y="121"/>
                  </a:lnTo>
                  <a:lnTo>
                    <a:pt x="84" y="119"/>
                  </a:lnTo>
                  <a:lnTo>
                    <a:pt x="83" y="116"/>
                  </a:lnTo>
                  <a:lnTo>
                    <a:pt x="81" y="114"/>
                  </a:lnTo>
                  <a:lnTo>
                    <a:pt x="76" y="109"/>
                  </a:lnTo>
                  <a:lnTo>
                    <a:pt x="73" y="104"/>
                  </a:lnTo>
                  <a:lnTo>
                    <a:pt x="71" y="101"/>
                  </a:lnTo>
                  <a:lnTo>
                    <a:pt x="71" y="98"/>
                  </a:lnTo>
                  <a:lnTo>
                    <a:pt x="71" y="96"/>
                  </a:lnTo>
                  <a:lnTo>
                    <a:pt x="71" y="93"/>
                  </a:lnTo>
                  <a:lnTo>
                    <a:pt x="73" y="89"/>
                  </a:lnTo>
                  <a:lnTo>
                    <a:pt x="76" y="86"/>
                  </a:lnTo>
                  <a:lnTo>
                    <a:pt x="79" y="86"/>
                  </a:lnTo>
                  <a:lnTo>
                    <a:pt x="83" y="84"/>
                  </a:lnTo>
                  <a:lnTo>
                    <a:pt x="86" y="84"/>
                  </a:lnTo>
                  <a:lnTo>
                    <a:pt x="88" y="86"/>
                  </a:lnTo>
                  <a:lnTo>
                    <a:pt x="91" y="86"/>
                  </a:lnTo>
                  <a:lnTo>
                    <a:pt x="93" y="89"/>
                  </a:lnTo>
                  <a:lnTo>
                    <a:pt x="100" y="93"/>
                  </a:lnTo>
                  <a:lnTo>
                    <a:pt x="105" y="98"/>
                  </a:lnTo>
                  <a:lnTo>
                    <a:pt x="108" y="99"/>
                  </a:lnTo>
                  <a:lnTo>
                    <a:pt x="111" y="101"/>
                  </a:lnTo>
                  <a:lnTo>
                    <a:pt x="115" y="101"/>
                  </a:lnTo>
                  <a:lnTo>
                    <a:pt x="118" y="99"/>
                  </a:lnTo>
                  <a:lnTo>
                    <a:pt x="121" y="98"/>
                  </a:lnTo>
                  <a:lnTo>
                    <a:pt x="126" y="94"/>
                  </a:lnTo>
                  <a:lnTo>
                    <a:pt x="128" y="93"/>
                  </a:lnTo>
                  <a:lnTo>
                    <a:pt x="130" y="91"/>
                  </a:lnTo>
                  <a:lnTo>
                    <a:pt x="131" y="86"/>
                  </a:lnTo>
                  <a:lnTo>
                    <a:pt x="131" y="82"/>
                  </a:lnTo>
                  <a:lnTo>
                    <a:pt x="133" y="79"/>
                  </a:lnTo>
                  <a:lnTo>
                    <a:pt x="133" y="72"/>
                  </a:lnTo>
                  <a:lnTo>
                    <a:pt x="131" y="66"/>
                  </a:lnTo>
                  <a:lnTo>
                    <a:pt x="130" y="57"/>
                  </a:lnTo>
                  <a:lnTo>
                    <a:pt x="128" y="51"/>
                  </a:lnTo>
                  <a:lnTo>
                    <a:pt x="126" y="47"/>
                  </a:lnTo>
                  <a:lnTo>
                    <a:pt x="125" y="40"/>
                  </a:lnTo>
                  <a:lnTo>
                    <a:pt x="121" y="35"/>
                  </a:lnTo>
                  <a:lnTo>
                    <a:pt x="121" y="32"/>
                  </a:lnTo>
                  <a:lnTo>
                    <a:pt x="120" y="27"/>
                  </a:lnTo>
                  <a:lnTo>
                    <a:pt x="120" y="24"/>
                  </a:lnTo>
                  <a:lnTo>
                    <a:pt x="120" y="19"/>
                  </a:lnTo>
                  <a:lnTo>
                    <a:pt x="120" y="15"/>
                  </a:lnTo>
                  <a:lnTo>
                    <a:pt x="121" y="14"/>
                  </a:lnTo>
                  <a:lnTo>
                    <a:pt x="121" y="10"/>
                  </a:lnTo>
                  <a:lnTo>
                    <a:pt x="123" y="9"/>
                  </a:lnTo>
                  <a:lnTo>
                    <a:pt x="125" y="5"/>
                  </a:lnTo>
                  <a:lnTo>
                    <a:pt x="126" y="3"/>
                  </a:lnTo>
                  <a:lnTo>
                    <a:pt x="130" y="2"/>
                  </a:lnTo>
                  <a:lnTo>
                    <a:pt x="133" y="0"/>
                  </a:lnTo>
                  <a:lnTo>
                    <a:pt x="136" y="0"/>
                  </a:lnTo>
                  <a:lnTo>
                    <a:pt x="142" y="0"/>
                  </a:lnTo>
                  <a:lnTo>
                    <a:pt x="145" y="0"/>
                  </a:lnTo>
                  <a:lnTo>
                    <a:pt x="147" y="2"/>
                  </a:lnTo>
                  <a:lnTo>
                    <a:pt x="150" y="3"/>
                  </a:lnTo>
                  <a:lnTo>
                    <a:pt x="153" y="5"/>
                  </a:lnTo>
                  <a:lnTo>
                    <a:pt x="155" y="9"/>
                  </a:lnTo>
                  <a:lnTo>
                    <a:pt x="157" y="12"/>
                  </a:lnTo>
                  <a:lnTo>
                    <a:pt x="158" y="15"/>
                  </a:lnTo>
                  <a:lnTo>
                    <a:pt x="158" y="19"/>
                  </a:lnTo>
                  <a:lnTo>
                    <a:pt x="158" y="24"/>
                  </a:lnTo>
                  <a:lnTo>
                    <a:pt x="158" y="29"/>
                  </a:lnTo>
                  <a:lnTo>
                    <a:pt x="157" y="34"/>
                  </a:lnTo>
                  <a:lnTo>
                    <a:pt x="155" y="39"/>
                  </a:lnTo>
                  <a:lnTo>
                    <a:pt x="153" y="44"/>
                  </a:lnTo>
                  <a:lnTo>
                    <a:pt x="150" y="51"/>
                  </a:lnTo>
                  <a:lnTo>
                    <a:pt x="148" y="52"/>
                  </a:lnTo>
                  <a:lnTo>
                    <a:pt x="147" y="59"/>
                  </a:lnTo>
                  <a:lnTo>
                    <a:pt x="147" y="64"/>
                  </a:lnTo>
                  <a:lnTo>
                    <a:pt x="145" y="71"/>
                  </a:lnTo>
                  <a:lnTo>
                    <a:pt x="145" y="84"/>
                  </a:lnTo>
                  <a:lnTo>
                    <a:pt x="145" y="94"/>
                  </a:lnTo>
                  <a:lnTo>
                    <a:pt x="145" y="98"/>
                  </a:lnTo>
                  <a:lnTo>
                    <a:pt x="147" y="99"/>
                  </a:lnTo>
                  <a:lnTo>
                    <a:pt x="148" y="103"/>
                  </a:lnTo>
                  <a:lnTo>
                    <a:pt x="150" y="106"/>
                  </a:lnTo>
                  <a:lnTo>
                    <a:pt x="153" y="108"/>
                  </a:lnTo>
                </a:path>
              </a:pathLst>
            </a:custGeom>
            <a:noFill/>
            <a:ln w="3175">
              <a:solidFill>
                <a:srgbClr val="C32D9B"/>
              </a:solidFill>
              <a:prstDash val="solid"/>
              <a:round/>
              <a:headEnd/>
              <a:tailEnd/>
            </a:ln>
          </p:spPr>
          <p:txBody>
            <a:bodyPr/>
            <a:lstStyle/>
            <a:p>
              <a:pPr>
                <a:defRPr/>
              </a:pPr>
              <a:endParaRPr lang="de-AT" dirty="0"/>
            </a:p>
          </p:txBody>
        </p:sp>
        <p:sp>
          <p:nvSpPr>
            <p:cNvPr id="272389" name="Freeform 5"/>
            <p:cNvSpPr>
              <a:spLocks/>
            </p:cNvSpPr>
            <p:nvPr userDrawn="1"/>
          </p:nvSpPr>
          <p:spPr bwMode="auto">
            <a:xfrm>
              <a:off x="5575" y="4069"/>
              <a:ext cx="79" cy="162"/>
            </a:xfrm>
            <a:custGeom>
              <a:avLst/>
              <a:gdLst/>
              <a:ahLst/>
              <a:cxnLst>
                <a:cxn ang="0">
                  <a:pos x="30" y="47"/>
                </a:cxn>
                <a:cxn ang="0">
                  <a:pos x="47" y="51"/>
                </a:cxn>
                <a:cxn ang="0">
                  <a:pos x="56" y="47"/>
                </a:cxn>
                <a:cxn ang="0">
                  <a:pos x="59" y="42"/>
                </a:cxn>
                <a:cxn ang="0">
                  <a:pos x="62" y="27"/>
                </a:cxn>
                <a:cxn ang="0">
                  <a:pos x="72" y="9"/>
                </a:cxn>
                <a:cxn ang="0">
                  <a:pos x="79" y="2"/>
                </a:cxn>
                <a:cxn ang="0">
                  <a:pos x="89" y="0"/>
                </a:cxn>
                <a:cxn ang="0">
                  <a:pos x="94" y="5"/>
                </a:cxn>
                <a:cxn ang="0">
                  <a:pos x="96" y="19"/>
                </a:cxn>
                <a:cxn ang="0">
                  <a:pos x="91" y="32"/>
                </a:cxn>
                <a:cxn ang="0">
                  <a:pos x="74" y="47"/>
                </a:cxn>
                <a:cxn ang="0">
                  <a:pos x="71" y="62"/>
                </a:cxn>
                <a:cxn ang="0">
                  <a:pos x="74" y="71"/>
                </a:cxn>
                <a:cxn ang="0">
                  <a:pos x="82" y="78"/>
                </a:cxn>
                <a:cxn ang="0">
                  <a:pos x="91" y="78"/>
                </a:cxn>
                <a:cxn ang="0">
                  <a:pos x="99" y="69"/>
                </a:cxn>
                <a:cxn ang="0">
                  <a:pos x="108" y="62"/>
                </a:cxn>
                <a:cxn ang="0">
                  <a:pos x="116" y="61"/>
                </a:cxn>
                <a:cxn ang="0">
                  <a:pos x="121" y="62"/>
                </a:cxn>
                <a:cxn ang="0">
                  <a:pos x="126" y="71"/>
                </a:cxn>
                <a:cxn ang="0">
                  <a:pos x="126" y="78"/>
                </a:cxn>
                <a:cxn ang="0">
                  <a:pos x="119" y="86"/>
                </a:cxn>
                <a:cxn ang="0">
                  <a:pos x="106" y="98"/>
                </a:cxn>
                <a:cxn ang="0">
                  <a:pos x="101" y="104"/>
                </a:cxn>
                <a:cxn ang="0">
                  <a:pos x="101" y="138"/>
                </a:cxn>
                <a:cxn ang="0">
                  <a:pos x="104" y="167"/>
                </a:cxn>
                <a:cxn ang="0">
                  <a:pos x="111" y="175"/>
                </a:cxn>
                <a:cxn ang="0">
                  <a:pos x="119" y="182"/>
                </a:cxn>
                <a:cxn ang="0">
                  <a:pos x="121" y="190"/>
                </a:cxn>
                <a:cxn ang="0">
                  <a:pos x="116" y="199"/>
                </a:cxn>
                <a:cxn ang="0">
                  <a:pos x="111" y="202"/>
                </a:cxn>
                <a:cxn ang="0">
                  <a:pos x="103" y="200"/>
                </a:cxn>
                <a:cxn ang="0">
                  <a:pos x="94" y="209"/>
                </a:cxn>
                <a:cxn ang="0">
                  <a:pos x="96" y="219"/>
                </a:cxn>
                <a:cxn ang="0">
                  <a:pos x="104" y="231"/>
                </a:cxn>
                <a:cxn ang="0">
                  <a:pos x="103" y="237"/>
                </a:cxn>
                <a:cxn ang="0">
                  <a:pos x="94" y="242"/>
                </a:cxn>
                <a:cxn ang="0">
                  <a:pos x="87" y="237"/>
                </a:cxn>
                <a:cxn ang="0">
                  <a:pos x="76" y="225"/>
                </a:cxn>
                <a:cxn ang="0">
                  <a:pos x="67" y="222"/>
                </a:cxn>
                <a:cxn ang="0">
                  <a:pos x="57" y="224"/>
                </a:cxn>
                <a:cxn ang="0">
                  <a:pos x="50" y="232"/>
                </a:cxn>
                <a:cxn ang="0">
                  <a:pos x="45" y="241"/>
                </a:cxn>
                <a:cxn ang="0">
                  <a:pos x="35" y="244"/>
                </a:cxn>
                <a:cxn ang="0">
                  <a:pos x="22" y="244"/>
                </a:cxn>
                <a:cxn ang="0">
                  <a:pos x="14" y="249"/>
                </a:cxn>
                <a:cxn ang="0">
                  <a:pos x="5" y="256"/>
                </a:cxn>
              </a:cxnLst>
              <a:rect l="0" t="0" r="r" b="b"/>
              <a:pathLst>
                <a:path w="126" h="256">
                  <a:moveTo>
                    <a:pt x="25" y="46"/>
                  </a:moveTo>
                  <a:lnTo>
                    <a:pt x="27" y="47"/>
                  </a:lnTo>
                  <a:lnTo>
                    <a:pt x="30" y="47"/>
                  </a:lnTo>
                  <a:lnTo>
                    <a:pt x="37" y="51"/>
                  </a:lnTo>
                  <a:lnTo>
                    <a:pt x="44" y="51"/>
                  </a:lnTo>
                  <a:lnTo>
                    <a:pt x="47" y="51"/>
                  </a:lnTo>
                  <a:lnTo>
                    <a:pt x="52" y="49"/>
                  </a:lnTo>
                  <a:lnTo>
                    <a:pt x="54" y="49"/>
                  </a:lnTo>
                  <a:lnTo>
                    <a:pt x="56" y="47"/>
                  </a:lnTo>
                  <a:lnTo>
                    <a:pt x="56" y="47"/>
                  </a:lnTo>
                  <a:lnTo>
                    <a:pt x="59" y="46"/>
                  </a:lnTo>
                  <a:lnTo>
                    <a:pt x="59" y="42"/>
                  </a:lnTo>
                  <a:lnTo>
                    <a:pt x="61" y="41"/>
                  </a:lnTo>
                  <a:lnTo>
                    <a:pt x="61" y="37"/>
                  </a:lnTo>
                  <a:lnTo>
                    <a:pt x="62" y="27"/>
                  </a:lnTo>
                  <a:lnTo>
                    <a:pt x="67" y="17"/>
                  </a:lnTo>
                  <a:lnTo>
                    <a:pt x="71" y="12"/>
                  </a:lnTo>
                  <a:lnTo>
                    <a:pt x="72" y="9"/>
                  </a:lnTo>
                  <a:lnTo>
                    <a:pt x="76" y="5"/>
                  </a:lnTo>
                  <a:lnTo>
                    <a:pt x="77" y="4"/>
                  </a:lnTo>
                  <a:lnTo>
                    <a:pt x="79" y="2"/>
                  </a:lnTo>
                  <a:lnTo>
                    <a:pt x="84" y="0"/>
                  </a:lnTo>
                  <a:lnTo>
                    <a:pt x="87" y="0"/>
                  </a:lnTo>
                  <a:lnTo>
                    <a:pt x="89" y="0"/>
                  </a:lnTo>
                  <a:lnTo>
                    <a:pt x="91" y="2"/>
                  </a:lnTo>
                  <a:lnTo>
                    <a:pt x="93" y="4"/>
                  </a:lnTo>
                  <a:lnTo>
                    <a:pt x="94" y="5"/>
                  </a:lnTo>
                  <a:lnTo>
                    <a:pt x="96" y="9"/>
                  </a:lnTo>
                  <a:lnTo>
                    <a:pt x="96" y="14"/>
                  </a:lnTo>
                  <a:lnTo>
                    <a:pt x="96" y="19"/>
                  </a:lnTo>
                  <a:lnTo>
                    <a:pt x="94" y="20"/>
                  </a:lnTo>
                  <a:lnTo>
                    <a:pt x="93" y="24"/>
                  </a:lnTo>
                  <a:lnTo>
                    <a:pt x="91" y="32"/>
                  </a:lnTo>
                  <a:lnTo>
                    <a:pt x="84" y="39"/>
                  </a:lnTo>
                  <a:lnTo>
                    <a:pt x="76" y="46"/>
                  </a:lnTo>
                  <a:lnTo>
                    <a:pt x="74" y="47"/>
                  </a:lnTo>
                  <a:lnTo>
                    <a:pt x="74" y="51"/>
                  </a:lnTo>
                  <a:lnTo>
                    <a:pt x="71" y="57"/>
                  </a:lnTo>
                  <a:lnTo>
                    <a:pt x="71" y="62"/>
                  </a:lnTo>
                  <a:lnTo>
                    <a:pt x="71" y="66"/>
                  </a:lnTo>
                  <a:lnTo>
                    <a:pt x="72" y="69"/>
                  </a:lnTo>
                  <a:lnTo>
                    <a:pt x="74" y="71"/>
                  </a:lnTo>
                  <a:lnTo>
                    <a:pt x="76" y="73"/>
                  </a:lnTo>
                  <a:lnTo>
                    <a:pt x="77" y="74"/>
                  </a:lnTo>
                  <a:lnTo>
                    <a:pt x="82" y="78"/>
                  </a:lnTo>
                  <a:lnTo>
                    <a:pt x="84" y="78"/>
                  </a:lnTo>
                  <a:lnTo>
                    <a:pt x="87" y="79"/>
                  </a:lnTo>
                  <a:lnTo>
                    <a:pt x="91" y="78"/>
                  </a:lnTo>
                  <a:lnTo>
                    <a:pt x="93" y="78"/>
                  </a:lnTo>
                  <a:lnTo>
                    <a:pt x="96" y="74"/>
                  </a:lnTo>
                  <a:lnTo>
                    <a:pt x="99" y="69"/>
                  </a:lnTo>
                  <a:lnTo>
                    <a:pt x="103" y="68"/>
                  </a:lnTo>
                  <a:lnTo>
                    <a:pt x="104" y="66"/>
                  </a:lnTo>
                  <a:lnTo>
                    <a:pt x="108" y="62"/>
                  </a:lnTo>
                  <a:lnTo>
                    <a:pt x="111" y="62"/>
                  </a:lnTo>
                  <a:lnTo>
                    <a:pt x="114" y="61"/>
                  </a:lnTo>
                  <a:lnTo>
                    <a:pt x="116" y="61"/>
                  </a:lnTo>
                  <a:lnTo>
                    <a:pt x="119" y="62"/>
                  </a:lnTo>
                  <a:lnTo>
                    <a:pt x="119" y="62"/>
                  </a:lnTo>
                  <a:lnTo>
                    <a:pt x="121" y="62"/>
                  </a:lnTo>
                  <a:lnTo>
                    <a:pt x="123" y="66"/>
                  </a:lnTo>
                  <a:lnTo>
                    <a:pt x="124" y="69"/>
                  </a:lnTo>
                  <a:lnTo>
                    <a:pt x="126" y="71"/>
                  </a:lnTo>
                  <a:lnTo>
                    <a:pt x="126" y="74"/>
                  </a:lnTo>
                  <a:lnTo>
                    <a:pt x="126" y="76"/>
                  </a:lnTo>
                  <a:lnTo>
                    <a:pt x="126" y="78"/>
                  </a:lnTo>
                  <a:lnTo>
                    <a:pt x="124" y="81"/>
                  </a:lnTo>
                  <a:lnTo>
                    <a:pt x="123" y="83"/>
                  </a:lnTo>
                  <a:lnTo>
                    <a:pt x="119" y="86"/>
                  </a:lnTo>
                  <a:lnTo>
                    <a:pt x="114" y="91"/>
                  </a:lnTo>
                  <a:lnTo>
                    <a:pt x="111" y="94"/>
                  </a:lnTo>
                  <a:lnTo>
                    <a:pt x="106" y="98"/>
                  </a:lnTo>
                  <a:lnTo>
                    <a:pt x="103" y="101"/>
                  </a:lnTo>
                  <a:lnTo>
                    <a:pt x="103" y="103"/>
                  </a:lnTo>
                  <a:lnTo>
                    <a:pt x="101" y="104"/>
                  </a:lnTo>
                  <a:lnTo>
                    <a:pt x="101" y="113"/>
                  </a:lnTo>
                  <a:lnTo>
                    <a:pt x="99" y="125"/>
                  </a:lnTo>
                  <a:lnTo>
                    <a:pt x="101" y="138"/>
                  </a:lnTo>
                  <a:lnTo>
                    <a:pt x="103" y="150"/>
                  </a:lnTo>
                  <a:lnTo>
                    <a:pt x="104" y="162"/>
                  </a:lnTo>
                  <a:lnTo>
                    <a:pt x="104" y="167"/>
                  </a:lnTo>
                  <a:lnTo>
                    <a:pt x="108" y="170"/>
                  </a:lnTo>
                  <a:lnTo>
                    <a:pt x="109" y="173"/>
                  </a:lnTo>
                  <a:lnTo>
                    <a:pt x="111" y="175"/>
                  </a:lnTo>
                  <a:lnTo>
                    <a:pt x="114" y="177"/>
                  </a:lnTo>
                  <a:lnTo>
                    <a:pt x="118" y="178"/>
                  </a:lnTo>
                  <a:lnTo>
                    <a:pt x="119" y="182"/>
                  </a:lnTo>
                  <a:lnTo>
                    <a:pt x="121" y="185"/>
                  </a:lnTo>
                  <a:lnTo>
                    <a:pt x="121" y="187"/>
                  </a:lnTo>
                  <a:lnTo>
                    <a:pt x="121" y="190"/>
                  </a:lnTo>
                  <a:lnTo>
                    <a:pt x="121" y="194"/>
                  </a:lnTo>
                  <a:lnTo>
                    <a:pt x="119" y="197"/>
                  </a:lnTo>
                  <a:lnTo>
                    <a:pt x="116" y="199"/>
                  </a:lnTo>
                  <a:lnTo>
                    <a:pt x="116" y="200"/>
                  </a:lnTo>
                  <a:lnTo>
                    <a:pt x="113" y="200"/>
                  </a:lnTo>
                  <a:lnTo>
                    <a:pt x="111" y="202"/>
                  </a:lnTo>
                  <a:lnTo>
                    <a:pt x="108" y="200"/>
                  </a:lnTo>
                  <a:lnTo>
                    <a:pt x="104" y="200"/>
                  </a:lnTo>
                  <a:lnTo>
                    <a:pt x="103" y="200"/>
                  </a:lnTo>
                  <a:lnTo>
                    <a:pt x="99" y="202"/>
                  </a:lnTo>
                  <a:lnTo>
                    <a:pt x="96" y="205"/>
                  </a:lnTo>
                  <a:lnTo>
                    <a:pt x="94" y="209"/>
                  </a:lnTo>
                  <a:lnTo>
                    <a:pt x="93" y="210"/>
                  </a:lnTo>
                  <a:lnTo>
                    <a:pt x="94" y="214"/>
                  </a:lnTo>
                  <a:lnTo>
                    <a:pt x="96" y="219"/>
                  </a:lnTo>
                  <a:lnTo>
                    <a:pt x="99" y="224"/>
                  </a:lnTo>
                  <a:lnTo>
                    <a:pt x="103" y="227"/>
                  </a:lnTo>
                  <a:lnTo>
                    <a:pt x="104" y="231"/>
                  </a:lnTo>
                  <a:lnTo>
                    <a:pt x="104" y="236"/>
                  </a:lnTo>
                  <a:lnTo>
                    <a:pt x="103" y="236"/>
                  </a:lnTo>
                  <a:lnTo>
                    <a:pt x="103" y="237"/>
                  </a:lnTo>
                  <a:lnTo>
                    <a:pt x="99" y="241"/>
                  </a:lnTo>
                  <a:lnTo>
                    <a:pt x="96" y="241"/>
                  </a:lnTo>
                  <a:lnTo>
                    <a:pt x="94" y="242"/>
                  </a:lnTo>
                  <a:lnTo>
                    <a:pt x="91" y="241"/>
                  </a:lnTo>
                  <a:lnTo>
                    <a:pt x="89" y="241"/>
                  </a:lnTo>
                  <a:lnTo>
                    <a:pt x="87" y="237"/>
                  </a:lnTo>
                  <a:lnTo>
                    <a:pt x="82" y="232"/>
                  </a:lnTo>
                  <a:lnTo>
                    <a:pt x="77" y="227"/>
                  </a:lnTo>
                  <a:lnTo>
                    <a:pt x="76" y="225"/>
                  </a:lnTo>
                  <a:lnTo>
                    <a:pt x="72" y="224"/>
                  </a:lnTo>
                  <a:lnTo>
                    <a:pt x="71" y="222"/>
                  </a:lnTo>
                  <a:lnTo>
                    <a:pt x="67" y="222"/>
                  </a:lnTo>
                  <a:lnTo>
                    <a:pt x="64" y="222"/>
                  </a:lnTo>
                  <a:lnTo>
                    <a:pt x="59" y="224"/>
                  </a:lnTo>
                  <a:lnTo>
                    <a:pt x="57" y="224"/>
                  </a:lnTo>
                  <a:lnTo>
                    <a:pt x="56" y="225"/>
                  </a:lnTo>
                  <a:lnTo>
                    <a:pt x="54" y="229"/>
                  </a:lnTo>
                  <a:lnTo>
                    <a:pt x="50" y="232"/>
                  </a:lnTo>
                  <a:lnTo>
                    <a:pt x="50" y="236"/>
                  </a:lnTo>
                  <a:lnTo>
                    <a:pt x="47" y="239"/>
                  </a:lnTo>
                  <a:lnTo>
                    <a:pt x="45" y="241"/>
                  </a:lnTo>
                  <a:lnTo>
                    <a:pt x="44" y="242"/>
                  </a:lnTo>
                  <a:lnTo>
                    <a:pt x="42" y="244"/>
                  </a:lnTo>
                  <a:lnTo>
                    <a:pt x="35" y="244"/>
                  </a:lnTo>
                  <a:lnTo>
                    <a:pt x="30" y="242"/>
                  </a:lnTo>
                  <a:lnTo>
                    <a:pt x="25" y="242"/>
                  </a:lnTo>
                  <a:lnTo>
                    <a:pt x="22" y="244"/>
                  </a:lnTo>
                  <a:lnTo>
                    <a:pt x="19" y="244"/>
                  </a:lnTo>
                  <a:lnTo>
                    <a:pt x="15" y="246"/>
                  </a:lnTo>
                  <a:lnTo>
                    <a:pt x="14" y="249"/>
                  </a:lnTo>
                  <a:lnTo>
                    <a:pt x="10" y="251"/>
                  </a:lnTo>
                  <a:lnTo>
                    <a:pt x="8" y="254"/>
                  </a:lnTo>
                  <a:lnTo>
                    <a:pt x="5" y="256"/>
                  </a:lnTo>
                  <a:lnTo>
                    <a:pt x="3" y="256"/>
                  </a:lnTo>
                  <a:lnTo>
                    <a:pt x="0" y="256"/>
                  </a:lnTo>
                </a:path>
              </a:pathLst>
            </a:custGeom>
            <a:noFill/>
            <a:ln w="3175">
              <a:solidFill>
                <a:srgbClr val="C32D9B"/>
              </a:solidFill>
              <a:prstDash val="solid"/>
              <a:round/>
              <a:headEnd/>
              <a:tailEnd/>
            </a:ln>
          </p:spPr>
          <p:txBody>
            <a:bodyPr/>
            <a:lstStyle/>
            <a:p>
              <a:pPr>
                <a:defRPr/>
              </a:pPr>
              <a:endParaRPr lang="de-AT" dirty="0"/>
            </a:p>
          </p:txBody>
        </p:sp>
        <p:sp>
          <p:nvSpPr>
            <p:cNvPr id="272390" name="Freeform 6"/>
            <p:cNvSpPr>
              <a:spLocks/>
            </p:cNvSpPr>
            <p:nvPr userDrawn="1"/>
          </p:nvSpPr>
          <p:spPr bwMode="auto">
            <a:xfrm>
              <a:off x="5633" y="4039"/>
              <a:ext cx="19" cy="21"/>
            </a:xfrm>
            <a:custGeom>
              <a:avLst/>
              <a:gdLst/>
              <a:ahLst/>
              <a:cxnLst>
                <a:cxn ang="0">
                  <a:pos x="16" y="32"/>
                </a:cxn>
                <a:cxn ang="0">
                  <a:pos x="13" y="31"/>
                </a:cxn>
                <a:cxn ang="0">
                  <a:pos x="10" y="29"/>
                </a:cxn>
                <a:cxn ang="0">
                  <a:pos x="6" y="29"/>
                </a:cxn>
                <a:cxn ang="0">
                  <a:pos x="5" y="25"/>
                </a:cxn>
                <a:cxn ang="0">
                  <a:pos x="3" y="24"/>
                </a:cxn>
                <a:cxn ang="0">
                  <a:pos x="1" y="20"/>
                </a:cxn>
                <a:cxn ang="0">
                  <a:pos x="0" y="17"/>
                </a:cxn>
                <a:cxn ang="0">
                  <a:pos x="0" y="15"/>
                </a:cxn>
                <a:cxn ang="0">
                  <a:pos x="0" y="12"/>
                </a:cxn>
                <a:cxn ang="0">
                  <a:pos x="1" y="9"/>
                </a:cxn>
                <a:cxn ang="0">
                  <a:pos x="3" y="7"/>
                </a:cxn>
                <a:cxn ang="0">
                  <a:pos x="5" y="5"/>
                </a:cxn>
                <a:cxn ang="0">
                  <a:pos x="6" y="2"/>
                </a:cxn>
                <a:cxn ang="0">
                  <a:pos x="10" y="2"/>
                </a:cxn>
                <a:cxn ang="0">
                  <a:pos x="13" y="0"/>
                </a:cxn>
                <a:cxn ang="0">
                  <a:pos x="16" y="0"/>
                </a:cxn>
                <a:cxn ang="0">
                  <a:pos x="18" y="2"/>
                </a:cxn>
                <a:cxn ang="0">
                  <a:pos x="21" y="2"/>
                </a:cxn>
                <a:cxn ang="0">
                  <a:pos x="23" y="4"/>
                </a:cxn>
                <a:cxn ang="0">
                  <a:pos x="26" y="5"/>
                </a:cxn>
                <a:cxn ang="0">
                  <a:pos x="28" y="9"/>
                </a:cxn>
                <a:cxn ang="0">
                  <a:pos x="28" y="12"/>
                </a:cxn>
                <a:cxn ang="0">
                  <a:pos x="30" y="14"/>
                </a:cxn>
                <a:cxn ang="0">
                  <a:pos x="30" y="17"/>
                </a:cxn>
                <a:cxn ang="0">
                  <a:pos x="30" y="20"/>
                </a:cxn>
                <a:cxn ang="0">
                  <a:pos x="28" y="24"/>
                </a:cxn>
                <a:cxn ang="0">
                  <a:pos x="28" y="25"/>
                </a:cxn>
                <a:cxn ang="0">
                  <a:pos x="26" y="27"/>
                </a:cxn>
                <a:cxn ang="0">
                  <a:pos x="23" y="29"/>
                </a:cxn>
                <a:cxn ang="0">
                  <a:pos x="20" y="31"/>
                </a:cxn>
                <a:cxn ang="0">
                  <a:pos x="18" y="31"/>
                </a:cxn>
                <a:cxn ang="0">
                  <a:pos x="16" y="32"/>
                </a:cxn>
              </a:cxnLst>
              <a:rect l="0" t="0" r="r" b="b"/>
              <a:pathLst>
                <a:path w="30" h="32">
                  <a:moveTo>
                    <a:pt x="16" y="32"/>
                  </a:moveTo>
                  <a:lnTo>
                    <a:pt x="13" y="31"/>
                  </a:lnTo>
                  <a:lnTo>
                    <a:pt x="10" y="29"/>
                  </a:lnTo>
                  <a:lnTo>
                    <a:pt x="6" y="29"/>
                  </a:lnTo>
                  <a:lnTo>
                    <a:pt x="5" y="25"/>
                  </a:lnTo>
                  <a:lnTo>
                    <a:pt x="3" y="24"/>
                  </a:lnTo>
                  <a:lnTo>
                    <a:pt x="1" y="20"/>
                  </a:lnTo>
                  <a:lnTo>
                    <a:pt x="0" y="17"/>
                  </a:lnTo>
                  <a:lnTo>
                    <a:pt x="0" y="15"/>
                  </a:lnTo>
                  <a:lnTo>
                    <a:pt x="0" y="12"/>
                  </a:lnTo>
                  <a:lnTo>
                    <a:pt x="1" y="9"/>
                  </a:lnTo>
                  <a:lnTo>
                    <a:pt x="3" y="7"/>
                  </a:lnTo>
                  <a:lnTo>
                    <a:pt x="5" y="5"/>
                  </a:lnTo>
                  <a:lnTo>
                    <a:pt x="6" y="2"/>
                  </a:lnTo>
                  <a:lnTo>
                    <a:pt x="10" y="2"/>
                  </a:lnTo>
                  <a:lnTo>
                    <a:pt x="13" y="0"/>
                  </a:lnTo>
                  <a:lnTo>
                    <a:pt x="16" y="0"/>
                  </a:lnTo>
                  <a:lnTo>
                    <a:pt x="18" y="2"/>
                  </a:lnTo>
                  <a:lnTo>
                    <a:pt x="21" y="2"/>
                  </a:lnTo>
                  <a:lnTo>
                    <a:pt x="23" y="4"/>
                  </a:lnTo>
                  <a:lnTo>
                    <a:pt x="26" y="5"/>
                  </a:lnTo>
                  <a:lnTo>
                    <a:pt x="28" y="9"/>
                  </a:lnTo>
                  <a:lnTo>
                    <a:pt x="28" y="12"/>
                  </a:lnTo>
                  <a:lnTo>
                    <a:pt x="30" y="14"/>
                  </a:lnTo>
                  <a:lnTo>
                    <a:pt x="30" y="17"/>
                  </a:lnTo>
                  <a:lnTo>
                    <a:pt x="30" y="20"/>
                  </a:lnTo>
                  <a:lnTo>
                    <a:pt x="28" y="24"/>
                  </a:lnTo>
                  <a:lnTo>
                    <a:pt x="28" y="25"/>
                  </a:lnTo>
                  <a:lnTo>
                    <a:pt x="26" y="27"/>
                  </a:lnTo>
                  <a:lnTo>
                    <a:pt x="23" y="29"/>
                  </a:lnTo>
                  <a:lnTo>
                    <a:pt x="20" y="31"/>
                  </a:lnTo>
                  <a:lnTo>
                    <a:pt x="18" y="31"/>
                  </a:lnTo>
                  <a:lnTo>
                    <a:pt x="16" y="32"/>
                  </a:lnTo>
                  <a:close/>
                </a:path>
              </a:pathLst>
            </a:custGeom>
            <a:solidFill>
              <a:srgbClr val="C32D9B"/>
            </a:solidFill>
            <a:ln w="9525">
              <a:noFill/>
              <a:round/>
              <a:headEnd/>
              <a:tailEnd/>
            </a:ln>
          </p:spPr>
          <p:txBody>
            <a:bodyPr/>
            <a:lstStyle/>
            <a:p>
              <a:pPr>
                <a:defRPr/>
              </a:pPr>
              <a:endParaRPr lang="de-AT" dirty="0"/>
            </a:p>
          </p:txBody>
        </p:sp>
        <p:sp>
          <p:nvSpPr>
            <p:cNvPr id="272391" name="Freeform 7"/>
            <p:cNvSpPr>
              <a:spLocks/>
            </p:cNvSpPr>
            <p:nvPr userDrawn="1"/>
          </p:nvSpPr>
          <p:spPr bwMode="auto">
            <a:xfrm>
              <a:off x="5633" y="4039"/>
              <a:ext cx="19" cy="21"/>
            </a:xfrm>
            <a:custGeom>
              <a:avLst/>
              <a:gdLst/>
              <a:ahLst/>
              <a:cxnLst>
                <a:cxn ang="0">
                  <a:pos x="16" y="32"/>
                </a:cxn>
                <a:cxn ang="0">
                  <a:pos x="13" y="31"/>
                </a:cxn>
                <a:cxn ang="0">
                  <a:pos x="10" y="29"/>
                </a:cxn>
                <a:cxn ang="0">
                  <a:pos x="6" y="29"/>
                </a:cxn>
                <a:cxn ang="0">
                  <a:pos x="5" y="25"/>
                </a:cxn>
                <a:cxn ang="0">
                  <a:pos x="3" y="24"/>
                </a:cxn>
                <a:cxn ang="0">
                  <a:pos x="1" y="20"/>
                </a:cxn>
                <a:cxn ang="0">
                  <a:pos x="0" y="17"/>
                </a:cxn>
                <a:cxn ang="0">
                  <a:pos x="0" y="15"/>
                </a:cxn>
                <a:cxn ang="0">
                  <a:pos x="0" y="12"/>
                </a:cxn>
                <a:cxn ang="0">
                  <a:pos x="1" y="9"/>
                </a:cxn>
                <a:cxn ang="0">
                  <a:pos x="3" y="7"/>
                </a:cxn>
                <a:cxn ang="0">
                  <a:pos x="5" y="5"/>
                </a:cxn>
                <a:cxn ang="0">
                  <a:pos x="6" y="2"/>
                </a:cxn>
                <a:cxn ang="0">
                  <a:pos x="10" y="2"/>
                </a:cxn>
                <a:cxn ang="0">
                  <a:pos x="13" y="0"/>
                </a:cxn>
                <a:cxn ang="0">
                  <a:pos x="16" y="0"/>
                </a:cxn>
                <a:cxn ang="0">
                  <a:pos x="18" y="2"/>
                </a:cxn>
                <a:cxn ang="0">
                  <a:pos x="21" y="2"/>
                </a:cxn>
                <a:cxn ang="0">
                  <a:pos x="23" y="4"/>
                </a:cxn>
                <a:cxn ang="0">
                  <a:pos x="26" y="5"/>
                </a:cxn>
                <a:cxn ang="0">
                  <a:pos x="28" y="9"/>
                </a:cxn>
                <a:cxn ang="0">
                  <a:pos x="28" y="12"/>
                </a:cxn>
                <a:cxn ang="0">
                  <a:pos x="30" y="14"/>
                </a:cxn>
                <a:cxn ang="0">
                  <a:pos x="30" y="17"/>
                </a:cxn>
                <a:cxn ang="0">
                  <a:pos x="30" y="20"/>
                </a:cxn>
                <a:cxn ang="0">
                  <a:pos x="28" y="24"/>
                </a:cxn>
                <a:cxn ang="0">
                  <a:pos x="28" y="25"/>
                </a:cxn>
                <a:cxn ang="0">
                  <a:pos x="26" y="27"/>
                </a:cxn>
                <a:cxn ang="0">
                  <a:pos x="23" y="29"/>
                </a:cxn>
                <a:cxn ang="0">
                  <a:pos x="20" y="31"/>
                </a:cxn>
                <a:cxn ang="0">
                  <a:pos x="18" y="31"/>
                </a:cxn>
                <a:cxn ang="0">
                  <a:pos x="16" y="32"/>
                </a:cxn>
              </a:cxnLst>
              <a:rect l="0" t="0" r="r" b="b"/>
              <a:pathLst>
                <a:path w="30" h="32">
                  <a:moveTo>
                    <a:pt x="16" y="32"/>
                  </a:moveTo>
                  <a:lnTo>
                    <a:pt x="13" y="31"/>
                  </a:lnTo>
                  <a:lnTo>
                    <a:pt x="10" y="29"/>
                  </a:lnTo>
                  <a:lnTo>
                    <a:pt x="6" y="29"/>
                  </a:lnTo>
                  <a:lnTo>
                    <a:pt x="5" y="25"/>
                  </a:lnTo>
                  <a:lnTo>
                    <a:pt x="3" y="24"/>
                  </a:lnTo>
                  <a:lnTo>
                    <a:pt x="1" y="20"/>
                  </a:lnTo>
                  <a:lnTo>
                    <a:pt x="0" y="17"/>
                  </a:lnTo>
                  <a:lnTo>
                    <a:pt x="0" y="15"/>
                  </a:lnTo>
                  <a:lnTo>
                    <a:pt x="0" y="12"/>
                  </a:lnTo>
                  <a:lnTo>
                    <a:pt x="1" y="9"/>
                  </a:lnTo>
                  <a:lnTo>
                    <a:pt x="3" y="7"/>
                  </a:lnTo>
                  <a:lnTo>
                    <a:pt x="5" y="5"/>
                  </a:lnTo>
                  <a:lnTo>
                    <a:pt x="6" y="2"/>
                  </a:lnTo>
                  <a:lnTo>
                    <a:pt x="10" y="2"/>
                  </a:lnTo>
                  <a:lnTo>
                    <a:pt x="13" y="0"/>
                  </a:lnTo>
                  <a:lnTo>
                    <a:pt x="16" y="0"/>
                  </a:lnTo>
                  <a:lnTo>
                    <a:pt x="18" y="2"/>
                  </a:lnTo>
                  <a:lnTo>
                    <a:pt x="21" y="2"/>
                  </a:lnTo>
                  <a:lnTo>
                    <a:pt x="23" y="4"/>
                  </a:lnTo>
                  <a:lnTo>
                    <a:pt x="26" y="5"/>
                  </a:lnTo>
                  <a:lnTo>
                    <a:pt x="28" y="9"/>
                  </a:lnTo>
                  <a:lnTo>
                    <a:pt x="28" y="12"/>
                  </a:lnTo>
                  <a:lnTo>
                    <a:pt x="30" y="14"/>
                  </a:lnTo>
                  <a:lnTo>
                    <a:pt x="30" y="17"/>
                  </a:lnTo>
                  <a:lnTo>
                    <a:pt x="30" y="20"/>
                  </a:lnTo>
                  <a:lnTo>
                    <a:pt x="28" y="24"/>
                  </a:lnTo>
                  <a:lnTo>
                    <a:pt x="28" y="25"/>
                  </a:lnTo>
                  <a:lnTo>
                    <a:pt x="26" y="27"/>
                  </a:lnTo>
                  <a:lnTo>
                    <a:pt x="23" y="29"/>
                  </a:lnTo>
                  <a:lnTo>
                    <a:pt x="20" y="31"/>
                  </a:lnTo>
                  <a:lnTo>
                    <a:pt x="18" y="31"/>
                  </a:lnTo>
                  <a:lnTo>
                    <a:pt x="16" y="32"/>
                  </a:lnTo>
                </a:path>
              </a:pathLst>
            </a:custGeom>
            <a:noFill/>
            <a:ln w="3175">
              <a:solidFill>
                <a:srgbClr val="C32D9B"/>
              </a:solidFill>
              <a:prstDash val="solid"/>
              <a:round/>
              <a:headEnd/>
              <a:tailEnd/>
            </a:ln>
          </p:spPr>
          <p:txBody>
            <a:bodyPr/>
            <a:lstStyle/>
            <a:p>
              <a:pPr>
                <a:defRPr/>
              </a:pPr>
              <a:endParaRPr lang="de-AT" dirty="0"/>
            </a:p>
          </p:txBody>
        </p:sp>
        <p:sp>
          <p:nvSpPr>
            <p:cNvPr id="272392" name="Freeform 8"/>
            <p:cNvSpPr>
              <a:spLocks/>
            </p:cNvSpPr>
            <p:nvPr userDrawn="1"/>
          </p:nvSpPr>
          <p:spPr bwMode="auto">
            <a:xfrm>
              <a:off x="5643" y="4044"/>
              <a:ext cx="7" cy="11"/>
            </a:xfrm>
            <a:custGeom>
              <a:avLst/>
              <a:gdLst/>
              <a:ahLst/>
              <a:cxnLst>
                <a:cxn ang="0">
                  <a:pos x="0" y="18"/>
                </a:cxn>
                <a:cxn ang="0">
                  <a:pos x="3" y="17"/>
                </a:cxn>
                <a:cxn ang="0">
                  <a:pos x="5" y="17"/>
                </a:cxn>
                <a:cxn ang="0">
                  <a:pos x="5" y="15"/>
                </a:cxn>
                <a:cxn ang="0">
                  <a:pos x="8" y="12"/>
                </a:cxn>
                <a:cxn ang="0">
                  <a:pos x="8" y="10"/>
                </a:cxn>
                <a:cxn ang="0">
                  <a:pos x="6" y="7"/>
                </a:cxn>
                <a:cxn ang="0">
                  <a:pos x="5" y="5"/>
                </a:cxn>
                <a:cxn ang="0">
                  <a:pos x="3" y="2"/>
                </a:cxn>
                <a:cxn ang="0">
                  <a:pos x="1" y="0"/>
                </a:cxn>
                <a:cxn ang="0">
                  <a:pos x="3" y="0"/>
                </a:cxn>
                <a:cxn ang="0">
                  <a:pos x="5" y="2"/>
                </a:cxn>
                <a:cxn ang="0">
                  <a:pos x="6" y="2"/>
                </a:cxn>
                <a:cxn ang="0">
                  <a:pos x="8" y="5"/>
                </a:cxn>
                <a:cxn ang="0">
                  <a:pos x="10" y="5"/>
                </a:cxn>
                <a:cxn ang="0">
                  <a:pos x="10" y="7"/>
                </a:cxn>
                <a:cxn ang="0">
                  <a:pos x="11" y="10"/>
                </a:cxn>
                <a:cxn ang="0">
                  <a:pos x="11" y="12"/>
                </a:cxn>
                <a:cxn ang="0">
                  <a:pos x="8" y="15"/>
                </a:cxn>
                <a:cxn ang="0">
                  <a:pos x="6" y="17"/>
                </a:cxn>
                <a:cxn ang="0">
                  <a:pos x="3" y="18"/>
                </a:cxn>
                <a:cxn ang="0">
                  <a:pos x="0" y="18"/>
                </a:cxn>
              </a:cxnLst>
              <a:rect l="0" t="0" r="r" b="b"/>
              <a:pathLst>
                <a:path w="11" h="18">
                  <a:moveTo>
                    <a:pt x="0" y="18"/>
                  </a:moveTo>
                  <a:lnTo>
                    <a:pt x="3" y="17"/>
                  </a:lnTo>
                  <a:lnTo>
                    <a:pt x="5" y="17"/>
                  </a:lnTo>
                  <a:lnTo>
                    <a:pt x="5" y="15"/>
                  </a:lnTo>
                  <a:lnTo>
                    <a:pt x="8" y="12"/>
                  </a:lnTo>
                  <a:lnTo>
                    <a:pt x="8" y="10"/>
                  </a:lnTo>
                  <a:lnTo>
                    <a:pt x="6" y="7"/>
                  </a:lnTo>
                  <a:lnTo>
                    <a:pt x="5" y="5"/>
                  </a:lnTo>
                  <a:lnTo>
                    <a:pt x="3" y="2"/>
                  </a:lnTo>
                  <a:lnTo>
                    <a:pt x="1" y="0"/>
                  </a:lnTo>
                  <a:lnTo>
                    <a:pt x="3" y="0"/>
                  </a:lnTo>
                  <a:lnTo>
                    <a:pt x="5" y="2"/>
                  </a:lnTo>
                  <a:lnTo>
                    <a:pt x="6" y="2"/>
                  </a:lnTo>
                  <a:lnTo>
                    <a:pt x="8" y="5"/>
                  </a:lnTo>
                  <a:lnTo>
                    <a:pt x="10" y="5"/>
                  </a:lnTo>
                  <a:lnTo>
                    <a:pt x="10" y="7"/>
                  </a:lnTo>
                  <a:lnTo>
                    <a:pt x="11" y="10"/>
                  </a:lnTo>
                  <a:lnTo>
                    <a:pt x="11" y="12"/>
                  </a:lnTo>
                  <a:lnTo>
                    <a:pt x="8" y="15"/>
                  </a:lnTo>
                  <a:lnTo>
                    <a:pt x="6" y="17"/>
                  </a:lnTo>
                  <a:lnTo>
                    <a:pt x="3" y="18"/>
                  </a:lnTo>
                  <a:lnTo>
                    <a:pt x="0" y="18"/>
                  </a:lnTo>
                  <a:close/>
                </a:path>
              </a:pathLst>
            </a:custGeom>
            <a:solidFill>
              <a:srgbClr val="FFFFFF"/>
            </a:solidFill>
            <a:ln w="9525">
              <a:noFill/>
              <a:round/>
              <a:headEnd/>
              <a:tailEnd/>
            </a:ln>
          </p:spPr>
          <p:txBody>
            <a:bodyPr/>
            <a:lstStyle/>
            <a:p>
              <a:pPr>
                <a:defRPr/>
              </a:pPr>
              <a:endParaRPr lang="de-AT" dirty="0"/>
            </a:p>
          </p:txBody>
        </p:sp>
        <p:sp>
          <p:nvSpPr>
            <p:cNvPr id="272393" name="Freeform 9"/>
            <p:cNvSpPr>
              <a:spLocks/>
            </p:cNvSpPr>
            <p:nvPr userDrawn="1"/>
          </p:nvSpPr>
          <p:spPr bwMode="auto">
            <a:xfrm>
              <a:off x="5550" y="4145"/>
              <a:ext cx="80" cy="68"/>
            </a:xfrm>
            <a:custGeom>
              <a:avLst/>
              <a:gdLst/>
              <a:ahLst/>
              <a:cxnLst>
                <a:cxn ang="0">
                  <a:pos x="29" y="99"/>
                </a:cxn>
                <a:cxn ang="0">
                  <a:pos x="34" y="104"/>
                </a:cxn>
                <a:cxn ang="0">
                  <a:pos x="41" y="106"/>
                </a:cxn>
                <a:cxn ang="0">
                  <a:pos x="49" y="104"/>
                </a:cxn>
                <a:cxn ang="0">
                  <a:pos x="56" y="99"/>
                </a:cxn>
                <a:cxn ang="0">
                  <a:pos x="58" y="99"/>
                </a:cxn>
                <a:cxn ang="0">
                  <a:pos x="64" y="101"/>
                </a:cxn>
                <a:cxn ang="0">
                  <a:pos x="69" y="99"/>
                </a:cxn>
                <a:cxn ang="0">
                  <a:pos x="81" y="93"/>
                </a:cxn>
                <a:cxn ang="0">
                  <a:pos x="88" y="84"/>
                </a:cxn>
                <a:cxn ang="0">
                  <a:pos x="95" y="81"/>
                </a:cxn>
                <a:cxn ang="0">
                  <a:pos x="101" y="83"/>
                </a:cxn>
                <a:cxn ang="0">
                  <a:pos x="110" y="83"/>
                </a:cxn>
                <a:cxn ang="0">
                  <a:pos x="115" y="79"/>
                </a:cxn>
                <a:cxn ang="0">
                  <a:pos x="115" y="76"/>
                </a:cxn>
                <a:cxn ang="0">
                  <a:pos x="115" y="73"/>
                </a:cxn>
                <a:cxn ang="0">
                  <a:pos x="118" y="69"/>
                </a:cxn>
                <a:cxn ang="0">
                  <a:pos x="123" y="64"/>
                </a:cxn>
                <a:cxn ang="0">
                  <a:pos x="125" y="61"/>
                </a:cxn>
                <a:cxn ang="0">
                  <a:pos x="126" y="54"/>
                </a:cxn>
                <a:cxn ang="0">
                  <a:pos x="121" y="41"/>
                </a:cxn>
                <a:cxn ang="0">
                  <a:pos x="120" y="34"/>
                </a:cxn>
                <a:cxn ang="0">
                  <a:pos x="120" y="14"/>
                </a:cxn>
                <a:cxn ang="0">
                  <a:pos x="118" y="5"/>
                </a:cxn>
                <a:cxn ang="0">
                  <a:pos x="115" y="22"/>
                </a:cxn>
                <a:cxn ang="0">
                  <a:pos x="113" y="39"/>
                </a:cxn>
                <a:cxn ang="0">
                  <a:pos x="113" y="52"/>
                </a:cxn>
                <a:cxn ang="0">
                  <a:pos x="111" y="57"/>
                </a:cxn>
                <a:cxn ang="0">
                  <a:pos x="106" y="64"/>
                </a:cxn>
                <a:cxn ang="0">
                  <a:pos x="101" y="69"/>
                </a:cxn>
                <a:cxn ang="0">
                  <a:pos x="98" y="71"/>
                </a:cxn>
                <a:cxn ang="0">
                  <a:pos x="95" y="69"/>
                </a:cxn>
                <a:cxn ang="0">
                  <a:pos x="88" y="69"/>
                </a:cxn>
                <a:cxn ang="0">
                  <a:pos x="81" y="79"/>
                </a:cxn>
                <a:cxn ang="0">
                  <a:pos x="73" y="84"/>
                </a:cxn>
                <a:cxn ang="0">
                  <a:pos x="69" y="84"/>
                </a:cxn>
                <a:cxn ang="0">
                  <a:pos x="58" y="84"/>
                </a:cxn>
                <a:cxn ang="0">
                  <a:pos x="53" y="86"/>
                </a:cxn>
                <a:cxn ang="0">
                  <a:pos x="46" y="91"/>
                </a:cxn>
                <a:cxn ang="0">
                  <a:pos x="41" y="93"/>
                </a:cxn>
                <a:cxn ang="0">
                  <a:pos x="32" y="93"/>
                </a:cxn>
                <a:cxn ang="0">
                  <a:pos x="27" y="91"/>
                </a:cxn>
                <a:cxn ang="0">
                  <a:pos x="17" y="89"/>
                </a:cxn>
                <a:cxn ang="0">
                  <a:pos x="7" y="91"/>
                </a:cxn>
                <a:cxn ang="0">
                  <a:pos x="11" y="93"/>
                </a:cxn>
                <a:cxn ang="0">
                  <a:pos x="26" y="98"/>
                </a:cxn>
              </a:cxnLst>
              <a:rect l="0" t="0" r="r" b="b"/>
              <a:pathLst>
                <a:path w="126" h="106">
                  <a:moveTo>
                    <a:pt x="26" y="98"/>
                  </a:moveTo>
                  <a:lnTo>
                    <a:pt x="29" y="99"/>
                  </a:lnTo>
                  <a:lnTo>
                    <a:pt x="29" y="101"/>
                  </a:lnTo>
                  <a:lnTo>
                    <a:pt x="34" y="104"/>
                  </a:lnTo>
                  <a:lnTo>
                    <a:pt x="37" y="104"/>
                  </a:lnTo>
                  <a:lnTo>
                    <a:pt x="41" y="106"/>
                  </a:lnTo>
                  <a:lnTo>
                    <a:pt x="46" y="104"/>
                  </a:lnTo>
                  <a:lnTo>
                    <a:pt x="49" y="104"/>
                  </a:lnTo>
                  <a:lnTo>
                    <a:pt x="53" y="103"/>
                  </a:lnTo>
                  <a:lnTo>
                    <a:pt x="56" y="99"/>
                  </a:lnTo>
                  <a:lnTo>
                    <a:pt x="58" y="99"/>
                  </a:lnTo>
                  <a:lnTo>
                    <a:pt x="58" y="99"/>
                  </a:lnTo>
                  <a:lnTo>
                    <a:pt x="63" y="101"/>
                  </a:lnTo>
                  <a:lnTo>
                    <a:pt x="64" y="101"/>
                  </a:lnTo>
                  <a:lnTo>
                    <a:pt x="66" y="101"/>
                  </a:lnTo>
                  <a:lnTo>
                    <a:pt x="69" y="99"/>
                  </a:lnTo>
                  <a:lnTo>
                    <a:pt x="74" y="98"/>
                  </a:lnTo>
                  <a:lnTo>
                    <a:pt x="81" y="93"/>
                  </a:lnTo>
                  <a:lnTo>
                    <a:pt x="86" y="89"/>
                  </a:lnTo>
                  <a:lnTo>
                    <a:pt x="88" y="84"/>
                  </a:lnTo>
                  <a:lnTo>
                    <a:pt x="93" y="81"/>
                  </a:lnTo>
                  <a:lnTo>
                    <a:pt x="95" y="81"/>
                  </a:lnTo>
                  <a:lnTo>
                    <a:pt x="96" y="81"/>
                  </a:lnTo>
                  <a:lnTo>
                    <a:pt x="101" y="83"/>
                  </a:lnTo>
                  <a:lnTo>
                    <a:pt x="106" y="84"/>
                  </a:lnTo>
                  <a:lnTo>
                    <a:pt x="110" y="83"/>
                  </a:lnTo>
                  <a:lnTo>
                    <a:pt x="111" y="81"/>
                  </a:lnTo>
                  <a:lnTo>
                    <a:pt x="115" y="79"/>
                  </a:lnTo>
                  <a:lnTo>
                    <a:pt x="115" y="78"/>
                  </a:lnTo>
                  <a:lnTo>
                    <a:pt x="115" y="76"/>
                  </a:lnTo>
                  <a:lnTo>
                    <a:pt x="115" y="76"/>
                  </a:lnTo>
                  <a:lnTo>
                    <a:pt x="115" y="73"/>
                  </a:lnTo>
                  <a:lnTo>
                    <a:pt x="116" y="71"/>
                  </a:lnTo>
                  <a:lnTo>
                    <a:pt x="118" y="69"/>
                  </a:lnTo>
                  <a:lnTo>
                    <a:pt x="121" y="66"/>
                  </a:lnTo>
                  <a:lnTo>
                    <a:pt x="123" y="64"/>
                  </a:lnTo>
                  <a:lnTo>
                    <a:pt x="125" y="62"/>
                  </a:lnTo>
                  <a:lnTo>
                    <a:pt x="125" y="61"/>
                  </a:lnTo>
                  <a:lnTo>
                    <a:pt x="126" y="57"/>
                  </a:lnTo>
                  <a:lnTo>
                    <a:pt x="126" y="54"/>
                  </a:lnTo>
                  <a:lnTo>
                    <a:pt x="125" y="49"/>
                  </a:lnTo>
                  <a:lnTo>
                    <a:pt x="121" y="41"/>
                  </a:lnTo>
                  <a:lnTo>
                    <a:pt x="121" y="37"/>
                  </a:lnTo>
                  <a:lnTo>
                    <a:pt x="120" y="34"/>
                  </a:lnTo>
                  <a:lnTo>
                    <a:pt x="120" y="24"/>
                  </a:lnTo>
                  <a:lnTo>
                    <a:pt x="120" y="14"/>
                  </a:lnTo>
                  <a:lnTo>
                    <a:pt x="120" y="0"/>
                  </a:lnTo>
                  <a:lnTo>
                    <a:pt x="118" y="5"/>
                  </a:lnTo>
                  <a:lnTo>
                    <a:pt x="115" y="15"/>
                  </a:lnTo>
                  <a:lnTo>
                    <a:pt x="115" y="22"/>
                  </a:lnTo>
                  <a:lnTo>
                    <a:pt x="113" y="31"/>
                  </a:lnTo>
                  <a:lnTo>
                    <a:pt x="113" y="39"/>
                  </a:lnTo>
                  <a:lnTo>
                    <a:pt x="113" y="49"/>
                  </a:lnTo>
                  <a:lnTo>
                    <a:pt x="113" y="52"/>
                  </a:lnTo>
                  <a:lnTo>
                    <a:pt x="113" y="56"/>
                  </a:lnTo>
                  <a:lnTo>
                    <a:pt x="111" y="57"/>
                  </a:lnTo>
                  <a:lnTo>
                    <a:pt x="110" y="61"/>
                  </a:lnTo>
                  <a:lnTo>
                    <a:pt x="106" y="64"/>
                  </a:lnTo>
                  <a:lnTo>
                    <a:pt x="101" y="69"/>
                  </a:lnTo>
                  <a:lnTo>
                    <a:pt x="101" y="69"/>
                  </a:lnTo>
                  <a:lnTo>
                    <a:pt x="101" y="69"/>
                  </a:lnTo>
                  <a:lnTo>
                    <a:pt x="98" y="71"/>
                  </a:lnTo>
                  <a:lnTo>
                    <a:pt x="96" y="69"/>
                  </a:lnTo>
                  <a:lnTo>
                    <a:pt x="95" y="69"/>
                  </a:lnTo>
                  <a:lnTo>
                    <a:pt x="89" y="69"/>
                  </a:lnTo>
                  <a:lnTo>
                    <a:pt x="88" y="69"/>
                  </a:lnTo>
                  <a:lnTo>
                    <a:pt x="86" y="71"/>
                  </a:lnTo>
                  <a:lnTo>
                    <a:pt x="81" y="79"/>
                  </a:lnTo>
                  <a:lnTo>
                    <a:pt x="76" y="83"/>
                  </a:lnTo>
                  <a:lnTo>
                    <a:pt x="73" y="84"/>
                  </a:lnTo>
                  <a:lnTo>
                    <a:pt x="71" y="84"/>
                  </a:lnTo>
                  <a:lnTo>
                    <a:pt x="69" y="84"/>
                  </a:lnTo>
                  <a:lnTo>
                    <a:pt x="66" y="84"/>
                  </a:lnTo>
                  <a:lnTo>
                    <a:pt x="58" y="84"/>
                  </a:lnTo>
                  <a:lnTo>
                    <a:pt x="54" y="86"/>
                  </a:lnTo>
                  <a:lnTo>
                    <a:pt x="53" y="86"/>
                  </a:lnTo>
                  <a:lnTo>
                    <a:pt x="49" y="88"/>
                  </a:lnTo>
                  <a:lnTo>
                    <a:pt x="46" y="91"/>
                  </a:lnTo>
                  <a:lnTo>
                    <a:pt x="42" y="93"/>
                  </a:lnTo>
                  <a:lnTo>
                    <a:pt x="41" y="93"/>
                  </a:lnTo>
                  <a:lnTo>
                    <a:pt x="37" y="93"/>
                  </a:lnTo>
                  <a:lnTo>
                    <a:pt x="32" y="93"/>
                  </a:lnTo>
                  <a:lnTo>
                    <a:pt x="31" y="93"/>
                  </a:lnTo>
                  <a:lnTo>
                    <a:pt x="27" y="91"/>
                  </a:lnTo>
                  <a:lnTo>
                    <a:pt x="21" y="91"/>
                  </a:lnTo>
                  <a:lnTo>
                    <a:pt x="17" y="89"/>
                  </a:lnTo>
                  <a:lnTo>
                    <a:pt x="12" y="91"/>
                  </a:lnTo>
                  <a:lnTo>
                    <a:pt x="7" y="91"/>
                  </a:lnTo>
                  <a:lnTo>
                    <a:pt x="0" y="93"/>
                  </a:lnTo>
                  <a:lnTo>
                    <a:pt x="11" y="93"/>
                  </a:lnTo>
                  <a:lnTo>
                    <a:pt x="16" y="94"/>
                  </a:lnTo>
                  <a:lnTo>
                    <a:pt x="26" y="98"/>
                  </a:lnTo>
                  <a:close/>
                </a:path>
              </a:pathLst>
            </a:custGeom>
            <a:solidFill>
              <a:srgbClr val="FFFFFF"/>
            </a:solidFill>
            <a:ln w="9525">
              <a:noFill/>
              <a:round/>
              <a:headEnd/>
              <a:tailEnd/>
            </a:ln>
          </p:spPr>
          <p:txBody>
            <a:bodyPr/>
            <a:lstStyle/>
            <a:p>
              <a:pPr>
                <a:defRPr/>
              </a:pPr>
              <a:endParaRPr lang="de-AT" dirty="0"/>
            </a:p>
          </p:txBody>
        </p:sp>
        <p:sp>
          <p:nvSpPr>
            <p:cNvPr id="272394" name="Freeform 10"/>
            <p:cNvSpPr>
              <a:spLocks/>
            </p:cNvSpPr>
            <p:nvPr userDrawn="1"/>
          </p:nvSpPr>
          <p:spPr bwMode="auto">
            <a:xfrm>
              <a:off x="5656" y="4187"/>
              <a:ext cx="17" cy="17"/>
            </a:xfrm>
            <a:custGeom>
              <a:avLst/>
              <a:gdLst/>
              <a:ahLst/>
              <a:cxnLst>
                <a:cxn ang="0">
                  <a:pos x="12" y="27"/>
                </a:cxn>
                <a:cxn ang="0">
                  <a:pos x="11" y="27"/>
                </a:cxn>
                <a:cxn ang="0">
                  <a:pos x="7" y="27"/>
                </a:cxn>
                <a:cxn ang="0">
                  <a:pos x="4" y="23"/>
                </a:cxn>
                <a:cxn ang="0">
                  <a:pos x="2" y="22"/>
                </a:cxn>
                <a:cxn ang="0">
                  <a:pos x="2" y="18"/>
                </a:cxn>
                <a:cxn ang="0">
                  <a:pos x="0" y="17"/>
                </a:cxn>
                <a:cxn ang="0">
                  <a:pos x="0" y="13"/>
                </a:cxn>
                <a:cxn ang="0">
                  <a:pos x="0" y="12"/>
                </a:cxn>
                <a:cxn ang="0">
                  <a:pos x="2" y="8"/>
                </a:cxn>
                <a:cxn ang="0">
                  <a:pos x="4" y="3"/>
                </a:cxn>
                <a:cxn ang="0">
                  <a:pos x="7" y="3"/>
                </a:cxn>
                <a:cxn ang="0">
                  <a:pos x="9" y="2"/>
                </a:cxn>
                <a:cxn ang="0">
                  <a:pos x="12" y="0"/>
                </a:cxn>
                <a:cxn ang="0">
                  <a:pos x="14" y="0"/>
                </a:cxn>
                <a:cxn ang="0">
                  <a:pos x="17" y="0"/>
                </a:cxn>
                <a:cxn ang="0">
                  <a:pos x="19" y="2"/>
                </a:cxn>
                <a:cxn ang="0">
                  <a:pos x="24" y="5"/>
                </a:cxn>
                <a:cxn ang="0">
                  <a:pos x="26" y="7"/>
                </a:cxn>
                <a:cxn ang="0">
                  <a:pos x="27" y="10"/>
                </a:cxn>
                <a:cxn ang="0">
                  <a:pos x="27" y="12"/>
                </a:cxn>
                <a:cxn ang="0">
                  <a:pos x="27" y="15"/>
                </a:cxn>
                <a:cxn ang="0">
                  <a:pos x="27" y="18"/>
                </a:cxn>
                <a:cxn ang="0">
                  <a:pos x="26" y="20"/>
                </a:cxn>
                <a:cxn ang="0">
                  <a:pos x="24" y="25"/>
                </a:cxn>
                <a:cxn ang="0">
                  <a:pos x="21" y="25"/>
                </a:cxn>
                <a:cxn ang="0">
                  <a:pos x="19" y="27"/>
                </a:cxn>
                <a:cxn ang="0">
                  <a:pos x="16" y="27"/>
                </a:cxn>
                <a:cxn ang="0">
                  <a:pos x="12" y="27"/>
                </a:cxn>
              </a:cxnLst>
              <a:rect l="0" t="0" r="r" b="b"/>
              <a:pathLst>
                <a:path w="27" h="27">
                  <a:moveTo>
                    <a:pt x="12" y="27"/>
                  </a:moveTo>
                  <a:lnTo>
                    <a:pt x="11" y="27"/>
                  </a:lnTo>
                  <a:lnTo>
                    <a:pt x="7" y="27"/>
                  </a:lnTo>
                  <a:lnTo>
                    <a:pt x="4" y="23"/>
                  </a:lnTo>
                  <a:lnTo>
                    <a:pt x="2" y="22"/>
                  </a:lnTo>
                  <a:lnTo>
                    <a:pt x="2" y="18"/>
                  </a:lnTo>
                  <a:lnTo>
                    <a:pt x="0" y="17"/>
                  </a:lnTo>
                  <a:lnTo>
                    <a:pt x="0" y="13"/>
                  </a:lnTo>
                  <a:lnTo>
                    <a:pt x="0" y="12"/>
                  </a:lnTo>
                  <a:lnTo>
                    <a:pt x="2" y="8"/>
                  </a:lnTo>
                  <a:lnTo>
                    <a:pt x="4" y="3"/>
                  </a:lnTo>
                  <a:lnTo>
                    <a:pt x="7" y="3"/>
                  </a:lnTo>
                  <a:lnTo>
                    <a:pt x="9" y="2"/>
                  </a:lnTo>
                  <a:lnTo>
                    <a:pt x="12" y="0"/>
                  </a:lnTo>
                  <a:lnTo>
                    <a:pt x="14" y="0"/>
                  </a:lnTo>
                  <a:lnTo>
                    <a:pt x="17" y="0"/>
                  </a:lnTo>
                  <a:lnTo>
                    <a:pt x="19" y="2"/>
                  </a:lnTo>
                  <a:lnTo>
                    <a:pt x="24" y="5"/>
                  </a:lnTo>
                  <a:lnTo>
                    <a:pt x="26" y="7"/>
                  </a:lnTo>
                  <a:lnTo>
                    <a:pt x="27" y="10"/>
                  </a:lnTo>
                  <a:lnTo>
                    <a:pt x="27" y="12"/>
                  </a:lnTo>
                  <a:lnTo>
                    <a:pt x="27" y="15"/>
                  </a:lnTo>
                  <a:lnTo>
                    <a:pt x="27" y="18"/>
                  </a:lnTo>
                  <a:lnTo>
                    <a:pt x="26" y="20"/>
                  </a:lnTo>
                  <a:lnTo>
                    <a:pt x="24" y="25"/>
                  </a:lnTo>
                  <a:lnTo>
                    <a:pt x="21" y="25"/>
                  </a:lnTo>
                  <a:lnTo>
                    <a:pt x="19" y="27"/>
                  </a:lnTo>
                  <a:lnTo>
                    <a:pt x="16" y="27"/>
                  </a:lnTo>
                  <a:lnTo>
                    <a:pt x="12" y="27"/>
                  </a:lnTo>
                  <a:close/>
                </a:path>
              </a:pathLst>
            </a:custGeom>
            <a:solidFill>
              <a:srgbClr val="C32D9B"/>
            </a:solidFill>
            <a:ln w="9525">
              <a:noFill/>
              <a:round/>
              <a:headEnd/>
              <a:tailEnd/>
            </a:ln>
          </p:spPr>
          <p:txBody>
            <a:bodyPr/>
            <a:lstStyle/>
            <a:p>
              <a:pPr>
                <a:defRPr/>
              </a:pPr>
              <a:endParaRPr lang="de-AT" dirty="0"/>
            </a:p>
          </p:txBody>
        </p:sp>
      </p:grpSp>
      <p:sp>
        <p:nvSpPr>
          <p:cNvPr id="272395" name="Freeform 11"/>
          <p:cNvSpPr>
            <a:spLocks/>
          </p:cNvSpPr>
          <p:nvPr/>
        </p:nvSpPr>
        <p:spPr bwMode="auto">
          <a:xfrm>
            <a:off x="115888" y="85725"/>
            <a:ext cx="8912225" cy="669925"/>
          </a:xfrm>
          <a:custGeom>
            <a:avLst/>
            <a:gdLst/>
            <a:ahLst/>
            <a:cxnLst>
              <a:cxn ang="0">
                <a:pos x="5614" y="422"/>
              </a:cxn>
              <a:cxn ang="0">
                <a:pos x="202" y="422"/>
              </a:cxn>
              <a:cxn ang="0">
                <a:pos x="202" y="422"/>
              </a:cxn>
              <a:cxn ang="0">
                <a:pos x="180" y="422"/>
              </a:cxn>
              <a:cxn ang="0">
                <a:pos x="161" y="418"/>
              </a:cxn>
              <a:cxn ang="0">
                <a:pos x="141" y="413"/>
              </a:cxn>
              <a:cxn ang="0">
                <a:pos x="123" y="407"/>
              </a:cxn>
              <a:cxn ang="0">
                <a:pos x="106" y="397"/>
              </a:cxn>
              <a:cxn ang="0">
                <a:pos x="89" y="387"/>
              </a:cxn>
              <a:cxn ang="0">
                <a:pos x="74" y="375"/>
              </a:cxn>
              <a:cxn ang="0">
                <a:pos x="59" y="361"/>
              </a:cxn>
              <a:cxn ang="0">
                <a:pos x="45" y="346"/>
              </a:cxn>
              <a:cxn ang="0">
                <a:pos x="34" y="329"/>
              </a:cxn>
              <a:cxn ang="0">
                <a:pos x="24" y="313"/>
              </a:cxn>
              <a:cxn ang="0">
                <a:pos x="15" y="294"/>
              </a:cxn>
              <a:cxn ang="0">
                <a:pos x="8" y="274"/>
              </a:cxn>
              <a:cxn ang="0">
                <a:pos x="3" y="254"/>
              </a:cxn>
              <a:cxn ang="0">
                <a:pos x="2" y="234"/>
              </a:cxn>
              <a:cxn ang="0">
                <a:pos x="0" y="212"/>
              </a:cxn>
              <a:cxn ang="0">
                <a:pos x="0" y="212"/>
              </a:cxn>
              <a:cxn ang="0">
                <a:pos x="2" y="190"/>
              </a:cxn>
              <a:cxn ang="0">
                <a:pos x="3" y="168"/>
              </a:cxn>
              <a:cxn ang="0">
                <a:pos x="8" y="148"/>
              </a:cxn>
              <a:cxn ang="0">
                <a:pos x="15" y="129"/>
              </a:cxn>
              <a:cxn ang="0">
                <a:pos x="24" y="111"/>
              </a:cxn>
              <a:cxn ang="0">
                <a:pos x="34" y="92"/>
              </a:cxn>
              <a:cxn ang="0">
                <a:pos x="45" y="77"/>
              </a:cxn>
              <a:cxn ang="0">
                <a:pos x="59" y="62"/>
              </a:cxn>
              <a:cxn ang="0">
                <a:pos x="72" y="49"/>
              </a:cxn>
              <a:cxn ang="0">
                <a:pos x="89" y="37"/>
              </a:cxn>
              <a:cxn ang="0">
                <a:pos x="106" y="25"/>
              </a:cxn>
              <a:cxn ang="0">
                <a:pos x="123" y="17"/>
              </a:cxn>
              <a:cxn ang="0">
                <a:pos x="141" y="10"/>
              </a:cxn>
              <a:cxn ang="0">
                <a:pos x="160" y="5"/>
              </a:cxn>
              <a:cxn ang="0">
                <a:pos x="180" y="2"/>
              </a:cxn>
              <a:cxn ang="0">
                <a:pos x="200" y="0"/>
              </a:cxn>
              <a:cxn ang="0">
                <a:pos x="5614" y="0"/>
              </a:cxn>
              <a:cxn ang="0">
                <a:pos x="5614" y="422"/>
              </a:cxn>
            </a:cxnLst>
            <a:rect l="0" t="0" r="r" b="b"/>
            <a:pathLst>
              <a:path w="5614" h="422">
                <a:moveTo>
                  <a:pt x="5614" y="422"/>
                </a:moveTo>
                <a:lnTo>
                  <a:pt x="202" y="422"/>
                </a:lnTo>
                <a:lnTo>
                  <a:pt x="202" y="422"/>
                </a:lnTo>
                <a:lnTo>
                  <a:pt x="180" y="422"/>
                </a:lnTo>
                <a:lnTo>
                  <a:pt x="161" y="418"/>
                </a:lnTo>
                <a:lnTo>
                  <a:pt x="141" y="413"/>
                </a:lnTo>
                <a:lnTo>
                  <a:pt x="123" y="407"/>
                </a:lnTo>
                <a:lnTo>
                  <a:pt x="106" y="397"/>
                </a:lnTo>
                <a:lnTo>
                  <a:pt x="89" y="387"/>
                </a:lnTo>
                <a:lnTo>
                  <a:pt x="74" y="375"/>
                </a:lnTo>
                <a:lnTo>
                  <a:pt x="59" y="361"/>
                </a:lnTo>
                <a:lnTo>
                  <a:pt x="45" y="346"/>
                </a:lnTo>
                <a:lnTo>
                  <a:pt x="34" y="329"/>
                </a:lnTo>
                <a:lnTo>
                  <a:pt x="24" y="313"/>
                </a:lnTo>
                <a:lnTo>
                  <a:pt x="15" y="294"/>
                </a:lnTo>
                <a:lnTo>
                  <a:pt x="8" y="274"/>
                </a:lnTo>
                <a:lnTo>
                  <a:pt x="3" y="254"/>
                </a:lnTo>
                <a:lnTo>
                  <a:pt x="2" y="234"/>
                </a:lnTo>
                <a:lnTo>
                  <a:pt x="0" y="212"/>
                </a:lnTo>
                <a:lnTo>
                  <a:pt x="0" y="212"/>
                </a:lnTo>
                <a:lnTo>
                  <a:pt x="2" y="190"/>
                </a:lnTo>
                <a:lnTo>
                  <a:pt x="3" y="168"/>
                </a:lnTo>
                <a:lnTo>
                  <a:pt x="8" y="148"/>
                </a:lnTo>
                <a:lnTo>
                  <a:pt x="15" y="129"/>
                </a:lnTo>
                <a:lnTo>
                  <a:pt x="24" y="111"/>
                </a:lnTo>
                <a:lnTo>
                  <a:pt x="34" y="92"/>
                </a:lnTo>
                <a:lnTo>
                  <a:pt x="45" y="77"/>
                </a:lnTo>
                <a:lnTo>
                  <a:pt x="59" y="62"/>
                </a:lnTo>
                <a:lnTo>
                  <a:pt x="72" y="49"/>
                </a:lnTo>
                <a:lnTo>
                  <a:pt x="89" y="37"/>
                </a:lnTo>
                <a:lnTo>
                  <a:pt x="106" y="25"/>
                </a:lnTo>
                <a:lnTo>
                  <a:pt x="123" y="17"/>
                </a:lnTo>
                <a:lnTo>
                  <a:pt x="141" y="10"/>
                </a:lnTo>
                <a:lnTo>
                  <a:pt x="160" y="5"/>
                </a:lnTo>
                <a:lnTo>
                  <a:pt x="180" y="2"/>
                </a:lnTo>
                <a:lnTo>
                  <a:pt x="200" y="0"/>
                </a:lnTo>
                <a:lnTo>
                  <a:pt x="5614" y="0"/>
                </a:lnTo>
                <a:lnTo>
                  <a:pt x="5614" y="422"/>
                </a:lnTo>
                <a:close/>
              </a:path>
            </a:pathLst>
          </a:custGeom>
          <a:solidFill>
            <a:srgbClr val="2AA3D8"/>
          </a:solidFill>
          <a:ln w="15875">
            <a:solidFill>
              <a:srgbClr val="FFFFFF"/>
            </a:solidFill>
            <a:prstDash val="solid"/>
            <a:round/>
            <a:headEnd/>
            <a:tailEnd/>
          </a:ln>
        </p:spPr>
        <p:txBody>
          <a:bodyPr/>
          <a:lstStyle/>
          <a:p>
            <a:pPr>
              <a:defRPr/>
            </a:pPr>
            <a:endParaRPr lang="de-AT" dirty="0"/>
          </a:p>
        </p:txBody>
      </p:sp>
      <p:sp>
        <p:nvSpPr>
          <p:cNvPr id="272409" name="Freeform 25"/>
          <p:cNvSpPr>
            <a:spLocks/>
          </p:cNvSpPr>
          <p:nvPr/>
        </p:nvSpPr>
        <p:spPr bwMode="auto">
          <a:xfrm>
            <a:off x="8470900" y="531813"/>
            <a:ext cx="431800" cy="1587"/>
          </a:xfrm>
          <a:custGeom>
            <a:avLst/>
            <a:gdLst/>
            <a:ahLst/>
            <a:cxnLst>
              <a:cxn ang="0">
                <a:pos x="0" y="0"/>
              </a:cxn>
              <a:cxn ang="0">
                <a:pos x="272" y="0"/>
              </a:cxn>
              <a:cxn ang="0">
                <a:pos x="0" y="0"/>
              </a:cxn>
            </a:cxnLst>
            <a:rect l="0" t="0" r="r" b="b"/>
            <a:pathLst>
              <a:path w="272">
                <a:moveTo>
                  <a:pt x="0" y="0"/>
                </a:moveTo>
                <a:lnTo>
                  <a:pt x="272" y="0"/>
                </a:lnTo>
                <a:lnTo>
                  <a:pt x="0" y="0"/>
                </a:lnTo>
                <a:close/>
              </a:path>
            </a:pathLst>
          </a:custGeom>
          <a:solidFill>
            <a:srgbClr val="FFFFFF"/>
          </a:solidFill>
          <a:ln w="9525">
            <a:noFill/>
            <a:round/>
            <a:headEnd/>
            <a:tailEnd/>
          </a:ln>
        </p:spPr>
        <p:txBody>
          <a:bodyPr/>
          <a:lstStyle/>
          <a:p>
            <a:pPr>
              <a:defRPr/>
            </a:pPr>
            <a:endParaRPr lang="de-AT" dirty="0"/>
          </a:p>
        </p:txBody>
      </p:sp>
      <p:sp>
        <p:nvSpPr>
          <p:cNvPr id="8198" name="Rectangle 26"/>
          <p:cNvSpPr>
            <a:spLocks noGrp="1" noChangeArrowheads="1"/>
          </p:cNvSpPr>
          <p:nvPr>
            <p:ph type="title"/>
          </p:nvPr>
        </p:nvSpPr>
        <p:spPr bwMode="auto">
          <a:xfrm>
            <a:off x="251520" y="44450"/>
            <a:ext cx="7978081" cy="757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AT"/>
              <a:t>Click to edit Master title style</a:t>
            </a:r>
          </a:p>
        </p:txBody>
      </p:sp>
      <p:sp>
        <p:nvSpPr>
          <p:cNvPr id="8199" name="Rectangle 27"/>
          <p:cNvSpPr>
            <a:spLocks noGrp="1" noChangeArrowheads="1"/>
          </p:cNvSpPr>
          <p:nvPr>
            <p:ph type="body" idx="1"/>
          </p:nvPr>
        </p:nvSpPr>
        <p:spPr bwMode="auto">
          <a:xfrm>
            <a:off x="179388" y="908050"/>
            <a:ext cx="8856662" cy="5473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AT" dirty="0"/>
              <a:t>Text</a:t>
            </a:r>
          </a:p>
          <a:p>
            <a:pPr lvl="1"/>
            <a:r>
              <a:rPr lang="de-AT" dirty="0"/>
              <a:t>Text</a:t>
            </a:r>
          </a:p>
          <a:p>
            <a:pPr lvl="2"/>
            <a:r>
              <a:rPr lang="de-AT" dirty="0"/>
              <a:t>Text</a:t>
            </a:r>
          </a:p>
          <a:p>
            <a:pPr lvl="3"/>
            <a:r>
              <a:rPr lang="de-AT" dirty="0"/>
              <a:t>Text</a:t>
            </a:r>
          </a:p>
          <a:p>
            <a:pPr lvl="4"/>
            <a:r>
              <a:rPr lang="de-AT" dirty="0"/>
              <a:t>Text</a:t>
            </a:r>
          </a:p>
        </p:txBody>
      </p:sp>
      <p:sp>
        <p:nvSpPr>
          <p:cNvPr id="272412" name="Rectangle 28"/>
          <p:cNvSpPr>
            <a:spLocks noGrp="1" noChangeArrowheads="1"/>
          </p:cNvSpPr>
          <p:nvPr>
            <p:ph type="ftr" sz="quarter" idx="3"/>
          </p:nvPr>
        </p:nvSpPr>
        <p:spPr bwMode="auto">
          <a:xfrm>
            <a:off x="179388" y="6511925"/>
            <a:ext cx="3671887" cy="3016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400" b="0">
                <a:solidFill>
                  <a:schemeClr val="tx1">
                    <a:lumMod val="75000"/>
                    <a:lumOff val="25000"/>
                  </a:schemeClr>
                </a:solidFill>
                <a:latin typeface="Calibri Light" panose="020F0302020204030204" pitchFamily="34" charset="0"/>
                <a:cs typeface="Calibri Light" panose="020F0302020204030204" pitchFamily="34" charset="0"/>
              </a:defRPr>
            </a:lvl1pPr>
          </a:lstStyle>
          <a:p>
            <a:pPr>
              <a:defRPr/>
            </a:pPr>
            <a:r>
              <a:rPr lang="de-AT" dirty="0"/>
              <a:t>Alexey Karimov</a:t>
            </a:r>
          </a:p>
        </p:txBody>
      </p:sp>
      <p:sp>
        <p:nvSpPr>
          <p:cNvPr id="272413" name="Rectangle 29"/>
          <p:cNvSpPr>
            <a:spLocks noGrp="1" noChangeArrowheads="1"/>
          </p:cNvSpPr>
          <p:nvPr>
            <p:ph type="sldNum" sz="quarter" idx="4"/>
          </p:nvPr>
        </p:nvSpPr>
        <p:spPr bwMode="auto">
          <a:xfrm>
            <a:off x="4030663" y="6507163"/>
            <a:ext cx="1079500" cy="3063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400" b="0" i="0">
                <a:solidFill>
                  <a:schemeClr val="tx1">
                    <a:lumMod val="75000"/>
                    <a:lumOff val="25000"/>
                  </a:schemeClr>
                </a:solidFill>
                <a:latin typeface="Calibri Light" panose="020F0302020204030204" pitchFamily="34" charset="0"/>
                <a:cs typeface="Calibri Light" panose="020F0302020204030204" pitchFamily="34" charset="0"/>
              </a:defRPr>
            </a:lvl1pPr>
          </a:lstStyle>
          <a:p>
            <a:pPr>
              <a:defRPr/>
            </a:pPr>
            <a:fld id="{63707275-EA33-4C2C-A96C-B80BEB93EE54}" type="slidenum">
              <a:rPr lang="de-AT" smtClean="0"/>
              <a:pPr>
                <a:defRPr/>
              </a:pPr>
              <a:t>‹#›</a:t>
            </a:fld>
            <a:endParaRPr lang="de-AT" dirty="0"/>
          </a:p>
        </p:txBody>
      </p:sp>
      <p:pic>
        <p:nvPicPr>
          <p:cNvPr id="30" name="Picture 31" descr="TU_Signet_white.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407795" y="156368"/>
            <a:ext cx="52705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66"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7" r:id="rId13"/>
  </p:sldLayoutIdLst>
  <p:hf hdr="0" dt="0"/>
  <p:txStyles>
    <p:titleStyle>
      <a:lvl1pPr algn="l" rtl="0" eaLnBrk="0" fontAlgn="base" hangingPunct="0">
        <a:spcBef>
          <a:spcPct val="0"/>
        </a:spcBef>
        <a:spcAft>
          <a:spcPct val="0"/>
        </a:spcAft>
        <a:defRPr sz="3200">
          <a:solidFill>
            <a:schemeClr val="tx2"/>
          </a:solidFill>
          <a:effectLst>
            <a:outerShdw blurRad="38100" dist="38100" dir="2700000" algn="tl">
              <a:srgbClr val="000000">
                <a:alpha val="43137"/>
              </a:srgbClr>
            </a:outerShdw>
          </a:effectLst>
          <a:latin typeface="Calibri Light" panose="020F0302020204030204" pitchFamily="34" charset="0"/>
          <a:ea typeface="+mj-ea"/>
          <a:cs typeface="+mj-cs"/>
        </a:defRPr>
      </a:lvl1pPr>
      <a:lvl2pPr algn="l" rtl="0" eaLnBrk="0" fontAlgn="base" hangingPunct="0">
        <a:spcBef>
          <a:spcPct val="0"/>
        </a:spcBef>
        <a:spcAft>
          <a:spcPct val="0"/>
        </a:spcAft>
        <a:defRPr sz="3200">
          <a:solidFill>
            <a:schemeClr val="tx2"/>
          </a:solidFill>
          <a:latin typeface="Arial" charset="0"/>
        </a:defRPr>
      </a:lvl2pPr>
      <a:lvl3pPr algn="l" rtl="0" eaLnBrk="0" fontAlgn="base" hangingPunct="0">
        <a:spcBef>
          <a:spcPct val="0"/>
        </a:spcBef>
        <a:spcAft>
          <a:spcPct val="0"/>
        </a:spcAft>
        <a:defRPr sz="3200">
          <a:solidFill>
            <a:schemeClr val="tx2"/>
          </a:solidFill>
          <a:latin typeface="Arial" charset="0"/>
        </a:defRPr>
      </a:lvl3pPr>
      <a:lvl4pPr algn="l" rtl="0" eaLnBrk="0" fontAlgn="base" hangingPunct="0">
        <a:spcBef>
          <a:spcPct val="0"/>
        </a:spcBef>
        <a:spcAft>
          <a:spcPct val="0"/>
        </a:spcAft>
        <a:defRPr sz="3200">
          <a:solidFill>
            <a:schemeClr val="tx2"/>
          </a:solidFill>
          <a:latin typeface="Arial" charset="0"/>
        </a:defRPr>
      </a:lvl4pPr>
      <a:lvl5pPr algn="l" rtl="0" eaLnBrk="0" fontAlgn="base" hangingPunct="0">
        <a:spcBef>
          <a:spcPct val="0"/>
        </a:spcBef>
        <a:spcAft>
          <a:spcPct val="0"/>
        </a:spcAft>
        <a:defRPr sz="3200">
          <a:solidFill>
            <a:schemeClr val="tx2"/>
          </a:solidFill>
          <a:latin typeface="Arial" charset="0"/>
        </a:defRPr>
      </a:lvl5pPr>
      <a:lvl6pPr marL="457200" algn="l" rtl="0" fontAlgn="base">
        <a:spcBef>
          <a:spcPct val="0"/>
        </a:spcBef>
        <a:spcAft>
          <a:spcPct val="0"/>
        </a:spcAft>
        <a:defRPr sz="3200">
          <a:solidFill>
            <a:schemeClr val="tx2"/>
          </a:solidFill>
          <a:latin typeface="Arial" charset="0"/>
        </a:defRPr>
      </a:lvl6pPr>
      <a:lvl7pPr marL="914400" algn="l" rtl="0" fontAlgn="base">
        <a:spcBef>
          <a:spcPct val="0"/>
        </a:spcBef>
        <a:spcAft>
          <a:spcPct val="0"/>
        </a:spcAft>
        <a:defRPr sz="3200">
          <a:solidFill>
            <a:schemeClr val="tx2"/>
          </a:solidFill>
          <a:latin typeface="Arial" charset="0"/>
        </a:defRPr>
      </a:lvl7pPr>
      <a:lvl8pPr marL="1371600" algn="l" rtl="0" fontAlgn="base">
        <a:spcBef>
          <a:spcPct val="0"/>
        </a:spcBef>
        <a:spcAft>
          <a:spcPct val="0"/>
        </a:spcAft>
        <a:defRPr sz="3200">
          <a:solidFill>
            <a:schemeClr val="tx2"/>
          </a:solidFill>
          <a:latin typeface="Arial" charset="0"/>
        </a:defRPr>
      </a:lvl8pPr>
      <a:lvl9pPr marL="1828800" algn="l" rtl="0" fontAlgn="base">
        <a:spcBef>
          <a:spcPct val="0"/>
        </a:spcBef>
        <a:spcAft>
          <a:spcPct val="0"/>
        </a:spcAft>
        <a:defRPr sz="3200">
          <a:solidFill>
            <a:schemeClr val="tx2"/>
          </a:solidFill>
          <a:latin typeface="Arial" charset="0"/>
        </a:defRPr>
      </a:lvl9pPr>
    </p:titleStyle>
    <p:bodyStyle>
      <a:lvl1pPr marL="360363" indent="-360363" algn="l" rtl="0" eaLnBrk="0" fontAlgn="base" hangingPunct="0">
        <a:spcBef>
          <a:spcPct val="20000"/>
        </a:spcBef>
        <a:spcAft>
          <a:spcPct val="0"/>
        </a:spcAft>
        <a:buClr>
          <a:srgbClr val="2AA3D8"/>
        </a:buClr>
        <a:buSzPct val="65000"/>
        <a:buFont typeface="Arial" charset="0"/>
        <a:buBlip>
          <a:blip r:embed="rId16"/>
        </a:buBlip>
        <a:defRPr sz="3200">
          <a:solidFill>
            <a:schemeClr val="tx1"/>
          </a:solidFill>
          <a:latin typeface="Calibri Light" panose="020F0302020204030204" pitchFamily="34" charset="0"/>
          <a:ea typeface="+mn-ea"/>
          <a:cs typeface="Calibri Light" panose="020F0302020204030204" pitchFamily="34" charset="0"/>
        </a:defRPr>
      </a:lvl1pPr>
      <a:lvl2pPr marL="900113" indent="-360363" algn="l" rtl="0" eaLnBrk="0" fontAlgn="base" hangingPunct="0">
        <a:spcBef>
          <a:spcPct val="20000"/>
        </a:spcBef>
        <a:spcAft>
          <a:spcPct val="0"/>
        </a:spcAft>
        <a:buClr>
          <a:srgbClr val="2AA3D8"/>
        </a:buClr>
        <a:buSzPct val="65000"/>
        <a:buFont typeface="Arial" charset="0"/>
        <a:buBlip>
          <a:blip r:embed="rId16"/>
        </a:buBlip>
        <a:defRPr sz="3000">
          <a:solidFill>
            <a:schemeClr val="tx1"/>
          </a:solidFill>
          <a:latin typeface="Calibri Light" panose="020F0302020204030204" pitchFamily="34" charset="0"/>
          <a:cs typeface="Calibri Light" panose="020F0302020204030204" pitchFamily="34" charset="0"/>
        </a:defRPr>
      </a:lvl2pPr>
      <a:lvl3pPr marL="1346200" indent="-266700" algn="l" rtl="0" eaLnBrk="0" fontAlgn="base" hangingPunct="0">
        <a:spcBef>
          <a:spcPct val="20000"/>
        </a:spcBef>
        <a:spcAft>
          <a:spcPct val="0"/>
        </a:spcAft>
        <a:buClr>
          <a:srgbClr val="2AA3D8"/>
        </a:buClr>
        <a:buSzPct val="65000"/>
        <a:buFont typeface="Arial" charset="0"/>
        <a:buBlip>
          <a:blip r:embed="rId16"/>
        </a:buBlip>
        <a:defRPr sz="2800">
          <a:solidFill>
            <a:schemeClr val="tx1"/>
          </a:solidFill>
          <a:latin typeface="Calibri Light" panose="020F0302020204030204" pitchFamily="34" charset="0"/>
          <a:cs typeface="Calibri Light" panose="020F0302020204030204" pitchFamily="34" charset="0"/>
        </a:defRPr>
      </a:lvl3pPr>
      <a:lvl4pPr marL="1792288" indent="-266700" algn="l" rtl="0" eaLnBrk="0" fontAlgn="base" hangingPunct="0">
        <a:spcBef>
          <a:spcPct val="20000"/>
        </a:spcBef>
        <a:spcAft>
          <a:spcPct val="0"/>
        </a:spcAft>
        <a:buClr>
          <a:srgbClr val="2AA3D8"/>
        </a:buClr>
        <a:buSzPct val="65000"/>
        <a:buFont typeface="Arial" charset="0"/>
        <a:buBlip>
          <a:blip r:embed="rId16"/>
        </a:buBlip>
        <a:defRPr sz="2600">
          <a:solidFill>
            <a:schemeClr val="tx1"/>
          </a:solidFill>
          <a:latin typeface="Calibri Light" panose="020F0302020204030204" pitchFamily="34" charset="0"/>
          <a:cs typeface="Calibri Light" panose="020F0302020204030204" pitchFamily="34" charset="0"/>
        </a:defRPr>
      </a:lvl4pPr>
      <a:lvl5pPr marL="2239963" indent="-268288" algn="l" rtl="0" eaLnBrk="0" fontAlgn="base" hangingPunct="0">
        <a:spcBef>
          <a:spcPct val="20000"/>
        </a:spcBef>
        <a:spcAft>
          <a:spcPct val="0"/>
        </a:spcAft>
        <a:buClr>
          <a:srgbClr val="2AA3D8"/>
        </a:buClr>
        <a:buSzPct val="65000"/>
        <a:buFont typeface="Arial" charset="0"/>
        <a:buBlip>
          <a:blip r:embed="rId16"/>
        </a:buBlip>
        <a:defRPr sz="2400">
          <a:solidFill>
            <a:schemeClr val="tx1"/>
          </a:solidFill>
          <a:latin typeface="Calibri Light" panose="020F0302020204030204" pitchFamily="34" charset="0"/>
          <a:cs typeface="Calibri Light" panose="020F0302020204030204" pitchFamily="34" charset="0"/>
        </a:defRPr>
      </a:lvl5pPr>
      <a:lvl6pPr marL="2697163" indent="-268288" algn="l" rtl="0" fontAlgn="base">
        <a:spcBef>
          <a:spcPct val="20000"/>
        </a:spcBef>
        <a:spcAft>
          <a:spcPct val="0"/>
        </a:spcAft>
        <a:buClr>
          <a:srgbClr val="2AA3D8"/>
        </a:buClr>
        <a:buSzPct val="65000"/>
        <a:buFont typeface="Arial" charset="0"/>
        <a:buBlip>
          <a:blip r:embed="rId16"/>
        </a:buBlip>
        <a:defRPr sz="2400">
          <a:solidFill>
            <a:schemeClr val="tx1"/>
          </a:solidFill>
          <a:latin typeface="+mn-lt"/>
        </a:defRPr>
      </a:lvl6pPr>
      <a:lvl7pPr marL="3154363" indent="-268288" algn="l" rtl="0" fontAlgn="base">
        <a:spcBef>
          <a:spcPct val="20000"/>
        </a:spcBef>
        <a:spcAft>
          <a:spcPct val="0"/>
        </a:spcAft>
        <a:buClr>
          <a:srgbClr val="2AA3D8"/>
        </a:buClr>
        <a:buSzPct val="65000"/>
        <a:buFont typeface="Arial" charset="0"/>
        <a:buBlip>
          <a:blip r:embed="rId16"/>
        </a:buBlip>
        <a:defRPr sz="2400">
          <a:solidFill>
            <a:schemeClr val="tx1"/>
          </a:solidFill>
          <a:latin typeface="+mn-lt"/>
        </a:defRPr>
      </a:lvl7pPr>
      <a:lvl8pPr marL="3611563" indent="-268288" algn="l" rtl="0" fontAlgn="base">
        <a:spcBef>
          <a:spcPct val="20000"/>
        </a:spcBef>
        <a:spcAft>
          <a:spcPct val="0"/>
        </a:spcAft>
        <a:buClr>
          <a:srgbClr val="2AA3D8"/>
        </a:buClr>
        <a:buSzPct val="65000"/>
        <a:buFont typeface="Arial" charset="0"/>
        <a:buBlip>
          <a:blip r:embed="rId16"/>
        </a:buBlip>
        <a:defRPr sz="2400">
          <a:solidFill>
            <a:schemeClr val="tx1"/>
          </a:solidFill>
          <a:latin typeface="+mn-lt"/>
        </a:defRPr>
      </a:lvl8pPr>
      <a:lvl9pPr marL="4068763" indent="-268288" algn="l" rtl="0" fontAlgn="base">
        <a:spcBef>
          <a:spcPct val="20000"/>
        </a:spcBef>
        <a:spcAft>
          <a:spcPct val="0"/>
        </a:spcAft>
        <a:buClr>
          <a:srgbClr val="2AA3D8"/>
        </a:buClr>
        <a:buSzPct val="65000"/>
        <a:buFont typeface="Arial" charset="0"/>
        <a:buBlip>
          <a:blip r:embed="rId16"/>
        </a:buBlip>
        <a:defRPr sz="2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10.png"/><Relationship Id="rId3" Type="http://schemas.openxmlformats.org/officeDocument/2006/relationships/image" Target="../media/image510.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10.png"/><Relationship Id="rId5" Type="http://schemas.openxmlformats.org/officeDocument/2006/relationships/image" Target="../media/image710.png"/><Relationship Id="rId10" Type="http://schemas.openxmlformats.org/officeDocument/2006/relationships/image" Target="../media/image23.png"/><Relationship Id="rId4" Type="http://schemas.openxmlformats.org/officeDocument/2006/relationships/image" Target="../media/image610.png"/><Relationship Id="rId9" Type="http://schemas.openxmlformats.org/officeDocument/2006/relationships/image" Target="../media/image1110.png"/></Relationships>
</file>

<file path=ppt/slides/_rels/slide10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0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0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0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0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0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0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0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0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1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1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1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480.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2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22.xml"/><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155.png"/></Relationships>
</file>

<file path=ppt/slides/_rels/slide12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24.xml"/><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58.png"/></Relationships>
</file>

<file path=ppt/slides/_rels/slide12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25.xml"/><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07.png"/></Relationships>
</file>

<file path=ppt/slides/_rels/slide12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26.xml"/><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07.png"/></Relationships>
</file>

<file path=ppt/slides/_rels/slide12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27.xml"/><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07.png"/></Relationships>
</file>

<file path=ppt/slides/_rels/slide12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28.xml"/><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07.png"/></Relationships>
</file>

<file path=ppt/slides/_rels/slide12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29.xml"/><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07.png"/></Relationships>
</file>

<file path=ppt/slides/_rels/slide13.xml.rels><?xml version="1.0" encoding="UTF-8" standalone="yes"?>
<Relationships xmlns="http://schemas.openxmlformats.org/package/2006/relationships"><Relationship Id="rId8" Type="http://schemas.openxmlformats.org/officeDocument/2006/relationships/image" Target="../media/image1410.png"/><Relationship Id="rId3" Type="http://schemas.openxmlformats.org/officeDocument/2006/relationships/image" Target="../media/image26.png"/><Relationship Id="rId7" Type="http://schemas.openxmlformats.org/officeDocument/2006/relationships/image" Target="../media/image1310.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210.png"/><Relationship Id="rId5" Type="http://schemas.openxmlformats.org/officeDocument/2006/relationships/image" Target="../media/image1112.png"/><Relationship Id="rId4" Type="http://schemas.openxmlformats.org/officeDocument/2006/relationships/image" Target="../media/image27.png"/></Relationships>
</file>

<file path=ppt/slides/_rels/slide13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30.xml"/><Relationship Id="rId1" Type="http://schemas.openxmlformats.org/officeDocument/2006/relationships/slideLayout" Target="../slideLayouts/slideLayout2.xml"/><Relationship Id="rId5" Type="http://schemas.openxmlformats.org/officeDocument/2006/relationships/image" Target="../media/image177.png"/><Relationship Id="rId4" Type="http://schemas.openxmlformats.org/officeDocument/2006/relationships/image" Target="../media/image176.png"/></Relationships>
</file>

<file path=ppt/slides/_rels/slide13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31.xml"/><Relationship Id="rId1" Type="http://schemas.openxmlformats.org/officeDocument/2006/relationships/slideLayout" Target="../slideLayouts/slideLayout2.xml"/><Relationship Id="rId5" Type="http://schemas.openxmlformats.org/officeDocument/2006/relationships/image" Target="../media/image179.png"/><Relationship Id="rId4" Type="http://schemas.openxmlformats.org/officeDocument/2006/relationships/image" Target="../media/image178.png"/></Relationships>
</file>

<file path=ppt/slides/_rels/slide13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781.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10.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42.xml"/><Relationship Id="rId1" Type="http://schemas.openxmlformats.org/officeDocument/2006/relationships/slideLayout" Target="../slideLayouts/slideLayout2.xml"/><Relationship Id="rId6" Type="http://schemas.openxmlformats.org/officeDocument/2006/relationships/image" Target="../media/image182.png"/><Relationship Id="rId5" Type="http://schemas.openxmlformats.org/officeDocument/2006/relationships/image" Target="../media/image181.png"/><Relationship Id="rId4" Type="http://schemas.microsoft.com/office/2007/relationships/hdphoto" Target="../media/hdphoto27.wdp"/></Relationships>
</file>

<file path=ppt/slides/_rels/slide14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10.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hyperlink" Target="http://doi.org/10.1007/s10916-011-9761-7" TargetMode="External"/><Relationship Id="rId7" Type="http://schemas.openxmlformats.org/officeDocument/2006/relationships/hyperlink" Target="http://doi.org/10.1007/11866763_109" TargetMode="External"/><Relationship Id="rId2" Type="http://schemas.openxmlformats.org/officeDocument/2006/relationships/hyperlink" Target="http://doi.org/10.1007/s11263-006-7934-5" TargetMode="External"/><Relationship Id="rId1" Type="http://schemas.openxmlformats.org/officeDocument/2006/relationships/slideLayout" Target="../slideLayouts/slideLayout2.xml"/><Relationship Id="rId6" Type="http://schemas.openxmlformats.org/officeDocument/2006/relationships/hyperlink" Target="http://doi.org/10.1109/CVPR.2012.6247958" TargetMode="External"/><Relationship Id="rId5" Type="http://schemas.openxmlformats.org/officeDocument/2006/relationships/hyperlink" Target="http://doi.org/10.1016/j.cviu.2008.07.002" TargetMode="External"/><Relationship Id="rId4" Type="http://schemas.openxmlformats.org/officeDocument/2006/relationships/hyperlink" Target="http://doi.org/10.1007/978-3-540-85988-8_36" TargetMode="External"/></Relationships>
</file>

<file path=ppt/slides/_rels/slide153.xml.rels><?xml version="1.0" encoding="UTF-8" standalone="yes"?>
<Relationships xmlns="http://schemas.openxmlformats.org/package/2006/relationships"><Relationship Id="rId8" Type="http://schemas.openxmlformats.org/officeDocument/2006/relationships/hyperlink" Target="http://doi.org/10.1007/978-3-642-18421-5_20" TargetMode="External"/><Relationship Id="rId3" Type="http://schemas.openxmlformats.org/officeDocument/2006/relationships/hyperlink" Target="http://doi.org/10.1109/TVCG.2010.208" TargetMode="External"/><Relationship Id="rId7" Type="http://schemas.openxmlformats.org/officeDocument/2006/relationships/hyperlink" Target="http://doi.org/10.1016/j.compmedimag.2008.07.004" TargetMode="External"/><Relationship Id="rId2" Type="http://schemas.openxmlformats.org/officeDocument/2006/relationships/hyperlink" Target="http://doi.org/10.1109/ISBI.2013.6556670" TargetMode="External"/><Relationship Id="rId1" Type="http://schemas.openxmlformats.org/officeDocument/2006/relationships/slideLayout" Target="../slideLayouts/slideLayout2.xml"/><Relationship Id="rId6" Type="http://schemas.openxmlformats.org/officeDocument/2006/relationships/hyperlink" Target="http://doi.org/10.1117/12.596148" TargetMode="External"/><Relationship Id="rId5" Type="http://schemas.openxmlformats.org/officeDocument/2006/relationships/hyperlink" Target="http://doi.org/10.1016/S1361-8415(00)00023-2" TargetMode="External"/><Relationship Id="rId4" Type="http://schemas.openxmlformats.org/officeDocument/2006/relationships/hyperlink" Target="http://doi.org/10.1145/218380.218442" TargetMode="External"/></Relationships>
</file>

<file path=ppt/slides/_rels/slide154.xml.rels><?xml version="1.0" encoding="UTF-8" standalone="yes"?>
<Relationships xmlns="http://schemas.openxmlformats.org/package/2006/relationships"><Relationship Id="rId3" Type="http://schemas.openxmlformats.org/officeDocument/2006/relationships/hyperlink" Target="http://doi.org/10.1186/s12938-016-0153-6" TargetMode="External"/><Relationship Id="rId7" Type="http://schemas.openxmlformats.org/officeDocument/2006/relationships/hyperlink" Target="http://doi.org/10.1016/S0895-6111(98)00015-9" TargetMode="External"/><Relationship Id="rId2" Type="http://schemas.openxmlformats.org/officeDocument/2006/relationships/hyperlink" Target="http://doi.org/10.1155/IJBI/2006/53186" TargetMode="External"/><Relationship Id="rId1" Type="http://schemas.openxmlformats.org/officeDocument/2006/relationships/slideLayout" Target="../slideLayouts/slideLayout2.xml"/><Relationship Id="rId6" Type="http://schemas.openxmlformats.org/officeDocument/2006/relationships/hyperlink" Target="http://doi.org/10.1109/EMBC.2013.6610266" TargetMode="External"/><Relationship Id="rId5" Type="http://schemas.openxmlformats.org/officeDocument/2006/relationships/hyperlink" Target="http://doi.org/10.1109/ICIP.2001.958561" TargetMode="External"/><Relationship Id="rId4" Type="http://schemas.openxmlformats.org/officeDocument/2006/relationships/hyperlink" Target="http://doi.org/10.1016/j.neuroimage.2006.01.015" TargetMode="External"/></Relationships>
</file>

<file path=ppt/slides/_rels/slide155.xml.rels><?xml version="1.0" encoding="UTF-8" standalone="yes"?>
<Relationships xmlns="http://schemas.openxmlformats.org/package/2006/relationships"><Relationship Id="rId3" Type="http://schemas.openxmlformats.org/officeDocument/2006/relationships/hyperlink" Target="http://doi.org/10.1109/TBME.2010.2056369" TargetMode="External"/><Relationship Id="rId2" Type="http://schemas.openxmlformats.org/officeDocument/2006/relationships/hyperlink" Target="http://doi.org/10.2312/VCBM/VCBM08/093-100" TargetMode="External"/><Relationship Id="rId1" Type="http://schemas.openxmlformats.org/officeDocument/2006/relationships/slideLayout" Target="../slideLayouts/slideLayout2.xml"/><Relationship Id="rId6" Type="http://schemas.openxmlformats.org/officeDocument/2006/relationships/hyperlink" Target="http://onlinelibrary.wiley.com/doi/10.1111/cgf.12193/full" TargetMode="External"/><Relationship Id="rId5" Type="http://schemas.openxmlformats.org/officeDocument/2006/relationships/hyperlink" Target="http://doi.org/10.1109/TVCG.2003.1175097" TargetMode="External"/><Relationship Id="rId4" Type="http://schemas.openxmlformats.org/officeDocument/2006/relationships/hyperlink" Target="http://doi.org/10.1145/1180495.1180536" TargetMode="External"/></Relationships>
</file>

<file path=ppt/slides/_rels/slide156.xml.rels><?xml version="1.0" encoding="UTF-8" standalone="yes"?>
<Relationships xmlns="http://schemas.openxmlformats.org/package/2006/relationships"><Relationship Id="rId3" Type="http://schemas.openxmlformats.org/officeDocument/2006/relationships/hyperlink" Target="http://doi.org/10.1016/j.media.2003.07.002" TargetMode="External"/><Relationship Id="rId2" Type="http://schemas.openxmlformats.org/officeDocument/2006/relationships/hyperlink" Target="http://isprsserv.ifp.uni-stuttgart.de/proceedings/XXXV/congress/comm5/papers/572.pdf" TargetMode="External"/><Relationship Id="rId1" Type="http://schemas.openxmlformats.org/officeDocument/2006/relationships/slideLayout" Target="../slideLayouts/slideLayout2.xml"/><Relationship Id="rId4" Type="http://schemas.openxmlformats.org/officeDocument/2006/relationships/hyperlink" Target="http://doi.org/10.1007/978-3-642-13775-4_9"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15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53.xml"/><Relationship Id="rId1" Type="http://schemas.openxmlformats.org/officeDocument/2006/relationships/slideLayout" Target="../slideLayouts/slideLayout2.xml"/><Relationship Id="rId5" Type="http://schemas.openxmlformats.org/officeDocument/2006/relationships/image" Target="../media/image186.png"/><Relationship Id="rId4" Type="http://schemas.openxmlformats.org/officeDocument/2006/relationships/image" Target="../media/image107.png"/></Relationships>
</file>

<file path=ppt/slides/_rels/slide15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54.xml"/><Relationship Id="rId1" Type="http://schemas.openxmlformats.org/officeDocument/2006/relationships/slideLayout" Target="../slideLayouts/slideLayout2.xml"/><Relationship Id="rId5" Type="http://schemas.openxmlformats.org/officeDocument/2006/relationships/image" Target="../media/image188.png"/><Relationship Id="rId4" Type="http://schemas.openxmlformats.org/officeDocument/2006/relationships/image" Target="../media/image107.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55.xml"/><Relationship Id="rId1" Type="http://schemas.openxmlformats.org/officeDocument/2006/relationships/slideLayout" Target="../slideLayouts/slideLayout2.xml"/><Relationship Id="rId5" Type="http://schemas.openxmlformats.org/officeDocument/2006/relationships/image" Target="../media/image190.png"/><Relationship Id="rId4" Type="http://schemas.openxmlformats.org/officeDocument/2006/relationships/image" Target="../media/image107.png"/></Relationships>
</file>

<file path=ppt/slides/_rels/slide16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900.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3.xml"/><Relationship Id="rId1" Type="http://schemas.openxmlformats.org/officeDocument/2006/relationships/slideLayout" Target="../slideLayouts/slideLayout2.xml"/><Relationship Id="rId4" Type="http://schemas.openxmlformats.org/officeDocument/2006/relationships/image" Target="../media/image2250.png"/></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10.pn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3" Type="http://schemas.openxmlformats.org/officeDocument/2006/relationships/image" Target="../media/image193.png"/><Relationship Id="rId7" Type="http://schemas.openxmlformats.org/officeDocument/2006/relationships/image" Target="../media/image1780.png"/><Relationship Id="rId2" Type="http://schemas.openxmlformats.org/officeDocument/2006/relationships/notesSlide" Target="../notesSlides/notesSlide173.xml"/><Relationship Id="rId1" Type="http://schemas.openxmlformats.org/officeDocument/2006/relationships/slideLayout" Target="../slideLayouts/slideLayout2.xml"/><Relationship Id="rId6" Type="http://schemas.openxmlformats.org/officeDocument/2006/relationships/image" Target="../media/image1770.png"/><Relationship Id="rId5" Type="http://schemas.openxmlformats.org/officeDocument/2006/relationships/image" Target="../media/image1760.png"/><Relationship Id="rId4" Type="http://schemas.openxmlformats.org/officeDocument/2006/relationships/image" Target="../media/image194.png"/></Relationships>
</file>

<file path=ppt/slides/_rels/slide179.xml.rels><?xml version="1.0" encoding="UTF-8" standalone="yes"?>
<Relationships xmlns="http://schemas.openxmlformats.org/package/2006/relationships"><Relationship Id="rId26" Type="http://schemas.openxmlformats.org/officeDocument/2006/relationships/image" Target="../media/image193.png"/><Relationship Id="rId3" Type="http://schemas.openxmlformats.org/officeDocument/2006/relationships/image" Target="../media/image194.png"/><Relationship Id="rId25" Type="http://schemas.openxmlformats.org/officeDocument/2006/relationships/image" Target="../media/image1811.png"/><Relationship Id="rId2" Type="http://schemas.openxmlformats.org/officeDocument/2006/relationships/notesSlide" Target="../notesSlides/notesSlide174.xml"/><Relationship Id="rId29" Type="http://schemas.openxmlformats.org/officeDocument/2006/relationships/image" Target="../media/image1780.png"/><Relationship Id="rId1" Type="http://schemas.openxmlformats.org/officeDocument/2006/relationships/slideLayout" Target="../slideLayouts/slideLayout2.xml"/><Relationship Id="rId24" Type="http://schemas.openxmlformats.org/officeDocument/2006/relationships/image" Target="../media/image1800.png"/><Relationship Id="rId23" Type="http://schemas.openxmlformats.org/officeDocument/2006/relationships/image" Target="../media/image1790.png"/><Relationship Id="rId28" Type="http://schemas.openxmlformats.org/officeDocument/2006/relationships/image" Target="../media/image1770.png"/><Relationship Id="rId27" Type="http://schemas.openxmlformats.org/officeDocument/2006/relationships/image" Target="../media/image176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5.png"/></Relationships>
</file>

<file path=ppt/slides/_rels/slide180.xml.rels><?xml version="1.0" encoding="UTF-8" standalone="yes"?>
<Relationships xmlns="http://schemas.openxmlformats.org/package/2006/relationships"><Relationship Id="rId26" Type="http://schemas.openxmlformats.org/officeDocument/2006/relationships/image" Target="../media/image195.png"/><Relationship Id="rId3" Type="http://schemas.openxmlformats.org/officeDocument/2006/relationships/image" Target="../media/image194.png"/><Relationship Id="rId25" Type="http://schemas.openxmlformats.org/officeDocument/2006/relationships/image" Target="../media/image1811.png"/><Relationship Id="rId2" Type="http://schemas.openxmlformats.org/officeDocument/2006/relationships/notesSlide" Target="../notesSlides/notesSlide175.xml"/><Relationship Id="rId29" Type="http://schemas.openxmlformats.org/officeDocument/2006/relationships/image" Target="../media/image193.png"/><Relationship Id="rId1" Type="http://schemas.openxmlformats.org/officeDocument/2006/relationships/slideLayout" Target="../slideLayouts/slideLayout2.xml"/><Relationship Id="rId24" Type="http://schemas.openxmlformats.org/officeDocument/2006/relationships/image" Target="../media/image1800.png"/><Relationship Id="rId32" Type="http://schemas.openxmlformats.org/officeDocument/2006/relationships/image" Target="../media/image1780.png"/><Relationship Id="rId23" Type="http://schemas.openxmlformats.org/officeDocument/2006/relationships/image" Target="../media/image1790.png"/><Relationship Id="rId28" Type="http://schemas.openxmlformats.org/officeDocument/2006/relationships/image" Target="../media/image196.png"/><Relationship Id="rId31" Type="http://schemas.openxmlformats.org/officeDocument/2006/relationships/image" Target="../media/image1770.png"/><Relationship Id="rId27" Type="http://schemas.openxmlformats.org/officeDocument/2006/relationships/image" Target="../media/image1830.png"/><Relationship Id="rId30" Type="http://schemas.openxmlformats.org/officeDocument/2006/relationships/image" Target="../media/image1760.png"/></Relationships>
</file>

<file path=ppt/slides/_rels/slide181.xml.rels><?xml version="1.0" encoding="UTF-8" standalone="yes"?>
<Relationships xmlns="http://schemas.openxmlformats.org/package/2006/relationships"><Relationship Id="rId8" Type="http://schemas.openxmlformats.org/officeDocument/2006/relationships/image" Target="../media/image1890.png"/><Relationship Id="rId26" Type="http://schemas.openxmlformats.org/officeDocument/2006/relationships/image" Target="../media/image195.png"/><Relationship Id="rId3" Type="http://schemas.openxmlformats.org/officeDocument/2006/relationships/image" Target="../media/image193.png"/><Relationship Id="rId7" Type="http://schemas.openxmlformats.org/officeDocument/2006/relationships/image" Target="../media/image200.png"/><Relationship Id="rId12" Type="http://schemas.openxmlformats.org/officeDocument/2006/relationships/image" Target="../media/image194.png"/><Relationship Id="rId25" Type="http://schemas.openxmlformats.org/officeDocument/2006/relationships/image" Target="../media/image1811.png"/><Relationship Id="rId2" Type="http://schemas.openxmlformats.org/officeDocument/2006/relationships/notesSlide" Target="../notesSlides/notesSlide176.xml"/><Relationship Id="rId1" Type="http://schemas.openxmlformats.org/officeDocument/2006/relationships/slideLayout" Target="../slideLayouts/slideLayout2.xml"/><Relationship Id="rId6" Type="http://schemas.openxmlformats.org/officeDocument/2006/relationships/image" Target="../media/image199.png"/><Relationship Id="rId11" Type="http://schemas.openxmlformats.org/officeDocument/2006/relationships/image" Target="../media/image1930.png"/><Relationship Id="rId24" Type="http://schemas.openxmlformats.org/officeDocument/2006/relationships/image" Target="../media/image1800.png"/><Relationship Id="rId32" Type="http://schemas.openxmlformats.org/officeDocument/2006/relationships/image" Target="../media/image1780.png"/><Relationship Id="rId5" Type="http://schemas.openxmlformats.org/officeDocument/2006/relationships/image" Target="../media/image198.png"/><Relationship Id="rId23" Type="http://schemas.openxmlformats.org/officeDocument/2006/relationships/image" Target="../media/image1790.png"/><Relationship Id="rId28" Type="http://schemas.openxmlformats.org/officeDocument/2006/relationships/image" Target="../media/image196.png"/><Relationship Id="rId10" Type="http://schemas.openxmlformats.org/officeDocument/2006/relationships/image" Target="../media/image1920.png"/><Relationship Id="rId31" Type="http://schemas.openxmlformats.org/officeDocument/2006/relationships/image" Target="../media/image1770.png"/><Relationship Id="rId4" Type="http://schemas.openxmlformats.org/officeDocument/2006/relationships/image" Target="../media/image197.png"/><Relationship Id="rId9" Type="http://schemas.openxmlformats.org/officeDocument/2006/relationships/image" Target="../media/image1910.png"/><Relationship Id="rId27" Type="http://schemas.openxmlformats.org/officeDocument/2006/relationships/image" Target="../media/image1830.png"/><Relationship Id="rId30" Type="http://schemas.openxmlformats.org/officeDocument/2006/relationships/image" Target="../media/image1760.png"/></Relationships>
</file>

<file path=ppt/slides/_rels/slide182.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01.png"/><Relationship Id="rId18" Type="http://schemas.openxmlformats.org/officeDocument/2006/relationships/image" Target="../media/image1990.png"/><Relationship Id="rId26" Type="http://schemas.openxmlformats.org/officeDocument/2006/relationships/image" Target="../media/image195.png"/><Relationship Id="rId3" Type="http://schemas.openxmlformats.org/officeDocument/2006/relationships/image" Target="../media/image196.png"/><Relationship Id="rId7" Type="http://schemas.openxmlformats.org/officeDocument/2006/relationships/image" Target="../media/image199.png"/><Relationship Id="rId12" Type="http://schemas.openxmlformats.org/officeDocument/2006/relationships/image" Target="../media/image1930.png"/><Relationship Id="rId17" Type="http://schemas.openxmlformats.org/officeDocument/2006/relationships/image" Target="../media/image1980.png"/><Relationship Id="rId25" Type="http://schemas.openxmlformats.org/officeDocument/2006/relationships/image" Target="../media/image1811.png"/><Relationship Id="rId2" Type="http://schemas.openxmlformats.org/officeDocument/2006/relationships/notesSlide" Target="../notesSlides/notesSlide177.xml"/><Relationship Id="rId16" Type="http://schemas.openxmlformats.org/officeDocument/2006/relationships/image" Target="../media/image203.png"/><Relationship Id="rId20" Type="http://schemas.openxmlformats.org/officeDocument/2006/relationships/image" Target="../media/image194.png"/><Relationship Id="rId1" Type="http://schemas.openxmlformats.org/officeDocument/2006/relationships/slideLayout" Target="../slideLayouts/slideLayout2.xml"/><Relationship Id="rId6" Type="http://schemas.openxmlformats.org/officeDocument/2006/relationships/image" Target="../media/image198.png"/><Relationship Id="rId11" Type="http://schemas.openxmlformats.org/officeDocument/2006/relationships/image" Target="../media/image1920.png"/><Relationship Id="rId24" Type="http://schemas.openxmlformats.org/officeDocument/2006/relationships/image" Target="../media/image1800.png"/><Relationship Id="rId32" Type="http://schemas.openxmlformats.org/officeDocument/2006/relationships/image" Target="../media/image1780.png"/><Relationship Id="rId5" Type="http://schemas.openxmlformats.org/officeDocument/2006/relationships/image" Target="../media/image197.png"/><Relationship Id="rId15" Type="http://schemas.openxmlformats.org/officeDocument/2006/relationships/image" Target="../media/image1960.png"/><Relationship Id="rId23" Type="http://schemas.openxmlformats.org/officeDocument/2006/relationships/image" Target="../media/image1790.png"/><Relationship Id="rId10" Type="http://schemas.openxmlformats.org/officeDocument/2006/relationships/image" Target="../media/image1910.png"/><Relationship Id="rId19" Type="http://schemas.openxmlformats.org/officeDocument/2006/relationships/image" Target="../media/image2000.png"/><Relationship Id="rId31" Type="http://schemas.openxmlformats.org/officeDocument/2006/relationships/image" Target="../media/image1770.png"/><Relationship Id="rId4" Type="http://schemas.openxmlformats.org/officeDocument/2006/relationships/image" Target="../media/image193.png"/><Relationship Id="rId9" Type="http://schemas.openxmlformats.org/officeDocument/2006/relationships/image" Target="../media/image1890.png"/><Relationship Id="rId14" Type="http://schemas.openxmlformats.org/officeDocument/2006/relationships/image" Target="../media/image202.png"/><Relationship Id="rId27" Type="http://schemas.openxmlformats.org/officeDocument/2006/relationships/image" Target="../media/image1830.png"/><Relationship Id="rId30" Type="http://schemas.openxmlformats.org/officeDocument/2006/relationships/image" Target="../media/image1760.png"/></Relationships>
</file>

<file path=ppt/slides/_rels/slide183.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8" Type="http://schemas.openxmlformats.org/officeDocument/2006/relationships/image" Target="../media/image2060.png"/><Relationship Id="rId13" Type="http://schemas.openxmlformats.org/officeDocument/2006/relationships/image" Target="../media/image194.png"/><Relationship Id="rId3" Type="http://schemas.openxmlformats.org/officeDocument/2006/relationships/image" Target="../media/image204.png"/><Relationship Id="rId7" Type="http://schemas.openxmlformats.org/officeDocument/2006/relationships/image" Target="../media/image2050.png"/><Relationship Id="rId12" Type="http://schemas.openxmlformats.org/officeDocument/2006/relationships/image" Target="../media/image210.png"/><Relationship Id="rId2" Type="http://schemas.openxmlformats.org/officeDocument/2006/relationships/notesSlide" Target="../notesSlides/notesSlide179.xml"/><Relationship Id="rId1" Type="http://schemas.openxmlformats.org/officeDocument/2006/relationships/slideLayout" Target="../slideLayouts/slideLayout2.xml"/><Relationship Id="rId6" Type="http://schemas.openxmlformats.org/officeDocument/2006/relationships/image" Target="../media/image2040.png"/><Relationship Id="rId11" Type="http://schemas.openxmlformats.org/officeDocument/2006/relationships/image" Target="../media/image209.png"/><Relationship Id="rId5" Type="http://schemas.openxmlformats.org/officeDocument/2006/relationships/image" Target="../media/image206.png"/><Relationship Id="rId10" Type="http://schemas.openxmlformats.org/officeDocument/2006/relationships/image" Target="../media/image208.png"/><Relationship Id="rId4" Type="http://schemas.openxmlformats.org/officeDocument/2006/relationships/image" Target="../media/image205.png"/><Relationship Id="rId9" Type="http://schemas.openxmlformats.org/officeDocument/2006/relationships/image" Target="../media/image207.png"/></Relationships>
</file>

<file path=ppt/slides/_rels/slide185.xml.rels><?xml version="1.0" encoding="UTF-8" standalone="yes"?>
<Relationships xmlns="http://schemas.openxmlformats.org/package/2006/relationships"><Relationship Id="rId8" Type="http://schemas.openxmlformats.org/officeDocument/2006/relationships/image" Target="../media/image216.png"/><Relationship Id="rId13" Type="http://schemas.openxmlformats.org/officeDocument/2006/relationships/image" Target="../media/image2050.png"/><Relationship Id="rId18" Type="http://schemas.openxmlformats.org/officeDocument/2006/relationships/image" Target="../media/image210.png"/><Relationship Id="rId3" Type="http://schemas.openxmlformats.org/officeDocument/2006/relationships/image" Target="../media/image211.png"/><Relationship Id="rId7" Type="http://schemas.openxmlformats.org/officeDocument/2006/relationships/image" Target="../media/image215.png"/><Relationship Id="rId12" Type="http://schemas.openxmlformats.org/officeDocument/2006/relationships/image" Target="../media/image2040.png"/><Relationship Id="rId17" Type="http://schemas.openxmlformats.org/officeDocument/2006/relationships/image" Target="../media/image209.png"/><Relationship Id="rId2" Type="http://schemas.openxmlformats.org/officeDocument/2006/relationships/notesSlide" Target="../notesSlides/notesSlide180.xml"/><Relationship Id="rId16" Type="http://schemas.openxmlformats.org/officeDocument/2006/relationships/image" Target="../media/image208.png"/><Relationship Id="rId1" Type="http://schemas.openxmlformats.org/officeDocument/2006/relationships/slideLayout" Target="../slideLayouts/slideLayout2.xml"/><Relationship Id="rId6" Type="http://schemas.openxmlformats.org/officeDocument/2006/relationships/image" Target="../media/image214.png"/><Relationship Id="rId11" Type="http://schemas.openxmlformats.org/officeDocument/2006/relationships/image" Target="../media/image206.png"/><Relationship Id="rId5" Type="http://schemas.openxmlformats.org/officeDocument/2006/relationships/image" Target="../media/image213.png"/><Relationship Id="rId15" Type="http://schemas.openxmlformats.org/officeDocument/2006/relationships/image" Target="../media/image207.png"/><Relationship Id="rId10" Type="http://schemas.openxmlformats.org/officeDocument/2006/relationships/image" Target="../media/image205.png"/><Relationship Id="rId19" Type="http://schemas.openxmlformats.org/officeDocument/2006/relationships/image" Target="../media/image194.png"/><Relationship Id="rId4" Type="http://schemas.openxmlformats.org/officeDocument/2006/relationships/image" Target="../media/image212.png"/><Relationship Id="rId9" Type="http://schemas.openxmlformats.org/officeDocument/2006/relationships/image" Target="../media/image204.png"/><Relationship Id="rId14" Type="http://schemas.openxmlformats.org/officeDocument/2006/relationships/image" Target="../media/image2060.png"/></Relationships>
</file>

<file path=ppt/slides/_rels/slide186.xml.rels><?xml version="1.0" encoding="UTF-8" standalone="yes"?>
<Relationships xmlns="http://schemas.openxmlformats.org/package/2006/relationships"><Relationship Id="rId8" Type="http://schemas.openxmlformats.org/officeDocument/2006/relationships/image" Target="../media/image222.png"/><Relationship Id="rId13" Type="http://schemas.openxmlformats.org/officeDocument/2006/relationships/image" Target="../media/image227.png"/><Relationship Id="rId18" Type="http://schemas.openxmlformats.org/officeDocument/2006/relationships/image" Target="../media/image232.png"/><Relationship Id="rId3" Type="http://schemas.openxmlformats.org/officeDocument/2006/relationships/image" Target="../media/image217.png"/><Relationship Id="rId7" Type="http://schemas.openxmlformats.org/officeDocument/2006/relationships/image" Target="../media/image221.png"/><Relationship Id="rId12" Type="http://schemas.openxmlformats.org/officeDocument/2006/relationships/image" Target="../media/image226.png"/><Relationship Id="rId17" Type="http://schemas.openxmlformats.org/officeDocument/2006/relationships/image" Target="../media/image231.png"/><Relationship Id="rId2" Type="http://schemas.openxmlformats.org/officeDocument/2006/relationships/notesSlide" Target="../notesSlides/notesSlide181.xml"/><Relationship Id="rId16" Type="http://schemas.openxmlformats.org/officeDocument/2006/relationships/image" Target="../media/image230.png"/><Relationship Id="rId1" Type="http://schemas.openxmlformats.org/officeDocument/2006/relationships/slideLayout" Target="../slideLayouts/slideLayout2.xml"/><Relationship Id="rId6" Type="http://schemas.openxmlformats.org/officeDocument/2006/relationships/image" Target="../media/image220.png"/><Relationship Id="rId11" Type="http://schemas.openxmlformats.org/officeDocument/2006/relationships/image" Target="../media/image225.png"/><Relationship Id="rId5" Type="http://schemas.openxmlformats.org/officeDocument/2006/relationships/image" Target="../media/image219.png"/><Relationship Id="rId15" Type="http://schemas.openxmlformats.org/officeDocument/2006/relationships/image" Target="../media/image229.png"/><Relationship Id="rId10" Type="http://schemas.openxmlformats.org/officeDocument/2006/relationships/image" Target="../media/image224.png"/><Relationship Id="rId4" Type="http://schemas.openxmlformats.org/officeDocument/2006/relationships/image" Target="../media/image218.png"/><Relationship Id="rId9" Type="http://schemas.openxmlformats.org/officeDocument/2006/relationships/image" Target="../media/image223.png"/><Relationship Id="rId14" Type="http://schemas.openxmlformats.org/officeDocument/2006/relationships/image" Target="../media/image228.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80.png"/><Relationship Id="rId5" Type="http://schemas.openxmlformats.org/officeDocument/2006/relationships/image" Target="../media/image270.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20.png"/><Relationship Id="rId5" Type="http://schemas.openxmlformats.org/officeDocument/2006/relationships/image" Target="../media/image310.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2.png"/><Relationship Id="rId12" Type="http://schemas.microsoft.com/office/2007/relationships/hdphoto" Target="../media/hdphoto5.wdp"/><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44.png"/><Relationship Id="rId5" Type="http://schemas.openxmlformats.org/officeDocument/2006/relationships/image" Target="../media/image41.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43.png"/><Relationship Id="rId14" Type="http://schemas.microsoft.com/office/2007/relationships/hdphoto" Target="../media/hdphoto6.wdp"/></Relationships>
</file>

<file path=ppt/slides/_rels/slide27.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45.png"/><Relationship Id="rId3" Type="http://schemas.openxmlformats.org/officeDocument/2006/relationships/image" Target="../media/image46.png"/><Relationship Id="rId7" Type="http://schemas.openxmlformats.org/officeDocument/2006/relationships/image" Target="../media/image48.png"/><Relationship Id="rId12" Type="http://schemas.microsoft.com/office/2007/relationships/hdphoto" Target="../media/hdphoto5.wdp"/><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microsoft.com/office/2007/relationships/hdphoto" Target="../media/hdphoto8.wdp"/><Relationship Id="rId11" Type="http://schemas.openxmlformats.org/officeDocument/2006/relationships/image" Target="../media/image44.png"/><Relationship Id="rId5" Type="http://schemas.openxmlformats.org/officeDocument/2006/relationships/image" Target="../media/image47.png"/><Relationship Id="rId10" Type="http://schemas.microsoft.com/office/2007/relationships/hdphoto" Target="../media/hdphoto4.wdp"/><Relationship Id="rId4" Type="http://schemas.microsoft.com/office/2007/relationships/hdphoto" Target="../media/hdphoto7.wdp"/><Relationship Id="rId9" Type="http://schemas.openxmlformats.org/officeDocument/2006/relationships/image" Target="../media/image43.png"/><Relationship Id="rId14" Type="http://schemas.microsoft.com/office/2007/relationships/hdphoto" Target="../media/hdphoto6.wdp"/></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5.png"/><Relationship Id="rId3" Type="http://schemas.openxmlformats.org/officeDocument/2006/relationships/image" Target="../media/image49.png"/><Relationship Id="rId7" Type="http://schemas.openxmlformats.org/officeDocument/2006/relationships/image" Target="../media/image42.png"/><Relationship Id="rId12" Type="http://schemas.microsoft.com/office/2007/relationships/hdphoto" Target="../media/hdphoto5.wdp"/><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8.wdp"/><Relationship Id="rId11" Type="http://schemas.openxmlformats.org/officeDocument/2006/relationships/image" Target="../media/image44.png"/><Relationship Id="rId5" Type="http://schemas.openxmlformats.org/officeDocument/2006/relationships/image" Target="../media/image47.png"/><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50.png"/><Relationship Id="rId14" Type="http://schemas.microsoft.com/office/2007/relationships/hdphoto" Target="../media/hdphoto6.wdp"/></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5.png"/><Relationship Id="rId3" Type="http://schemas.openxmlformats.org/officeDocument/2006/relationships/image" Target="../media/image51.png"/><Relationship Id="rId7" Type="http://schemas.openxmlformats.org/officeDocument/2006/relationships/image" Target="../media/image42.png"/><Relationship Id="rId12" Type="http://schemas.microsoft.com/office/2007/relationships/hdphoto" Target="../media/hdphoto13.wdp"/><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microsoft.com/office/2007/relationships/hdphoto" Target="../media/hdphoto8.wdp"/><Relationship Id="rId11" Type="http://schemas.openxmlformats.org/officeDocument/2006/relationships/image" Target="../media/image52.png"/><Relationship Id="rId5" Type="http://schemas.openxmlformats.org/officeDocument/2006/relationships/image" Target="../media/image47.png"/><Relationship Id="rId10" Type="http://schemas.microsoft.com/office/2007/relationships/hdphoto" Target="../media/hdphoto4.wdp"/><Relationship Id="rId4" Type="http://schemas.microsoft.com/office/2007/relationships/hdphoto" Target="../media/hdphoto12.wdp"/><Relationship Id="rId9" Type="http://schemas.openxmlformats.org/officeDocument/2006/relationships/image" Target="../media/image43.png"/><Relationship Id="rId14" Type="http://schemas.microsoft.com/office/2007/relationships/hdphoto" Target="../media/hdphoto6.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4.png"/><Relationship Id="rId3" Type="http://schemas.openxmlformats.org/officeDocument/2006/relationships/image" Target="../media/image53.png"/><Relationship Id="rId7" Type="http://schemas.openxmlformats.org/officeDocument/2006/relationships/image" Target="../media/image42.png"/><Relationship Id="rId12" Type="http://schemas.microsoft.com/office/2007/relationships/hdphoto" Target="../media/hdphoto5.wdp"/><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microsoft.com/office/2007/relationships/hdphoto" Target="../media/hdphoto8.wdp"/><Relationship Id="rId11" Type="http://schemas.openxmlformats.org/officeDocument/2006/relationships/image" Target="../media/image44.png"/><Relationship Id="rId5" Type="http://schemas.openxmlformats.org/officeDocument/2006/relationships/image" Target="../media/image47.png"/><Relationship Id="rId10" Type="http://schemas.microsoft.com/office/2007/relationships/hdphoto" Target="../media/hdphoto4.wdp"/><Relationship Id="rId4" Type="http://schemas.microsoft.com/office/2007/relationships/hdphoto" Target="../media/hdphoto14.wdp"/><Relationship Id="rId9" Type="http://schemas.openxmlformats.org/officeDocument/2006/relationships/image" Target="../media/image43.png"/><Relationship Id="rId14" Type="http://schemas.microsoft.com/office/2007/relationships/hdphoto" Target="../media/hdphoto15.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50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42.png"/><Relationship Id="rId7"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microsoft.com/office/2007/relationships/hdphoto" Target="../media/hdphoto16.wdp"/><Relationship Id="rId5" Type="http://schemas.openxmlformats.org/officeDocument/2006/relationships/image" Target="../media/image55.png"/><Relationship Id="rId10" Type="http://schemas.microsoft.com/office/2007/relationships/hdphoto" Target="../media/hdphoto18.wdp"/><Relationship Id="rId4" Type="http://schemas.microsoft.com/office/2007/relationships/hdphoto" Target="../media/hdphoto3.wdp"/><Relationship Id="rId9" Type="http://schemas.openxmlformats.org/officeDocument/2006/relationships/image" Target="../media/image57.png"/></Relationships>
</file>

<file path=ppt/slides/_rels/slide36.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48.png"/><Relationship Id="rId7"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microsoft.com/office/2007/relationships/hdphoto" Target="../media/hdphoto16.wdp"/><Relationship Id="rId5" Type="http://schemas.openxmlformats.org/officeDocument/2006/relationships/image" Target="../media/image55.png"/><Relationship Id="rId10" Type="http://schemas.microsoft.com/office/2007/relationships/hdphoto" Target="../media/hdphoto18.wdp"/><Relationship Id="rId4" Type="http://schemas.microsoft.com/office/2007/relationships/hdphoto" Target="../media/hdphoto9.wdp"/><Relationship Id="rId9" Type="http://schemas.openxmlformats.org/officeDocument/2006/relationships/image" Target="../media/image5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42.png"/><Relationship Id="rId7"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microsoft.com/office/2007/relationships/hdphoto" Target="../media/hdphoto19.wdp"/><Relationship Id="rId5" Type="http://schemas.openxmlformats.org/officeDocument/2006/relationships/image" Target="../media/image58.png"/><Relationship Id="rId10" Type="http://schemas.microsoft.com/office/2007/relationships/hdphoto" Target="../media/hdphoto18.wdp"/><Relationship Id="rId4" Type="http://schemas.microsoft.com/office/2007/relationships/hdphoto" Target="../media/hdphoto3.wdp"/><Relationship Id="rId9" Type="http://schemas.openxmlformats.org/officeDocument/2006/relationships/image" Target="../media/image5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42.png"/><Relationship Id="rId7"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microsoft.com/office/2007/relationships/hdphoto" Target="../media/hdphoto16.wdp"/><Relationship Id="rId5" Type="http://schemas.openxmlformats.org/officeDocument/2006/relationships/image" Target="../media/image55.png"/><Relationship Id="rId10" Type="http://schemas.microsoft.com/office/2007/relationships/hdphoto" Target="../media/hdphoto18.wdp"/><Relationship Id="rId4" Type="http://schemas.microsoft.com/office/2007/relationships/hdphoto" Target="../media/hdphoto3.wdp"/><Relationship Id="rId9"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57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600.png"/></Relationships>
</file>

<file path=ppt/slides/_rels/slide54.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42.png"/><Relationship Id="rId7"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microsoft.com/office/2007/relationships/hdphoto" Target="../media/hdphoto16.wdp"/><Relationship Id="rId5" Type="http://schemas.openxmlformats.org/officeDocument/2006/relationships/image" Target="../media/image55.png"/><Relationship Id="rId10" Type="http://schemas.microsoft.com/office/2007/relationships/hdphoto" Target="../media/hdphoto21.wdp"/><Relationship Id="rId4" Type="http://schemas.microsoft.com/office/2007/relationships/hdphoto" Target="../media/hdphoto3.wdp"/><Relationship Id="rId9" Type="http://schemas.openxmlformats.org/officeDocument/2006/relationships/image" Target="../media/image62.png"/></Relationships>
</file>

<file path=ppt/slides/_rels/slide5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png"/><Relationship Id="rId7" Type="http://schemas.microsoft.com/office/2007/relationships/hdphoto" Target="../media/hdphoto23.wdp"/><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image" Target="../media/image65.png"/><Relationship Id="rId5" Type="http://schemas.microsoft.com/office/2007/relationships/hdphoto" Target="../media/hdphoto22.wdp"/><Relationship Id="rId4" Type="http://schemas.openxmlformats.org/officeDocument/2006/relationships/image" Target="../media/image64.png"/><Relationship Id="rId9" Type="http://schemas.microsoft.com/office/2007/relationships/hdphoto" Target="../media/hdphoto24.wdp"/></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microsoft.com/office/2007/relationships/hdphoto" Target="../media/hdphoto25.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microsoft.com/office/2007/relationships/hdphoto" Target="../media/hdphoto14.wdp"/></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microsoft.com/office/2007/relationships/hdphoto" Target="../media/hdphoto26.wdp"/></Relationships>
</file>

<file path=ppt/slides/_rels/slide6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78.png"/></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7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7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NULL"/><Relationship Id="rId7" Type="http://schemas.openxmlformats.org/officeDocument/2006/relationships/image" Target="../media/image910.png"/><Relationship Id="rId2" Type="http://schemas.openxmlformats.org/officeDocument/2006/relationships/notesSlide" Target="../notesSlides/notesSlide79.xml"/><Relationship Id="rId1" Type="http://schemas.openxmlformats.org/officeDocument/2006/relationships/slideLayout" Target="../slideLayouts/slideLayout4.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9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100.png"/><Relationship Id="rId3" Type="http://schemas.openxmlformats.org/officeDocument/2006/relationships/image" Target="../media/image94.png"/><Relationship Id="rId7" Type="http://schemas.openxmlformats.org/officeDocument/2006/relationships/image" Target="../media/image910.png"/><Relationship Id="rId12" Type="http://schemas.openxmlformats.org/officeDocument/2006/relationships/image" Target="../media/image99.png"/><Relationship Id="rId2" Type="http://schemas.openxmlformats.org/officeDocument/2006/relationships/notesSlide" Target="../notesSlides/notesSlide80.xml"/><Relationship Id="rId1" Type="http://schemas.openxmlformats.org/officeDocument/2006/relationships/slideLayout" Target="../slideLayouts/slideLayout4.xml"/><Relationship Id="rId6" Type="http://schemas.openxmlformats.org/officeDocument/2006/relationships/image" Target="NULL"/><Relationship Id="rId11" Type="http://schemas.openxmlformats.org/officeDocument/2006/relationships/image" Target="../media/image98.png"/><Relationship Id="rId5" Type="http://schemas.openxmlformats.org/officeDocument/2006/relationships/image" Target="NULL"/><Relationship Id="rId10" Type="http://schemas.openxmlformats.org/officeDocument/2006/relationships/image" Target="../media/image97.png"/><Relationship Id="rId4" Type="http://schemas.openxmlformats.org/officeDocument/2006/relationships/image" Target="NULL"/><Relationship Id="rId9" Type="http://schemas.openxmlformats.org/officeDocument/2006/relationships/image" Target="../media/image96.png"/><Relationship Id="rId14" Type="http://schemas.openxmlformats.org/officeDocument/2006/relationships/image" Target="../media/image93.png"/></Relationships>
</file>

<file path=ppt/slides/_rels/slide8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80.png"/><Relationship Id="rId7" Type="http://schemas.openxmlformats.org/officeDocument/2006/relationships/image" Target="../media/image910.png"/><Relationship Id="rId12" Type="http://schemas.openxmlformats.org/officeDocument/2006/relationships/image" Target="../media/image93.png"/><Relationship Id="rId2" Type="http://schemas.openxmlformats.org/officeDocument/2006/relationships/notesSlide" Target="../notesSlides/notesSlide81.xml"/><Relationship Id="rId1" Type="http://schemas.openxmlformats.org/officeDocument/2006/relationships/slideLayout" Target="../slideLayouts/slideLayout4.xml"/><Relationship Id="rId6" Type="http://schemas.openxmlformats.org/officeDocument/2006/relationships/image" Target="NULL"/><Relationship Id="rId11" Type="http://schemas.openxmlformats.org/officeDocument/2006/relationships/image" Target="../media/image99.png"/><Relationship Id="rId5" Type="http://schemas.openxmlformats.org/officeDocument/2006/relationships/image" Target="NULL"/><Relationship Id="rId10" Type="http://schemas.openxmlformats.org/officeDocument/2006/relationships/image" Target="../media/image102.png"/><Relationship Id="rId4" Type="http://schemas.openxmlformats.org/officeDocument/2006/relationships/image" Target="NULL"/><Relationship Id="rId9" Type="http://schemas.openxmlformats.org/officeDocument/2006/relationships/image" Target="../media/image96.png"/></Relationships>
</file>

<file path=ppt/slides/_rels/slide8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80.png"/><Relationship Id="rId7" Type="http://schemas.openxmlformats.org/officeDocument/2006/relationships/image" Target="../media/image910.png"/><Relationship Id="rId2" Type="http://schemas.openxmlformats.org/officeDocument/2006/relationships/notesSlide" Target="../notesSlides/notesSlide82.xml"/><Relationship Id="rId1" Type="http://schemas.openxmlformats.org/officeDocument/2006/relationships/slideLayout" Target="../slideLayouts/slideLayout4.xml"/><Relationship Id="rId6"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93.png"/><Relationship Id="rId4" Type="http://schemas.openxmlformats.org/officeDocument/2006/relationships/image" Target="NULL"/><Relationship Id="rId9" Type="http://schemas.openxmlformats.org/officeDocument/2006/relationships/image" Target="../media/image103.png"/></Relationships>
</file>

<file path=ppt/slides/_rels/slide8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8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100.png"/></Relationships>
</file>

<file path=ppt/slides/_rels/slide8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png"/></Relationships>
</file>

<file path=ppt/slides/_rels/slide8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9.xml"/><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160.png"/></Relationships>
</file>

<file path=ppt/slides/_rels/slide91.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6.png"/><Relationship Id="rId7" Type="http://schemas.openxmlformats.org/officeDocument/2006/relationships/image" Target="../media/image121.pn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92.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4.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1211.png"/><Relationship Id="rId5" Type="http://schemas.openxmlformats.org/officeDocument/2006/relationships/image" Target="../media/image1220.png"/><Relationship Id="rId4" Type="http://schemas.openxmlformats.org/officeDocument/2006/relationships/image" Target="../media/image123.png"/></Relationships>
</file>

<file path=ppt/slides/_rels/slide93.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22.png"/><Relationship Id="rId7" Type="http://schemas.openxmlformats.org/officeDocument/2006/relationships/image" Target="../media/image128.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94.xml.rels><?xml version="1.0" encoding="UTF-8" standalone="yes"?>
<Relationships xmlns="http://schemas.openxmlformats.org/package/2006/relationships"><Relationship Id="rId3" Type="http://schemas.openxmlformats.org/officeDocument/2006/relationships/image" Target="../media/image1130.png"/><Relationship Id="rId7" Type="http://schemas.openxmlformats.org/officeDocument/2006/relationships/image" Target="../media/image132.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9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9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9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0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179388" y="-387424"/>
            <a:ext cx="8424862" cy="3600400"/>
          </a:xfrm>
        </p:spPr>
        <p:txBody>
          <a:bodyPr/>
          <a:lstStyle/>
          <a:p>
            <a:pPr eaLnBrk="1" hangingPunct="1"/>
            <a:r>
              <a:rPr lang="en-US" noProof="0" dirty="0">
                <a:effectLst/>
              </a:rPr>
              <a:t>Guided Interactive Volume Editing</a:t>
            </a:r>
            <a:br>
              <a:rPr lang="en-US" noProof="0" dirty="0">
                <a:effectLst/>
              </a:rPr>
            </a:br>
            <a:r>
              <a:rPr lang="en-US" noProof="0" dirty="0">
                <a:effectLst/>
              </a:rPr>
              <a:t>in Medicine</a:t>
            </a:r>
          </a:p>
        </p:txBody>
      </p:sp>
      <p:sp>
        <p:nvSpPr>
          <p:cNvPr id="9219" name="Rectangle 3"/>
          <p:cNvSpPr>
            <a:spLocks noGrp="1" noChangeArrowheads="1"/>
          </p:cNvSpPr>
          <p:nvPr>
            <p:ph type="subTitle" idx="1"/>
          </p:nvPr>
        </p:nvSpPr>
        <p:spPr>
          <a:xfrm>
            <a:off x="0" y="3789337"/>
            <a:ext cx="8748464" cy="1439863"/>
          </a:xfrm>
        </p:spPr>
        <p:txBody>
          <a:bodyPr/>
          <a:lstStyle/>
          <a:p>
            <a:pPr eaLnBrk="1" hangingPunct="1"/>
            <a:r>
              <a:rPr lang="en-US" noProof="0" dirty="0"/>
              <a:t>Alexey Karimov</a:t>
            </a:r>
            <a:endParaRPr lang="en-US" baseline="30000" noProof="0" dirty="0"/>
          </a:p>
        </p:txBody>
      </p:sp>
      <p:sp>
        <p:nvSpPr>
          <p:cNvPr id="9223" name="Text Box 7"/>
          <p:cNvSpPr txBox="1">
            <a:spLocks noChangeArrowheads="1"/>
          </p:cNvSpPr>
          <p:nvPr/>
        </p:nvSpPr>
        <p:spPr bwMode="auto">
          <a:xfrm>
            <a:off x="179388" y="5961474"/>
            <a:ext cx="87851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600" dirty="0">
                <a:latin typeface="Calibri" panose="020F0502020204030204" pitchFamily="34" charset="0"/>
                <a:cs typeface="Calibri" panose="020F0502020204030204" pitchFamily="34" charset="0"/>
              </a:rPr>
              <a:t>Institute of Computer Graphics and Algorithms</a:t>
            </a:r>
          </a:p>
          <a:p>
            <a:pPr algn="ctr" eaLnBrk="1" hangingPunct="1">
              <a:spcBef>
                <a:spcPct val="50000"/>
              </a:spcBef>
            </a:pPr>
            <a:r>
              <a:rPr lang="de-AT" sz="1600" b="1" dirty="0">
                <a:latin typeface="Calibri" panose="020F0502020204030204" pitchFamily="34" charset="0"/>
                <a:cs typeface="Calibri" panose="020F0502020204030204" pitchFamily="34" charset="0"/>
              </a:rPr>
              <a:t>Technische</a:t>
            </a:r>
            <a:r>
              <a:rPr lang="en-US" sz="1600" b="1" dirty="0">
                <a:latin typeface="Calibri" panose="020F0502020204030204" pitchFamily="34" charset="0"/>
                <a:cs typeface="Calibri" panose="020F0502020204030204" pitchFamily="34" charset="0"/>
              </a:rPr>
              <a:t> </a:t>
            </a:r>
            <a:r>
              <a:rPr lang="de-AT" sz="1600" b="1" dirty="0">
                <a:latin typeface="Calibri" panose="020F0502020204030204" pitchFamily="34" charset="0"/>
                <a:cs typeface="Calibri" panose="020F0502020204030204" pitchFamily="34" charset="0"/>
              </a:rPr>
              <a:t>Universität Wien</a:t>
            </a:r>
            <a:r>
              <a:rPr lang="en-US" sz="1600" b="1" dirty="0">
                <a:latin typeface="Calibri" panose="020F0502020204030204" pitchFamily="34" charset="0"/>
                <a:cs typeface="Calibri" panose="020F0502020204030204" pitchFamily="34" charset="0"/>
              </a:rPr>
              <a:t>, Vienna, Austria</a:t>
            </a:r>
          </a:p>
        </p:txBody>
      </p:sp>
    </p:spTree>
    <p:extLst>
      <p:ext uri="{BB962C8B-B14F-4D97-AF65-F5344CB8AC3E}">
        <p14:creationId xmlns:p14="http://schemas.microsoft.com/office/powerpoint/2010/main" val="3876238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Our Classification of Segmentation Defects</a:t>
            </a:r>
          </a:p>
        </p:txBody>
      </p:sp>
      <p:grpSp>
        <p:nvGrpSpPr>
          <p:cNvPr id="8" name="Group 7"/>
          <p:cNvGrpSpPr/>
          <p:nvPr/>
        </p:nvGrpSpPr>
        <p:grpSpPr>
          <a:xfrm>
            <a:off x="2323577" y="918422"/>
            <a:ext cx="4496846" cy="1214434"/>
            <a:chOff x="109261" y="836712"/>
            <a:chExt cx="4496846" cy="1214434"/>
          </a:xfrm>
        </p:grpSpPr>
        <p:grpSp>
          <p:nvGrpSpPr>
            <p:cNvPr id="33" name="Группа 13"/>
            <p:cNvGrpSpPr/>
            <p:nvPr/>
          </p:nvGrpSpPr>
          <p:grpSpPr>
            <a:xfrm>
              <a:off x="109261" y="836712"/>
              <a:ext cx="2230491" cy="440122"/>
              <a:chOff x="323528" y="1988840"/>
              <a:chExt cx="2230491" cy="440122"/>
            </a:xfrm>
          </p:grpSpPr>
          <p:sp>
            <p:nvSpPr>
              <p:cNvPr id="37" name="Rectangle 23"/>
              <p:cNvSpPr/>
              <p:nvPr/>
            </p:nvSpPr>
            <p:spPr bwMode="auto">
              <a:xfrm>
                <a:off x="323528" y="198884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38" name="Прямоугольник 10"/>
                  <p:cNvSpPr/>
                  <p:nvPr/>
                </p:nvSpPr>
                <p:spPr bwMode="auto">
                  <a:xfrm>
                    <a:off x="825828" y="1988840"/>
                    <a:ext cx="1728191" cy="440122"/>
                  </a:xfrm>
                  <a:prstGeom prst="rect">
                    <a:avLst/>
                  </a:prstGeom>
                  <a:no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m:rPr>
                              <m:nor/>
                            </m:rPr>
                            <a:rPr kumimoji="0" lang="en-US" sz="1800" b="0" i="0" u="none" strike="noStrike" cap="none" normalizeH="0" baseline="0" smtClean="0">
                              <a:ln>
                                <a:noFill/>
                              </a:ln>
                              <a:solidFill>
                                <a:schemeClr val="tx1"/>
                              </a:solidFill>
                              <a:effectLst/>
                              <a:latin typeface="Cambria Math" panose="02040503050406030204" pitchFamily="18" charset="0"/>
                            </a:rPr>
                            <m:t>Voxel</m:t>
                          </m:r>
                          <m:r>
                            <a:rPr kumimoji="0" lang="en-US" sz="1800" b="0" i="1" u="none" strike="noStrike" cap="none" normalizeH="0" baseline="0" smtClean="0">
                              <a:ln>
                                <a:noFill/>
                              </a:ln>
                              <a:solidFill>
                                <a:schemeClr val="tx1"/>
                              </a:solidFill>
                              <a:effectLst/>
                              <a:latin typeface="Cambria Math" panose="02040503050406030204" pitchFamily="18" charset="0"/>
                            </a:rPr>
                            <m:t>∈</m:t>
                          </m:r>
                          <m:r>
                            <m:rPr>
                              <m:nor/>
                            </m:rPr>
                            <a:rPr kumimoji="0" lang="en-US" sz="1800" b="0" i="0" u="none" strike="noStrike" cap="none" normalizeH="0" baseline="0" smtClean="0">
                              <a:ln>
                                <a:noFill/>
                              </a:ln>
                              <a:solidFill>
                                <a:schemeClr val="tx1"/>
                              </a:solidFill>
                              <a:effectLst/>
                              <a:latin typeface="Cambria Math" panose="02040503050406030204" pitchFamily="18" charset="0"/>
                            </a:rPr>
                            <m:t>Mask</m:t>
                          </m:r>
                        </m:oMath>
                      </m:oMathPara>
                    </a14:m>
                    <a:endParaRPr kumimoji="0" lang="ru-RU" sz="1800" b="0" i="0" u="none" strike="noStrike" cap="none" normalizeH="0" baseline="0" dirty="0">
                      <a:ln>
                        <a:noFill/>
                      </a:ln>
                      <a:solidFill>
                        <a:schemeClr val="tx1"/>
                      </a:solidFill>
                      <a:effectLst/>
                      <a:latin typeface="+mn-lt"/>
                    </a:endParaRPr>
                  </a:p>
                </p:txBody>
              </p:sp>
            </mc:Choice>
            <mc:Fallback xmlns="">
              <p:sp>
                <p:nvSpPr>
                  <p:cNvPr id="38" name="Прямоугольник 10"/>
                  <p:cNvSpPr>
                    <a:spLocks noRot="1" noChangeAspect="1" noMove="1" noResize="1" noEditPoints="1" noAdjustHandles="1" noChangeArrowheads="1" noChangeShapeType="1" noTextEdit="1"/>
                  </p:cNvSpPr>
                  <p:nvPr/>
                </p:nvSpPr>
                <p:spPr bwMode="auto">
                  <a:xfrm>
                    <a:off x="825828" y="1988840"/>
                    <a:ext cx="1728191" cy="440122"/>
                  </a:xfrm>
                  <a:prstGeom prst="rect">
                    <a:avLst/>
                  </a:prstGeom>
                  <a:blipFill>
                    <a:blip r:embed="rId3"/>
                    <a:stretch>
                      <a:fillRect/>
                    </a:stretch>
                  </a:blipFill>
                  <a:ln w="12700" cap="flat" cmpd="sng" algn="ctr">
                    <a:noFill/>
                    <a:prstDash val="solid"/>
                    <a:round/>
                    <a:headEnd type="none" w="med" len="med"/>
                    <a:tailEnd type="none" w="med" len="med"/>
                  </a:ln>
                  <a:effectLst/>
                </p:spPr>
                <p:txBody>
                  <a:bodyPr/>
                  <a:lstStyle/>
                  <a:p>
                    <a:r>
                      <a:rPr lang="de-AT">
                        <a:noFill/>
                      </a:rPr>
                      <a:t> </a:t>
                    </a:r>
                  </a:p>
                </p:txBody>
              </p:sp>
            </mc:Fallback>
          </mc:AlternateContent>
        </p:grpSp>
        <p:grpSp>
          <p:nvGrpSpPr>
            <p:cNvPr id="34" name="Группа 12"/>
            <p:cNvGrpSpPr/>
            <p:nvPr/>
          </p:nvGrpSpPr>
          <p:grpSpPr>
            <a:xfrm>
              <a:off x="2411760" y="844786"/>
              <a:ext cx="2194347" cy="432048"/>
              <a:chOff x="4354389" y="1996914"/>
              <a:chExt cx="2194347" cy="432048"/>
            </a:xfrm>
          </p:grpSpPr>
          <p:sp>
            <p:nvSpPr>
              <p:cNvPr id="35" name="Rectangle 34"/>
              <p:cNvSpPr/>
              <p:nvPr/>
            </p:nvSpPr>
            <p:spPr bwMode="auto">
              <a:xfrm>
                <a:off x="4354389" y="1996914"/>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36" name="Прямоугольник 11"/>
                  <p:cNvSpPr/>
                  <p:nvPr/>
                </p:nvSpPr>
                <p:spPr bwMode="auto">
                  <a:xfrm>
                    <a:off x="4858445" y="2004988"/>
                    <a:ext cx="1690291" cy="423974"/>
                  </a:xfrm>
                  <a:prstGeom prst="rect">
                    <a:avLst/>
                  </a:prstGeom>
                  <a:no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m:rPr>
                              <m:nor/>
                            </m:rPr>
                            <a:rPr kumimoji="0" lang="en-US" sz="1800" b="0" i="0" u="none" strike="noStrike" cap="none" normalizeH="0" baseline="0" smtClean="0">
                              <a:ln>
                                <a:noFill/>
                              </a:ln>
                              <a:solidFill>
                                <a:schemeClr val="tx1"/>
                              </a:solidFill>
                              <a:effectLst/>
                              <a:latin typeface="Cambria Math" panose="02040503050406030204" pitchFamily="18" charset="0"/>
                            </a:rPr>
                            <m:t>Voxel</m:t>
                          </m:r>
                          <m:r>
                            <a:rPr kumimoji="0" lang="en-US" sz="1800" b="0" i="1" u="none" strike="noStrike" cap="none" normalizeH="0" baseline="0" smtClean="0">
                              <a:ln>
                                <a:noFill/>
                              </a:ln>
                              <a:solidFill>
                                <a:schemeClr val="tx1"/>
                              </a:solidFill>
                              <a:effectLst/>
                              <a:latin typeface="Cambria Math" panose="02040503050406030204" pitchFamily="18" charset="0"/>
                            </a:rPr>
                            <m:t>∉</m:t>
                          </m:r>
                          <m:r>
                            <m:rPr>
                              <m:nor/>
                            </m:rPr>
                            <a:rPr kumimoji="0" lang="en-US" sz="1800" b="0" i="0" u="none" strike="noStrike" cap="none" normalizeH="0" baseline="0" smtClean="0">
                              <a:ln>
                                <a:noFill/>
                              </a:ln>
                              <a:solidFill>
                                <a:schemeClr val="tx1"/>
                              </a:solidFill>
                              <a:effectLst/>
                              <a:latin typeface="Cambria Math" panose="02040503050406030204" pitchFamily="18" charset="0"/>
                            </a:rPr>
                            <m:t>Mask</m:t>
                          </m:r>
                        </m:oMath>
                      </m:oMathPara>
                    </a14:m>
                    <a:endParaRPr kumimoji="0" lang="ru-RU" sz="1800" b="0" i="0" u="none" strike="noStrike" cap="none" normalizeH="0" baseline="0" dirty="0">
                      <a:ln>
                        <a:noFill/>
                      </a:ln>
                      <a:solidFill>
                        <a:schemeClr val="tx1"/>
                      </a:solidFill>
                      <a:effectLst/>
                      <a:latin typeface="+mn-lt"/>
                    </a:endParaRPr>
                  </a:p>
                </p:txBody>
              </p:sp>
            </mc:Choice>
            <mc:Fallback xmlns="">
              <p:sp>
                <p:nvSpPr>
                  <p:cNvPr id="36" name="Прямоугольник 11"/>
                  <p:cNvSpPr>
                    <a:spLocks noRot="1" noChangeAspect="1" noMove="1" noResize="1" noEditPoints="1" noAdjustHandles="1" noChangeArrowheads="1" noChangeShapeType="1" noTextEdit="1"/>
                  </p:cNvSpPr>
                  <p:nvPr/>
                </p:nvSpPr>
                <p:spPr bwMode="auto">
                  <a:xfrm>
                    <a:off x="4858445" y="2004988"/>
                    <a:ext cx="1690291" cy="423974"/>
                  </a:xfrm>
                  <a:prstGeom prst="rect">
                    <a:avLst/>
                  </a:prstGeom>
                  <a:blipFill>
                    <a:blip r:embed="rId4"/>
                    <a:stretch>
                      <a:fillRect/>
                    </a:stretch>
                  </a:blipFill>
                  <a:ln w="12700" cap="flat" cmpd="sng" algn="ctr">
                    <a:noFill/>
                    <a:prstDash val="solid"/>
                    <a:round/>
                    <a:headEnd type="none" w="med" len="med"/>
                    <a:tailEnd type="none" w="med" len="med"/>
                  </a:ln>
                  <a:effectLst/>
                </p:spPr>
                <p:txBody>
                  <a:bodyPr/>
                  <a:lstStyle/>
                  <a:p>
                    <a:r>
                      <a:rPr lang="de-AT">
                        <a:noFill/>
                      </a:rPr>
                      <a:t> </a:t>
                    </a:r>
                  </a:p>
                </p:txBody>
              </p:sp>
            </mc:Fallback>
          </mc:AlternateContent>
        </p:grpSp>
        <p:grpSp>
          <p:nvGrpSpPr>
            <p:cNvPr id="40" name="Группа 23"/>
            <p:cNvGrpSpPr/>
            <p:nvPr/>
          </p:nvGrpSpPr>
          <p:grpSpPr>
            <a:xfrm>
              <a:off x="109261" y="1340768"/>
              <a:ext cx="2230491" cy="710378"/>
              <a:chOff x="323528" y="1853712"/>
              <a:chExt cx="2230491" cy="710378"/>
            </a:xfrm>
          </p:grpSpPr>
          <p:sp>
            <p:nvSpPr>
              <p:cNvPr id="45" name="Rectangle 23"/>
              <p:cNvSpPr/>
              <p:nvPr/>
            </p:nvSpPr>
            <p:spPr bwMode="auto">
              <a:xfrm>
                <a:off x="323528" y="1988840"/>
                <a:ext cx="432048" cy="432048"/>
              </a:xfrm>
              <a:prstGeom prst="rect">
                <a:avLst/>
              </a:prstGeom>
              <a:solidFill>
                <a:srgbClr val="70AD47"/>
              </a:solid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46" name="Прямоугольник 25"/>
                  <p:cNvSpPr/>
                  <p:nvPr/>
                </p:nvSpPr>
                <p:spPr bwMode="auto">
                  <a:xfrm>
                    <a:off x="825828" y="1853712"/>
                    <a:ext cx="1728191" cy="710378"/>
                  </a:xfrm>
                  <a:prstGeom prst="rect">
                    <a:avLst/>
                  </a:prstGeom>
                  <a:no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m:rPr>
                              <m:nor/>
                            </m:rPr>
                            <a:rPr kumimoji="0" lang="en-US" sz="1800" b="0" i="0" u="none" strike="noStrike" cap="none" normalizeH="0" baseline="0" smtClean="0">
                              <a:ln>
                                <a:noFill/>
                              </a:ln>
                              <a:solidFill>
                                <a:schemeClr val="tx1"/>
                              </a:solidFill>
                              <a:effectLst/>
                              <a:latin typeface="Cambria Math" panose="02040503050406030204" pitchFamily="18" charset="0"/>
                            </a:rPr>
                            <m:t>Voxel</m:t>
                          </m:r>
                          <m:r>
                            <a:rPr kumimoji="0" lang="en-US" sz="1800" b="0" i="1" u="none" strike="noStrike" cap="none" normalizeH="0" baseline="0" smtClean="0">
                              <a:ln>
                                <a:noFill/>
                              </a:ln>
                              <a:solidFill>
                                <a:schemeClr val="tx1"/>
                              </a:solidFill>
                              <a:effectLst/>
                              <a:latin typeface="Cambria Math" panose="02040503050406030204" pitchFamily="18" charset="0"/>
                            </a:rPr>
                            <m:t>∈</m:t>
                          </m:r>
                          <m:r>
                            <m:rPr>
                              <m:nor/>
                            </m:rPr>
                            <a:rPr kumimoji="0" lang="en-US" sz="1800" b="0" i="0" u="none" strike="noStrike" cap="none" normalizeH="0" baseline="0" smtClean="0">
                              <a:ln>
                                <a:noFill/>
                              </a:ln>
                              <a:solidFill>
                                <a:schemeClr val="tx1"/>
                              </a:solidFill>
                              <a:effectLst/>
                              <a:latin typeface="Cambria Math" panose="02040503050406030204" pitchFamily="18" charset="0"/>
                            </a:rPr>
                            <m:t>Mask</m:t>
                          </m:r>
                        </m:oMath>
                      </m:oMathPara>
                    </a14:m>
                    <a:endParaRPr kumimoji="0" lang="en-US" sz="1800" b="0" i="0" u="none" strike="noStrike" cap="none" normalizeH="0" baseline="0" dirty="0">
                      <a:ln>
                        <a:noFill/>
                      </a:ln>
                      <a:solidFill>
                        <a:schemeClr val="tx1"/>
                      </a:solidFill>
                      <a:effectLst/>
                      <a:latin typeface="+mn-lt"/>
                    </a:endParaRPr>
                  </a:p>
                  <a:p>
                    <a:pPr marL="0" marR="0" indent="0" algn="ctr" defTabSz="914400" rtl="0" eaLnBrk="1" fontAlgn="base" latinLnBrk="0" hangingPunct="1">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m:rPr>
                              <m:nor/>
                            </m:rPr>
                            <a:rPr kumimoji="0" lang="en-US" sz="1800" b="0" i="0" u="none" strike="noStrike" cap="none" normalizeH="0" baseline="0" smtClean="0">
                              <a:ln>
                                <a:noFill/>
                              </a:ln>
                              <a:solidFill>
                                <a:schemeClr val="tx1"/>
                              </a:solidFill>
                              <a:effectLst/>
                              <a:latin typeface="Cambria Math" panose="02040503050406030204" pitchFamily="18" charset="0"/>
                            </a:rPr>
                            <m:t>Voxel</m:t>
                          </m:r>
                          <m:r>
                            <a:rPr kumimoji="0" lang="en-US" sz="1800" b="0" i="1" u="none" strike="noStrike" cap="none" normalizeH="0" baseline="0" smtClean="0">
                              <a:ln>
                                <a:noFill/>
                              </a:ln>
                              <a:solidFill>
                                <a:schemeClr val="tx1"/>
                              </a:solidFill>
                              <a:effectLst/>
                              <a:latin typeface="Cambria Math" panose="02040503050406030204" pitchFamily="18" charset="0"/>
                            </a:rPr>
                            <m:t>∉</m:t>
                          </m:r>
                          <m:r>
                            <m:rPr>
                              <m:nor/>
                            </m:rPr>
                            <a:rPr kumimoji="0" lang="en-US" sz="1800" b="0" i="0" u="none" strike="noStrike" cap="none" normalizeH="0" baseline="0" smtClean="0">
                              <a:ln>
                                <a:noFill/>
                              </a:ln>
                              <a:solidFill>
                                <a:schemeClr val="tx1"/>
                              </a:solidFill>
                              <a:effectLst/>
                              <a:latin typeface="Cambria Math" panose="02040503050406030204" pitchFamily="18" charset="0"/>
                            </a:rPr>
                            <m:t>Object</m:t>
                          </m:r>
                        </m:oMath>
                      </m:oMathPara>
                    </a14:m>
                    <a:endParaRPr kumimoji="0" lang="en-US" sz="1800" b="0" i="0" u="none" strike="noStrike" cap="none" normalizeH="0" baseline="0" dirty="0">
                      <a:ln>
                        <a:noFill/>
                      </a:ln>
                      <a:solidFill>
                        <a:schemeClr val="tx1"/>
                      </a:solidFill>
                      <a:effectLst/>
                      <a:latin typeface="+mn-lt"/>
                    </a:endParaRPr>
                  </a:p>
                </p:txBody>
              </p:sp>
            </mc:Choice>
            <mc:Fallback xmlns="">
              <p:sp>
                <p:nvSpPr>
                  <p:cNvPr id="46" name="Прямоугольник 25"/>
                  <p:cNvSpPr>
                    <a:spLocks noRot="1" noChangeAspect="1" noMove="1" noResize="1" noEditPoints="1" noAdjustHandles="1" noChangeArrowheads="1" noChangeShapeType="1" noTextEdit="1"/>
                  </p:cNvSpPr>
                  <p:nvPr/>
                </p:nvSpPr>
                <p:spPr bwMode="auto">
                  <a:xfrm>
                    <a:off x="825828" y="1853712"/>
                    <a:ext cx="1728191" cy="710378"/>
                  </a:xfrm>
                  <a:prstGeom prst="rect">
                    <a:avLst/>
                  </a:prstGeom>
                  <a:blipFill>
                    <a:blip r:embed="rId5"/>
                    <a:stretch>
                      <a:fillRect b="-2564"/>
                    </a:stretch>
                  </a:blipFill>
                  <a:ln w="12700" cap="flat" cmpd="sng" algn="ctr">
                    <a:noFill/>
                    <a:prstDash val="solid"/>
                    <a:round/>
                    <a:headEnd type="none" w="med" len="med"/>
                    <a:tailEnd type="none" w="med" len="med"/>
                  </a:ln>
                  <a:effectLst/>
                </p:spPr>
                <p:txBody>
                  <a:bodyPr/>
                  <a:lstStyle/>
                  <a:p>
                    <a:r>
                      <a:rPr lang="de-AT">
                        <a:noFill/>
                      </a:rPr>
                      <a:t> </a:t>
                    </a:r>
                  </a:p>
                </p:txBody>
              </p:sp>
            </mc:Fallback>
          </mc:AlternateContent>
        </p:grpSp>
        <p:grpSp>
          <p:nvGrpSpPr>
            <p:cNvPr id="41" name="Группа 26"/>
            <p:cNvGrpSpPr/>
            <p:nvPr/>
          </p:nvGrpSpPr>
          <p:grpSpPr>
            <a:xfrm>
              <a:off x="2411760" y="1340768"/>
              <a:ext cx="2194347" cy="710378"/>
              <a:chOff x="323528" y="1853712"/>
              <a:chExt cx="2194347" cy="710378"/>
            </a:xfrm>
          </p:grpSpPr>
          <p:sp>
            <p:nvSpPr>
              <p:cNvPr id="43" name="Rectangle 23"/>
              <p:cNvSpPr/>
              <p:nvPr/>
            </p:nvSpPr>
            <p:spPr bwMode="auto">
              <a:xfrm>
                <a:off x="323528" y="1988840"/>
                <a:ext cx="432048" cy="432048"/>
              </a:xfrm>
              <a:prstGeom prst="rect">
                <a:avLst/>
              </a:prstGeom>
              <a:solidFill>
                <a:srgbClr val="DBDBDB"/>
              </a:solid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44" name="Прямоугольник 28"/>
                  <p:cNvSpPr/>
                  <p:nvPr/>
                </p:nvSpPr>
                <p:spPr bwMode="auto">
                  <a:xfrm>
                    <a:off x="827584" y="1853712"/>
                    <a:ext cx="1690291" cy="710378"/>
                  </a:xfrm>
                  <a:prstGeom prst="rect">
                    <a:avLst/>
                  </a:prstGeom>
                  <a:no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m:rPr>
                              <m:nor/>
                            </m:rPr>
                            <a:rPr kumimoji="0" lang="en-US" sz="1800" b="0" i="0" u="none" strike="noStrike" cap="none" normalizeH="0" baseline="0" smtClean="0">
                              <a:ln>
                                <a:noFill/>
                              </a:ln>
                              <a:solidFill>
                                <a:schemeClr val="tx1"/>
                              </a:solidFill>
                              <a:effectLst/>
                              <a:latin typeface="Cambria Math" panose="02040503050406030204" pitchFamily="18" charset="0"/>
                            </a:rPr>
                            <m:t>Voxel</m:t>
                          </m:r>
                          <m:r>
                            <a:rPr kumimoji="0" lang="en-US" sz="1800" b="0" i="1" u="none" strike="noStrike" cap="none" normalizeH="0" baseline="0" smtClean="0">
                              <a:ln>
                                <a:noFill/>
                              </a:ln>
                              <a:solidFill>
                                <a:schemeClr val="tx1"/>
                              </a:solidFill>
                              <a:effectLst/>
                              <a:latin typeface="Cambria Math" panose="02040503050406030204" pitchFamily="18" charset="0"/>
                            </a:rPr>
                            <m:t>∉</m:t>
                          </m:r>
                          <m:r>
                            <m:rPr>
                              <m:nor/>
                            </m:rPr>
                            <a:rPr kumimoji="0" lang="en-US" sz="1800" b="0" i="0" u="none" strike="noStrike" cap="none" normalizeH="0" baseline="0" smtClean="0">
                              <a:ln>
                                <a:noFill/>
                              </a:ln>
                              <a:solidFill>
                                <a:schemeClr val="tx1"/>
                              </a:solidFill>
                              <a:effectLst/>
                              <a:latin typeface="Cambria Math" panose="02040503050406030204" pitchFamily="18" charset="0"/>
                            </a:rPr>
                            <m:t>Mask</m:t>
                          </m:r>
                        </m:oMath>
                      </m:oMathPara>
                    </a14:m>
                    <a:endParaRPr kumimoji="0" lang="en-US" sz="1800" b="0" i="0" u="none" strike="noStrike" cap="none" normalizeH="0" baseline="0" dirty="0">
                      <a:ln>
                        <a:noFill/>
                      </a:ln>
                      <a:solidFill>
                        <a:schemeClr val="tx1"/>
                      </a:solidFill>
                      <a:effectLst/>
                      <a:latin typeface="+mn-lt"/>
                    </a:endParaRPr>
                  </a:p>
                  <a:p>
                    <a:pPr marL="0" marR="0" indent="0" algn="ctr" defTabSz="914400" rtl="0" eaLnBrk="1" fontAlgn="base" latinLnBrk="0" hangingPunct="1">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m:rPr>
                              <m:nor/>
                            </m:rPr>
                            <a:rPr kumimoji="0" lang="en-US" sz="1800" b="0" i="0" u="none" strike="noStrike" cap="none" normalizeH="0" baseline="0" smtClean="0">
                              <a:ln>
                                <a:noFill/>
                              </a:ln>
                              <a:solidFill>
                                <a:schemeClr val="tx1"/>
                              </a:solidFill>
                              <a:effectLst/>
                              <a:latin typeface="Cambria Math" panose="02040503050406030204" pitchFamily="18" charset="0"/>
                            </a:rPr>
                            <m:t>Voxel</m:t>
                          </m:r>
                          <m:r>
                            <a:rPr kumimoji="0" lang="en-US" sz="1800" b="0" i="1" u="none" strike="noStrike" cap="none" normalizeH="0" baseline="0" smtClean="0">
                              <a:ln>
                                <a:noFill/>
                              </a:ln>
                              <a:solidFill>
                                <a:schemeClr val="tx1"/>
                              </a:solidFill>
                              <a:effectLst/>
                              <a:latin typeface="Cambria Math" panose="02040503050406030204" pitchFamily="18" charset="0"/>
                            </a:rPr>
                            <m:t>∈</m:t>
                          </m:r>
                          <m:r>
                            <m:rPr>
                              <m:nor/>
                            </m:rPr>
                            <a:rPr kumimoji="0" lang="en-US" sz="1800" b="0" i="0" u="none" strike="noStrike" cap="none" normalizeH="0" baseline="0" smtClean="0">
                              <a:ln>
                                <a:noFill/>
                              </a:ln>
                              <a:solidFill>
                                <a:schemeClr val="tx1"/>
                              </a:solidFill>
                              <a:effectLst/>
                              <a:latin typeface="Cambria Math" panose="02040503050406030204" pitchFamily="18" charset="0"/>
                            </a:rPr>
                            <m:t>Object</m:t>
                          </m:r>
                        </m:oMath>
                      </m:oMathPara>
                    </a14:m>
                    <a:endParaRPr kumimoji="0" lang="en-US" sz="1800" b="0" i="0" u="none" strike="noStrike" cap="none" normalizeH="0" baseline="0" dirty="0">
                      <a:ln>
                        <a:noFill/>
                      </a:ln>
                      <a:solidFill>
                        <a:schemeClr val="tx1"/>
                      </a:solidFill>
                      <a:effectLst/>
                      <a:latin typeface="+mn-lt"/>
                    </a:endParaRPr>
                  </a:p>
                </p:txBody>
              </p:sp>
            </mc:Choice>
            <mc:Fallback xmlns="">
              <p:sp>
                <p:nvSpPr>
                  <p:cNvPr id="44" name="Прямоугольник 28"/>
                  <p:cNvSpPr>
                    <a:spLocks noRot="1" noChangeAspect="1" noMove="1" noResize="1" noEditPoints="1" noAdjustHandles="1" noChangeArrowheads="1" noChangeShapeType="1" noTextEdit="1"/>
                  </p:cNvSpPr>
                  <p:nvPr/>
                </p:nvSpPr>
                <p:spPr bwMode="auto">
                  <a:xfrm>
                    <a:off x="827584" y="1853712"/>
                    <a:ext cx="1690291" cy="710378"/>
                  </a:xfrm>
                  <a:prstGeom prst="rect">
                    <a:avLst/>
                  </a:prstGeom>
                  <a:blipFill>
                    <a:blip r:embed="rId6"/>
                    <a:stretch>
                      <a:fillRect b="-2564"/>
                    </a:stretch>
                  </a:blipFill>
                  <a:ln w="12700" cap="flat" cmpd="sng" algn="ctr">
                    <a:noFill/>
                    <a:prstDash val="solid"/>
                    <a:round/>
                    <a:headEnd type="none" w="med" len="med"/>
                    <a:tailEnd type="none" w="med" len="med"/>
                  </a:ln>
                  <a:effectLst/>
                </p:spPr>
                <p:txBody>
                  <a:bodyPr/>
                  <a:lstStyle/>
                  <a:p>
                    <a:r>
                      <a:rPr lang="de-AT">
                        <a:noFill/>
                      </a:rPr>
                      <a:t> </a:t>
                    </a:r>
                  </a:p>
                </p:txBody>
              </p:sp>
            </mc:Fallback>
          </mc:AlternateContent>
        </p:grpSp>
      </p:grpSp>
      <mc:AlternateContent xmlns:mc="http://schemas.openxmlformats.org/markup-compatibility/2006" xmlns:a14="http://schemas.microsoft.com/office/drawing/2010/main">
        <mc:Choice Requires="a14">
          <p:sp>
            <p:nvSpPr>
              <p:cNvPr id="17" name="Прямоугольник 31"/>
              <p:cNvSpPr/>
              <p:nvPr/>
            </p:nvSpPr>
            <p:spPr bwMode="auto">
              <a:xfrm>
                <a:off x="6730482" y="2420888"/>
                <a:ext cx="2234006" cy="792088"/>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a:solidFill>
                      <a:schemeClr val="bg1"/>
                    </a:solidFill>
                    <a:latin typeface="+mn-lt"/>
                  </a:rPr>
                  <a:t>Part Defect </a:t>
                </a:r>
                <a14:m>
                  <m:oMath xmlns:m="http://schemas.openxmlformats.org/officeDocument/2006/math">
                    <m:r>
                      <a:rPr lang="en-US" sz="2400" b="0" i="1" smtClean="0">
                        <a:solidFill>
                          <a:schemeClr val="bg1"/>
                        </a:solidFill>
                        <a:latin typeface="Cambria Math" panose="02040503050406030204" pitchFamily="18" charset="0"/>
                      </a:rPr>
                      <m:t>𝑃</m:t>
                    </m:r>
                  </m:oMath>
                </a14:m>
                <a:endParaRPr kumimoji="0" lang="ru-RU" sz="2400" b="0" i="0" u="none" strike="noStrike" cap="none" normalizeH="0" baseline="0" dirty="0">
                  <a:ln>
                    <a:noFill/>
                  </a:ln>
                  <a:solidFill>
                    <a:schemeClr val="bg1"/>
                  </a:solidFill>
                  <a:effectLst/>
                  <a:latin typeface="+mn-lt"/>
                </a:endParaRPr>
              </a:p>
            </p:txBody>
          </p:sp>
        </mc:Choice>
        <mc:Fallback xmlns="">
          <p:sp>
            <p:nvSpPr>
              <p:cNvPr id="17" name="Прямоугольник 31"/>
              <p:cNvSpPr>
                <a:spLocks noRot="1" noChangeAspect="1" noMove="1" noResize="1" noEditPoints="1" noAdjustHandles="1" noChangeArrowheads="1" noChangeShapeType="1" noTextEdit="1"/>
              </p:cNvSpPr>
              <p:nvPr/>
            </p:nvSpPr>
            <p:spPr bwMode="auto">
              <a:xfrm>
                <a:off x="6730482" y="2420888"/>
                <a:ext cx="2234006" cy="792088"/>
              </a:xfrm>
              <a:prstGeom prst="rect">
                <a:avLst/>
              </a:prstGeom>
              <a:blipFill>
                <a:blip r:embed="rId7"/>
                <a:stretch>
                  <a:fillRect/>
                </a:stretch>
              </a:blipFill>
              <a:ln w="12700" cap="flat" cmpd="sng" algn="ctr">
                <a:solidFill>
                  <a:schemeClr val="tx1"/>
                </a:solidFill>
                <a:prstDash val="solid"/>
                <a:round/>
                <a:headEnd type="none" w="med" len="med"/>
                <a:tailEnd type="none" w="med" len="med"/>
              </a:ln>
              <a:effectLst/>
            </p:spPr>
            <p:txBody>
              <a:bodyPr/>
              <a:lstStyle/>
              <a:p>
                <a:r>
                  <a:rPr lang="de-AT">
                    <a:noFill/>
                  </a:rPr>
                  <a:t> </a:t>
                </a:r>
              </a:p>
            </p:txBody>
          </p:sp>
        </mc:Fallback>
      </mc:AlternateContent>
      <p:grpSp>
        <p:nvGrpSpPr>
          <p:cNvPr id="68" name="Group 67"/>
          <p:cNvGrpSpPr/>
          <p:nvPr/>
        </p:nvGrpSpPr>
        <p:grpSpPr>
          <a:xfrm>
            <a:off x="6767482" y="3573016"/>
            <a:ext cx="2160007" cy="1152128"/>
            <a:chOff x="3817092" y="2139657"/>
            <a:chExt cx="2160007" cy="1152128"/>
          </a:xfrm>
        </p:grpSpPr>
        <p:sp>
          <p:nvSpPr>
            <p:cNvPr id="69" name="Rectangle 68"/>
            <p:cNvSpPr/>
            <p:nvPr/>
          </p:nvSpPr>
          <p:spPr bwMode="auto">
            <a:xfrm>
              <a:off x="3817092" y="2139657"/>
              <a:ext cx="2160007" cy="1152128"/>
            </a:xfrm>
            <a:prstGeom prst="rect">
              <a:avLst/>
            </a:prstGeom>
            <a:solidFill>
              <a:srgbClr val="DBDBDB"/>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70" name="Freeform 69"/>
            <p:cNvSpPr/>
            <p:nvPr/>
          </p:nvSpPr>
          <p:spPr bwMode="auto">
            <a:xfrm>
              <a:off x="3918669" y="2442641"/>
              <a:ext cx="1956853" cy="546161"/>
            </a:xfrm>
            <a:custGeom>
              <a:avLst/>
              <a:gdLst>
                <a:gd name="connsiteX0" fmla="*/ 15335 w 1956853"/>
                <a:gd name="connsiteY0" fmla="*/ 489794 h 546161"/>
                <a:gd name="connsiteX1" fmla="*/ 322983 w 1956853"/>
                <a:gd name="connsiteY1" fmla="*/ 113779 h 546161"/>
                <a:gd name="connsiteX2" fmla="*/ 835731 w 1956853"/>
                <a:gd name="connsiteY2" fmla="*/ 11229 h 546161"/>
                <a:gd name="connsiteX3" fmla="*/ 1220292 w 1956853"/>
                <a:gd name="connsiteY3" fmla="*/ 335969 h 546161"/>
                <a:gd name="connsiteX4" fmla="*/ 1656127 w 1956853"/>
                <a:gd name="connsiteY4" fmla="*/ 199237 h 546161"/>
                <a:gd name="connsiteX5" fmla="*/ 1801406 w 1956853"/>
                <a:gd name="connsiteY5" fmla="*/ 71050 h 546161"/>
                <a:gd name="connsiteX6" fmla="*/ 1895409 w 1956853"/>
                <a:gd name="connsiteY6" fmla="*/ 481248 h 546161"/>
                <a:gd name="connsiteX7" fmla="*/ 801548 w 1956853"/>
                <a:gd name="connsiteY7" fmla="*/ 541068 h 546161"/>
                <a:gd name="connsiteX8" fmla="*/ 15335 w 1956853"/>
                <a:gd name="connsiteY8" fmla="*/ 489794 h 54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6853" h="546161">
                  <a:moveTo>
                    <a:pt x="15335" y="489794"/>
                  </a:moveTo>
                  <a:cubicBezTo>
                    <a:pt x="-64426" y="418579"/>
                    <a:pt x="186250" y="193540"/>
                    <a:pt x="322983" y="113779"/>
                  </a:cubicBezTo>
                  <a:cubicBezTo>
                    <a:pt x="459716" y="34018"/>
                    <a:pt x="686180" y="-25803"/>
                    <a:pt x="835731" y="11229"/>
                  </a:cubicBezTo>
                  <a:cubicBezTo>
                    <a:pt x="985282" y="48261"/>
                    <a:pt x="1083559" y="304634"/>
                    <a:pt x="1220292" y="335969"/>
                  </a:cubicBezTo>
                  <a:cubicBezTo>
                    <a:pt x="1357025" y="367304"/>
                    <a:pt x="1559275" y="243390"/>
                    <a:pt x="1656127" y="199237"/>
                  </a:cubicBezTo>
                  <a:cubicBezTo>
                    <a:pt x="1752979" y="155084"/>
                    <a:pt x="1761526" y="24048"/>
                    <a:pt x="1801406" y="71050"/>
                  </a:cubicBezTo>
                  <a:cubicBezTo>
                    <a:pt x="1841286" y="118052"/>
                    <a:pt x="2062052" y="402912"/>
                    <a:pt x="1895409" y="481248"/>
                  </a:cubicBezTo>
                  <a:cubicBezTo>
                    <a:pt x="1728766" y="559584"/>
                    <a:pt x="1113469" y="535371"/>
                    <a:pt x="801548" y="541068"/>
                  </a:cubicBezTo>
                  <a:cubicBezTo>
                    <a:pt x="489627" y="546765"/>
                    <a:pt x="95096" y="561009"/>
                    <a:pt x="15335" y="489794"/>
                  </a:cubicBezTo>
                  <a:close/>
                </a:path>
              </a:pathLst>
            </a:custGeom>
            <a:solidFill>
              <a:srgbClr val="70AD4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71" name="Group 70"/>
          <p:cNvGrpSpPr/>
          <p:nvPr/>
        </p:nvGrpSpPr>
        <p:grpSpPr>
          <a:xfrm>
            <a:off x="6767482" y="5085184"/>
            <a:ext cx="2160007" cy="1152128"/>
            <a:chOff x="3817092" y="2139657"/>
            <a:chExt cx="2160007" cy="1152128"/>
          </a:xfrm>
        </p:grpSpPr>
        <p:sp>
          <p:nvSpPr>
            <p:cNvPr id="72" name="Rectangle 71"/>
            <p:cNvSpPr/>
            <p:nvPr/>
          </p:nvSpPr>
          <p:spPr bwMode="auto">
            <a:xfrm>
              <a:off x="3817092" y="2139657"/>
              <a:ext cx="2160007" cy="1152128"/>
            </a:xfrm>
            <a:prstGeom prst="rect">
              <a:avLst/>
            </a:prstGeom>
            <a:solidFill>
              <a:srgbClr val="DBDBDB"/>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73" name="Freeform 72"/>
            <p:cNvSpPr/>
            <p:nvPr/>
          </p:nvSpPr>
          <p:spPr bwMode="auto">
            <a:xfrm>
              <a:off x="3918669" y="2442641"/>
              <a:ext cx="1956853" cy="546161"/>
            </a:xfrm>
            <a:custGeom>
              <a:avLst/>
              <a:gdLst>
                <a:gd name="connsiteX0" fmla="*/ 15335 w 1956853"/>
                <a:gd name="connsiteY0" fmla="*/ 489794 h 546161"/>
                <a:gd name="connsiteX1" fmla="*/ 322983 w 1956853"/>
                <a:gd name="connsiteY1" fmla="*/ 113779 h 546161"/>
                <a:gd name="connsiteX2" fmla="*/ 835731 w 1956853"/>
                <a:gd name="connsiteY2" fmla="*/ 11229 h 546161"/>
                <a:gd name="connsiteX3" fmla="*/ 1220292 w 1956853"/>
                <a:gd name="connsiteY3" fmla="*/ 335969 h 546161"/>
                <a:gd name="connsiteX4" fmla="*/ 1656127 w 1956853"/>
                <a:gd name="connsiteY4" fmla="*/ 199237 h 546161"/>
                <a:gd name="connsiteX5" fmla="*/ 1801406 w 1956853"/>
                <a:gd name="connsiteY5" fmla="*/ 71050 h 546161"/>
                <a:gd name="connsiteX6" fmla="*/ 1895409 w 1956853"/>
                <a:gd name="connsiteY6" fmla="*/ 481248 h 546161"/>
                <a:gd name="connsiteX7" fmla="*/ 801548 w 1956853"/>
                <a:gd name="connsiteY7" fmla="*/ 541068 h 546161"/>
                <a:gd name="connsiteX8" fmla="*/ 15335 w 1956853"/>
                <a:gd name="connsiteY8" fmla="*/ 489794 h 54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6853" h="546161">
                  <a:moveTo>
                    <a:pt x="15335" y="489794"/>
                  </a:moveTo>
                  <a:cubicBezTo>
                    <a:pt x="-64426" y="418579"/>
                    <a:pt x="186250" y="193540"/>
                    <a:pt x="322983" y="113779"/>
                  </a:cubicBezTo>
                  <a:cubicBezTo>
                    <a:pt x="459716" y="34018"/>
                    <a:pt x="686180" y="-25803"/>
                    <a:pt x="835731" y="11229"/>
                  </a:cubicBezTo>
                  <a:cubicBezTo>
                    <a:pt x="985282" y="48261"/>
                    <a:pt x="1083559" y="304634"/>
                    <a:pt x="1220292" y="335969"/>
                  </a:cubicBezTo>
                  <a:cubicBezTo>
                    <a:pt x="1357025" y="367304"/>
                    <a:pt x="1559275" y="243390"/>
                    <a:pt x="1656127" y="199237"/>
                  </a:cubicBezTo>
                  <a:cubicBezTo>
                    <a:pt x="1752979" y="155084"/>
                    <a:pt x="1761526" y="24048"/>
                    <a:pt x="1801406" y="71050"/>
                  </a:cubicBezTo>
                  <a:cubicBezTo>
                    <a:pt x="1841286" y="118052"/>
                    <a:pt x="2062052" y="402912"/>
                    <a:pt x="1895409" y="481248"/>
                  </a:cubicBezTo>
                  <a:cubicBezTo>
                    <a:pt x="1728766" y="559584"/>
                    <a:pt x="1113469" y="535371"/>
                    <a:pt x="801548" y="541068"/>
                  </a:cubicBezTo>
                  <a:cubicBezTo>
                    <a:pt x="489627" y="546765"/>
                    <a:pt x="95096" y="561009"/>
                    <a:pt x="15335" y="489794"/>
                  </a:cubicBezTo>
                  <a:close/>
                </a:path>
              </a:pathLst>
            </a:custGeom>
            <a:solidFill>
              <a:srgbClr val="70AD4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11" name="Group 10"/>
          <p:cNvGrpSpPr/>
          <p:nvPr/>
        </p:nvGrpSpPr>
        <p:grpSpPr>
          <a:xfrm>
            <a:off x="107504" y="3753036"/>
            <a:ext cx="2950571" cy="2304256"/>
            <a:chOff x="107504" y="3753036"/>
            <a:chExt cx="2950571" cy="2304256"/>
          </a:xfrm>
        </p:grpSpPr>
        <mc:AlternateContent xmlns:mc="http://schemas.openxmlformats.org/markup-compatibility/2006" xmlns:a14="http://schemas.microsoft.com/office/drawing/2010/main">
          <mc:Choice Requires="a14">
            <p:sp>
              <p:nvSpPr>
                <p:cNvPr id="14" name="Прямоугольник 31"/>
                <p:cNvSpPr/>
                <p:nvPr/>
              </p:nvSpPr>
              <p:spPr bwMode="auto">
                <a:xfrm>
                  <a:off x="107504" y="3753036"/>
                  <a:ext cx="2950571" cy="792088"/>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a:solidFill>
                        <a:schemeClr val="bg1"/>
                      </a:solidFill>
                      <a:latin typeface="+mn-lt"/>
                    </a:rPr>
                    <a:t>Over-Estimation Defect </a:t>
                  </a:r>
                  <a14:m>
                    <m:oMath xmlns:m="http://schemas.openxmlformats.org/officeDocument/2006/math">
                      <m:r>
                        <a:rPr lang="en-US" sz="2400" b="0" i="1" smtClean="0">
                          <a:solidFill>
                            <a:schemeClr val="bg1"/>
                          </a:solidFill>
                          <a:latin typeface="Cambria Math" panose="02040503050406030204" pitchFamily="18" charset="0"/>
                        </a:rPr>
                        <m:t>𝑂</m:t>
                      </m:r>
                    </m:oMath>
                  </a14:m>
                  <a:endParaRPr kumimoji="0" lang="ru-RU" sz="2400" b="0" i="0" u="none" strike="noStrike" cap="none" normalizeH="0" baseline="0" dirty="0">
                    <a:ln>
                      <a:noFill/>
                    </a:ln>
                    <a:solidFill>
                      <a:schemeClr val="bg1"/>
                    </a:solidFill>
                    <a:effectLst/>
                    <a:latin typeface="+mn-lt"/>
                  </a:endParaRPr>
                </a:p>
              </p:txBody>
            </p:sp>
          </mc:Choice>
          <mc:Fallback xmlns="">
            <p:sp>
              <p:nvSpPr>
                <p:cNvPr id="14" name="Прямоугольник 31"/>
                <p:cNvSpPr>
                  <a:spLocks noRot="1" noChangeAspect="1" noMove="1" noResize="1" noEditPoints="1" noAdjustHandles="1" noChangeArrowheads="1" noChangeShapeType="1" noTextEdit="1"/>
                </p:cNvSpPr>
                <p:nvPr/>
              </p:nvSpPr>
              <p:spPr bwMode="auto">
                <a:xfrm>
                  <a:off x="107504" y="3753036"/>
                  <a:ext cx="2950571" cy="792088"/>
                </a:xfrm>
                <a:prstGeom prst="rect">
                  <a:avLst/>
                </a:prstGeom>
                <a:blipFill>
                  <a:blip r:embed="rId8"/>
                  <a:stretch>
                    <a:fillRect t="-7576" b="-18182"/>
                  </a:stretch>
                </a:blipFill>
                <a:ln w="12700" cap="flat" cmpd="sng" algn="ctr">
                  <a:solidFill>
                    <a:schemeClr val="tx1"/>
                  </a:solidFill>
                  <a:prstDash val="solid"/>
                  <a:round/>
                  <a:headEnd type="none" w="med" len="med"/>
                  <a:tailEnd type="none" w="med" len="med"/>
                </a:ln>
                <a:effectLst/>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15" name="Прямоугольник 34"/>
                <p:cNvSpPr/>
                <p:nvPr/>
              </p:nvSpPr>
              <p:spPr bwMode="auto">
                <a:xfrm>
                  <a:off x="107504" y="5265205"/>
                  <a:ext cx="2950571" cy="792087"/>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a:solidFill>
                        <a:schemeClr val="bg1"/>
                      </a:solidFill>
                      <a:latin typeface="+mn-lt"/>
                    </a:rPr>
                    <a:t>Under-Estimation Defect </a:t>
                  </a:r>
                  <a14:m>
                    <m:oMath xmlns:m="http://schemas.openxmlformats.org/officeDocument/2006/math">
                      <m:r>
                        <a:rPr lang="en-US" sz="2400" b="0" i="1" smtClean="0">
                          <a:solidFill>
                            <a:schemeClr val="bg1"/>
                          </a:solidFill>
                          <a:latin typeface="Cambria Math" panose="02040503050406030204" pitchFamily="18" charset="0"/>
                        </a:rPr>
                        <m:t>𝑈</m:t>
                      </m:r>
                    </m:oMath>
                  </a14:m>
                  <a:endParaRPr kumimoji="0" lang="ru-RU" sz="2400" b="0" i="0" u="none" strike="noStrike" cap="none" normalizeH="0" baseline="0" dirty="0">
                    <a:ln>
                      <a:noFill/>
                    </a:ln>
                    <a:solidFill>
                      <a:schemeClr val="bg1"/>
                    </a:solidFill>
                    <a:effectLst/>
                    <a:latin typeface="+mn-lt"/>
                  </a:endParaRPr>
                </a:p>
              </p:txBody>
            </p:sp>
          </mc:Choice>
          <mc:Fallback xmlns="">
            <p:sp>
              <p:nvSpPr>
                <p:cNvPr id="15" name="Прямоугольник 34"/>
                <p:cNvSpPr>
                  <a:spLocks noRot="1" noChangeAspect="1" noMove="1" noResize="1" noEditPoints="1" noAdjustHandles="1" noChangeArrowheads="1" noChangeShapeType="1" noTextEdit="1"/>
                </p:cNvSpPr>
                <p:nvPr/>
              </p:nvSpPr>
              <p:spPr bwMode="auto">
                <a:xfrm>
                  <a:off x="107504" y="5265205"/>
                  <a:ext cx="2950571" cy="792087"/>
                </a:xfrm>
                <a:prstGeom prst="rect">
                  <a:avLst/>
                </a:prstGeom>
                <a:blipFill>
                  <a:blip r:embed="rId9"/>
                  <a:stretch>
                    <a:fillRect t="-7576" b="-18182"/>
                  </a:stretch>
                </a:blipFill>
                <a:ln w="12700" cap="flat" cmpd="sng" algn="ctr">
                  <a:solidFill>
                    <a:schemeClr val="tx1"/>
                  </a:solidFill>
                  <a:prstDash val="solid"/>
                  <a:round/>
                  <a:headEnd type="none" w="med" len="med"/>
                  <a:tailEnd type="none" w="med" len="med"/>
                </a:ln>
                <a:effectLst/>
              </p:spPr>
              <p:txBody>
                <a:bodyPr/>
                <a:lstStyle/>
                <a:p>
                  <a:r>
                    <a:rPr lang="de-AT">
                      <a:noFill/>
                    </a:rPr>
                    <a:t> </a:t>
                  </a:r>
                </a:p>
              </p:txBody>
            </p:sp>
          </mc:Fallback>
        </mc:AlternateContent>
      </p:grpSp>
      <mc:AlternateContent xmlns:mc="http://schemas.openxmlformats.org/markup-compatibility/2006" xmlns:a14="http://schemas.microsoft.com/office/drawing/2010/main">
        <mc:Choice Requires="a14">
          <p:sp>
            <p:nvSpPr>
              <p:cNvPr id="16" name="Прямоугольник 31"/>
              <p:cNvSpPr/>
              <p:nvPr/>
            </p:nvSpPr>
            <p:spPr bwMode="auto">
              <a:xfrm>
                <a:off x="3777275" y="2420888"/>
                <a:ext cx="2234006" cy="792088"/>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a:solidFill>
                      <a:schemeClr val="bg1"/>
                    </a:solidFill>
                    <a:latin typeface="+mn-lt"/>
                  </a:rPr>
                  <a:t>Layer Defect </a:t>
                </a:r>
                <a14:m>
                  <m:oMath xmlns:m="http://schemas.openxmlformats.org/officeDocument/2006/math">
                    <m:r>
                      <a:rPr lang="en-US" sz="2400" b="0" i="1" smtClean="0">
                        <a:solidFill>
                          <a:schemeClr val="bg1"/>
                        </a:solidFill>
                        <a:latin typeface="Cambria Math" panose="02040503050406030204" pitchFamily="18" charset="0"/>
                      </a:rPr>
                      <m:t>𝐿</m:t>
                    </m:r>
                  </m:oMath>
                </a14:m>
                <a:endParaRPr kumimoji="0" lang="ru-RU" sz="2400" b="0" i="0" u="none" strike="noStrike" cap="none" normalizeH="0" baseline="0" dirty="0">
                  <a:ln>
                    <a:noFill/>
                  </a:ln>
                  <a:solidFill>
                    <a:schemeClr val="bg1"/>
                  </a:solidFill>
                  <a:effectLst/>
                  <a:latin typeface="+mn-lt"/>
                </a:endParaRPr>
              </a:p>
            </p:txBody>
          </p:sp>
        </mc:Choice>
        <mc:Fallback xmlns="">
          <p:sp>
            <p:nvSpPr>
              <p:cNvPr id="16" name="Прямоугольник 31"/>
              <p:cNvSpPr>
                <a:spLocks noRot="1" noChangeAspect="1" noMove="1" noResize="1" noEditPoints="1" noAdjustHandles="1" noChangeArrowheads="1" noChangeShapeType="1" noTextEdit="1"/>
              </p:cNvSpPr>
              <p:nvPr/>
            </p:nvSpPr>
            <p:spPr bwMode="auto">
              <a:xfrm>
                <a:off x="3777275" y="2420888"/>
                <a:ext cx="2234006" cy="792088"/>
              </a:xfrm>
              <a:prstGeom prst="rect">
                <a:avLst/>
              </a:prstGeom>
              <a:blipFill>
                <a:blip r:embed="rId10"/>
                <a:stretch>
                  <a:fillRect/>
                </a:stretch>
              </a:blipFill>
              <a:ln w="12700" cap="flat" cmpd="sng" algn="ctr">
                <a:solidFill>
                  <a:schemeClr val="tx1"/>
                </a:solidFill>
                <a:prstDash val="solid"/>
                <a:round/>
                <a:headEnd type="none" w="med" len="med"/>
                <a:tailEnd type="none" w="med" len="med"/>
              </a:ln>
              <a:effectLst/>
            </p:spPr>
            <p:txBody>
              <a:bodyPr/>
              <a:lstStyle/>
              <a:p>
                <a:r>
                  <a:rPr lang="de-AT">
                    <a:noFill/>
                  </a:rPr>
                  <a:t> </a:t>
                </a:r>
              </a:p>
            </p:txBody>
          </p:sp>
        </mc:Fallback>
      </mc:AlternateContent>
      <p:grpSp>
        <p:nvGrpSpPr>
          <p:cNvPr id="87" name="Group 86"/>
          <p:cNvGrpSpPr/>
          <p:nvPr/>
        </p:nvGrpSpPr>
        <p:grpSpPr>
          <a:xfrm>
            <a:off x="3814275" y="3573016"/>
            <a:ext cx="2160007" cy="1152128"/>
            <a:chOff x="3817092" y="2139657"/>
            <a:chExt cx="2160007" cy="1152128"/>
          </a:xfrm>
        </p:grpSpPr>
        <p:grpSp>
          <p:nvGrpSpPr>
            <p:cNvPr id="64" name="Group 63"/>
            <p:cNvGrpSpPr/>
            <p:nvPr/>
          </p:nvGrpSpPr>
          <p:grpSpPr>
            <a:xfrm>
              <a:off x="3817092" y="2139657"/>
              <a:ext cx="2160007" cy="1152128"/>
              <a:chOff x="3817092" y="2139657"/>
              <a:chExt cx="2160007" cy="1152128"/>
            </a:xfrm>
          </p:grpSpPr>
          <p:sp>
            <p:nvSpPr>
              <p:cNvPr id="42" name="Rectangle 41"/>
              <p:cNvSpPr/>
              <p:nvPr/>
            </p:nvSpPr>
            <p:spPr bwMode="auto">
              <a:xfrm>
                <a:off x="3817092" y="2139657"/>
                <a:ext cx="2160007" cy="1152128"/>
              </a:xfrm>
              <a:prstGeom prst="rect">
                <a:avLst/>
              </a:prstGeom>
              <a:solidFill>
                <a:srgbClr val="DBDBDB"/>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3" name="Freeform 62"/>
              <p:cNvSpPr/>
              <p:nvPr/>
            </p:nvSpPr>
            <p:spPr bwMode="auto">
              <a:xfrm>
                <a:off x="3918669" y="2442641"/>
                <a:ext cx="1956853" cy="546161"/>
              </a:xfrm>
              <a:custGeom>
                <a:avLst/>
                <a:gdLst>
                  <a:gd name="connsiteX0" fmla="*/ 15335 w 1956853"/>
                  <a:gd name="connsiteY0" fmla="*/ 489794 h 546161"/>
                  <a:gd name="connsiteX1" fmla="*/ 322983 w 1956853"/>
                  <a:gd name="connsiteY1" fmla="*/ 113779 h 546161"/>
                  <a:gd name="connsiteX2" fmla="*/ 835731 w 1956853"/>
                  <a:gd name="connsiteY2" fmla="*/ 11229 h 546161"/>
                  <a:gd name="connsiteX3" fmla="*/ 1220292 w 1956853"/>
                  <a:gd name="connsiteY3" fmla="*/ 335969 h 546161"/>
                  <a:gd name="connsiteX4" fmla="*/ 1656127 w 1956853"/>
                  <a:gd name="connsiteY4" fmla="*/ 199237 h 546161"/>
                  <a:gd name="connsiteX5" fmla="*/ 1801406 w 1956853"/>
                  <a:gd name="connsiteY5" fmla="*/ 71050 h 546161"/>
                  <a:gd name="connsiteX6" fmla="*/ 1895409 w 1956853"/>
                  <a:gd name="connsiteY6" fmla="*/ 481248 h 546161"/>
                  <a:gd name="connsiteX7" fmla="*/ 801548 w 1956853"/>
                  <a:gd name="connsiteY7" fmla="*/ 541068 h 546161"/>
                  <a:gd name="connsiteX8" fmla="*/ 15335 w 1956853"/>
                  <a:gd name="connsiteY8" fmla="*/ 489794 h 54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6853" h="546161">
                    <a:moveTo>
                      <a:pt x="15335" y="489794"/>
                    </a:moveTo>
                    <a:cubicBezTo>
                      <a:pt x="-64426" y="418579"/>
                      <a:pt x="186250" y="193540"/>
                      <a:pt x="322983" y="113779"/>
                    </a:cubicBezTo>
                    <a:cubicBezTo>
                      <a:pt x="459716" y="34018"/>
                      <a:pt x="686180" y="-25803"/>
                      <a:pt x="835731" y="11229"/>
                    </a:cubicBezTo>
                    <a:cubicBezTo>
                      <a:pt x="985282" y="48261"/>
                      <a:pt x="1083559" y="304634"/>
                      <a:pt x="1220292" y="335969"/>
                    </a:cubicBezTo>
                    <a:cubicBezTo>
                      <a:pt x="1357025" y="367304"/>
                      <a:pt x="1559275" y="243390"/>
                      <a:pt x="1656127" y="199237"/>
                    </a:cubicBezTo>
                    <a:cubicBezTo>
                      <a:pt x="1752979" y="155084"/>
                      <a:pt x="1761526" y="24048"/>
                      <a:pt x="1801406" y="71050"/>
                    </a:cubicBezTo>
                    <a:cubicBezTo>
                      <a:pt x="1841286" y="118052"/>
                      <a:pt x="2062052" y="402912"/>
                      <a:pt x="1895409" y="481248"/>
                    </a:cubicBezTo>
                    <a:cubicBezTo>
                      <a:pt x="1728766" y="559584"/>
                      <a:pt x="1113469" y="535371"/>
                      <a:pt x="801548" y="541068"/>
                    </a:cubicBezTo>
                    <a:cubicBezTo>
                      <a:pt x="489627" y="546765"/>
                      <a:pt x="95096" y="561009"/>
                      <a:pt x="15335" y="489794"/>
                    </a:cubicBezTo>
                    <a:close/>
                  </a:path>
                </a:pathLst>
              </a:custGeom>
              <a:solidFill>
                <a:srgbClr val="70AD4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sp>
          <p:nvSpPr>
            <p:cNvPr id="74" name="Freeform 73"/>
            <p:cNvSpPr/>
            <p:nvPr/>
          </p:nvSpPr>
          <p:spPr bwMode="auto">
            <a:xfrm rot="11167048">
              <a:off x="4152896" y="2430328"/>
              <a:ext cx="851586" cy="248810"/>
            </a:xfrm>
            <a:custGeom>
              <a:avLst/>
              <a:gdLst>
                <a:gd name="connsiteX0" fmla="*/ 0 w 709301"/>
                <a:gd name="connsiteY0" fmla="*/ 0 h 190277"/>
                <a:gd name="connsiteX1" fmla="*/ 188007 w 709301"/>
                <a:gd name="connsiteY1" fmla="*/ 162370 h 190277"/>
                <a:gd name="connsiteX2" fmla="*/ 299102 w 709301"/>
                <a:gd name="connsiteY2" fmla="*/ 188008 h 190277"/>
                <a:gd name="connsiteX3" fmla="*/ 461472 w 709301"/>
                <a:gd name="connsiteY3" fmla="*/ 136733 h 190277"/>
                <a:gd name="connsiteX4" fmla="*/ 709301 w 709301"/>
                <a:gd name="connsiteY4" fmla="*/ 34183 h 190277"/>
                <a:gd name="connsiteX0" fmla="*/ 0 w 766048"/>
                <a:gd name="connsiteY0" fmla="*/ 0 h 190277"/>
                <a:gd name="connsiteX1" fmla="*/ 188007 w 766048"/>
                <a:gd name="connsiteY1" fmla="*/ 162370 h 190277"/>
                <a:gd name="connsiteX2" fmla="*/ 299102 w 766048"/>
                <a:gd name="connsiteY2" fmla="*/ 188008 h 190277"/>
                <a:gd name="connsiteX3" fmla="*/ 461472 w 766048"/>
                <a:gd name="connsiteY3" fmla="*/ 136733 h 190277"/>
                <a:gd name="connsiteX4" fmla="*/ 766048 w 766048"/>
                <a:gd name="connsiteY4" fmla="*/ 2317 h 190277"/>
                <a:gd name="connsiteX0" fmla="*/ 0 w 831293"/>
                <a:gd name="connsiteY0" fmla="*/ 30461 h 187160"/>
                <a:gd name="connsiteX1" fmla="*/ 253252 w 831293"/>
                <a:gd name="connsiteY1" fmla="*/ 160053 h 187160"/>
                <a:gd name="connsiteX2" fmla="*/ 364347 w 831293"/>
                <a:gd name="connsiteY2" fmla="*/ 185691 h 187160"/>
                <a:gd name="connsiteX3" fmla="*/ 526717 w 831293"/>
                <a:gd name="connsiteY3" fmla="*/ 134416 h 187160"/>
                <a:gd name="connsiteX4" fmla="*/ 831293 w 831293"/>
                <a:gd name="connsiteY4" fmla="*/ 0 h 187160"/>
                <a:gd name="connsiteX0" fmla="*/ 0 w 852963"/>
                <a:gd name="connsiteY0" fmla="*/ 37898 h 194597"/>
                <a:gd name="connsiteX1" fmla="*/ 253252 w 852963"/>
                <a:gd name="connsiteY1" fmla="*/ 167490 h 194597"/>
                <a:gd name="connsiteX2" fmla="*/ 364347 w 852963"/>
                <a:gd name="connsiteY2" fmla="*/ 193128 h 194597"/>
                <a:gd name="connsiteX3" fmla="*/ 526717 w 852963"/>
                <a:gd name="connsiteY3" fmla="*/ 141853 h 194597"/>
                <a:gd name="connsiteX4" fmla="*/ 831293 w 852963"/>
                <a:gd name="connsiteY4" fmla="*/ 7437 h 194597"/>
                <a:gd name="connsiteX5" fmla="*/ 828118 w 852963"/>
                <a:gd name="connsiteY5" fmla="*/ 17707 h 194597"/>
                <a:gd name="connsiteX0" fmla="*/ 0 w 852963"/>
                <a:gd name="connsiteY0" fmla="*/ 37898 h 194597"/>
                <a:gd name="connsiteX1" fmla="*/ 253252 w 852963"/>
                <a:gd name="connsiteY1" fmla="*/ 167490 h 194597"/>
                <a:gd name="connsiteX2" fmla="*/ 364347 w 852963"/>
                <a:gd name="connsiteY2" fmla="*/ 193128 h 194597"/>
                <a:gd name="connsiteX3" fmla="*/ 526717 w 852963"/>
                <a:gd name="connsiteY3" fmla="*/ 141853 h 194597"/>
                <a:gd name="connsiteX4" fmla="*/ 831293 w 852963"/>
                <a:gd name="connsiteY4" fmla="*/ 7437 h 194597"/>
                <a:gd name="connsiteX5" fmla="*/ 828118 w 852963"/>
                <a:gd name="connsiteY5" fmla="*/ 17707 h 194597"/>
                <a:gd name="connsiteX0" fmla="*/ 0 w 840508"/>
                <a:gd name="connsiteY0" fmla="*/ 32727 h 189426"/>
                <a:gd name="connsiteX1" fmla="*/ 253252 w 840508"/>
                <a:gd name="connsiteY1" fmla="*/ 162319 h 189426"/>
                <a:gd name="connsiteX2" fmla="*/ 364347 w 840508"/>
                <a:gd name="connsiteY2" fmla="*/ 187957 h 189426"/>
                <a:gd name="connsiteX3" fmla="*/ 526717 w 840508"/>
                <a:gd name="connsiteY3" fmla="*/ 136682 h 189426"/>
                <a:gd name="connsiteX4" fmla="*/ 831293 w 840508"/>
                <a:gd name="connsiteY4" fmla="*/ 2266 h 189426"/>
                <a:gd name="connsiteX5" fmla="*/ 709399 w 840508"/>
                <a:gd name="connsiteY5" fmla="*/ 111476 h 189426"/>
                <a:gd name="connsiteX0" fmla="*/ 0 w 840508"/>
                <a:gd name="connsiteY0" fmla="*/ 32727 h 189426"/>
                <a:gd name="connsiteX1" fmla="*/ 253252 w 840508"/>
                <a:gd name="connsiteY1" fmla="*/ 162319 h 189426"/>
                <a:gd name="connsiteX2" fmla="*/ 364347 w 840508"/>
                <a:gd name="connsiteY2" fmla="*/ 187957 h 189426"/>
                <a:gd name="connsiteX3" fmla="*/ 526717 w 840508"/>
                <a:gd name="connsiteY3" fmla="*/ 136682 h 189426"/>
                <a:gd name="connsiteX4" fmla="*/ 831293 w 840508"/>
                <a:gd name="connsiteY4" fmla="*/ 2266 h 189426"/>
                <a:gd name="connsiteX5" fmla="*/ 709399 w 840508"/>
                <a:gd name="connsiteY5" fmla="*/ 111476 h 189426"/>
                <a:gd name="connsiteX6" fmla="*/ 704918 w 840508"/>
                <a:gd name="connsiteY6" fmla="*/ 114350 h 189426"/>
                <a:gd name="connsiteX0" fmla="*/ 0 w 840508"/>
                <a:gd name="connsiteY0" fmla="*/ 32727 h 210334"/>
                <a:gd name="connsiteX1" fmla="*/ 253252 w 840508"/>
                <a:gd name="connsiteY1" fmla="*/ 162319 h 210334"/>
                <a:gd name="connsiteX2" fmla="*/ 364347 w 840508"/>
                <a:gd name="connsiteY2" fmla="*/ 187957 h 210334"/>
                <a:gd name="connsiteX3" fmla="*/ 526717 w 840508"/>
                <a:gd name="connsiteY3" fmla="*/ 136682 h 210334"/>
                <a:gd name="connsiteX4" fmla="*/ 831293 w 840508"/>
                <a:gd name="connsiteY4" fmla="*/ 2266 h 210334"/>
                <a:gd name="connsiteX5" fmla="*/ 709399 w 840508"/>
                <a:gd name="connsiteY5" fmla="*/ 111476 h 210334"/>
                <a:gd name="connsiteX6" fmla="*/ 502061 w 840508"/>
                <a:gd name="connsiteY6" fmla="*/ 210334 h 210334"/>
                <a:gd name="connsiteX0" fmla="*/ 0 w 840508"/>
                <a:gd name="connsiteY0" fmla="*/ 32727 h 216427"/>
                <a:gd name="connsiteX1" fmla="*/ 253252 w 840508"/>
                <a:gd name="connsiteY1" fmla="*/ 162319 h 216427"/>
                <a:gd name="connsiteX2" fmla="*/ 364347 w 840508"/>
                <a:gd name="connsiteY2" fmla="*/ 187957 h 216427"/>
                <a:gd name="connsiteX3" fmla="*/ 526717 w 840508"/>
                <a:gd name="connsiteY3" fmla="*/ 136682 h 216427"/>
                <a:gd name="connsiteX4" fmla="*/ 831293 w 840508"/>
                <a:gd name="connsiteY4" fmla="*/ 2266 h 216427"/>
                <a:gd name="connsiteX5" fmla="*/ 709399 w 840508"/>
                <a:gd name="connsiteY5" fmla="*/ 111476 h 216427"/>
                <a:gd name="connsiteX6" fmla="*/ 502061 w 840508"/>
                <a:gd name="connsiteY6" fmla="*/ 210334 h 216427"/>
                <a:gd name="connsiteX7" fmla="*/ 501553 w 840508"/>
                <a:gd name="connsiteY7" fmla="*/ 205599 h 216427"/>
                <a:gd name="connsiteX0" fmla="*/ 0 w 840508"/>
                <a:gd name="connsiteY0" fmla="*/ 32727 h 248084"/>
                <a:gd name="connsiteX1" fmla="*/ 253252 w 840508"/>
                <a:gd name="connsiteY1" fmla="*/ 162319 h 248084"/>
                <a:gd name="connsiteX2" fmla="*/ 364347 w 840508"/>
                <a:gd name="connsiteY2" fmla="*/ 187957 h 248084"/>
                <a:gd name="connsiteX3" fmla="*/ 526717 w 840508"/>
                <a:gd name="connsiteY3" fmla="*/ 136682 h 248084"/>
                <a:gd name="connsiteX4" fmla="*/ 831293 w 840508"/>
                <a:gd name="connsiteY4" fmla="*/ 2266 h 248084"/>
                <a:gd name="connsiteX5" fmla="*/ 709399 w 840508"/>
                <a:gd name="connsiteY5" fmla="*/ 111476 h 248084"/>
                <a:gd name="connsiteX6" fmla="*/ 502061 w 840508"/>
                <a:gd name="connsiteY6" fmla="*/ 210334 h 248084"/>
                <a:gd name="connsiteX7" fmla="*/ 328882 w 840508"/>
                <a:gd name="connsiteY7" fmla="*/ 248054 h 248084"/>
                <a:gd name="connsiteX0" fmla="*/ 0 w 840508"/>
                <a:gd name="connsiteY0" fmla="*/ 32727 h 249351"/>
                <a:gd name="connsiteX1" fmla="*/ 253252 w 840508"/>
                <a:gd name="connsiteY1" fmla="*/ 162319 h 249351"/>
                <a:gd name="connsiteX2" fmla="*/ 364347 w 840508"/>
                <a:gd name="connsiteY2" fmla="*/ 187957 h 249351"/>
                <a:gd name="connsiteX3" fmla="*/ 526717 w 840508"/>
                <a:gd name="connsiteY3" fmla="*/ 136682 h 249351"/>
                <a:gd name="connsiteX4" fmla="*/ 831293 w 840508"/>
                <a:gd name="connsiteY4" fmla="*/ 2266 h 249351"/>
                <a:gd name="connsiteX5" fmla="*/ 709399 w 840508"/>
                <a:gd name="connsiteY5" fmla="*/ 111476 h 249351"/>
                <a:gd name="connsiteX6" fmla="*/ 502061 w 840508"/>
                <a:gd name="connsiteY6" fmla="*/ 210334 h 249351"/>
                <a:gd name="connsiteX7" fmla="*/ 328882 w 840508"/>
                <a:gd name="connsiteY7" fmla="*/ 248054 h 249351"/>
                <a:gd name="connsiteX8" fmla="*/ 332856 w 840508"/>
                <a:gd name="connsiteY8" fmla="*/ 240444 h 249351"/>
                <a:gd name="connsiteX0" fmla="*/ 0 w 840508"/>
                <a:gd name="connsiteY0" fmla="*/ 32727 h 248810"/>
                <a:gd name="connsiteX1" fmla="*/ 253252 w 840508"/>
                <a:gd name="connsiteY1" fmla="*/ 162319 h 248810"/>
                <a:gd name="connsiteX2" fmla="*/ 364347 w 840508"/>
                <a:gd name="connsiteY2" fmla="*/ 187957 h 248810"/>
                <a:gd name="connsiteX3" fmla="*/ 526717 w 840508"/>
                <a:gd name="connsiteY3" fmla="*/ 136682 h 248810"/>
                <a:gd name="connsiteX4" fmla="*/ 831293 w 840508"/>
                <a:gd name="connsiteY4" fmla="*/ 2266 h 248810"/>
                <a:gd name="connsiteX5" fmla="*/ 709399 w 840508"/>
                <a:gd name="connsiteY5" fmla="*/ 111476 h 248810"/>
                <a:gd name="connsiteX6" fmla="*/ 502061 w 840508"/>
                <a:gd name="connsiteY6" fmla="*/ 210334 h 248810"/>
                <a:gd name="connsiteX7" fmla="*/ 328882 w 840508"/>
                <a:gd name="connsiteY7" fmla="*/ 248054 h 248810"/>
                <a:gd name="connsiteX8" fmla="*/ 207198 w 840508"/>
                <a:gd name="connsiteY8" fmla="*/ 229962 h 248810"/>
                <a:gd name="connsiteX0" fmla="*/ 0 w 840508"/>
                <a:gd name="connsiteY0" fmla="*/ 32727 h 248810"/>
                <a:gd name="connsiteX1" fmla="*/ 253252 w 840508"/>
                <a:gd name="connsiteY1" fmla="*/ 162319 h 248810"/>
                <a:gd name="connsiteX2" fmla="*/ 364347 w 840508"/>
                <a:gd name="connsiteY2" fmla="*/ 187957 h 248810"/>
                <a:gd name="connsiteX3" fmla="*/ 526717 w 840508"/>
                <a:gd name="connsiteY3" fmla="*/ 136682 h 248810"/>
                <a:gd name="connsiteX4" fmla="*/ 831293 w 840508"/>
                <a:gd name="connsiteY4" fmla="*/ 2266 h 248810"/>
                <a:gd name="connsiteX5" fmla="*/ 709399 w 840508"/>
                <a:gd name="connsiteY5" fmla="*/ 111476 h 248810"/>
                <a:gd name="connsiteX6" fmla="*/ 502061 w 840508"/>
                <a:gd name="connsiteY6" fmla="*/ 210334 h 248810"/>
                <a:gd name="connsiteX7" fmla="*/ 328882 w 840508"/>
                <a:gd name="connsiteY7" fmla="*/ 248054 h 248810"/>
                <a:gd name="connsiteX8" fmla="*/ 207198 w 840508"/>
                <a:gd name="connsiteY8" fmla="*/ 229962 h 248810"/>
                <a:gd name="connsiteX9" fmla="*/ 201955 w 840508"/>
                <a:gd name="connsiteY9" fmla="*/ 225734 h 248810"/>
                <a:gd name="connsiteX0" fmla="*/ 0 w 840508"/>
                <a:gd name="connsiteY0" fmla="*/ 32727 h 248810"/>
                <a:gd name="connsiteX1" fmla="*/ 253252 w 840508"/>
                <a:gd name="connsiteY1" fmla="*/ 162319 h 248810"/>
                <a:gd name="connsiteX2" fmla="*/ 364347 w 840508"/>
                <a:gd name="connsiteY2" fmla="*/ 187957 h 248810"/>
                <a:gd name="connsiteX3" fmla="*/ 526717 w 840508"/>
                <a:gd name="connsiteY3" fmla="*/ 136682 h 248810"/>
                <a:gd name="connsiteX4" fmla="*/ 831293 w 840508"/>
                <a:gd name="connsiteY4" fmla="*/ 2266 h 248810"/>
                <a:gd name="connsiteX5" fmla="*/ 709399 w 840508"/>
                <a:gd name="connsiteY5" fmla="*/ 111476 h 248810"/>
                <a:gd name="connsiteX6" fmla="*/ 502061 w 840508"/>
                <a:gd name="connsiteY6" fmla="*/ 210334 h 248810"/>
                <a:gd name="connsiteX7" fmla="*/ 328882 w 840508"/>
                <a:gd name="connsiteY7" fmla="*/ 248054 h 248810"/>
                <a:gd name="connsiteX8" fmla="*/ 207198 w 840508"/>
                <a:gd name="connsiteY8" fmla="*/ 229962 h 248810"/>
                <a:gd name="connsiteX9" fmla="*/ 83144 w 840508"/>
                <a:gd name="connsiteY9" fmla="*/ 145067 h 248810"/>
                <a:gd name="connsiteX0" fmla="*/ 0 w 840508"/>
                <a:gd name="connsiteY0" fmla="*/ 32727 h 248810"/>
                <a:gd name="connsiteX1" fmla="*/ 253252 w 840508"/>
                <a:gd name="connsiteY1" fmla="*/ 162319 h 248810"/>
                <a:gd name="connsiteX2" fmla="*/ 364347 w 840508"/>
                <a:gd name="connsiteY2" fmla="*/ 187957 h 248810"/>
                <a:gd name="connsiteX3" fmla="*/ 526717 w 840508"/>
                <a:gd name="connsiteY3" fmla="*/ 136682 h 248810"/>
                <a:gd name="connsiteX4" fmla="*/ 831293 w 840508"/>
                <a:gd name="connsiteY4" fmla="*/ 2266 h 248810"/>
                <a:gd name="connsiteX5" fmla="*/ 709399 w 840508"/>
                <a:gd name="connsiteY5" fmla="*/ 111476 h 248810"/>
                <a:gd name="connsiteX6" fmla="*/ 502061 w 840508"/>
                <a:gd name="connsiteY6" fmla="*/ 210334 h 248810"/>
                <a:gd name="connsiteX7" fmla="*/ 328882 w 840508"/>
                <a:gd name="connsiteY7" fmla="*/ 248054 h 248810"/>
                <a:gd name="connsiteX8" fmla="*/ 207198 w 840508"/>
                <a:gd name="connsiteY8" fmla="*/ 229962 h 248810"/>
                <a:gd name="connsiteX9" fmla="*/ 83144 w 840508"/>
                <a:gd name="connsiteY9" fmla="*/ 145067 h 248810"/>
                <a:gd name="connsiteX10" fmla="*/ 78663 w 840508"/>
                <a:gd name="connsiteY10" fmla="*/ 147943 h 248810"/>
                <a:gd name="connsiteX0" fmla="*/ 0 w 840508"/>
                <a:gd name="connsiteY0" fmla="*/ 32727 h 248810"/>
                <a:gd name="connsiteX1" fmla="*/ 253252 w 840508"/>
                <a:gd name="connsiteY1" fmla="*/ 162319 h 248810"/>
                <a:gd name="connsiteX2" fmla="*/ 364347 w 840508"/>
                <a:gd name="connsiteY2" fmla="*/ 187957 h 248810"/>
                <a:gd name="connsiteX3" fmla="*/ 526717 w 840508"/>
                <a:gd name="connsiteY3" fmla="*/ 136682 h 248810"/>
                <a:gd name="connsiteX4" fmla="*/ 831293 w 840508"/>
                <a:gd name="connsiteY4" fmla="*/ 2266 h 248810"/>
                <a:gd name="connsiteX5" fmla="*/ 709399 w 840508"/>
                <a:gd name="connsiteY5" fmla="*/ 111476 h 248810"/>
                <a:gd name="connsiteX6" fmla="*/ 502061 w 840508"/>
                <a:gd name="connsiteY6" fmla="*/ 210334 h 248810"/>
                <a:gd name="connsiteX7" fmla="*/ 328882 w 840508"/>
                <a:gd name="connsiteY7" fmla="*/ 248054 h 248810"/>
                <a:gd name="connsiteX8" fmla="*/ 207198 w 840508"/>
                <a:gd name="connsiteY8" fmla="*/ 229962 h 248810"/>
                <a:gd name="connsiteX9" fmla="*/ 83144 w 840508"/>
                <a:gd name="connsiteY9" fmla="*/ 145067 h 248810"/>
                <a:gd name="connsiteX10" fmla="*/ 13718 w 840508"/>
                <a:gd name="connsiteY10" fmla="*/ 78267 h 248810"/>
                <a:gd name="connsiteX0" fmla="*/ 0 w 840508"/>
                <a:gd name="connsiteY0" fmla="*/ 32727 h 248810"/>
                <a:gd name="connsiteX1" fmla="*/ 253252 w 840508"/>
                <a:gd name="connsiteY1" fmla="*/ 162319 h 248810"/>
                <a:gd name="connsiteX2" fmla="*/ 364347 w 840508"/>
                <a:gd name="connsiteY2" fmla="*/ 187957 h 248810"/>
                <a:gd name="connsiteX3" fmla="*/ 526717 w 840508"/>
                <a:gd name="connsiteY3" fmla="*/ 136682 h 248810"/>
                <a:gd name="connsiteX4" fmla="*/ 831293 w 840508"/>
                <a:gd name="connsiteY4" fmla="*/ 2266 h 248810"/>
                <a:gd name="connsiteX5" fmla="*/ 709399 w 840508"/>
                <a:gd name="connsiteY5" fmla="*/ 111476 h 248810"/>
                <a:gd name="connsiteX6" fmla="*/ 502061 w 840508"/>
                <a:gd name="connsiteY6" fmla="*/ 210334 h 248810"/>
                <a:gd name="connsiteX7" fmla="*/ 328882 w 840508"/>
                <a:gd name="connsiteY7" fmla="*/ 248054 h 248810"/>
                <a:gd name="connsiteX8" fmla="*/ 207198 w 840508"/>
                <a:gd name="connsiteY8" fmla="*/ 229962 h 248810"/>
                <a:gd name="connsiteX9" fmla="*/ 83144 w 840508"/>
                <a:gd name="connsiteY9" fmla="*/ 145067 h 248810"/>
                <a:gd name="connsiteX10" fmla="*/ 13718 w 840508"/>
                <a:gd name="connsiteY10" fmla="*/ 78267 h 248810"/>
                <a:gd name="connsiteX11" fmla="*/ 0 w 840508"/>
                <a:gd name="connsiteY11" fmla="*/ 32727 h 248810"/>
                <a:gd name="connsiteX0" fmla="*/ 0 w 851586"/>
                <a:gd name="connsiteY0" fmla="*/ 41099 h 248810"/>
                <a:gd name="connsiteX1" fmla="*/ 264330 w 851586"/>
                <a:gd name="connsiteY1" fmla="*/ 162319 h 248810"/>
                <a:gd name="connsiteX2" fmla="*/ 375425 w 851586"/>
                <a:gd name="connsiteY2" fmla="*/ 187957 h 248810"/>
                <a:gd name="connsiteX3" fmla="*/ 537795 w 851586"/>
                <a:gd name="connsiteY3" fmla="*/ 136682 h 248810"/>
                <a:gd name="connsiteX4" fmla="*/ 842371 w 851586"/>
                <a:gd name="connsiteY4" fmla="*/ 2266 h 248810"/>
                <a:gd name="connsiteX5" fmla="*/ 720477 w 851586"/>
                <a:gd name="connsiteY5" fmla="*/ 111476 h 248810"/>
                <a:gd name="connsiteX6" fmla="*/ 513139 w 851586"/>
                <a:gd name="connsiteY6" fmla="*/ 210334 h 248810"/>
                <a:gd name="connsiteX7" fmla="*/ 339960 w 851586"/>
                <a:gd name="connsiteY7" fmla="*/ 248054 h 248810"/>
                <a:gd name="connsiteX8" fmla="*/ 218276 w 851586"/>
                <a:gd name="connsiteY8" fmla="*/ 229962 h 248810"/>
                <a:gd name="connsiteX9" fmla="*/ 94222 w 851586"/>
                <a:gd name="connsiteY9" fmla="*/ 145067 h 248810"/>
                <a:gd name="connsiteX10" fmla="*/ 24796 w 851586"/>
                <a:gd name="connsiteY10" fmla="*/ 78267 h 248810"/>
                <a:gd name="connsiteX11" fmla="*/ 0 w 851586"/>
                <a:gd name="connsiteY11" fmla="*/ 41099 h 24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1586" h="248810">
                  <a:moveTo>
                    <a:pt x="0" y="41099"/>
                  </a:moveTo>
                  <a:cubicBezTo>
                    <a:pt x="69078" y="106616"/>
                    <a:pt x="201759" y="137843"/>
                    <a:pt x="264330" y="162319"/>
                  </a:cubicBezTo>
                  <a:cubicBezTo>
                    <a:pt x="326901" y="186795"/>
                    <a:pt x="329848" y="192230"/>
                    <a:pt x="375425" y="187957"/>
                  </a:cubicBezTo>
                  <a:cubicBezTo>
                    <a:pt x="421002" y="183684"/>
                    <a:pt x="459971" y="167631"/>
                    <a:pt x="537795" y="136682"/>
                  </a:cubicBezTo>
                  <a:cubicBezTo>
                    <a:pt x="615619" y="105734"/>
                    <a:pt x="791096" y="6539"/>
                    <a:pt x="842371" y="2266"/>
                  </a:cubicBezTo>
                  <a:cubicBezTo>
                    <a:pt x="892604" y="-18425"/>
                    <a:pt x="721138" y="109337"/>
                    <a:pt x="720477" y="111476"/>
                  </a:cubicBezTo>
                  <a:cubicBezTo>
                    <a:pt x="699414" y="130157"/>
                    <a:pt x="514073" y="209735"/>
                    <a:pt x="513139" y="210334"/>
                  </a:cubicBezTo>
                  <a:cubicBezTo>
                    <a:pt x="478498" y="226021"/>
                    <a:pt x="340066" y="249040"/>
                    <a:pt x="339960" y="248054"/>
                  </a:cubicBezTo>
                  <a:cubicBezTo>
                    <a:pt x="311759" y="253072"/>
                    <a:pt x="217448" y="231547"/>
                    <a:pt x="218276" y="229962"/>
                  </a:cubicBezTo>
                  <a:cubicBezTo>
                    <a:pt x="197122" y="226242"/>
                    <a:pt x="95314" y="145948"/>
                    <a:pt x="94222" y="145067"/>
                  </a:cubicBezTo>
                  <a:lnTo>
                    <a:pt x="24796" y="78267"/>
                  </a:lnTo>
                  <a:lnTo>
                    <a:pt x="0" y="41099"/>
                  </a:lnTo>
                  <a:close/>
                </a:path>
              </a:pathLst>
            </a:custGeom>
            <a:solidFill>
              <a:srgbClr val="FF0000">
                <a:alpha val="25098"/>
              </a:srgbClr>
            </a:solid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90" name="Group 89"/>
          <p:cNvGrpSpPr/>
          <p:nvPr/>
        </p:nvGrpSpPr>
        <p:grpSpPr>
          <a:xfrm>
            <a:off x="3814275" y="5085184"/>
            <a:ext cx="2160007" cy="1152128"/>
            <a:chOff x="3814275" y="4142462"/>
            <a:chExt cx="2160007" cy="1152128"/>
          </a:xfrm>
        </p:grpSpPr>
        <p:grpSp>
          <p:nvGrpSpPr>
            <p:cNvPr id="65" name="Group 64"/>
            <p:cNvGrpSpPr/>
            <p:nvPr/>
          </p:nvGrpSpPr>
          <p:grpSpPr>
            <a:xfrm>
              <a:off x="3814275" y="4142462"/>
              <a:ext cx="2160007" cy="1152128"/>
              <a:chOff x="3817092" y="2139657"/>
              <a:chExt cx="2160007" cy="1152128"/>
            </a:xfrm>
          </p:grpSpPr>
          <p:sp>
            <p:nvSpPr>
              <p:cNvPr id="66" name="Rectangle 65"/>
              <p:cNvSpPr/>
              <p:nvPr/>
            </p:nvSpPr>
            <p:spPr bwMode="auto">
              <a:xfrm>
                <a:off x="3817092" y="2139657"/>
                <a:ext cx="2160007" cy="1152128"/>
              </a:xfrm>
              <a:prstGeom prst="rect">
                <a:avLst/>
              </a:prstGeom>
              <a:solidFill>
                <a:srgbClr val="DBDBDB"/>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7" name="Freeform 66"/>
              <p:cNvSpPr/>
              <p:nvPr/>
            </p:nvSpPr>
            <p:spPr bwMode="auto">
              <a:xfrm>
                <a:off x="3918669" y="2442641"/>
                <a:ext cx="1956853" cy="546161"/>
              </a:xfrm>
              <a:custGeom>
                <a:avLst/>
                <a:gdLst>
                  <a:gd name="connsiteX0" fmla="*/ 15335 w 1956853"/>
                  <a:gd name="connsiteY0" fmla="*/ 489794 h 546161"/>
                  <a:gd name="connsiteX1" fmla="*/ 322983 w 1956853"/>
                  <a:gd name="connsiteY1" fmla="*/ 113779 h 546161"/>
                  <a:gd name="connsiteX2" fmla="*/ 835731 w 1956853"/>
                  <a:gd name="connsiteY2" fmla="*/ 11229 h 546161"/>
                  <a:gd name="connsiteX3" fmla="*/ 1220292 w 1956853"/>
                  <a:gd name="connsiteY3" fmla="*/ 335969 h 546161"/>
                  <a:gd name="connsiteX4" fmla="*/ 1656127 w 1956853"/>
                  <a:gd name="connsiteY4" fmla="*/ 199237 h 546161"/>
                  <a:gd name="connsiteX5" fmla="*/ 1801406 w 1956853"/>
                  <a:gd name="connsiteY5" fmla="*/ 71050 h 546161"/>
                  <a:gd name="connsiteX6" fmla="*/ 1895409 w 1956853"/>
                  <a:gd name="connsiteY6" fmla="*/ 481248 h 546161"/>
                  <a:gd name="connsiteX7" fmla="*/ 801548 w 1956853"/>
                  <a:gd name="connsiteY7" fmla="*/ 541068 h 546161"/>
                  <a:gd name="connsiteX8" fmla="*/ 15335 w 1956853"/>
                  <a:gd name="connsiteY8" fmla="*/ 489794 h 54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6853" h="546161">
                    <a:moveTo>
                      <a:pt x="15335" y="489794"/>
                    </a:moveTo>
                    <a:cubicBezTo>
                      <a:pt x="-64426" y="418579"/>
                      <a:pt x="186250" y="193540"/>
                      <a:pt x="322983" y="113779"/>
                    </a:cubicBezTo>
                    <a:cubicBezTo>
                      <a:pt x="459716" y="34018"/>
                      <a:pt x="686180" y="-25803"/>
                      <a:pt x="835731" y="11229"/>
                    </a:cubicBezTo>
                    <a:cubicBezTo>
                      <a:pt x="985282" y="48261"/>
                      <a:pt x="1083559" y="304634"/>
                      <a:pt x="1220292" y="335969"/>
                    </a:cubicBezTo>
                    <a:cubicBezTo>
                      <a:pt x="1357025" y="367304"/>
                      <a:pt x="1559275" y="243390"/>
                      <a:pt x="1656127" y="199237"/>
                    </a:cubicBezTo>
                    <a:cubicBezTo>
                      <a:pt x="1752979" y="155084"/>
                      <a:pt x="1761526" y="24048"/>
                      <a:pt x="1801406" y="71050"/>
                    </a:cubicBezTo>
                    <a:cubicBezTo>
                      <a:pt x="1841286" y="118052"/>
                      <a:pt x="2062052" y="402912"/>
                      <a:pt x="1895409" y="481248"/>
                    </a:cubicBezTo>
                    <a:cubicBezTo>
                      <a:pt x="1728766" y="559584"/>
                      <a:pt x="1113469" y="535371"/>
                      <a:pt x="801548" y="541068"/>
                    </a:cubicBezTo>
                    <a:cubicBezTo>
                      <a:pt x="489627" y="546765"/>
                      <a:pt x="95096" y="561009"/>
                      <a:pt x="15335" y="489794"/>
                    </a:cubicBezTo>
                    <a:close/>
                  </a:path>
                </a:pathLst>
              </a:custGeom>
              <a:solidFill>
                <a:srgbClr val="70AD4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sp>
          <p:nvSpPr>
            <p:cNvPr id="75" name="Freeform 74"/>
            <p:cNvSpPr/>
            <p:nvPr/>
          </p:nvSpPr>
          <p:spPr bwMode="auto">
            <a:xfrm>
              <a:off x="4893683" y="4556730"/>
              <a:ext cx="764042" cy="229577"/>
            </a:xfrm>
            <a:custGeom>
              <a:avLst/>
              <a:gdLst>
                <a:gd name="connsiteX0" fmla="*/ 0 w 709301"/>
                <a:gd name="connsiteY0" fmla="*/ 0 h 190277"/>
                <a:gd name="connsiteX1" fmla="*/ 188007 w 709301"/>
                <a:gd name="connsiteY1" fmla="*/ 162370 h 190277"/>
                <a:gd name="connsiteX2" fmla="*/ 299102 w 709301"/>
                <a:gd name="connsiteY2" fmla="*/ 188008 h 190277"/>
                <a:gd name="connsiteX3" fmla="*/ 461472 w 709301"/>
                <a:gd name="connsiteY3" fmla="*/ 136733 h 190277"/>
                <a:gd name="connsiteX4" fmla="*/ 709301 w 709301"/>
                <a:gd name="connsiteY4" fmla="*/ 34183 h 190277"/>
                <a:gd name="connsiteX0" fmla="*/ 0 w 727516"/>
                <a:gd name="connsiteY0" fmla="*/ 0 h 190277"/>
                <a:gd name="connsiteX1" fmla="*/ 188007 w 727516"/>
                <a:gd name="connsiteY1" fmla="*/ 162370 h 190277"/>
                <a:gd name="connsiteX2" fmla="*/ 299102 w 727516"/>
                <a:gd name="connsiteY2" fmla="*/ 188008 h 190277"/>
                <a:gd name="connsiteX3" fmla="*/ 461472 w 727516"/>
                <a:gd name="connsiteY3" fmla="*/ 136733 h 190277"/>
                <a:gd name="connsiteX4" fmla="*/ 709301 w 727516"/>
                <a:gd name="connsiteY4" fmla="*/ 34183 h 190277"/>
                <a:gd name="connsiteX5" fmla="*/ 708803 w 727516"/>
                <a:gd name="connsiteY5" fmla="*/ 39797 h 190277"/>
                <a:gd name="connsiteX0" fmla="*/ 0 w 714542"/>
                <a:gd name="connsiteY0" fmla="*/ 0 h 190277"/>
                <a:gd name="connsiteX1" fmla="*/ 188007 w 714542"/>
                <a:gd name="connsiteY1" fmla="*/ 162370 h 190277"/>
                <a:gd name="connsiteX2" fmla="*/ 299102 w 714542"/>
                <a:gd name="connsiteY2" fmla="*/ 188008 h 190277"/>
                <a:gd name="connsiteX3" fmla="*/ 461472 w 714542"/>
                <a:gd name="connsiteY3" fmla="*/ 136733 h 190277"/>
                <a:gd name="connsiteX4" fmla="*/ 709301 w 714542"/>
                <a:gd name="connsiteY4" fmla="*/ 34183 h 190277"/>
                <a:gd name="connsiteX5" fmla="*/ 534972 w 714542"/>
                <a:gd name="connsiteY5" fmla="*/ 170766 h 190277"/>
                <a:gd name="connsiteX0" fmla="*/ 0 w 758964"/>
                <a:gd name="connsiteY0" fmla="*/ 0 h 190277"/>
                <a:gd name="connsiteX1" fmla="*/ 188007 w 758964"/>
                <a:gd name="connsiteY1" fmla="*/ 162370 h 190277"/>
                <a:gd name="connsiteX2" fmla="*/ 299102 w 758964"/>
                <a:gd name="connsiteY2" fmla="*/ 188008 h 190277"/>
                <a:gd name="connsiteX3" fmla="*/ 461472 w 758964"/>
                <a:gd name="connsiteY3" fmla="*/ 136733 h 190277"/>
                <a:gd name="connsiteX4" fmla="*/ 754545 w 758964"/>
                <a:gd name="connsiteY4" fmla="*/ 29421 h 190277"/>
                <a:gd name="connsiteX5" fmla="*/ 534972 w 758964"/>
                <a:gd name="connsiteY5" fmla="*/ 170766 h 190277"/>
                <a:gd name="connsiteX0" fmla="*/ 0 w 758964"/>
                <a:gd name="connsiteY0" fmla="*/ 0 h 190277"/>
                <a:gd name="connsiteX1" fmla="*/ 188007 w 758964"/>
                <a:gd name="connsiteY1" fmla="*/ 162370 h 190277"/>
                <a:gd name="connsiteX2" fmla="*/ 299102 w 758964"/>
                <a:gd name="connsiteY2" fmla="*/ 188008 h 190277"/>
                <a:gd name="connsiteX3" fmla="*/ 461472 w 758964"/>
                <a:gd name="connsiteY3" fmla="*/ 136733 h 190277"/>
                <a:gd name="connsiteX4" fmla="*/ 754545 w 758964"/>
                <a:gd name="connsiteY4" fmla="*/ 29421 h 190277"/>
                <a:gd name="connsiteX5" fmla="*/ 534972 w 758964"/>
                <a:gd name="connsiteY5" fmla="*/ 170766 h 190277"/>
                <a:gd name="connsiteX6" fmla="*/ 539734 w 758964"/>
                <a:gd name="connsiteY6" fmla="*/ 168385 h 190277"/>
                <a:gd name="connsiteX0" fmla="*/ 0 w 758964"/>
                <a:gd name="connsiteY0" fmla="*/ 0 h 237445"/>
                <a:gd name="connsiteX1" fmla="*/ 188007 w 758964"/>
                <a:gd name="connsiteY1" fmla="*/ 162370 h 237445"/>
                <a:gd name="connsiteX2" fmla="*/ 299102 w 758964"/>
                <a:gd name="connsiteY2" fmla="*/ 188008 h 237445"/>
                <a:gd name="connsiteX3" fmla="*/ 461472 w 758964"/>
                <a:gd name="connsiteY3" fmla="*/ 136733 h 237445"/>
                <a:gd name="connsiteX4" fmla="*/ 754545 w 758964"/>
                <a:gd name="connsiteY4" fmla="*/ 29421 h 237445"/>
                <a:gd name="connsiteX5" fmla="*/ 534972 w 758964"/>
                <a:gd name="connsiteY5" fmla="*/ 170766 h 237445"/>
                <a:gd name="connsiteX6" fmla="*/ 320659 w 758964"/>
                <a:gd name="connsiteY6" fmla="*/ 237441 h 237445"/>
                <a:gd name="connsiteX0" fmla="*/ 0 w 758964"/>
                <a:gd name="connsiteY0" fmla="*/ 0 h 243121"/>
                <a:gd name="connsiteX1" fmla="*/ 188007 w 758964"/>
                <a:gd name="connsiteY1" fmla="*/ 162370 h 243121"/>
                <a:gd name="connsiteX2" fmla="*/ 299102 w 758964"/>
                <a:gd name="connsiteY2" fmla="*/ 188008 h 243121"/>
                <a:gd name="connsiteX3" fmla="*/ 461472 w 758964"/>
                <a:gd name="connsiteY3" fmla="*/ 136733 h 243121"/>
                <a:gd name="connsiteX4" fmla="*/ 754545 w 758964"/>
                <a:gd name="connsiteY4" fmla="*/ 29421 h 243121"/>
                <a:gd name="connsiteX5" fmla="*/ 534972 w 758964"/>
                <a:gd name="connsiteY5" fmla="*/ 170766 h 243121"/>
                <a:gd name="connsiteX6" fmla="*/ 320659 w 758964"/>
                <a:gd name="connsiteY6" fmla="*/ 237441 h 243121"/>
                <a:gd name="connsiteX7" fmla="*/ 318277 w 758964"/>
                <a:gd name="connsiteY7" fmla="*/ 239822 h 243121"/>
                <a:gd name="connsiteX0" fmla="*/ 0 w 758964"/>
                <a:gd name="connsiteY0" fmla="*/ 0 h 239497"/>
                <a:gd name="connsiteX1" fmla="*/ 188007 w 758964"/>
                <a:gd name="connsiteY1" fmla="*/ 162370 h 239497"/>
                <a:gd name="connsiteX2" fmla="*/ 299102 w 758964"/>
                <a:gd name="connsiteY2" fmla="*/ 188008 h 239497"/>
                <a:gd name="connsiteX3" fmla="*/ 461472 w 758964"/>
                <a:gd name="connsiteY3" fmla="*/ 136733 h 239497"/>
                <a:gd name="connsiteX4" fmla="*/ 754545 w 758964"/>
                <a:gd name="connsiteY4" fmla="*/ 29421 h 239497"/>
                <a:gd name="connsiteX5" fmla="*/ 534972 w 758964"/>
                <a:gd name="connsiteY5" fmla="*/ 170766 h 239497"/>
                <a:gd name="connsiteX6" fmla="*/ 320659 w 758964"/>
                <a:gd name="connsiteY6" fmla="*/ 237441 h 239497"/>
                <a:gd name="connsiteX7" fmla="*/ 173021 w 758964"/>
                <a:gd name="connsiteY7" fmla="*/ 208866 h 239497"/>
                <a:gd name="connsiteX0" fmla="*/ 0 w 758964"/>
                <a:gd name="connsiteY0" fmla="*/ 0 h 239497"/>
                <a:gd name="connsiteX1" fmla="*/ 188007 w 758964"/>
                <a:gd name="connsiteY1" fmla="*/ 162370 h 239497"/>
                <a:gd name="connsiteX2" fmla="*/ 299102 w 758964"/>
                <a:gd name="connsiteY2" fmla="*/ 188008 h 239497"/>
                <a:gd name="connsiteX3" fmla="*/ 461472 w 758964"/>
                <a:gd name="connsiteY3" fmla="*/ 136733 h 239497"/>
                <a:gd name="connsiteX4" fmla="*/ 754545 w 758964"/>
                <a:gd name="connsiteY4" fmla="*/ 29421 h 239497"/>
                <a:gd name="connsiteX5" fmla="*/ 534972 w 758964"/>
                <a:gd name="connsiteY5" fmla="*/ 170766 h 239497"/>
                <a:gd name="connsiteX6" fmla="*/ 320659 w 758964"/>
                <a:gd name="connsiteY6" fmla="*/ 237441 h 239497"/>
                <a:gd name="connsiteX7" fmla="*/ 173021 w 758964"/>
                <a:gd name="connsiteY7" fmla="*/ 208866 h 239497"/>
                <a:gd name="connsiteX8" fmla="*/ 170640 w 758964"/>
                <a:gd name="connsiteY8" fmla="*/ 206485 h 239497"/>
                <a:gd name="connsiteX0" fmla="*/ 0 w 758964"/>
                <a:gd name="connsiteY0" fmla="*/ 0 h 239497"/>
                <a:gd name="connsiteX1" fmla="*/ 188007 w 758964"/>
                <a:gd name="connsiteY1" fmla="*/ 162370 h 239497"/>
                <a:gd name="connsiteX2" fmla="*/ 299102 w 758964"/>
                <a:gd name="connsiteY2" fmla="*/ 188008 h 239497"/>
                <a:gd name="connsiteX3" fmla="*/ 461472 w 758964"/>
                <a:gd name="connsiteY3" fmla="*/ 136733 h 239497"/>
                <a:gd name="connsiteX4" fmla="*/ 754545 w 758964"/>
                <a:gd name="connsiteY4" fmla="*/ 29421 h 239497"/>
                <a:gd name="connsiteX5" fmla="*/ 534972 w 758964"/>
                <a:gd name="connsiteY5" fmla="*/ 170766 h 239497"/>
                <a:gd name="connsiteX6" fmla="*/ 320659 w 758964"/>
                <a:gd name="connsiteY6" fmla="*/ 237441 h 239497"/>
                <a:gd name="connsiteX7" fmla="*/ 173021 w 758964"/>
                <a:gd name="connsiteY7" fmla="*/ 208866 h 239497"/>
                <a:gd name="connsiteX8" fmla="*/ 56340 w 758964"/>
                <a:gd name="connsiteY8" fmla="*/ 89804 h 239497"/>
                <a:gd name="connsiteX0" fmla="*/ 0 w 758964"/>
                <a:gd name="connsiteY0" fmla="*/ 0 h 239497"/>
                <a:gd name="connsiteX1" fmla="*/ 188007 w 758964"/>
                <a:gd name="connsiteY1" fmla="*/ 162370 h 239497"/>
                <a:gd name="connsiteX2" fmla="*/ 299102 w 758964"/>
                <a:gd name="connsiteY2" fmla="*/ 188008 h 239497"/>
                <a:gd name="connsiteX3" fmla="*/ 461472 w 758964"/>
                <a:gd name="connsiteY3" fmla="*/ 136733 h 239497"/>
                <a:gd name="connsiteX4" fmla="*/ 754545 w 758964"/>
                <a:gd name="connsiteY4" fmla="*/ 29421 h 239497"/>
                <a:gd name="connsiteX5" fmla="*/ 534972 w 758964"/>
                <a:gd name="connsiteY5" fmla="*/ 170766 h 239497"/>
                <a:gd name="connsiteX6" fmla="*/ 320659 w 758964"/>
                <a:gd name="connsiteY6" fmla="*/ 237441 h 239497"/>
                <a:gd name="connsiteX7" fmla="*/ 173021 w 758964"/>
                <a:gd name="connsiteY7" fmla="*/ 208866 h 239497"/>
                <a:gd name="connsiteX8" fmla="*/ 56340 w 758964"/>
                <a:gd name="connsiteY8" fmla="*/ 89804 h 239497"/>
                <a:gd name="connsiteX9" fmla="*/ 0 w 758964"/>
                <a:gd name="connsiteY9" fmla="*/ 0 h 239497"/>
                <a:gd name="connsiteX0" fmla="*/ 0 w 758964"/>
                <a:gd name="connsiteY0" fmla="*/ 0 h 239497"/>
                <a:gd name="connsiteX1" fmla="*/ 188007 w 758964"/>
                <a:gd name="connsiteY1" fmla="*/ 162370 h 239497"/>
                <a:gd name="connsiteX2" fmla="*/ 299102 w 758964"/>
                <a:gd name="connsiteY2" fmla="*/ 188008 h 239497"/>
                <a:gd name="connsiteX3" fmla="*/ 461472 w 758964"/>
                <a:gd name="connsiteY3" fmla="*/ 136733 h 239497"/>
                <a:gd name="connsiteX4" fmla="*/ 754545 w 758964"/>
                <a:gd name="connsiteY4" fmla="*/ 29421 h 239497"/>
                <a:gd name="connsiteX5" fmla="*/ 534972 w 758964"/>
                <a:gd name="connsiteY5" fmla="*/ 170766 h 239497"/>
                <a:gd name="connsiteX6" fmla="*/ 320659 w 758964"/>
                <a:gd name="connsiteY6" fmla="*/ 237441 h 239497"/>
                <a:gd name="connsiteX7" fmla="*/ 173021 w 758964"/>
                <a:gd name="connsiteY7" fmla="*/ 208866 h 239497"/>
                <a:gd name="connsiteX8" fmla="*/ 56340 w 758964"/>
                <a:gd name="connsiteY8" fmla="*/ 89804 h 239497"/>
                <a:gd name="connsiteX9" fmla="*/ 0 w 758964"/>
                <a:gd name="connsiteY9" fmla="*/ 0 h 239497"/>
                <a:gd name="connsiteX0" fmla="*/ 0 w 758964"/>
                <a:gd name="connsiteY0" fmla="*/ 0 h 239497"/>
                <a:gd name="connsiteX1" fmla="*/ 188007 w 758964"/>
                <a:gd name="connsiteY1" fmla="*/ 162370 h 239497"/>
                <a:gd name="connsiteX2" fmla="*/ 299102 w 758964"/>
                <a:gd name="connsiteY2" fmla="*/ 188008 h 239497"/>
                <a:gd name="connsiteX3" fmla="*/ 461472 w 758964"/>
                <a:gd name="connsiteY3" fmla="*/ 136733 h 239497"/>
                <a:gd name="connsiteX4" fmla="*/ 754545 w 758964"/>
                <a:gd name="connsiteY4" fmla="*/ 29421 h 239497"/>
                <a:gd name="connsiteX5" fmla="*/ 534972 w 758964"/>
                <a:gd name="connsiteY5" fmla="*/ 170766 h 239497"/>
                <a:gd name="connsiteX6" fmla="*/ 320659 w 758964"/>
                <a:gd name="connsiteY6" fmla="*/ 237441 h 239497"/>
                <a:gd name="connsiteX7" fmla="*/ 173021 w 758964"/>
                <a:gd name="connsiteY7" fmla="*/ 208866 h 239497"/>
                <a:gd name="connsiteX8" fmla="*/ 56340 w 758964"/>
                <a:gd name="connsiteY8" fmla="*/ 89804 h 239497"/>
                <a:gd name="connsiteX9" fmla="*/ 0 w 758964"/>
                <a:gd name="connsiteY9" fmla="*/ 0 h 239497"/>
                <a:gd name="connsiteX0" fmla="*/ 0 w 759195"/>
                <a:gd name="connsiteY0" fmla="*/ 0 h 239497"/>
                <a:gd name="connsiteX1" fmla="*/ 188007 w 759195"/>
                <a:gd name="connsiteY1" fmla="*/ 162370 h 239497"/>
                <a:gd name="connsiteX2" fmla="*/ 299102 w 759195"/>
                <a:gd name="connsiteY2" fmla="*/ 188008 h 239497"/>
                <a:gd name="connsiteX3" fmla="*/ 461472 w 759195"/>
                <a:gd name="connsiteY3" fmla="*/ 136733 h 239497"/>
                <a:gd name="connsiteX4" fmla="*/ 754545 w 759195"/>
                <a:gd name="connsiteY4" fmla="*/ 29421 h 239497"/>
                <a:gd name="connsiteX5" fmla="*/ 549259 w 759195"/>
                <a:gd name="connsiteY5" fmla="*/ 158860 h 239497"/>
                <a:gd name="connsiteX6" fmla="*/ 320659 w 759195"/>
                <a:gd name="connsiteY6" fmla="*/ 237441 h 239497"/>
                <a:gd name="connsiteX7" fmla="*/ 173021 w 759195"/>
                <a:gd name="connsiteY7" fmla="*/ 208866 h 239497"/>
                <a:gd name="connsiteX8" fmla="*/ 56340 w 759195"/>
                <a:gd name="connsiteY8" fmla="*/ 89804 h 239497"/>
                <a:gd name="connsiteX9" fmla="*/ 0 w 759195"/>
                <a:gd name="connsiteY9" fmla="*/ 0 h 239497"/>
                <a:gd name="connsiteX0" fmla="*/ 0 w 759195"/>
                <a:gd name="connsiteY0" fmla="*/ 0 h 228261"/>
                <a:gd name="connsiteX1" fmla="*/ 188007 w 759195"/>
                <a:gd name="connsiteY1" fmla="*/ 162370 h 228261"/>
                <a:gd name="connsiteX2" fmla="*/ 299102 w 759195"/>
                <a:gd name="connsiteY2" fmla="*/ 188008 h 228261"/>
                <a:gd name="connsiteX3" fmla="*/ 461472 w 759195"/>
                <a:gd name="connsiteY3" fmla="*/ 136733 h 228261"/>
                <a:gd name="connsiteX4" fmla="*/ 754545 w 759195"/>
                <a:gd name="connsiteY4" fmla="*/ 29421 h 228261"/>
                <a:gd name="connsiteX5" fmla="*/ 549259 w 759195"/>
                <a:gd name="connsiteY5" fmla="*/ 158860 h 228261"/>
                <a:gd name="connsiteX6" fmla="*/ 332566 w 759195"/>
                <a:gd name="connsiteY6" fmla="*/ 225534 h 228261"/>
                <a:gd name="connsiteX7" fmla="*/ 173021 w 759195"/>
                <a:gd name="connsiteY7" fmla="*/ 208866 h 228261"/>
                <a:gd name="connsiteX8" fmla="*/ 56340 w 759195"/>
                <a:gd name="connsiteY8" fmla="*/ 89804 h 228261"/>
                <a:gd name="connsiteX9" fmla="*/ 0 w 759195"/>
                <a:gd name="connsiteY9" fmla="*/ 0 h 228261"/>
                <a:gd name="connsiteX0" fmla="*/ 0 w 759195"/>
                <a:gd name="connsiteY0" fmla="*/ 0 h 227493"/>
                <a:gd name="connsiteX1" fmla="*/ 188007 w 759195"/>
                <a:gd name="connsiteY1" fmla="*/ 162370 h 227493"/>
                <a:gd name="connsiteX2" fmla="*/ 299102 w 759195"/>
                <a:gd name="connsiteY2" fmla="*/ 188008 h 227493"/>
                <a:gd name="connsiteX3" fmla="*/ 461472 w 759195"/>
                <a:gd name="connsiteY3" fmla="*/ 136733 h 227493"/>
                <a:gd name="connsiteX4" fmla="*/ 754545 w 759195"/>
                <a:gd name="connsiteY4" fmla="*/ 29421 h 227493"/>
                <a:gd name="connsiteX5" fmla="*/ 549259 w 759195"/>
                <a:gd name="connsiteY5" fmla="*/ 158860 h 227493"/>
                <a:gd name="connsiteX6" fmla="*/ 332566 w 759195"/>
                <a:gd name="connsiteY6" fmla="*/ 225534 h 227493"/>
                <a:gd name="connsiteX7" fmla="*/ 187309 w 759195"/>
                <a:gd name="connsiteY7" fmla="*/ 194579 h 227493"/>
                <a:gd name="connsiteX8" fmla="*/ 56340 w 759195"/>
                <a:gd name="connsiteY8" fmla="*/ 89804 h 227493"/>
                <a:gd name="connsiteX9" fmla="*/ 0 w 759195"/>
                <a:gd name="connsiteY9" fmla="*/ 0 h 227493"/>
                <a:gd name="connsiteX0" fmla="*/ 0 w 759195"/>
                <a:gd name="connsiteY0" fmla="*/ 0 h 227493"/>
                <a:gd name="connsiteX1" fmla="*/ 188007 w 759195"/>
                <a:gd name="connsiteY1" fmla="*/ 162370 h 227493"/>
                <a:gd name="connsiteX2" fmla="*/ 299102 w 759195"/>
                <a:gd name="connsiteY2" fmla="*/ 188008 h 227493"/>
                <a:gd name="connsiteX3" fmla="*/ 461472 w 759195"/>
                <a:gd name="connsiteY3" fmla="*/ 136733 h 227493"/>
                <a:gd name="connsiteX4" fmla="*/ 754545 w 759195"/>
                <a:gd name="connsiteY4" fmla="*/ 29421 h 227493"/>
                <a:gd name="connsiteX5" fmla="*/ 549259 w 759195"/>
                <a:gd name="connsiteY5" fmla="*/ 158860 h 227493"/>
                <a:gd name="connsiteX6" fmla="*/ 332566 w 759195"/>
                <a:gd name="connsiteY6" fmla="*/ 225534 h 227493"/>
                <a:gd name="connsiteX7" fmla="*/ 187309 w 759195"/>
                <a:gd name="connsiteY7" fmla="*/ 194579 h 227493"/>
                <a:gd name="connsiteX8" fmla="*/ 61102 w 759195"/>
                <a:gd name="connsiteY8" fmla="*/ 87423 h 227493"/>
                <a:gd name="connsiteX9" fmla="*/ 0 w 759195"/>
                <a:gd name="connsiteY9" fmla="*/ 0 h 227493"/>
                <a:gd name="connsiteX0" fmla="*/ 0 w 759195"/>
                <a:gd name="connsiteY0" fmla="*/ 0 h 230008"/>
                <a:gd name="connsiteX1" fmla="*/ 188007 w 759195"/>
                <a:gd name="connsiteY1" fmla="*/ 162370 h 230008"/>
                <a:gd name="connsiteX2" fmla="*/ 299102 w 759195"/>
                <a:gd name="connsiteY2" fmla="*/ 188008 h 230008"/>
                <a:gd name="connsiteX3" fmla="*/ 461472 w 759195"/>
                <a:gd name="connsiteY3" fmla="*/ 136733 h 230008"/>
                <a:gd name="connsiteX4" fmla="*/ 754545 w 759195"/>
                <a:gd name="connsiteY4" fmla="*/ 29421 h 230008"/>
                <a:gd name="connsiteX5" fmla="*/ 549259 w 759195"/>
                <a:gd name="connsiteY5" fmla="*/ 158860 h 230008"/>
                <a:gd name="connsiteX6" fmla="*/ 332566 w 759195"/>
                <a:gd name="connsiteY6" fmla="*/ 225534 h 230008"/>
                <a:gd name="connsiteX7" fmla="*/ 232552 w 759195"/>
                <a:gd name="connsiteY7" fmla="*/ 223154 h 230008"/>
                <a:gd name="connsiteX8" fmla="*/ 61102 w 759195"/>
                <a:gd name="connsiteY8" fmla="*/ 87423 h 230008"/>
                <a:gd name="connsiteX9" fmla="*/ 0 w 759195"/>
                <a:gd name="connsiteY9" fmla="*/ 0 h 230008"/>
                <a:gd name="connsiteX0" fmla="*/ 0 w 759195"/>
                <a:gd name="connsiteY0" fmla="*/ 0 h 229577"/>
                <a:gd name="connsiteX1" fmla="*/ 188007 w 759195"/>
                <a:gd name="connsiteY1" fmla="*/ 162370 h 229577"/>
                <a:gd name="connsiteX2" fmla="*/ 299102 w 759195"/>
                <a:gd name="connsiteY2" fmla="*/ 188008 h 229577"/>
                <a:gd name="connsiteX3" fmla="*/ 461472 w 759195"/>
                <a:gd name="connsiteY3" fmla="*/ 136733 h 229577"/>
                <a:gd name="connsiteX4" fmla="*/ 754545 w 759195"/>
                <a:gd name="connsiteY4" fmla="*/ 29421 h 229577"/>
                <a:gd name="connsiteX5" fmla="*/ 549259 w 759195"/>
                <a:gd name="connsiteY5" fmla="*/ 158860 h 229577"/>
                <a:gd name="connsiteX6" fmla="*/ 332566 w 759195"/>
                <a:gd name="connsiteY6" fmla="*/ 225534 h 229577"/>
                <a:gd name="connsiteX7" fmla="*/ 223027 w 759195"/>
                <a:gd name="connsiteY7" fmla="*/ 220772 h 229577"/>
                <a:gd name="connsiteX8" fmla="*/ 61102 w 759195"/>
                <a:gd name="connsiteY8" fmla="*/ 87423 h 229577"/>
                <a:gd name="connsiteX9" fmla="*/ 0 w 759195"/>
                <a:gd name="connsiteY9" fmla="*/ 0 h 229577"/>
                <a:gd name="connsiteX0" fmla="*/ 0 w 759195"/>
                <a:gd name="connsiteY0" fmla="*/ 0 h 229577"/>
                <a:gd name="connsiteX1" fmla="*/ 188007 w 759195"/>
                <a:gd name="connsiteY1" fmla="*/ 162370 h 229577"/>
                <a:gd name="connsiteX2" fmla="*/ 299102 w 759195"/>
                <a:gd name="connsiteY2" fmla="*/ 188008 h 229577"/>
                <a:gd name="connsiteX3" fmla="*/ 461472 w 759195"/>
                <a:gd name="connsiteY3" fmla="*/ 136733 h 229577"/>
                <a:gd name="connsiteX4" fmla="*/ 754545 w 759195"/>
                <a:gd name="connsiteY4" fmla="*/ 29421 h 229577"/>
                <a:gd name="connsiteX5" fmla="*/ 549259 w 759195"/>
                <a:gd name="connsiteY5" fmla="*/ 158860 h 229577"/>
                <a:gd name="connsiteX6" fmla="*/ 332566 w 759195"/>
                <a:gd name="connsiteY6" fmla="*/ 225534 h 229577"/>
                <a:gd name="connsiteX7" fmla="*/ 223027 w 759195"/>
                <a:gd name="connsiteY7" fmla="*/ 220772 h 229577"/>
                <a:gd name="connsiteX8" fmla="*/ 61102 w 759195"/>
                <a:gd name="connsiteY8" fmla="*/ 87423 h 229577"/>
                <a:gd name="connsiteX9" fmla="*/ 0 w 759195"/>
                <a:gd name="connsiteY9" fmla="*/ 0 h 229577"/>
                <a:gd name="connsiteX0" fmla="*/ 0 w 759195"/>
                <a:gd name="connsiteY0" fmla="*/ 0 h 229577"/>
                <a:gd name="connsiteX1" fmla="*/ 188007 w 759195"/>
                <a:gd name="connsiteY1" fmla="*/ 162370 h 229577"/>
                <a:gd name="connsiteX2" fmla="*/ 299102 w 759195"/>
                <a:gd name="connsiteY2" fmla="*/ 188008 h 229577"/>
                <a:gd name="connsiteX3" fmla="*/ 461472 w 759195"/>
                <a:gd name="connsiteY3" fmla="*/ 136733 h 229577"/>
                <a:gd name="connsiteX4" fmla="*/ 754545 w 759195"/>
                <a:gd name="connsiteY4" fmla="*/ 29421 h 229577"/>
                <a:gd name="connsiteX5" fmla="*/ 549259 w 759195"/>
                <a:gd name="connsiteY5" fmla="*/ 158860 h 229577"/>
                <a:gd name="connsiteX6" fmla="*/ 332566 w 759195"/>
                <a:gd name="connsiteY6" fmla="*/ 225534 h 229577"/>
                <a:gd name="connsiteX7" fmla="*/ 223027 w 759195"/>
                <a:gd name="connsiteY7" fmla="*/ 220772 h 229577"/>
                <a:gd name="connsiteX8" fmla="*/ 61102 w 759195"/>
                <a:gd name="connsiteY8" fmla="*/ 87423 h 229577"/>
                <a:gd name="connsiteX9" fmla="*/ 0 w 759195"/>
                <a:gd name="connsiteY9" fmla="*/ 0 h 229577"/>
                <a:gd name="connsiteX0" fmla="*/ 0 w 764042"/>
                <a:gd name="connsiteY0" fmla="*/ 0 h 229577"/>
                <a:gd name="connsiteX1" fmla="*/ 188007 w 764042"/>
                <a:gd name="connsiteY1" fmla="*/ 162370 h 229577"/>
                <a:gd name="connsiteX2" fmla="*/ 299102 w 764042"/>
                <a:gd name="connsiteY2" fmla="*/ 188008 h 229577"/>
                <a:gd name="connsiteX3" fmla="*/ 461472 w 764042"/>
                <a:gd name="connsiteY3" fmla="*/ 136733 h 229577"/>
                <a:gd name="connsiteX4" fmla="*/ 754545 w 764042"/>
                <a:gd name="connsiteY4" fmla="*/ 29421 h 229577"/>
                <a:gd name="connsiteX5" fmla="*/ 549259 w 764042"/>
                <a:gd name="connsiteY5" fmla="*/ 158860 h 229577"/>
                <a:gd name="connsiteX6" fmla="*/ 332566 w 764042"/>
                <a:gd name="connsiteY6" fmla="*/ 225534 h 229577"/>
                <a:gd name="connsiteX7" fmla="*/ 223027 w 764042"/>
                <a:gd name="connsiteY7" fmla="*/ 220772 h 229577"/>
                <a:gd name="connsiteX8" fmla="*/ 61102 w 764042"/>
                <a:gd name="connsiteY8" fmla="*/ 87423 h 229577"/>
                <a:gd name="connsiteX9" fmla="*/ 0 w 764042"/>
                <a:gd name="connsiteY9" fmla="*/ 0 h 22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4042" h="229577">
                  <a:moveTo>
                    <a:pt x="0" y="0"/>
                  </a:moveTo>
                  <a:cubicBezTo>
                    <a:pt x="69078" y="65517"/>
                    <a:pt x="138157" y="131035"/>
                    <a:pt x="188007" y="162370"/>
                  </a:cubicBezTo>
                  <a:cubicBezTo>
                    <a:pt x="237857" y="193705"/>
                    <a:pt x="253525" y="192281"/>
                    <a:pt x="299102" y="188008"/>
                  </a:cubicBezTo>
                  <a:cubicBezTo>
                    <a:pt x="344679" y="183735"/>
                    <a:pt x="393106" y="162370"/>
                    <a:pt x="461472" y="136733"/>
                  </a:cubicBezTo>
                  <a:cubicBezTo>
                    <a:pt x="559163" y="100962"/>
                    <a:pt x="691892" y="45577"/>
                    <a:pt x="754545" y="29421"/>
                  </a:cubicBezTo>
                  <a:cubicBezTo>
                    <a:pt x="817198" y="13265"/>
                    <a:pt x="549363" y="157691"/>
                    <a:pt x="549259" y="158860"/>
                  </a:cubicBezTo>
                  <a:lnTo>
                    <a:pt x="332566" y="225534"/>
                  </a:lnTo>
                  <a:cubicBezTo>
                    <a:pt x="296450" y="237043"/>
                    <a:pt x="223523" y="220276"/>
                    <a:pt x="223027" y="220772"/>
                  </a:cubicBezTo>
                  <a:cubicBezTo>
                    <a:pt x="198024" y="215613"/>
                    <a:pt x="61598" y="87919"/>
                    <a:pt x="61102" y="87423"/>
                  </a:cubicBezTo>
                  <a:cubicBezTo>
                    <a:pt x="44704" y="57488"/>
                    <a:pt x="18780" y="29935"/>
                    <a:pt x="0" y="0"/>
                  </a:cubicBezTo>
                  <a:close/>
                </a:path>
              </a:pathLst>
            </a:custGeom>
            <a:solidFill>
              <a:srgbClr val="FF0000">
                <a:alpha val="25098"/>
              </a:srgbClr>
            </a:solid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28" name="Group 27"/>
          <p:cNvGrpSpPr/>
          <p:nvPr/>
        </p:nvGrpSpPr>
        <p:grpSpPr>
          <a:xfrm>
            <a:off x="3835628" y="3604262"/>
            <a:ext cx="2116108" cy="1100199"/>
            <a:chOff x="3835628" y="3604262"/>
            <a:chExt cx="2116108" cy="1100199"/>
          </a:xfrm>
        </p:grpSpPr>
        <p:grpSp>
          <p:nvGrpSpPr>
            <p:cNvPr id="19" name="Group 18"/>
            <p:cNvGrpSpPr/>
            <p:nvPr/>
          </p:nvGrpSpPr>
          <p:grpSpPr>
            <a:xfrm>
              <a:off x="4117092" y="3985278"/>
              <a:ext cx="1668411" cy="307177"/>
              <a:chOff x="4117092" y="3985278"/>
              <a:chExt cx="1668411" cy="307177"/>
            </a:xfrm>
          </p:grpSpPr>
          <p:grpSp>
            <p:nvGrpSpPr>
              <p:cNvPr id="18" name="Group 17"/>
              <p:cNvGrpSpPr/>
              <p:nvPr/>
            </p:nvGrpSpPr>
            <p:grpSpPr>
              <a:xfrm>
                <a:off x="4119073" y="3985278"/>
                <a:ext cx="1666430" cy="307177"/>
                <a:chOff x="4119073" y="3985278"/>
                <a:chExt cx="1666430" cy="307177"/>
              </a:xfrm>
            </p:grpSpPr>
            <p:sp>
              <p:nvSpPr>
                <p:cNvPr id="12" name="Freeform 11"/>
                <p:cNvSpPr/>
                <p:nvPr/>
              </p:nvSpPr>
              <p:spPr bwMode="auto">
                <a:xfrm>
                  <a:off x="4119073" y="3985278"/>
                  <a:ext cx="1590666" cy="307177"/>
                </a:xfrm>
                <a:custGeom>
                  <a:avLst/>
                  <a:gdLst>
                    <a:gd name="connsiteX0" fmla="*/ 0 w 1587252"/>
                    <a:gd name="connsiteY0" fmla="*/ 273465 h 336038"/>
                    <a:gd name="connsiteX1" fmla="*/ 504202 w 1587252"/>
                    <a:gd name="connsiteY1" fmla="*/ 196553 h 336038"/>
                    <a:gd name="connsiteX2" fmla="*/ 931491 w 1587252"/>
                    <a:gd name="connsiteY2" fmla="*/ 333286 h 336038"/>
                    <a:gd name="connsiteX3" fmla="*/ 1529697 w 1587252"/>
                    <a:gd name="connsiteY3" fmla="*/ 264919 h 336038"/>
                    <a:gd name="connsiteX4" fmla="*/ 1580972 w 1587252"/>
                    <a:gd name="connsiteY4" fmla="*/ 0 h 336038"/>
                    <a:gd name="connsiteX0" fmla="*/ 0 w 1590666"/>
                    <a:gd name="connsiteY0" fmla="*/ 244890 h 307177"/>
                    <a:gd name="connsiteX1" fmla="*/ 504202 w 1590666"/>
                    <a:gd name="connsiteY1" fmla="*/ 167978 h 307177"/>
                    <a:gd name="connsiteX2" fmla="*/ 931491 w 1590666"/>
                    <a:gd name="connsiteY2" fmla="*/ 304711 h 307177"/>
                    <a:gd name="connsiteX3" fmla="*/ 1529697 w 1590666"/>
                    <a:gd name="connsiteY3" fmla="*/ 236344 h 307177"/>
                    <a:gd name="connsiteX4" fmla="*/ 1588116 w 1590666"/>
                    <a:gd name="connsiteY4" fmla="*/ 0 h 30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666" h="307177">
                      <a:moveTo>
                        <a:pt x="0" y="244890"/>
                      </a:moveTo>
                      <a:cubicBezTo>
                        <a:pt x="174477" y="201449"/>
                        <a:pt x="348954" y="158008"/>
                        <a:pt x="504202" y="167978"/>
                      </a:cubicBezTo>
                      <a:cubicBezTo>
                        <a:pt x="659450" y="177948"/>
                        <a:pt x="760575" y="293317"/>
                        <a:pt x="931491" y="304711"/>
                      </a:cubicBezTo>
                      <a:cubicBezTo>
                        <a:pt x="1102407" y="316105"/>
                        <a:pt x="1420260" y="287129"/>
                        <a:pt x="1529697" y="236344"/>
                      </a:cubicBezTo>
                      <a:cubicBezTo>
                        <a:pt x="1639134" y="185559"/>
                        <a:pt x="1562479" y="12819"/>
                        <a:pt x="1588116"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3" name="Freeform 12"/>
                <p:cNvSpPr/>
                <p:nvPr/>
              </p:nvSpPr>
              <p:spPr bwMode="auto">
                <a:xfrm>
                  <a:off x="5187297" y="4224840"/>
                  <a:ext cx="598206" cy="65252"/>
                </a:xfrm>
                <a:custGeom>
                  <a:avLst/>
                  <a:gdLst>
                    <a:gd name="connsiteX0" fmla="*/ 0 w 598206"/>
                    <a:gd name="connsiteY0" fmla="*/ 47116 h 47116"/>
                    <a:gd name="connsiteX1" fmla="*/ 367469 w 598206"/>
                    <a:gd name="connsiteY1" fmla="*/ 12933 h 47116"/>
                    <a:gd name="connsiteX2" fmla="*/ 598206 w 598206"/>
                    <a:gd name="connsiteY2" fmla="*/ 21478 h 47116"/>
                    <a:gd name="connsiteX0" fmla="*/ 0 w 598206"/>
                    <a:gd name="connsiteY0" fmla="*/ 55308 h 55308"/>
                    <a:gd name="connsiteX1" fmla="*/ 403188 w 598206"/>
                    <a:gd name="connsiteY1" fmla="*/ 4457 h 55308"/>
                    <a:gd name="connsiteX2" fmla="*/ 598206 w 598206"/>
                    <a:gd name="connsiteY2" fmla="*/ 29670 h 55308"/>
                    <a:gd name="connsiteX0" fmla="*/ 0 w 598206"/>
                    <a:gd name="connsiteY0" fmla="*/ 66801 h 66801"/>
                    <a:gd name="connsiteX1" fmla="*/ 403188 w 598206"/>
                    <a:gd name="connsiteY1" fmla="*/ 15950 h 66801"/>
                    <a:gd name="connsiteX2" fmla="*/ 598206 w 598206"/>
                    <a:gd name="connsiteY2" fmla="*/ 41163 h 66801"/>
                    <a:gd name="connsiteX0" fmla="*/ 0 w 598206"/>
                    <a:gd name="connsiteY0" fmla="*/ 66801 h 66894"/>
                    <a:gd name="connsiteX1" fmla="*/ 403188 w 598206"/>
                    <a:gd name="connsiteY1" fmla="*/ 15950 h 66894"/>
                    <a:gd name="connsiteX2" fmla="*/ 598206 w 598206"/>
                    <a:gd name="connsiteY2" fmla="*/ 41163 h 66894"/>
                    <a:gd name="connsiteX0" fmla="*/ 0 w 598206"/>
                    <a:gd name="connsiteY0" fmla="*/ 66801 h 66894"/>
                    <a:gd name="connsiteX1" fmla="*/ 403188 w 598206"/>
                    <a:gd name="connsiteY1" fmla="*/ 15950 h 66894"/>
                    <a:gd name="connsiteX2" fmla="*/ 598206 w 598206"/>
                    <a:gd name="connsiteY2" fmla="*/ 41163 h 66894"/>
                    <a:gd name="connsiteX0" fmla="*/ 0 w 598206"/>
                    <a:gd name="connsiteY0" fmla="*/ 65149 h 65252"/>
                    <a:gd name="connsiteX1" fmla="*/ 410331 w 598206"/>
                    <a:gd name="connsiteY1" fmla="*/ 16680 h 65252"/>
                    <a:gd name="connsiteX2" fmla="*/ 598206 w 598206"/>
                    <a:gd name="connsiteY2" fmla="*/ 39511 h 65252"/>
                  </a:gdLst>
                  <a:ahLst/>
                  <a:cxnLst>
                    <a:cxn ang="0">
                      <a:pos x="connsiteX0" y="connsiteY0"/>
                    </a:cxn>
                    <a:cxn ang="0">
                      <a:pos x="connsiteX1" y="connsiteY1"/>
                    </a:cxn>
                    <a:cxn ang="0">
                      <a:pos x="connsiteX2" y="connsiteY2"/>
                    </a:cxn>
                  </a:cxnLst>
                  <a:rect l="l" t="t" r="r" b="b"/>
                  <a:pathLst>
                    <a:path w="598206" h="65252">
                      <a:moveTo>
                        <a:pt x="0" y="65149"/>
                      </a:moveTo>
                      <a:cubicBezTo>
                        <a:pt x="141028" y="66863"/>
                        <a:pt x="327299" y="47146"/>
                        <a:pt x="410331" y="16680"/>
                      </a:cubicBezTo>
                      <a:cubicBezTo>
                        <a:pt x="493363" y="-13786"/>
                        <a:pt x="532688" y="-369"/>
                        <a:pt x="598206" y="39511"/>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57" name="Group 56"/>
              <p:cNvGrpSpPr/>
              <p:nvPr/>
            </p:nvGrpSpPr>
            <p:grpSpPr>
              <a:xfrm>
                <a:off x="4117092" y="3985278"/>
                <a:ext cx="1666430" cy="307177"/>
                <a:chOff x="4119073" y="3985278"/>
                <a:chExt cx="1666430" cy="307177"/>
              </a:xfrm>
            </p:grpSpPr>
            <p:sp>
              <p:nvSpPr>
                <p:cNvPr id="58" name="Freeform 57"/>
                <p:cNvSpPr/>
                <p:nvPr/>
              </p:nvSpPr>
              <p:spPr bwMode="auto">
                <a:xfrm>
                  <a:off x="4119073" y="3985278"/>
                  <a:ext cx="1590666" cy="307177"/>
                </a:xfrm>
                <a:custGeom>
                  <a:avLst/>
                  <a:gdLst>
                    <a:gd name="connsiteX0" fmla="*/ 0 w 1587252"/>
                    <a:gd name="connsiteY0" fmla="*/ 273465 h 336038"/>
                    <a:gd name="connsiteX1" fmla="*/ 504202 w 1587252"/>
                    <a:gd name="connsiteY1" fmla="*/ 196553 h 336038"/>
                    <a:gd name="connsiteX2" fmla="*/ 931491 w 1587252"/>
                    <a:gd name="connsiteY2" fmla="*/ 333286 h 336038"/>
                    <a:gd name="connsiteX3" fmla="*/ 1529697 w 1587252"/>
                    <a:gd name="connsiteY3" fmla="*/ 264919 h 336038"/>
                    <a:gd name="connsiteX4" fmla="*/ 1580972 w 1587252"/>
                    <a:gd name="connsiteY4" fmla="*/ 0 h 336038"/>
                    <a:gd name="connsiteX0" fmla="*/ 0 w 1590666"/>
                    <a:gd name="connsiteY0" fmla="*/ 244890 h 307177"/>
                    <a:gd name="connsiteX1" fmla="*/ 504202 w 1590666"/>
                    <a:gd name="connsiteY1" fmla="*/ 167978 h 307177"/>
                    <a:gd name="connsiteX2" fmla="*/ 931491 w 1590666"/>
                    <a:gd name="connsiteY2" fmla="*/ 304711 h 307177"/>
                    <a:gd name="connsiteX3" fmla="*/ 1529697 w 1590666"/>
                    <a:gd name="connsiteY3" fmla="*/ 236344 h 307177"/>
                    <a:gd name="connsiteX4" fmla="*/ 1588116 w 1590666"/>
                    <a:gd name="connsiteY4" fmla="*/ 0 h 30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666" h="307177">
                      <a:moveTo>
                        <a:pt x="0" y="244890"/>
                      </a:moveTo>
                      <a:cubicBezTo>
                        <a:pt x="174477" y="201449"/>
                        <a:pt x="348954" y="158008"/>
                        <a:pt x="504202" y="167978"/>
                      </a:cubicBezTo>
                      <a:cubicBezTo>
                        <a:pt x="659450" y="177948"/>
                        <a:pt x="760575" y="293317"/>
                        <a:pt x="931491" y="304711"/>
                      </a:cubicBezTo>
                      <a:cubicBezTo>
                        <a:pt x="1102407" y="316105"/>
                        <a:pt x="1420260" y="287129"/>
                        <a:pt x="1529697" y="236344"/>
                      </a:cubicBezTo>
                      <a:cubicBezTo>
                        <a:pt x="1639134" y="185559"/>
                        <a:pt x="1562479" y="12819"/>
                        <a:pt x="1588116" y="0"/>
                      </a:cubicBezTo>
                    </a:path>
                  </a:pathLst>
                </a:custGeom>
                <a:noFill/>
                <a:ln w="19050" cap="flat" cmpd="sng" algn="ctr">
                  <a:solidFill>
                    <a:srgbClr val="5B9BD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9" name="Freeform 58"/>
                <p:cNvSpPr/>
                <p:nvPr/>
              </p:nvSpPr>
              <p:spPr bwMode="auto">
                <a:xfrm>
                  <a:off x="5187297" y="4224840"/>
                  <a:ext cx="598206" cy="65252"/>
                </a:xfrm>
                <a:custGeom>
                  <a:avLst/>
                  <a:gdLst>
                    <a:gd name="connsiteX0" fmla="*/ 0 w 598206"/>
                    <a:gd name="connsiteY0" fmla="*/ 47116 h 47116"/>
                    <a:gd name="connsiteX1" fmla="*/ 367469 w 598206"/>
                    <a:gd name="connsiteY1" fmla="*/ 12933 h 47116"/>
                    <a:gd name="connsiteX2" fmla="*/ 598206 w 598206"/>
                    <a:gd name="connsiteY2" fmla="*/ 21478 h 47116"/>
                    <a:gd name="connsiteX0" fmla="*/ 0 w 598206"/>
                    <a:gd name="connsiteY0" fmla="*/ 55308 h 55308"/>
                    <a:gd name="connsiteX1" fmla="*/ 403188 w 598206"/>
                    <a:gd name="connsiteY1" fmla="*/ 4457 h 55308"/>
                    <a:gd name="connsiteX2" fmla="*/ 598206 w 598206"/>
                    <a:gd name="connsiteY2" fmla="*/ 29670 h 55308"/>
                    <a:gd name="connsiteX0" fmla="*/ 0 w 598206"/>
                    <a:gd name="connsiteY0" fmla="*/ 66801 h 66801"/>
                    <a:gd name="connsiteX1" fmla="*/ 403188 w 598206"/>
                    <a:gd name="connsiteY1" fmla="*/ 15950 h 66801"/>
                    <a:gd name="connsiteX2" fmla="*/ 598206 w 598206"/>
                    <a:gd name="connsiteY2" fmla="*/ 41163 h 66801"/>
                    <a:gd name="connsiteX0" fmla="*/ 0 w 598206"/>
                    <a:gd name="connsiteY0" fmla="*/ 66801 h 66894"/>
                    <a:gd name="connsiteX1" fmla="*/ 403188 w 598206"/>
                    <a:gd name="connsiteY1" fmla="*/ 15950 h 66894"/>
                    <a:gd name="connsiteX2" fmla="*/ 598206 w 598206"/>
                    <a:gd name="connsiteY2" fmla="*/ 41163 h 66894"/>
                    <a:gd name="connsiteX0" fmla="*/ 0 w 598206"/>
                    <a:gd name="connsiteY0" fmla="*/ 66801 h 66894"/>
                    <a:gd name="connsiteX1" fmla="*/ 403188 w 598206"/>
                    <a:gd name="connsiteY1" fmla="*/ 15950 h 66894"/>
                    <a:gd name="connsiteX2" fmla="*/ 598206 w 598206"/>
                    <a:gd name="connsiteY2" fmla="*/ 41163 h 66894"/>
                    <a:gd name="connsiteX0" fmla="*/ 0 w 598206"/>
                    <a:gd name="connsiteY0" fmla="*/ 65149 h 65252"/>
                    <a:gd name="connsiteX1" fmla="*/ 410331 w 598206"/>
                    <a:gd name="connsiteY1" fmla="*/ 16680 h 65252"/>
                    <a:gd name="connsiteX2" fmla="*/ 598206 w 598206"/>
                    <a:gd name="connsiteY2" fmla="*/ 39511 h 65252"/>
                  </a:gdLst>
                  <a:ahLst/>
                  <a:cxnLst>
                    <a:cxn ang="0">
                      <a:pos x="connsiteX0" y="connsiteY0"/>
                    </a:cxn>
                    <a:cxn ang="0">
                      <a:pos x="connsiteX1" y="connsiteY1"/>
                    </a:cxn>
                    <a:cxn ang="0">
                      <a:pos x="connsiteX2" y="connsiteY2"/>
                    </a:cxn>
                  </a:cxnLst>
                  <a:rect l="l" t="t" r="r" b="b"/>
                  <a:pathLst>
                    <a:path w="598206" h="65252">
                      <a:moveTo>
                        <a:pt x="0" y="65149"/>
                      </a:moveTo>
                      <a:cubicBezTo>
                        <a:pt x="141028" y="66863"/>
                        <a:pt x="327299" y="47146"/>
                        <a:pt x="410331" y="16680"/>
                      </a:cubicBezTo>
                      <a:cubicBezTo>
                        <a:pt x="493363" y="-13786"/>
                        <a:pt x="532688" y="-369"/>
                        <a:pt x="598206" y="39511"/>
                      </a:cubicBezTo>
                    </a:path>
                  </a:pathLst>
                </a:custGeom>
                <a:noFill/>
                <a:ln w="19050" cap="flat" cmpd="sng" algn="ctr">
                  <a:solidFill>
                    <a:srgbClr val="5B9BD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grpSp>
          <p:nvGrpSpPr>
            <p:cNvPr id="27" name="Group 26"/>
            <p:cNvGrpSpPr/>
            <p:nvPr/>
          </p:nvGrpSpPr>
          <p:grpSpPr>
            <a:xfrm>
              <a:off x="3835628" y="3604262"/>
              <a:ext cx="2116108" cy="1100199"/>
              <a:chOff x="3835628" y="3604262"/>
              <a:chExt cx="2116108" cy="1100199"/>
            </a:xfrm>
          </p:grpSpPr>
          <p:sp>
            <p:nvSpPr>
              <p:cNvPr id="20" name="Freeform 19"/>
              <p:cNvSpPr/>
              <p:nvPr/>
            </p:nvSpPr>
            <p:spPr bwMode="auto">
              <a:xfrm>
                <a:off x="3835628" y="3604262"/>
                <a:ext cx="2116108" cy="1100199"/>
              </a:xfrm>
              <a:custGeom>
                <a:avLst/>
                <a:gdLst>
                  <a:gd name="connsiteX0" fmla="*/ 645 w 2090281"/>
                  <a:gd name="connsiteY0" fmla="*/ 0 h 1074719"/>
                  <a:gd name="connsiteX1" fmla="*/ 160665 w 2090281"/>
                  <a:gd name="connsiteY1" fmla="*/ 205740 h 1074719"/>
                  <a:gd name="connsiteX2" fmla="*/ 815985 w 2090281"/>
                  <a:gd name="connsiteY2" fmla="*/ 91440 h 1074719"/>
                  <a:gd name="connsiteX3" fmla="*/ 1425585 w 2090281"/>
                  <a:gd name="connsiteY3" fmla="*/ 289560 h 1074719"/>
                  <a:gd name="connsiteX4" fmla="*/ 1936125 w 2090281"/>
                  <a:gd name="connsiteY4" fmla="*/ 160020 h 1074719"/>
                  <a:gd name="connsiteX5" fmla="*/ 2088525 w 2090281"/>
                  <a:gd name="connsiteY5" fmla="*/ 7620 h 1074719"/>
                  <a:gd name="connsiteX6" fmla="*/ 2019945 w 2090281"/>
                  <a:gd name="connsiteY6" fmla="*/ 114300 h 1074719"/>
                  <a:gd name="connsiteX7" fmla="*/ 2035185 w 2090281"/>
                  <a:gd name="connsiteY7" fmla="*/ 342900 h 1074719"/>
                  <a:gd name="connsiteX8" fmla="*/ 2012325 w 2090281"/>
                  <a:gd name="connsiteY8" fmla="*/ 388620 h 1074719"/>
                  <a:gd name="connsiteX9" fmla="*/ 2050425 w 2090281"/>
                  <a:gd name="connsiteY9" fmla="*/ 541020 h 1074719"/>
                  <a:gd name="connsiteX10" fmla="*/ 2073285 w 2090281"/>
                  <a:gd name="connsiteY10" fmla="*/ 769620 h 1074719"/>
                  <a:gd name="connsiteX11" fmla="*/ 2004705 w 2090281"/>
                  <a:gd name="connsiteY11" fmla="*/ 868680 h 1074719"/>
                  <a:gd name="connsiteX12" fmla="*/ 1981845 w 2090281"/>
                  <a:gd name="connsiteY12" fmla="*/ 960120 h 1074719"/>
                  <a:gd name="connsiteX13" fmla="*/ 2058045 w 2090281"/>
                  <a:gd name="connsiteY13" fmla="*/ 1059180 h 1074719"/>
                  <a:gd name="connsiteX14" fmla="*/ 1974225 w 2090281"/>
                  <a:gd name="connsiteY14" fmla="*/ 975360 h 1074719"/>
                  <a:gd name="connsiteX15" fmla="*/ 1555125 w 2090281"/>
                  <a:gd name="connsiteY15" fmla="*/ 952500 h 1074719"/>
                  <a:gd name="connsiteX16" fmla="*/ 854085 w 2090281"/>
                  <a:gd name="connsiteY16" fmla="*/ 975360 h 1074719"/>
                  <a:gd name="connsiteX17" fmla="*/ 313065 w 2090281"/>
                  <a:gd name="connsiteY17" fmla="*/ 975360 h 1074719"/>
                  <a:gd name="connsiteX18" fmla="*/ 107325 w 2090281"/>
                  <a:gd name="connsiteY18" fmla="*/ 982980 h 1074719"/>
                  <a:gd name="connsiteX19" fmla="*/ 645 w 2090281"/>
                  <a:gd name="connsiteY19" fmla="*/ 1074420 h 1074719"/>
                  <a:gd name="connsiteX20" fmla="*/ 61605 w 2090281"/>
                  <a:gd name="connsiteY20" fmla="*/ 1005840 h 1074719"/>
                  <a:gd name="connsiteX21" fmla="*/ 38745 w 2090281"/>
                  <a:gd name="connsiteY21" fmla="*/ 838200 h 1074719"/>
                  <a:gd name="connsiteX22" fmla="*/ 15885 w 2090281"/>
                  <a:gd name="connsiteY22" fmla="*/ 670560 h 1074719"/>
                  <a:gd name="connsiteX23" fmla="*/ 46365 w 2090281"/>
                  <a:gd name="connsiteY23" fmla="*/ 434340 h 1074719"/>
                  <a:gd name="connsiteX24" fmla="*/ 145425 w 2090281"/>
                  <a:gd name="connsiteY24" fmla="*/ 289560 h 1074719"/>
                  <a:gd name="connsiteX25" fmla="*/ 145425 w 2090281"/>
                  <a:gd name="connsiteY25" fmla="*/ 213360 h 1074719"/>
                  <a:gd name="connsiteX26" fmla="*/ 92085 w 2090281"/>
                  <a:gd name="connsiteY26" fmla="*/ 190500 h 1074719"/>
                  <a:gd name="connsiteX0" fmla="*/ 645 w 2090281"/>
                  <a:gd name="connsiteY0" fmla="*/ 0 h 1074719"/>
                  <a:gd name="connsiteX1" fmla="*/ 160665 w 2090281"/>
                  <a:gd name="connsiteY1" fmla="*/ 205740 h 1074719"/>
                  <a:gd name="connsiteX2" fmla="*/ 815985 w 2090281"/>
                  <a:gd name="connsiteY2" fmla="*/ 91440 h 1074719"/>
                  <a:gd name="connsiteX3" fmla="*/ 1425585 w 2090281"/>
                  <a:gd name="connsiteY3" fmla="*/ 289560 h 1074719"/>
                  <a:gd name="connsiteX4" fmla="*/ 1936125 w 2090281"/>
                  <a:gd name="connsiteY4" fmla="*/ 160020 h 1074719"/>
                  <a:gd name="connsiteX5" fmla="*/ 2088525 w 2090281"/>
                  <a:gd name="connsiteY5" fmla="*/ 7620 h 1074719"/>
                  <a:gd name="connsiteX6" fmla="*/ 2019945 w 2090281"/>
                  <a:gd name="connsiteY6" fmla="*/ 114300 h 1074719"/>
                  <a:gd name="connsiteX7" fmla="*/ 2035185 w 2090281"/>
                  <a:gd name="connsiteY7" fmla="*/ 342900 h 1074719"/>
                  <a:gd name="connsiteX8" fmla="*/ 2050425 w 2090281"/>
                  <a:gd name="connsiteY8" fmla="*/ 541020 h 1074719"/>
                  <a:gd name="connsiteX9" fmla="*/ 2073285 w 2090281"/>
                  <a:gd name="connsiteY9" fmla="*/ 769620 h 1074719"/>
                  <a:gd name="connsiteX10" fmla="*/ 2004705 w 2090281"/>
                  <a:gd name="connsiteY10" fmla="*/ 868680 h 1074719"/>
                  <a:gd name="connsiteX11" fmla="*/ 1981845 w 2090281"/>
                  <a:gd name="connsiteY11" fmla="*/ 960120 h 1074719"/>
                  <a:gd name="connsiteX12" fmla="*/ 2058045 w 2090281"/>
                  <a:gd name="connsiteY12" fmla="*/ 1059180 h 1074719"/>
                  <a:gd name="connsiteX13" fmla="*/ 1974225 w 2090281"/>
                  <a:gd name="connsiteY13" fmla="*/ 975360 h 1074719"/>
                  <a:gd name="connsiteX14" fmla="*/ 1555125 w 2090281"/>
                  <a:gd name="connsiteY14" fmla="*/ 952500 h 1074719"/>
                  <a:gd name="connsiteX15" fmla="*/ 854085 w 2090281"/>
                  <a:gd name="connsiteY15" fmla="*/ 975360 h 1074719"/>
                  <a:gd name="connsiteX16" fmla="*/ 313065 w 2090281"/>
                  <a:gd name="connsiteY16" fmla="*/ 975360 h 1074719"/>
                  <a:gd name="connsiteX17" fmla="*/ 107325 w 2090281"/>
                  <a:gd name="connsiteY17" fmla="*/ 982980 h 1074719"/>
                  <a:gd name="connsiteX18" fmla="*/ 645 w 2090281"/>
                  <a:gd name="connsiteY18" fmla="*/ 1074420 h 1074719"/>
                  <a:gd name="connsiteX19" fmla="*/ 61605 w 2090281"/>
                  <a:gd name="connsiteY19" fmla="*/ 1005840 h 1074719"/>
                  <a:gd name="connsiteX20" fmla="*/ 38745 w 2090281"/>
                  <a:gd name="connsiteY20" fmla="*/ 838200 h 1074719"/>
                  <a:gd name="connsiteX21" fmla="*/ 15885 w 2090281"/>
                  <a:gd name="connsiteY21" fmla="*/ 670560 h 1074719"/>
                  <a:gd name="connsiteX22" fmla="*/ 46365 w 2090281"/>
                  <a:gd name="connsiteY22" fmla="*/ 434340 h 1074719"/>
                  <a:gd name="connsiteX23" fmla="*/ 145425 w 2090281"/>
                  <a:gd name="connsiteY23" fmla="*/ 289560 h 1074719"/>
                  <a:gd name="connsiteX24" fmla="*/ 145425 w 2090281"/>
                  <a:gd name="connsiteY24" fmla="*/ 213360 h 1074719"/>
                  <a:gd name="connsiteX25" fmla="*/ 92085 w 2090281"/>
                  <a:gd name="connsiteY25" fmla="*/ 190500 h 1074719"/>
                  <a:gd name="connsiteX0" fmla="*/ 645 w 2090281"/>
                  <a:gd name="connsiteY0" fmla="*/ 0 h 1074719"/>
                  <a:gd name="connsiteX1" fmla="*/ 160665 w 2090281"/>
                  <a:gd name="connsiteY1" fmla="*/ 205740 h 1074719"/>
                  <a:gd name="connsiteX2" fmla="*/ 815985 w 2090281"/>
                  <a:gd name="connsiteY2" fmla="*/ 91440 h 1074719"/>
                  <a:gd name="connsiteX3" fmla="*/ 1425585 w 2090281"/>
                  <a:gd name="connsiteY3" fmla="*/ 289560 h 1074719"/>
                  <a:gd name="connsiteX4" fmla="*/ 1936125 w 2090281"/>
                  <a:gd name="connsiteY4" fmla="*/ 160020 h 1074719"/>
                  <a:gd name="connsiteX5" fmla="*/ 2088525 w 2090281"/>
                  <a:gd name="connsiteY5" fmla="*/ 7620 h 1074719"/>
                  <a:gd name="connsiteX6" fmla="*/ 2019945 w 2090281"/>
                  <a:gd name="connsiteY6" fmla="*/ 114300 h 1074719"/>
                  <a:gd name="connsiteX7" fmla="*/ 2035185 w 2090281"/>
                  <a:gd name="connsiteY7" fmla="*/ 342900 h 1074719"/>
                  <a:gd name="connsiteX8" fmla="*/ 2050425 w 2090281"/>
                  <a:gd name="connsiteY8" fmla="*/ 541020 h 1074719"/>
                  <a:gd name="connsiteX9" fmla="*/ 2073285 w 2090281"/>
                  <a:gd name="connsiteY9" fmla="*/ 769620 h 1074719"/>
                  <a:gd name="connsiteX10" fmla="*/ 2004705 w 2090281"/>
                  <a:gd name="connsiteY10" fmla="*/ 868680 h 1074719"/>
                  <a:gd name="connsiteX11" fmla="*/ 1981845 w 2090281"/>
                  <a:gd name="connsiteY11" fmla="*/ 960120 h 1074719"/>
                  <a:gd name="connsiteX12" fmla="*/ 2058045 w 2090281"/>
                  <a:gd name="connsiteY12" fmla="*/ 1059180 h 1074719"/>
                  <a:gd name="connsiteX13" fmla="*/ 1974225 w 2090281"/>
                  <a:gd name="connsiteY13" fmla="*/ 975360 h 1074719"/>
                  <a:gd name="connsiteX14" fmla="*/ 1555125 w 2090281"/>
                  <a:gd name="connsiteY14" fmla="*/ 952500 h 1074719"/>
                  <a:gd name="connsiteX15" fmla="*/ 854085 w 2090281"/>
                  <a:gd name="connsiteY15" fmla="*/ 975360 h 1074719"/>
                  <a:gd name="connsiteX16" fmla="*/ 313065 w 2090281"/>
                  <a:gd name="connsiteY16" fmla="*/ 975360 h 1074719"/>
                  <a:gd name="connsiteX17" fmla="*/ 107325 w 2090281"/>
                  <a:gd name="connsiteY17" fmla="*/ 982980 h 1074719"/>
                  <a:gd name="connsiteX18" fmla="*/ 645 w 2090281"/>
                  <a:gd name="connsiteY18" fmla="*/ 1074420 h 1074719"/>
                  <a:gd name="connsiteX19" fmla="*/ 61605 w 2090281"/>
                  <a:gd name="connsiteY19" fmla="*/ 1005840 h 1074719"/>
                  <a:gd name="connsiteX20" fmla="*/ 38745 w 2090281"/>
                  <a:gd name="connsiteY20" fmla="*/ 838200 h 1074719"/>
                  <a:gd name="connsiteX21" fmla="*/ 15885 w 2090281"/>
                  <a:gd name="connsiteY21" fmla="*/ 670560 h 1074719"/>
                  <a:gd name="connsiteX22" fmla="*/ 46365 w 2090281"/>
                  <a:gd name="connsiteY22" fmla="*/ 434340 h 1074719"/>
                  <a:gd name="connsiteX23" fmla="*/ 145425 w 2090281"/>
                  <a:gd name="connsiteY23" fmla="*/ 289560 h 1074719"/>
                  <a:gd name="connsiteX24" fmla="*/ 145425 w 2090281"/>
                  <a:gd name="connsiteY24" fmla="*/ 213360 h 1074719"/>
                  <a:gd name="connsiteX25" fmla="*/ 77797 w 2090281"/>
                  <a:gd name="connsiteY25" fmla="*/ 185737 h 1074719"/>
                  <a:gd name="connsiteX0" fmla="*/ 828 w 2090464"/>
                  <a:gd name="connsiteY0" fmla="*/ 0 h 1075148"/>
                  <a:gd name="connsiteX1" fmla="*/ 160848 w 2090464"/>
                  <a:gd name="connsiteY1" fmla="*/ 205740 h 1075148"/>
                  <a:gd name="connsiteX2" fmla="*/ 816168 w 2090464"/>
                  <a:gd name="connsiteY2" fmla="*/ 91440 h 1075148"/>
                  <a:gd name="connsiteX3" fmla="*/ 1425768 w 2090464"/>
                  <a:gd name="connsiteY3" fmla="*/ 289560 h 1075148"/>
                  <a:gd name="connsiteX4" fmla="*/ 1936308 w 2090464"/>
                  <a:gd name="connsiteY4" fmla="*/ 160020 h 1075148"/>
                  <a:gd name="connsiteX5" fmla="*/ 2088708 w 2090464"/>
                  <a:gd name="connsiteY5" fmla="*/ 7620 h 1075148"/>
                  <a:gd name="connsiteX6" fmla="*/ 2020128 w 2090464"/>
                  <a:gd name="connsiteY6" fmla="*/ 114300 h 1075148"/>
                  <a:gd name="connsiteX7" fmla="*/ 2035368 w 2090464"/>
                  <a:gd name="connsiteY7" fmla="*/ 342900 h 1075148"/>
                  <a:gd name="connsiteX8" fmla="*/ 2050608 w 2090464"/>
                  <a:gd name="connsiteY8" fmla="*/ 541020 h 1075148"/>
                  <a:gd name="connsiteX9" fmla="*/ 2073468 w 2090464"/>
                  <a:gd name="connsiteY9" fmla="*/ 769620 h 1075148"/>
                  <a:gd name="connsiteX10" fmla="*/ 2004888 w 2090464"/>
                  <a:gd name="connsiteY10" fmla="*/ 868680 h 1075148"/>
                  <a:gd name="connsiteX11" fmla="*/ 1982028 w 2090464"/>
                  <a:gd name="connsiteY11" fmla="*/ 960120 h 1075148"/>
                  <a:gd name="connsiteX12" fmla="*/ 2058228 w 2090464"/>
                  <a:gd name="connsiteY12" fmla="*/ 1059180 h 1075148"/>
                  <a:gd name="connsiteX13" fmla="*/ 1974408 w 2090464"/>
                  <a:gd name="connsiteY13" fmla="*/ 975360 h 1075148"/>
                  <a:gd name="connsiteX14" fmla="*/ 1555308 w 2090464"/>
                  <a:gd name="connsiteY14" fmla="*/ 952500 h 1075148"/>
                  <a:gd name="connsiteX15" fmla="*/ 854268 w 2090464"/>
                  <a:gd name="connsiteY15" fmla="*/ 975360 h 1075148"/>
                  <a:gd name="connsiteX16" fmla="*/ 313248 w 2090464"/>
                  <a:gd name="connsiteY16" fmla="*/ 975360 h 1075148"/>
                  <a:gd name="connsiteX17" fmla="*/ 107508 w 2090464"/>
                  <a:gd name="connsiteY17" fmla="*/ 982980 h 1075148"/>
                  <a:gd name="connsiteX18" fmla="*/ 828 w 2090464"/>
                  <a:gd name="connsiteY18" fmla="*/ 1074420 h 1075148"/>
                  <a:gd name="connsiteX19" fmla="*/ 57025 w 2090464"/>
                  <a:gd name="connsiteY19" fmla="*/ 1015365 h 1075148"/>
                  <a:gd name="connsiteX20" fmla="*/ 38928 w 2090464"/>
                  <a:gd name="connsiteY20" fmla="*/ 838200 h 1075148"/>
                  <a:gd name="connsiteX21" fmla="*/ 16068 w 2090464"/>
                  <a:gd name="connsiteY21" fmla="*/ 670560 h 1075148"/>
                  <a:gd name="connsiteX22" fmla="*/ 46548 w 2090464"/>
                  <a:gd name="connsiteY22" fmla="*/ 434340 h 1075148"/>
                  <a:gd name="connsiteX23" fmla="*/ 145608 w 2090464"/>
                  <a:gd name="connsiteY23" fmla="*/ 289560 h 1075148"/>
                  <a:gd name="connsiteX24" fmla="*/ 145608 w 2090464"/>
                  <a:gd name="connsiteY24" fmla="*/ 213360 h 1075148"/>
                  <a:gd name="connsiteX25" fmla="*/ 77980 w 2090464"/>
                  <a:gd name="connsiteY25" fmla="*/ 185737 h 1075148"/>
                  <a:gd name="connsiteX0" fmla="*/ 19714 w 2109350"/>
                  <a:gd name="connsiteY0" fmla="*/ 0 h 1084524"/>
                  <a:gd name="connsiteX1" fmla="*/ 179734 w 2109350"/>
                  <a:gd name="connsiteY1" fmla="*/ 205740 h 1084524"/>
                  <a:gd name="connsiteX2" fmla="*/ 835054 w 2109350"/>
                  <a:gd name="connsiteY2" fmla="*/ 91440 h 1084524"/>
                  <a:gd name="connsiteX3" fmla="*/ 1444654 w 2109350"/>
                  <a:gd name="connsiteY3" fmla="*/ 289560 h 1084524"/>
                  <a:gd name="connsiteX4" fmla="*/ 1955194 w 2109350"/>
                  <a:gd name="connsiteY4" fmla="*/ 160020 h 1084524"/>
                  <a:gd name="connsiteX5" fmla="*/ 2107594 w 2109350"/>
                  <a:gd name="connsiteY5" fmla="*/ 7620 h 1084524"/>
                  <a:gd name="connsiteX6" fmla="*/ 2039014 w 2109350"/>
                  <a:gd name="connsiteY6" fmla="*/ 114300 h 1084524"/>
                  <a:gd name="connsiteX7" fmla="*/ 2054254 w 2109350"/>
                  <a:gd name="connsiteY7" fmla="*/ 342900 h 1084524"/>
                  <a:gd name="connsiteX8" fmla="*/ 2069494 w 2109350"/>
                  <a:gd name="connsiteY8" fmla="*/ 541020 h 1084524"/>
                  <a:gd name="connsiteX9" fmla="*/ 2092354 w 2109350"/>
                  <a:gd name="connsiteY9" fmla="*/ 769620 h 1084524"/>
                  <a:gd name="connsiteX10" fmla="*/ 2023774 w 2109350"/>
                  <a:gd name="connsiteY10" fmla="*/ 868680 h 1084524"/>
                  <a:gd name="connsiteX11" fmla="*/ 2000914 w 2109350"/>
                  <a:gd name="connsiteY11" fmla="*/ 960120 h 1084524"/>
                  <a:gd name="connsiteX12" fmla="*/ 2077114 w 2109350"/>
                  <a:gd name="connsiteY12" fmla="*/ 1059180 h 1084524"/>
                  <a:gd name="connsiteX13" fmla="*/ 1993294 w 2109350"/>
                  <a:gd name="connsiteY13" fmla="*/ 975360 h 1084524"/>
                  <a:gd name="connsiteX14" fmla="*/ 1574194 w 2109350"/>
                  <a:gd name="connsiteY14" fmla="*/ 952500 h 1084524"/>
                  <a:gd name="connsiteX15" fmla="*/ 873154 w 2109350"/>
                  <a:gd name="connsiteY15" fmla="*/ 975360 h 1084524"/>
                  <a:gd name="connsiteX16" fmla="*/ 332134 w 2109350"/>
                  <a:gd name="connsiteY16" fmla="*/ 975360 h 1084524"/>
                  <a:gd name="connsiteX17" fmla="*/ 126394 w 2109350"/>
                  <a:gd name="connsiteY17" fmla="*/ 982980 h 1084524"/>
                  <a:gd name="connsiteX18" fmla="*/ 664 w 2109350"/>
                  <a:gd name="connsiteY18" fmla="*/ 1083945 h 1084524"/>
                  <a:gd name="connsiteX19" fmla="*/ 75911 w 2109350"/>
                  <a:gd name="connsiteY19" fmla="*/ 1015365 h 1084524"/>
                  <a:gd name="connsiteX20" fmla="*/ 57814 w 2109350"/>
                  <a:gd name="connsiteY20" fmla="*/ 838200 h 1084524"/>
                  <a:gd name="connsiteX21" fmla="*/ 34954 w 2109350"/>
                  <a:gd name="connsiteY21" fmla="*/ 670560 h 1084524"/>
                  <a:gd name="connsiteX22" fmla="*/ 65434 w 2109350"/>
                  <a:gd name="connsiteY22" fmla="*/ 434340 h 1084524"/>
                  <a:gd name="connsiteX23" fmla="*/ 164494 w 2109350"/>
                  <a:gd name="connsiteY23" fmla="*/ 289560 h 1084524"/>
                  <a:gd name="connsiteX24" fmla="*/ 164494 w 2109350"/>
                  <a:gd name="connsiteY24" fmla="*/ 213360 h 1084524"/>
                  <a:gd name="connsiteX25" fmla="*/ 96866 w 2109350"/>
                  <a:gd name="connsiteY25" fmla="*/ 185737 h 1084524"/>
                  <a:gd name="connsiteX0" fmla="*/ 24800 w 2114436"/>
                  <a:gd name="connsiteY0" fmla="*/ 0 h 1093791"/>
                  <a:gd name="connsiteX1" fmla="*/ 184820 w 2114436"/>
                  <a:gd name="connsiteY1" fmla="*/ 205740 h 1093791"/>
                  <a:gd name="connsiteX2" fmla="*/ 840140 w 2114436"/>
                  <a:gd name="connsiteY2" fmla="*/ 91440 h 1093791"/>
                  <a:gd name="connsiteX3" fmla="*/ 1449740 w 2114436"/>
                  <a:gd name="connsiteY3" fmla="*/ 289560 h 1093791"/>
                  <a:gd name="connsiteX4" fmla="*/ 1960280 w 2114436"/>
                  <a:gd name="connsiteY4" fmla="*/ 160020 h 1093791"/>
                  <a:gd name="connsiteX5" fmla="*/ 2112680 w 2114436"/>
                  <a:gd name="connsiteY5" fmla="*/ 7620 h 1093791"/>
                  <a:gd name="connsiteX6" fmla="*/ 2044100 w 2114436"/>
                  <a:gd name="connsiteY6" fmla="*/ 114300 h 1093791"/>
                  <a:gd name="connsiteX7" fmla="*/ 2059340 w 2114436"/>
                  <a:gd name="connsiteY7" fmla="*/ 342900 h 1093791"/>
                  <a:gd name="connsiteX8" fmla="*/ 2074580 w 2114436"/>
                  <a:gd name="connsiteY8" fmla="*/ 541020 h 1093791"/>
                  <a:gd name="connsiteX9" fmla="*/ 2097440 w 2114436"/>
                  <a:gd name="connsiteY9" fmla="*/ 769620 h 1093791"/>
                  <a:gd name="connsiteX10" fmla="*/ 2028860 w 2114436"/>
                  <a:gd name="connsiteY10" fmla="*/ 868680 h 1093791"/>
                  <a:gd name="connsiteX11" fmla="*/ 2006000 w 2114436"/>
                  <a:gd name="connsiteY11" fmla="*/ 960120 h 1093791"/>
                  <a:gd name="connsiteX12" fmla="*/ 2082200 w 2114436"/>
                  <a:gd name="connsiteY12" fmla="*/ 1059180 h 1093791"/>
                  <a:gd name="connsiteX13" fmla="*/ 1998380 w 2114436"/>
                  <a:gd name="connsiteY13" fmla="*/ 975360 h 1093791"/>
                  <a:gd name="connsiteX14" fmla="*/ 1579280 w 2114436"/>
                  <a:gd name="connsiteY14" fmla="*/ 952500 h 1093791"/>
                  <a:gd name="connsiteX15" fmla="*/ 878240 w 2114436"/>
                  <a:gd name="connsiteY15" fmla="*/ 975360 h 1093791"/>
                  <a:gd name="connsiteX16" fmla="*/ 337220 w 2114436"/>
                  <a:gd name="connsiteY16" fmla="*/ 975360 h 1093791"/>
                  <a:gd name="connsiteX17" fmla="*/ 131480 w 2114436"/>
                  <a:gd name="connsiteY17" fmla="*/ 982980 h 1093791"/>
                  <a:gd name="connsiteX18" fmla="*/ 5750 w 2114436"/>
                  <a:gd name="connsiteY18" fmla="*/ 1083945 h 1093791"/>
                  <a:gd name="connsiteX19" fmla="*/ 80997 w 2114436"/>
                  <a:gd name="connsiteY19" fmla="*/ 1015365 h 1093791"/>
                  <a:gd name="connsiteX20" fmla="*/ 62900 w 2114436"/>
                  <a:gd name="connsiteY20" fmla="*/ 838200 h 1093791"/>
                  <a:gd name="connsiteX21" fmla="*/ 40040 w 2114436"/>
                  <a:gd name="connsiteY21" fmla="*/ 670560 h 1093791"/>
                  <a:gd name="connsiteX22" fmla="*/ 70520 w 2114436"/>
                  <a:gd name="connsiteY22" fmla="*/ 434340 h 1093791"/>
                  <a:gd name="connsiteX23" fmla="*/ 169580 w 2114436"/>
                  <a:gd name="connsiteY23" fmla="*/ 289560 h 1093791"/>
                  <a:gd name="connsiteX24" fmla="*/ 169580 w 2114436"/>
                  <a:gd name="connsiteY24" fmla="*/ 213360 h 1093791"/>
                  <a:gd name="connsiteX25" fmla="*/ 101952 w 2114436"/>
                  <a:gd name="connsiteY25" fmla="*/ 185737 h 1093791"/>
                  <a:gd name="connsiteX0" fmla="*/ 27051 w 2116687"/>
                  <a:gd name="connsiteY0" fmla="*/ 0 h 1085617"/>
                  <a:gd name="connsiteX1" fmla="*/ 187071 w 2116687"/>
                  <a:gd name="connsiteY1" fmla="*/ 205740 h 1085617"/>
                  <a:gd name="connsiteX2" fmla="*/ 842391 w 2116687"/>
                  <a:gd name="connsiteY2" fmla="*/ 91440 h 1085617"/>
                  <a:gd name="connsiteX3" fmla="*/ 1451991 w 2116687"/>
                  <a:gd name="connsiteY3" fmla="*/ 289560 h 1085617"/>
                  <a:gd name="connsiteX4" fmla="*/ 1962531 w 2116687"/>
                  <a:gd name="connsiteY4" fmla="*/ 160020 h 1085617"/>
                  <a:gd name="connsiteX5" fmla="*/ 2114931 w 2116687"/>
                  <a:gd name="connsiteY5" fmla="*/ 7620 h 1085617"/>
                  <a:gd name="connsiteX6" fmla="*/ 2046351 w 2116687"/>
                  <a:gd name="connsiteY6" fmla="*/ 114300 h 1085617"/>
                  <a:gd name="connsiteX7" fmla="*/ 2061591 w 2116687"/>
                  <a:gd name="connsiteY7" fmla="*/ 342900 h 1085617"/>
                  <a:gd name="connsiteX8" fmla="*/ 2076831 w 2116687"/>
                  <a:gd name="connsiteY8" fmla="*/ 541020 h 1085617"/>
                  <a:gd name="connsiteX9" fmla="*/ 2099691 w 2116687"/>
                  <a:gd name="connsiteY9" fmla="*/ 769620 h 1085617"/>
                  <a:gd name="connsiteX10" fmla="*/ 2031111 w 2116687"/>
                  <a:gd name="connsiteY10" fmla="*/ 868680 h 1085617"/>
                  <a:gd name="connsiteX11" fmla="*/ 2008251 w 2116687"/>
                  <a:gd name="connsiteY11" fmla="*/ 960120 h 1085617"/>
                  <a:gd name="connsiteX12" fmla="*/ 2084451 w 2116687"/>
                  <a:gd name="connsiteY12" fmla="*/ 1059180 h 1085617"/>
                  <a:gd name="connsiteX13" fmla="*/ 2000631 w 2116687"/>
                  <a:gd name="connsiteY13" fmla="*/ 975360 h 1085617"/>
                  <a:gd name="connsiteX14" fmla="*/ 1581531 w 2116687"/>
                  <a:gd name="connsiteY14" fmla="*/ 952500 h 1085617"/>
                  <a:gd name="connsiteX15" fmla="*/ 880491 w 2116687"/>
                  <a:gd name="connsiteY15" fmla="*/ 975360 h 1085617"/>
                  <a:gd name="connsiteX16" fmla="*/ 339471 w 2116687"/>
                  <a:gd name="connsiteY16" fmla="*/ 975360 h 1085617"/>
                  <a:gd name="connsiteX17" fmla="*/ 133731 w 2116687"/>
                  <a:gd name="connsiteY17" fmla="*/ 982980 h 1085617"/>
                  <a:gd name="connsiteX18" fmla="*/ 8001 w 2116687"/>
                  <a:gd name="connsiteY18" fmla="*/ 1083945 h 1085617"/>
                  <a:gd name="connsiteX19" fmla="*/ 83248 w 2116687"/>
                  <a:gd name="connsiteY19" fmla="*/ 1015365 h 1085617"/>
                  <a:gd name="connsiteX20" fmla="*/ 65151 w 2116687"/>
                  <a:gd name="connsiteY20" fmla="*/ 838200 h 1085617"/>
                  <a:gd name="connsiteX21" fmla="*/ 42291 w 2116687"/>
                  <a:gd name="connsiteY21" fmla="*/ 670560 h 1085617"/>
                  <a:gd name="connsiteX22" fmla="*/ 72771 w 2116687"/>
                  <a:gd name="connsiteY22" fmla="*/ 434340 h 1085617"/>
                  <a:gd name="connsiteX23" fmla="*/ 171831 w 2116687"/>
                  <a:gd name="connsiteY23" fmla="*/ 289560 h 1085617"/>
                  <a:gd name="connsiteX24" fmla="*/ 171831 w 2116687"/>
                  <a:gd name="connsiteY24" fmla="*/ 213360 h 1085617"/>
                  <a:gd name="connsiteX25" fmla="*/ 104203 w 2116687"/>
                  <a:gd name="connsiteY25" fmla="*/ 185737 h 1085617"/>
                  <a:gd name="connsiteX0" fmla="*/ 27339 w 2116975"/>
                  <a:gd name="connsiteY0" fmla="*/ 0 h 1085541"/>
                  <a:gd name="connsiteX1" fmla="*/ 187359 w 2116975"/>
                  <a:gd name="connsiteY1" fmla="*/ 205740 h 1085541"/>
                  <a:gd name="connsiteX2" fmla="*/ 842679 w 2116975"/>
                  <a:gd name="connsiteY2" fmla="*/ 91440 h 1085541"/>
                  <a:gd name="connsiteX3" fmla="*/ 1452279 w 2116975"/>
                  <a:gd name="connsiteY3" fmla="*/ 289560 h 1085541"/>
                  <a:gd name="connsiteX4" fmla="*/ 1962819 w 2116975"/>
                  <a:gd name="connsiteY4" fmla="*/ 160020 h 1085541"/>
                  <a:gd name="connsiteX5" fmla="*/ 2115219 w 2116975"/>
                  <a:gd name="connsiteY5" fmla="*/ 7620 h 1085541"/>
                  <a:gd name="connsiteX6" fmla="*/ 2046639 w 2116975"/>
                  <a:gd name="connsiteY6" fmla="*/ 114300 h 1085541"/>
                  <a:gd name="connsiteX7" fmla="*/ 2061879 w 2116975"/>
                  <a:gd name="connsiteY7" fmla="*/ 342900 h 1085541"/>
                  <a:gd name="connsiteX8" fmla="*/ 2077119 w 2116975"/>
                  <a:gd name="connsiteY8" fmla="*/ 541020 h 1085541"/>
                  <a:gd name="connsiteX9" fmla="*/ 2099979 w 2116975"/>
                  <a:gd name="connsiteY9" fmla="*/ 769620 h 1085541"/>
                  <a:gd name="connsiteX10" fmla="*/ 2031399 w 2116975"/>
                  <a:gd name="connsiteY10" fmla="*/ 868680 h 1085541"/>
                  <a:gd name="connsiteX11" fmla="*/ 2008539 w 2116975"/>
                  <a:gd name="connsiteY11" fmla="*/ 960120 h 1085541"/>
                  <a:gd name="connsiteX12" fmla="*/ 2084739 w 2116975"/>
                  <a:gd name="connsiteY12" fmla="*/ 1059180 h 1085541"/>
                  <a:gd name="connsiteX13" fmla="*/ 2000919 w 2116975"/>
                  <a:gd name="connsiteY13" fmla="*/ 975360 h 1085541"/>
                  <a:gd name="connsiteX14" fmla="*/ 1581819 w 2116975"/>
                  <a:gd name="connsiteY14" fmla="*/ 952500 h 1085541"/>
                  <a:gd name="connsiteX15" fmla="*/ 880779 w 2116975"/>
                  <a:gd name="connsiteY15" fmla="*/ 975360 h 1085541"/>
                  <a:gd name="connsiteX16" fmla="*/ 339759 w 2116975"/>
                  <a:gd name="connsiteY16" fmla="*/ 975360 h 1085541"/>
                  <a:gd name="connsiteX17" fmla="*/ 134019 w 2116975"/>
                  <a:gd name="connsiteY17" fmla="*/ 982980 h 1085541"/>
                  <a:gd name="connsiteX18" fmla="*/ 8289 w 2116975"/>
                  <a:gd name="connsiteY18" fmla="*/ 1083945 h 1085541"/>
                  <a:gd name="connsiteX19" fmla="*/ 83536 w 2116975"/>
                  <a:gd name="connsiteY19" fmla="*/ 1015365 h 1085541"/>
                  <a:gd name="connsiteX20" fmla="*/ 65439 w 2116975"/>
                  <a:gd name="connsiteY20" fmla="*/ 838200 h 1085541"/>
                  <a:gd name="connsiteX21" fmla="*/ 42579 w 2116975"/>
                  <a:gd name="connsiteY21" fmla="*/ 670560 h 1085541"/>
                  <a:gd name="connsiteX22" fmla="*/ 73059 w 2116975"/>
                  <a:gd name="connsiteY22" fmla="*/ 434340 h 1085541"/>
                  <a:gd name="connsiteX23" fmla="*/ 172119 w 2116975"/>
                  <a:gd name="connsiteY23" fmla="*/ 289560 h 1085541"/>
                  <a:gd name="connsiteX24" fmla="*/ 172119 w 2116975"/>
                  <a:gd name="connsiteY24" fmla="*/ 213360 h 1085541"/>
                  <a:gd name="connsiteX25" fmla="*/ 104491 w 2116975"/>
                  <a:gd name="connsiteY25" fmla="*/ 185737 h 1085541"/>
                  <a:gd name="connsiteX0" fmla="*/ 28144 w 2117780"/>
                  <a:gd name="connsiteY0" fmla="*/ 0 h 1087620"/>
                  <a:gd name="connsiteX1" fmla="*/ 188164 w 2117780"/>
                  <a:gd name="connsiteY1" fmla="*/ 205740 h 1087620"/>
                  <a:gd name="connsiteX2" fmla="*/ 843484 w 2117780"/>
                  <a:gd name="connsiteY2" fmla="*/ 91440 h 1087620"/>
                  <a:gd name="connsiteX3" fmla="*/ 1453084 w 2117780"/>
                  <a:gd name="connsiteY3" fmla="*/ 289560 h 1087620"/>
                  <a:gd name="connsiteX4" fmla="*/ 1963624 w 2117780"/>
                  <a:gd name="connsiteY4" fmla="*/ 160020 h 1087620"/>
                  <a:gd name="connsiteX5" fmla="*/ 2116024 w 2117780"/>
                  <a:gd name="connsiteY5" fmla="*/ 7620 h 1087620"/>
                  <a:gd name="connsiteX6" fmla="*/ 2047444 w 2117780"/>
                  <a:gd name="connsiteY6" fmla="*/ 114300 h 1087620"/>
                  <a:gd name="connsiteX7" fmla="*/ 2062684 w 2117780"/>
                  <a:gd name="connsiteY7" fmla="*/ 342900 h 1087620"/>
                  <a:gd name="connsiteX8" fmla="*/ 2077924 w 2117780"/>
                  <a:gd name="connsiteY8" fmla="*/ 541020 h 1087620"/>
                  <a:gd name="connsiteX9" fmla="*/ 2100784 w 2117780"/>
                  <a:gd name="connsiteY9" fmla="*/ 769620 h 1087620"/>
                  <a:gd name="connsiteX10" fmla="*/ 2032204 w 2117780"/>
                  <a:gd name="connsiteY10" fmla="*/ 868680 h 1087620"/>
                  <a:gd name="connsiteX11" fmla="*/ 2009344 w 2117780"/>
                  <a:gd name="connsiteY11" fmla="*/ 960120 h 1087620"/>
                  <a:gd name="connsiteX12" fmla="*/ 2085544 w 2117780"/>
                  <a:gd name="connsiteY12" fmla="*/ 1059180 h 1087620"/>
                  <a:gd name="connsiteX13" fmla="*/ 2001724 w 2117780"/>
                  <a:gd name="connsiteY13" fmla="*/ 975360 h 1087620"/>
                  <a:gd name="connsiteX14" fmla="*/ 1582624 w 2117780"/>
                  <a:gd name="connsiteY14" fmla="*/ 952500 h 1087620"/>
                  <a:gd name="connsiteX15" fmla="*/ 881584 w 2117780"/>
                  <a:gd name="connsiteY15" fmla="*/ 975360 h 1087620"/>
                  <a:gd name="connsiteX16" fmla="*/ 340564 w 2117780"/>
                  <a:gd name="connsiteY16" fmla="*/ 975360 h 1087620"/>
                  <a:gd name="connsiteX17" fmla="*/ 134824 w 2117780"/>
                  <a:gd name="connsiteY17" fmla="*/ 982980 h 1087620"/>
                  <a:gd name="connsiteX18" fmla="*/ 9094 w 2117780"/>
                  <a:gd name="connsiteY18" fmla="*/ 1083945 h 1087620"/>
                  <a:gd name="connsiteX19" fmla="*/ 84341 w 2117780"/>
                  <a:gd name="connsiteY19" fmla="*/ 1015365 h 1087620"/>
                  <a:gd name="connsiteX20" fmla="*/ 66244 w 2117780"/>
                  <a:gd name="connsiteY20" fmla="*/ 838200 h 1087620"/>
                  <a:gd name="connsiteX21" fmla="*/ 43384 w 2117780"/>
                  <a:gd name="connsiteY21" fmla="*/ 670560 h 1087620"/>
                  <a:gd name="connsiteX22" fmla="*/ 73864 w 2117780"/>
                  <a:gd name="connsiteY22" fmla="*/ 434340 h 1087620"/>
                  <a:gd name="connsiteX23" fmla="*/ 172924 w 2117780"/>
                  <a:gd name="connsiteY23" fmla="*/ 289560 h 1087620"/>
                  <a:gd name="connsiteX24" fmla="*/ 172924 w 2117780"/>
                  <a:gd name="connsiteY24" fmla="*/ 213360 h 1087620"/>
                  <a:gd name="connsiteX25" fmla="*/ 105296 w 2117780"/>
                  <a:gd name="connsiteY25" fmla="*/ 185737 h 1087620"/>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89359 w 2101843"/>
                  <a:gd name="connsiteY25" fmla="*/ 185737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70309 w 2101843"/>
                  <a:gd name="connsiteY25" fmla="*/ 157162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70309 w 2101843"/>
                  <a:gd name="connsiteY25" fmla="*/ 157162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65547 w 2101843"/>
                  <a:gd name="connsiteY25" fmla="*/ 147637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86276 w 2101843"/>
                  <a:gd name="connsiteY12" fmla="*/ 1071087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1843"/>
                  <a:gd name="connsiteY0" fmla="*/ 0 h 1092567"/>
                  <a:gd name="connsiteX1" fmla="*/ 172227 w 2101843"/>
                  <a:gd name="connsiteY1" fmla="*/ 205740 h 1092567"/>
                  <a:gd name="connsiteX2" fmla="*/ 827547 w 2101843"/>
                  <a:gd name="connsiteY2" fmla="*/ 91440 h 1092567"/>
                  <a:gd name="connsiteX3" fmla="*/ 1437147 w 2101843"/>
                  <a:gd name="connsiteY3" fmla="*/ 289560 h 1092567"/>
                  <a:gd name="connsiteX4" fmla="*/ 1947687 w 2101843"/>
                  <a:gd name="connsiteY4" fmla="*/ 160020 h 1092567"/>
                  <a:gd name="connsiteX5" fmla="*/ 2100087 w 2101843"/>
                  <a:gd name="connsiteY5" fmla="*/ 7620 h 1092567"/>
                  <a:gd name="connsiteX6" fmla="*/ 2031507 w 2101843"/>
                  <a:gd name="connsiteY6" fmla="*/ 114300 h 1092567"/>
                  <a:gd name="connsiteX7" fmla="*/ 2046747 w 2101843"/>
                  <a:gd name="connsiteY7" fmla="*/ 342900 h 1092567"/>
                  <a:gd name="connsiteX8" fmla="*/ 2061987 w 2101843"/>
                  <a:gd name="connsiteY8" fmla="*/ 541020 h 1092567"/>
                  <a:gd name="connsiteX9" fmla="*/ 2084847 w 2101843"/>
                  <a:gd name="connsiteY9" fmla="*/ 769620 h 1092567"/>
                  <a:gd name="connsiteX10" fmla="*/ 2016267 w 2101843"/>
                  <a:gd name="connsiteY10" fmla="*/ 868680 h 1092567"/>
                  <a:gd name="connsiteX11" fmla="*/ 1993407 w 2101843"/>
                  <a:gd name="connsiteY11" fmla="*/ 960120 h 1092567"/>
                  <a:gd name="connsiteX12" fmla="*/ 2007695 w 2101843"/>
                  <a:gd name="connsiteY12" fmla="*/ 1092518 h 1092567"/>
                  <a:gd name="connsiteX13" fmla="*/ 1985787 w 2101843"/>
                  <a:gd name="connsiteY13" fmla="*/ 975360 h 1092567"/>
                  <a:gd name="connsiteX14" fmla="*/ 1566687 w 2101843"/>
                  <a:gd name="connsiteY14" fmla="*/ 952500 h 1092567"/>
                  <a:gd name="connsiteX15" fmla="*/ 865647 w 2101843"/>
                  <a:gd name="connsiteY15" fmla="*/ 975360 h 1092567"/>
                  <a:gd name="connsiteX16" fmla="*/ 324627 w 2101843"/>
                  <a:gd name="connsiteY16" fmla="*/ 975360 h 1092567"/>
                  <a:gd name="connsiteX17" fmla="*/ 118887 w 2101843"/>
                  <a:gd name="connsiteY17" fmla="*/ 982980 h 1092567"/>
                  <a:gd name="connsiteX18" fmla="*/ 9826 w 2101843"/>
                  <a:gd name="connsiteY18" fmla="*/ 1083945 h 1092567"/>
                  <a:gd name="connsiteX19" fmla="*/ 68404 w 2101843"/>
                  <a:gd name="connsiteY19" fmla="*/ 1015365 h 1092567"/>
                  <a:gd name="connsiteX20" fmla="*/ 50307 w 2101843"/>
                  <a:gd name="connsiteY20" fmla="*/ 838200 h 1092567"/>
                  <a:gd name="connsiteX21" fmla="*/ 27447 w 2101843"/>
                  <a:gd name="connsiteY21" fmla="*/ 670560 h 1092567"/>
                  <a:gd name="connsiteX22" fmla="*/ 57927 w 2101843"/>
                  <a:gd name="connsiteY22" fmla="*/ 434340 h 1092567"/>
                  <a:gd name="connsiteX23" fmla="*/ 156987 w 2101843"/>
                  <a:gd name="connsiteY23" fmla="*/ 289560 h 1092567"/>
                  <a:gd name="connsiteX24" fmla="*/ 156987 w 2101843"/>
                  <a:gd name="connsiteY24" fmla="*/ 213360 h 1092567"/>
                  <a:gd name="connsiteX25" fmla="*/ 58403 w 2101843"/>
                  <a:gd name="connsiteY25" fmla="*/ 154781 h 1092567"/>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86276 w 2101843"/>
                  <a:gd name="connsiteY12" fmla="*/ 1078231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1843"/>
                  <a:gd name="connsiteY0" fmla="*/ 0 h 1090187"/>
                  <a:gd name="connsiteX1" fmla="*/ 172227 w 2101843"/>
                  <a:gd name="connsiteY1" fmla="*/ 205740 h 1090187"/>
                  <a:gd name="connsiteX2" fmla="*/ 827547 w 2101843"/>
                  <a:gd name="connsiteY2" fmla="*/ 91440 h 1090187"/>
                  <a:gd name="connsiteX3" fmla="*/ 1437147 w 2101843"/>
                  <a:gd name="connsiteY3" fmla="*/ 289560 h 1090187"/>
                  <a:gd name="connsiteX4" fmla="*/ 1947687 w 2101843"/>
                  <a:gd name="connsiteY4" fmla="*/ 160020 h 1090187"/>
                  <a:gd name="connsiteX5" fmla="*/ 2100087 w 2101843"/>
                  <a:gd name="connsiteY5" fmla="*/ 7620 h 1090187"/>
                  <a:gd name="connsiteX6" fmla="*/ 2031507 w 2101843"/>
                  <a:gd name="connsiteY6" fmla="*/ 114300 h 1090187"/>
                  <a:gd name="connsiteX7" fmla="*/ 2046747 w 2101843"/>
                  <a:gd name="connsiteY7" fmla="*/ 342900 h 1090187"/>
                  <a:gd name="connsiteX8" fmla="*/ 2061987 w 2101843"/>
                  <a:gd name="connsiteY8" fmla="*/ 541020 h 1090187"/>
                  <a:gd name="connsiteX9" fmla="*/ 2084847 w 2101843"/>
                  <a:gd name="connsiteY9" fmla="*/ 769620 h 1090187"/>
                  <a:gd name="connsiteX10" fmla="*/ 2016267 w 2101843"/>
                  <a:gd name="connsiteY10" fmla="*/ 868680 h 1090187"/>
                  <a:gd name="connsiteX11" fmla="*/ 1993407 w 2101843"/>
                  <a:gd name="connsiteY11" fmla="*/ 960120 h 1090187"/>
                  <a:gd name="connsiteX12" fmla="*/ 2086276 w 2101843"/>
                  <a:gd name="connsiteY12" fmla="*/ 1090137 h 1090187"/>
                  <a:gd name="connsiteX13" fmla="*/ 1985787 w 2101843"/>
                  <a:gd name="connsiteY13" fmla="*/ 975360 h 1090187"/>
                  <a:gd name="connsiteX14" fmla="*/ 1566687 w 2101843"/>
                  <a:gd name="connsiteY14" fmla="*/ 952500 h 1090187"/>
                  <a:gd name="connsiteX15" fmla="*/ 865647 w 2101843"/>
                  <a:gd name="connsiteY15" fmla="*/ 975360 h 1090187"/>
                  <a:gd name="connsiteX16" fmla="*/ 324627 w 2101843"/>
                  <a:gd name="connsiteY16" fmla="*/ 975360 h 1090187"/>
                  <a:gd name="connsiteX17" fmla="*/ 118887 w 2101843"/>
                  <a:gd name="connsiteY17" fmla="*/ 982980 h 1090187"/>
                  <a:gd name="connsiteX18" fmla="*/ 9826 w 2101843"/>
                  <a:gd name="connsiteY18" fmla="*/ 1083945 h 1090187"/>
                  <a:gd name="connsiteX19" fmla="*/ 68404 w 2101843"/>
                  <a:gd name="connsiteY19" fmla="*/ 1015365 h 1090187"/>
                  <a:gd name="connsiteX20" fmla="*/ 50307 w 2101843"/>
                  <a:gd name="connsiteY20" fmla="*/ 838200 h 1090187"/>
                  <a:gd name="connsiteX21" fmla="*/ 27447 w 2101843"/>
                  <a:gd name="connsiteY21" fmla="*/ 670560 h 1090187"/>
                  <a:gd name="connsiteX22" fmla="*/ 57927 w 2101843"/>
                  <a:gd name="connsiteY22" fmla="*/ 434340 h 1090187"/>
                  <a:gd name="connsiteX23" fmla="*/ 156987 w 2101843"/>
                  <a:gd name="connsiteY23" fmla="*/ 289560 h 1090187"/>
                  <a:gd name="connsiteX24" fmla="*/ 156987 w 2101843"/>
                  <a:gd name="connsiteY24" fmla="*/ 213360 h 1090187"/>
                  <a:gd name="connsiteX25" fmla="*/ 58403 w 2101843"/>
                  <a:gd name="connsiteY25" fmla="*/ 154781 h 1090187"/>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95801 w 2101843"/>
                  <a:gd name="connsiteY12" fmla="*/ 1085375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98182 w 2101843"/>
                  <a:gd name="connsiteY12" fmla="*/ 1080612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8225"/>
                  <a:gd name="connsiteY0" fmla="*/ 0 h 1100199"/>
                  <a:gd name="connsiteX1" fmla="*/ 172227 w 2108225"/>
                  <a:gd name="connsiteY1" fmla="*/ 205740 h 1100199"/>
                  <a:gd name="connsiteX2" fmla="*/ 827547 w 2108225"/>
                  <a:gd name="connsiteY2" fmla="*/ 91440 h 1100199"/>
                  <a:gd name="connsiteX3" fmla="*/ 1437147 w 2108225"/>
                  <a:gd name="connsiteY3" fmla="*/ 289560 h 1100199"/>
                  <a:gd name="connsiteX4" fmla="*/ 1947687 w 2108225"/>
                  <a:gd name="connsiteY4" fmla="*/ 160020 h 1100199"/>
                  <a:gd name="connsiteX5" fmla="*/ 2100087 w 2108225"/>
                  <a:gd name="connsiteY5" fmla="*/ 7620 h 1100199"/>
                  <a:gd name="connsiteX6" fmla="*/ 2031507 w 2108225"/>
                  <a:gd name="connsiteY6" fmla="*/ 114300 h 1100199"/>
                  <a:gd name="connsiteX7" fmla="*/ 2046747 w 2108225"/>
                  <a:gd name="connsiteY7" fmla="*/ 342900 h 1100199"/>
                  <a:gd name="connsiteX8" fmla="*/ 2061987 w 2108225"/>
                  <a:gd name="connsiteY8" fmla="*/ 541020 h 1100199"/>
                  <a:gd name="connsiteX9" fmla="*/ 2084847 w 2108225"/>
                  <a:gd name="connsiteY9" fmla="*/ 769620 h 1100199"/>
                  <a:gd name="connsiteX10" fmla="*/ 2016267 w 2108225"/>
                  <a:gd name="connsiteY10" fmla="*/ 868680 h 1100199"/>
                  <a:gd name="connsiteX11" fmla="*/ 1993407 w 2108225"/>
                  <a:gd name="connsiteY11" fmla="*/ 960120 h 1100199"/>
                  <a:gd name="connsiteX12" fmla="*/ 2098182 w 2108225"/>
                  <a:gd name="connsiteY12" fmla="*/ 1080612 h 1100199"/>
                  <a:gd name="connsiteX13" fmla="*/ 1985787 w 2108225"/>
                  <a:gd name="connsiteY13" fmla="*/ 975360 h 1100199"/>
                  <a:gd name="connsiteX14" fmla="*/ 1566687 w 2108225"/>
                  <a:gd name="connsiteY14" fmla="*/ 952500 h 1100199"/>
                  <a:gd name="connsiteX15" fmla="*/ 865647 w 2108225"/>
                  <a:gd name="connsiteY15" fmla="*/ 975360 h 1100199"/>
                  <a:gd name="connsiteX16" fmla="*/ 324627 w 2108225"/>
                  <a:gd name="connsiteY16" fmla="*/ 975360 h 1100199"/>
                  <a:gd name="connsiteX17" fmla="*/ 118887 w 2108225"/>
                  <a:gd name="connsiteY17" fmla="*/ 982980 h 1100199"/>
                  <a:gd name="connsiteX18" fmla="*/ 9826 w 2108225"/>
                  <a:gd name="connsiteY18" fmla="*/ 1083945 h 1100199"/>
                  <a:gd name="connsiteX19" fmla="*/ 68404 w 2108225"/>
                  <a:gd name="connsiteY19" fmla="*/ 1015365 h 1100199"/>
                  <a:gd name="connsiteX20" fmla="*/ 50307 w 2108225"/>
                  <a:gd name="connsiteY20" fmla="*/ 838200 h 1100199"/>
                  <a:gd name="connsiteX21" fmla="*/ 27447 w 2108225"/>
                  <a:gd name="connsiteY21" fmla="*/ 670560 h 1100199"/>
                  <a:gd name="connsiteX22" fmla="*/ 57927 w 2108225"/>
                  <a:gd name="connsiteY22" fmla="*/ 434340 h 1100199"/>
                  <a:gd name="connsiteX23" fmla="*/ 156987 w 2108225"/>
                  <a:gd name="connsiteY23" fmla="*/ 289560 h 1100199"/>
                  <a:gd name="connsiteX24" fmla="*/ 156987 w 2108225"/>
                  <a:gd name="connsiteY24" fmla="*/ 213360 h 1100199"/>
                  <a:gd name="connsiteX25" fmla="*/ 58403 w 2108225"/>
                  <a:gd name="connsiteY25" fmla="*/ 154781 h 1100199"/>
                  <a:gd name="connsiteX0" fmla="*/ 33916 w 2129934"/>
                  <a:gd name="connsiteY0" fmla="*/ 0 h 1108389"/>
                  <a:gd name="connsiteX1" fmla="*/ 193936 w 2129934"/>
                  <a:gd name="connsiteY1" fmla="*/ 205740 h 1108389"/>
                  <a:gd name="connsiteX2" fmla="*/ 849256 w 2129934"/>
                  <a:gd name="connsiteY2" fmla="*/ 91440 h 1108389"/>
                  <a:gd name="connsiteX3" fmla="*/ 1458856 w 2129934"/>
                  <a:gd name="connsiteY3" fmla="*/ 289560 h 1108389"/>
                  <a:gd name="connsiteX4" fmla="*/ 1969396 w 2129934"/>
                  <a:gd name="connsiteY4" fmla="*/ 160020 h 1108389"/>
                  <a:gd name="connsiteX5" fmla="*/ 2121796 w 2129934"/>
                  <a:gd name="connsiteY5" fmla="*/ 7620 h 1108389"/>
                  <a:gd name="connsiteX6" fmla="*/ 2053216 w 2129934"/>
                  <a:gd name="connsiteY6" fmla="*/ 114300 h 1108389"/>
                  <a:gd name="connsiteX7" fmla="*/ 2068456 w 2129934"/>
                  <a:gd name="connsiteY7" fmla="*/ 342900 h 1108389"/>
                  <a:gd name="connsiteX8" fmla="*/ 2083696 w 2129934"/>
                  <a:gd name="connsiteY8" fmla="*/ 541020 h 1108389"/>
                  <a:gd name="connsiteX9" fmla="*/ 2106556 w 2129934"/>
                  <a:gd name="connsiteY9" fmla="*/ 769620 h 1108389"/>
                  <a:gd name="connsiteX10" fmla="*/ 2037976 w 2129934"/>
                  <a:gd name="connsiteY10" fmla="*/ 868680 h 1108389"/>
                  <a:gd name="connsiteX11" fmla="*/ 2015116 w 2129934"/>
                  <a:gd name="connsiteY11" fmla="*/ 960120 h 1108389"/>
                  <a:gd name="connsiteX12" fmla="*/ 2119891 w 2129934"/>
                  <a:gd name="connsiteY12" fmla="*/ 1080612 h 1108389"/>
                  <a:gd name="connsiteX13" fmla="*/ 2007496 w 2129934"/>
                  <a:gd name="connsiteY13" fmla="*/ 975360 h 1108389"/>
                  <a:gd name="connsiteX14" fmla="*/ 1588396 w 2129934"/>
                  <a:gd name="connsiteY14" fmla="*/ 952500 h 1108389"/>
                  <a:gd name="connsiteX15" fmla="*/ 887356 w 2129934"/>
                  <a:gd name="connsiteY15" fmla="*/ 975360 h 1108389"/>
                  <a:gd name="connsiteX16" fmla="*/ 346336 w 2129934"/>
                  <a:gd name="connsiteY16" fmla="*/ 975360 h 1108389"/>
                  <a:gd name="connsiteX17" fmla="*/ 140596 w 2129934"/>
                  <a:gd name="connsiteY17" fmla="*/ 982980 h 1108389"/>
                  <a:gd name="connsiteX18" fmla="*/ 31535 w 2129934"/>
                  <a:gd name="connsiteY18" fmla="*/ 1083945 h 1108389"/>
                  <a:gd name="connsiteX19" fmla="*/ 90113 w 2129934"/>
                  <a:gd name="connsiteY19" fmla="*/ 1015365 h 1108389"/>
                  <a:gd name="connsiteX20" fmla="*/ 72016 w 2129934"/>
                  <a:gd name="connsiteY20" fmla="*/ 838200 h 1108389"/>
                  <a:gd name="connsiteX21" fmla="*/ 49156 w 2129934"/>
                  <a:gd name="connsiteY21" fmla="*/ 670560 h 1108389"/>
                  <a:gd name="connsiteX22" fmla="*/ 79636 w 2129934"/>
                  <a:gd name="connsiteY22" fmla="*/ 434340 h 1108389"/>
                  <a:gd name="connsiteX23" fmla="*/ 178696 w 2129934"/>
                  <a:gd name="connsiteY23" fmla="*/ 289560 h 1108389"/>
                  <a:gd name="connsiteX24" fmla="*/ 178696 w 2129934"/>
                  <a:gd name="connsiteY24" fmla="*/ 213360 h 1108389"/>
                  <a:gd name="connsiteX25" fmla="*/ 80112 w 2129934"/>
                  <a:gd name="connsiteY25" fmla="*/ 154781 h 1108389"/>
                  <a:gd name="connsiteX0" fmla="*/ 21534 w 2117552"/>
                  <a:gd name="connsiteY0" fmla="*/ 0 h 1100199"/>
                  <a:gd name="connsiteX1" fmla="*/ 181554 w 2117552"/>
                  <a:gd name="connsiteY1" fmla="*/ 205740 h 1100199"/>
                  <a:gd name="connsiteX2" fmla="*/ 836874 w 2117552"/>
                  <a:gd name="connsiteY2" fmla="*/ 91440 h 1100199"/>
                  <a:gd name="connsiteX3" fmla="*/ 1446474 w 2117552"/>
                  <a:gd name="connsiteY3" fmla="*/ 289560 h 1100199"/>
                  <a:gd name="connsiteX4" fmla="*/ 1957014 w 2117552"/>
                  <a:gd name="connsiteY4" fmla="*/ 160020 h 1100199"/>
                  <a:gd name="connsiteX5" fmla="*/ 2109414 w 2117552"/>
                  <a:gd name="connsiteY5" fmla="*/ 7620 h 1100199"/>
                  <a:gd name="connsiteX6" fmla="*/ 2040834 w 2117552"/>
                  <a:gd name="connsiteY6" fmla="*/ 114300 h 1100199"/>
                  <a:gd name="connsiteX7" fmla="*/ 2056074 w 2117552"/>
                  <a:gd name="connsiteY7" fmla="*/ 342900 h 1100199"/>
                  <a:gd name="connsiteX8" fmla="*/ 2071314 w 2117552"/>
                  <a:gd name="connsiteY8" fmla="*/ 541020 h 1100199"/>
                  <a:gd name="connsiteX9" fmla="*/ 2094174 w 2117552"/>
                  <a:gd name="connsiteY9" fmla="*/ 769620 h 1100199"/>
                  <a:gd name="connsiteX10" fmla="*/ 2025594 w 2117552"/>
                  <a:gd name="connsiteY10" fmla="*/ 868680 h 1100199"/>
                  <a:gd name="connsiteX11" fmla="*/ 2002734 w 2117552"/>
                  <a:gd name="connsiteY11" fmla="*/ 960120 h 1100199"/>
                  <a:gd name="connsiteX12" fmla="*/ 2107509 w 2117552"/>
                  <a:gd name="connsiteY12" fmla="*/ 1080612 h 1100199"/>
                  <a:gd name="connsiteX13" fmla="*/ 1995114 w 2117552"/>
                  <a:gd name="connsiteY13" fmla="*/ 975360 h 1100199"/>
                  <a:gd name="connsiteX14" fmla="*/ 1576014 w 2117552"/>
                  <a:gd name="connsiteY14" fmla="*/ 952500 h 1100199"/>
                  <a:gd name="connsiteX15" fmla="*/ 874974 w 2117552"/>
                  <a:gd name="connsiteY15" fmla="*/ 975360 h 1100199"/>
                  <a:gd name="connsiteX16" fmla="*/ 333954 w 2117552"/>
                  <a:gd name="connsiteY16" fmla="*/ 975360 h 1100199"/>
                  <a:gd name="connsiteX17" fmla="*/ 128214 w 2117552"/>
                  <a:gd name="connsiteY17" fmla="*/ 982980 h 1100199"/>
                  <a:gd name="connsiteX18" fmla="*/ 33440 w 2117552"/>
                  <a:gd name="connsiteY18" fmla="*/ 1069657 h 1100199"/>
                  <a:gd name="connsiteX19" fmla="*/ 77731 w 2117552"/>
                  <a:gd name="connsiteY19" fmla="*/ 1015365 h 1100199"/>
                  <a:gd name="connsiteX20" fmla="*/ 59634 w 2117552"/>
                  <a:gd name="connsiteY20" fmla="*/ 838200 h 1100199"/>
                  <a:gd name="connsiteX21" fmla="*/ 36774 w 2117552"/>
                  <a:gd name="connsiteY21" fmla="*/ 670560 h 1100199"/>
                  <a:gd name="connsiteX22" fmla="*/ 67254 w 2117552"/>
                  <a:gd name="connsiteY22" fmla="*/ 434340 h 1100199"/>
                  <a:gd name="connsiteX23" fmla="*/ 166314 w 2117552"/>
                  <a:gd name="connsiteY23" fmla="*/ 289560 h 1100199"/>
                  <a:gd name="connsiteX24" fmla="*/ 166314 w 2117552"/>
                  <a:gd name="connsiteY24" fmla="*/ 213360 h 1100199"/>
                  <a:gd name="connsiteX25" fmla="*/ 67730 w 2117552"/>
                  <a:gd name="connsiteY25" fmla="*/ 154781 h 1100199"/>
                  <a:gd name="connsiteX0" fmla="*/ 310 w 2096328"/>
                  <a:gd name="connsiteY0" fmla="*/ 0 h 1100199"/>
                  <a:gd name="connsiteX1" fmla="*/ 160330 w 2096328"/>
                  <a:gd name="connsiteY1" fmla="*/ 205740 h 1100199"/>
                  <a:gd name="connsiteX2" fmla="*/ 815650 w 2096328"/>
                  <a:gd name="connsiteY2" fmla="*/ 91440 h 1100199"/>
                  <a:gd name="connsiteX3" fmla="*/ 1425250 w 2096328"/>
                  <a:gd name="connsiteY3" fmla="*/ 289560 h 1100199"/>
                  <a:gd name="connsiteX4" fmla="*/ 1935790 w 2096328"/>
                  <a:gd name="connsiteY4" fmla="*/ 160020 h 1100199"/>
                  <a:gd name="connsiteX5" fmla="*/ 2088190 w 2096328"/>
                  <a:gd name="connsiteY5" fmla="*/ 7620 h 1100199"/>
                  <a:gd name="connsiteX6" fmla="*/ 2019610 w 2096328"/>
                  <a:gd name="connsiteY6" fmla="*/ 114300 h 1100199"/>
                  <a:gd name="connsiteX7" fmla="*/ 2034850 w 2096328"/>
                  <a:gd name="connsiteY7" fmla="*/ 342900 h 1100199"/>
                  <a:gd name="connsiteX8" fmla="*/ 2050090 w 2096328"/>
                  <a:gd name="connsiteY8" fmla="*/ 541020 h 1100199"/>
                  <a:gd name="connsiteX9" fmla="*/ 2072950 w 2096328"/>
                  <a:gd name="connsiteY9" fmla="*/ 769620 h 1100199"/>
                  <a:gd name="connsiteX10" fmla="*/ 2004370 w 2096328"/>
                  <a:gd name="connsiteY10" fmla="*/ 868680 h 1100199"/>
                  <a:gd name="connsiteX11" fmla="*/ 1981510 w 2096328"/>
                  <a:gd name="connsiteY11" fmla="*/ 960120 h 1100199"/>
                  <a:gd name="connsiteX12" fmla="*/ 2086285 w 2096328"/>
                  <a:gd name="connsiteY12" fmla="*/ 1080612 h 1100199"/>
                  <a:gd name="connsiteX13" fmla="*/ 1973890 w 2096328"/>
                  <a:gd name="connsiteY13" fmla="*/ 975360 h 1100199"/>
                  <a:gd name="connsiteX14" fmla="*/ 1554790 w 2096328"/>
                  <a:gd name="connsiteY14" fmla="*/ 952500 h 1100199"/>
                  <a:gd name="connsiteX15" fmla="*/ 853750 w 2096328"/>
                  <a:gd name="connsiteY15" fmla="*/ 975360 h 1100199"/>
                  <a:gd name="connsiteX16" fmla="*/ 312730 w 2096328"/>
                  <a:gd name="connsiteY16" fmla="*/ 975360 h 1100199"/>
                  <a:gd name="connsiteX17" fmla="*/ 12216 w 2096328"/>
                  <a:gd name="connsiteY17" fmla="*/ 1069657 h 1100199"/>
                  <a:gd name="connsiteX18" fmla="*/ 56507 w 2096328"/>
                  <a:gd name="connsiteY18" fmla="*/ 1015365 h 1100199"/>
                  <a:gd name="connsiteX19" fmla="*/ 38410 w 2096328"/>
                  <a:gd name="connsiteY19" fmla="*/ 838200 h 1100199"/>
                  <a:gd name="connsiteX20" fmla="*/ 15550 w 2096328"/>
                  <a:gd name="connsiteY20" fmla="*/ 670560 h 1100199"/>
                  <a:gd name="connsiteX21" fmla="*/ 46030 w 2096328"/>
                  <a:gd name="connsiteY21" fmla="*/ 434340 h 1100199"/>
                  <a:gd name="connsiteX22" fmla="*/ 145090 w 2096328"/>
                  <a:gd name="connsiteY22" fmla="*/ 289560 h 1100199"/>
                  <a:gd name="connsiteX23" fmla="*/ 145090 w 2096328"/>
                  <a:gd name="connsiteY23" fmla="*/ 213360 h 1100199"/>
                  <a:gd name="connsiteX24" fmla="*/ 46506 w 2096328"/>
                  <a:gd name="connsiteY24" fmla="*/ 154781 h 1100199"/>
                  <a:gd name="connsiteX0" fmla="*/ 35265 w 2131283"/>
                  <a:gd name="connsiteY0" fmla="*/ 0 h 1108129"/>
                  <a:gd name="connsiteX1" fmla="*/ 195285 w 2131283"/>
                  <a:gd name="connsiteY1" fmla="*/ 205740 h 1108129"/>
                  <a:gd name="connsiteX2" fmla="*/ 850605 w 2131283"/>
                  <a:gd name="connsiteY2" fmla="*/ 91440 h 1108129"/>
                  <a:gd name="connsiteX3" fmla="*/ 1460205 w 2131283"/>
                  <a:gd name="connsiteY3" fmla="*/ 289560 h 1108129"/>
                  <a:gd name="connsiteX4" fmla="*/ 1970745 w 2131283"/>
                  <a:gd name="connsiteY4" fmla="*/ 160020 h 1108129"/>
                  <a:gd name="connsiteX5" fmla="*/ 2123145 w 2131283"/>
                  <a:gd name="connsiteY5" fmla="*/ 7620 h 1108129"/>
                  <a:gd name="connsiteX6" fmla="*/ 2054565 w 2131283"/>
                  <a:gd name="connsiteY6" fmla="*/ 114300 h 1108129"/>
                  <a:gd name="connsiteX7" fmla="*/ 2069805 w 2131283"/>
                  <a:gd name="connsiteY7" fmla="*/ 342900 h 1108129"/>
                  <a:gd name="connsiteX8" fmla="*/ 2085045 w 2131283"/>
                  <a:gd name="connsiteY8" fmla="*/ 541020 h 1108129"/>
                  <a:gd name="connsiteX9" fmla="*/ 2107905 w 2131283"/>
                  <a:gd name="connsiteY9" fmla="*/ 769620 h 1108129"/>
                  <a:gd name="connsiteX10" fmla="*/ 2039325 w 2131283"/>
                  <a:gd name="connsiteY10" fmla="*/ 868680 h 1108129"/>
                  <a:gd name="connsiteX11" fmla="*/ 2016465 w 2131283"/>
                  <a:gd name="connsiteY11" fmla="*/ 960120 h 1108129"/>
                  <a:gd name="connsiteX12" fmla="*/ 2121240 w 2131283"/>
                  <a:gd name="connsiteY12" fmla="*/ 1080612 h 1108129"/>
                  <a:gd name="connsiteX13" fmla="*/ 2008845 w 2131283"/>
                  <a:gd name="connsiteY13" fmla="*/ 975360 h 1108129"/>
                  <a:gd name="connsiteX14" fmla="*/ 1589745 w 2131283"/>
                  <a:gd name="connsiteY14" fmla="*/ 952500 h 1108129"/>
                  <a:gd name="connsiteX15" fmla="*/ 888705 w 2131283"/>
                  <a:gd name="connsiteY15" fmla="*/ 975360 h 1108129"/>
                  <a:gd name="connsiteX16" fmla="*/ 347685 w 2131283"/>
                  <a:gd name="connsiteY16" fmla="*/ 975360 h 1108129"/>
                  <a:gd name="connsiteX17" fmla="*/ 47171 w 2131283"/>
                  <a:gd name="connsiteY17" fmla="*/ 1069657 h 1108129"/>
                  <a:gd name="connsiteX18" fmla="*/ 91462 w 2131283"/>
                  <a:gd name="connsiteY18" fmla="*/ 1015365 h 1108129"/>
                  <a:gd name="connsiteX19" fmla="*/ 73365 w 2131283"/>
                  <a:gd name="connsiteY19" fmla="*/ 838200 h 1108129"/>
                  <a:gd name="connsiteX20" fmla="*/ 50505 w 2131283"/>
                  <a:gd name="connsiteY20" fmla="*/ 670560 h 1108129"/>
                  <a:gd name="connsiteX21" fmla="*/ 80985 w 2131283"/>
                  <a:gd name="connsiteY21" fmla="*/ 434340 h 1108129"/>
                  <a:gd name="connsiteX22" fmla="*/ 180045 w 2131283"/>
                  <a:gd name="connsiteY22" fmla="*/ 289560 h 1108129"/>
                  <a:gd name="connsiteX23" fmla="*/ 180045 w 2131283"/>
                  <a:gd name="connsiteY23" fmla="*/ 213360 h 1108129"/>
                  <a:gd name="connsiteX24" fmla="*/ 81461 w 2131283"/>
                  <a:gd name="connsiteY24" fmla="*/ 154781 h 1108129"/>
                  <a:gd name="connsiteX0" fmla="*/ 11659 w 2107677"/>
                  <a:gd name="connsiteY0" fmla="*/ 0 h 1100199"/>
                  <a:gd name="connsiteX1" fmla="*/ 171679 w 2107677"/>
                  <a:gd name="connsiteY1" fmla="*/ 205740 h 1100199"/>
                  <a:gd name="connsiteX2" fmla="*/ 826999 w 2107677"/>
                  <a:gd name="connsiteY2" fmla="*/ 91440 h 1100199"/>
                  <a:gd name="connsiteX3" fmla="*/ 1436599 w 2107677"/>
                  <a:gd name="connsiteY3" fmla="*/ 289560 h 1100199"/>
                  <a:gd name="connsiteX4" fmla="*/ 1947139 w 2107677"/>
                  <a:gd name="connsiteY4" fmla="*/ 160020 h 1100199"/>
                  <a:gd name="connsiteX5" fmla="*/ 2099539 w 2107677"/>
                  <a:gd name="connsiteY5" fmla="*/ 7620 h 1100199"/>
                  <a:gd name="connsiteX6" fmla="*/ 2030959 w 2107677"/>
                  <a:gd name="connsiteY6" fmla="*/ 114300 h 1100199"/>
                  <a:gd name="connsiteX7" fmla="*/ 2046199 w 2107677"/>
                  <a:gd name="connsiteY7" fmla="*/ 342900 h 1100199"/>
                  <a:gd name="connsiteX8" fmla="*/ 2061439 w 2107677"/>
                  <a:gd name="connsiteY8" fmla="*/ 541020 h 1100199"/>
                  <a:gd name="connsiteX9" fmla="*/ 2084299 w 2107677"/>
                  <a:gd name="connsiteY9" fmla="*/ 769620 h 1100199"/>
                  <a:gd name="connsiteX10" fmla="*/ 2015719 w 2107677"/>
                  <a:gd name="connsiteY10" fmla="*/ 868680 h 1100199"/>
                  <a:gd name="connsiteX11" fmla="*/ 1992859 w 2107677"/>
                  <a:gd name="connsiteY11" fmla="*/ 960120 h 1100199"/>
                  <a:gd name="connsiteX12" fmla="*/ 2097634 w 2107677"/>
                  <a:gd name="connsiteY12" fmla="*/ 1080612 h 1100199"/>
                  <a:gd name="connsiteX13" fmla="*/ 1985239 w 2107677"/>
                  <a:gd name="connsiteY13" fmla="*/ 975360 h 1100199"/>
                  <a:gd name="connsiteX14" fmla="*/ 1566139 w 2107677"/>
                  <a:gd name="connsiteY14" fmla="*/ 952500 h 1100199"/>
                  <a:gd name="connsiteX15" fmla="*/ 865099 w 2107677"/>
                  <a:gd name="connsiteY15" fmla="*/ 975360 h 1100199"/>
                  <a:gd name="connsiteX16" fmla="*/ 324079 w 2107677"/>
                  <a:gd name="connsiteY16" fmla="*/ 975360 h 1100199"/>
                  <a:gd name="connsiteX17" fmla="*/ 52140 w 2107677"/>
                  <a:gd name="connsiteY17" fmla="*/ 1048226 h 1100199"/>
                  <a:gd name="connsiteX18" fmla="*/ 67856 w 2107677"/>
                  <a:gd name="connsiteY18" fmla="*/ 1015365 h 1100199"/>
                  <a:gd name="connsiteX19" fmla="*/ 49759 w 2107677"/>
                  <a:gd name="connsiteY19" fmla="*/ 838200 h 1100199"/>
                  <a:gd name="connsiteX20" fmla="*/ 26899 w 2107677"/>
                  <a:gd name="connsiteY20" fmla="*/ 670560 h 1100199"/>
                  <a:gd name="connsiteX21" fmla="*/ 57379 w 2107677"/>
                  <a:gd name="connsiteY21" fmla="*/ 434340 h 1100199"/>
                  <a:gd name="connsiteX22" fmla="*/ 156439 w 2107677"/>
                  <a:gd name="connsiteY22" fmla="*/ 289560 h 1100199"/>
                  <a:gd name="connsiteX23" fmla="*/ 156439 w 2107677"/>
                  <a:gd name="connsiteY23" fmla="*/ 213360 h 1100199"/>
                  <a:gd name="connsiteX24" fmla="*/ 57855 w 2107677"/>
                  <a:gd name="connsiteY24" fmla="*/ 154781 h 1100199"/>
                  <a:gd name="connsiteX0" fmla="*/ 13766 w 2109784"/>
                  <a:gd name="connsiteY0" fmla="*/ 0 h 1100199"/>
                  <a:gd name="connsiteX1" fmla="*/ 173786 w 2109784"/>
                  <a:gd name="connsiteY1" fmla="*/ 205740 h 1100199"/>
                  <a:gd name="connsiteX2" fmla="*/ 829106 w 2109784"/>
                  <a:gd name="connsiteY2" fmla="*/ 91440 h 1100199"/>
                  <a:gd name="connsiteX3" fmla="*/ 1438706 w 2109784"/>
                  <a:gd name="connsiteY3" fmla="*/ 289560 h 1100199"/>
                  <a:gd name="connsiteX4" fmla="*/ 1949246 w 2109784"/>
                  <a:gd name="connsiteY4" fmla="*/ 160020 h 1100199"/>
                  <a:gd name="connsiteX5" fmla="*/ 2101646 w 2109784"/>
                  <a:gd name="connsiteY5" fmla="*/ 7620 h 1100199"/>
                  <a:gd name="connsiteX6" fmla="*/ 2033066 w 2109784"/>
                  <a:gd name="connsiteY6" fmla="*/ 114300 h 1100199"/>
                  <a:gd name="connsiteX7" fmla="*/ 2048306 w 2109784"/>
                  <a:gd name="connsiteY7" fmla="*/ 342900 h 1100199"/>
                  <a:gd name="connsiteX8" fmla="*/ 2063546 w 2109784"/>
                  <a:gd name="connsiteY8" fmla="*/ 541020 h 1100199"/>
                  <a:gd name="connsiteX9" fmla="*/ 2086406 w 2109784"/>
                  <a:gd name="connsiteY9" fmla="*/ 769620 h 1100199"/>
                  <a:gd name="connsiteX10" fmla="*/ 2017826 w 2109784"/>
                  <a:gd name="connsiteY10" fmla="*/ 868680 h 1100199"/>
                  <a:gd name="connsiteX11" fmla="*/ 1994966 w 2109784"/>
                  <a:gd name="connsiteY11" fmla="*/ 960120 h 1100199"/>
                  <a:gd name="connsiteX12" fmla="*/ 2099741 w 2109784"/>
                  <a:gd name="connsiteY12" fmla="*/ 1080612 h 1100199"/>
                  <a:gd name="connsiteX13" fmla="*/ 1987346 w 2109784"/>
                  <a:gd name="connsiteY13" fmla="*/ 975360 h 1100199"/>
                  <a:gd name="connsiteX14" fmla="*/ 1568246 w 2109784"/>
                  <a:gd name="connsiteY14" fmla="*/ 952500 h 1100199"/>
                  <a:gd name="connsiteX15" fmla="*/ 867206 w 2109784"/>
                  <a:gd name="connsiteY15" fmla="*/ 975360 h 1100199"/>
                  <a:gd name="connsiteX16" fmla="*/ 326186 w 2109784"/>
                  <a:gd name="connsiteY16" fmla="*/ 975360 h 1100199"/>
                  <a:gd name="connsiteX17" fmla="*/ 54247 w 2109784"/>
                  <a:gd name="connsiteY17" fmla="*/ 1048226 h 1100199"/>
                  <a:gd name="connsiteX18" fmla="*/ 69963 w 2109784"/>
                  <a:gd name="connsiteY18" fmla="*/ 1015365 h 1100199"/>
                  <a:gd name="connsiteX19" fmla="*/ 51866 w 2109784"/>
                  <a:gd name="connsiteY19" fmla="*/ 838200 h 1100199"/>
                  <a:gd name="connsiteX20" fmla="*/ 29006 w 2109784"/>
                  <a:gd name="connsiteY20" fmla="*/ 670560 h 1100199"/>
                  <a:gd name="connsiteX21" fmla="*/ 59486 w 2109784"/>
                  <a:gd name="connsiteY21" fmla="*/ 434340 h 1100199"/>
                  <a:gd name="connsiteX22" fmla="*/ 158546 w 2109784"/>
                  <a:gd name="connsiteY22" fmla="*/ 289560 h 1100199"/>
                  <a:gd name="connsiteX23" fmla="*/ 158546 w 2109784"/>
                  <a:gd name="connsiteY23" fmla="*/ 213360 h 1100199"/>
                  <a:gd name="connsiteX24" fmla="*/ 59962 w 2109784"/>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107970 w 2116108"/>
                  <a:gd name="connsiteY5" fmla="*/ 7620 h 1100199"/>
                  <a:gd name="connsiteX6" fmla="*/ 2039390 w 2116108"/>
                  <a:gd name="connsiteY6" fmla="*/ 114300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43614"/>
                  <a:gd name="connsiteY0" fmla="*/ 36011 h 1136210"/>
                  <a:gd name="connsiteX1" fmla="*/ 180110 w 2143614"/>
                  <a:gd name="connsiteY1" fmla="*/ 241751 h 1136210"/>
                  <a:gd name="connsiteX2" fmla="*/ 835430 w 2143614"/>
                  <a:gd name="connsiteY2" fmla="*/ 127451 h 1136210"/>
                  <a:gd name="connsiteX3" fmla="*/ 1445030 w 2143614"/>
                  <a:gd name="connsiteY3" fmla="*/ 325571 h 1136210"/>
                  <a:gd name="connsiteX4" fmla="*/ 1955570 w 2143614"/>
                  <a:gd name="connsiteY4" fmla="*/ 196031 h 1136210"/>
                  <a:gd name="connsiteX5" fmla="*/ 2107970 w 2143614"/>
                  <a:gd name="connsiteY5" fmla="*/ 43631 h 1136210"/>
                  <a:gd name="connsiteX6" fmla="*/ 2039390 w 2143614"/>
                  <a:gd name="connsiteY6" fmla="*/ 150311 h 1136210"/>
                  <a:gd name="connsiteX7" fmla="*/ 2054630 w 2143614"/>
                  <a:gd name="connsiteY7" fmla="*/ 378911 h 1136210"/>
                  <a:gd name="connsiteX8" fmla="*/ 2069870 w 2143614"/>
                  <a:gd name="connsiteY8" fmla="*/ 577031 h 1136210"/>
                  <a:gd name="connsiteX9" fmla="*/ 2092730 w 2143614"/>
                  <a:gd name="connsiteY9" fmla="*/ 805631 h 1136210"/>
                  <a:gd name="connsiteX10" fmla="*/ 2024150 w 2143614"/>
                  <a:gd name="connsiteY10" fmla="*/ 904691 h 1136210"/>
                  <a:gd name="connsiteX11" fmla="*/ 2001290 w 2143614"/>
                  <a:gd name="connsiteY11" fmla="*/ 996131 h 1136210"/>
                  <a:gd name="connsiteX12" fmla="*/ 2106065 w 2143614"/>
                  <a:gd name="connsiteY12" fmla="*/ 1116623 h 1136210"/>
                  <a:gd name="connsiteX13" fmla="*/ 1993670 w 2143614"/>
                  <a:gd name="connsiteY13" fmla="*/ 1011371 h 1136210"/>
                  <a:gd name="connsiteX14" fmla="*/ 1574570 w 2143614"/>
                  <a:gd name="connsiteY14" fmla="*/ 988511 h 1136210"/>
                  <a:gd name="connsiteX15" fmla="*/ 873530 w 2143614"/>
                  <a:gd name="connsiteY15" fmla="*/ 1011371 h 1136210"/>
                  <a:gd name="connsiteX16" fmla="*/ 332510 w 2143614"/>
                  <a:gd name="connsiteY16" fmla="*/ 1011371 h 1136210"/>
                  <a:gd name="connsiteX17" fmla="*/ 60571 w 2143614"/>
                  <a:gd name="connsiteY17" fmla="*/ 1084237 h 1136210"/>
                  <a:gd name="connsiteX18" fmla="*/ 76287 w 2143614"/>
                  <a:gd name="connsiteY18" fmla="*/ 1051376 h 1136210"/>
                  <a:gd name="connsiteX19" fmla="*/ 58190 w 2143614"/>
                  <a:gd name="connsiteY19" fmla="*/ 874211 h 1136210"/>
                  <a:gd name="connsiteX20" fmla="*/ 35330 w 2143614"/>
                  <a:gd name="connsiteY20" fmla="*/ 706571 h 1136210"/>
                  <a:gd name="connsiteX21" fmla="*/ 65810 w 2143614"/>
                  <a:gd name="connsiteY21" fmla="*/ 470351 h 1136210"/>
                  <a:gd name="connsiteX22" fmla="*/ 164870 w 2143614"/>
                  <a:gd name="connsiteY22" fmla="*/ 325571 h 1136210"/>
                  <a:gd name="connsiteX23" fmla="*/ 164870 w 2143614"/>
                  <a:gd name="connsiteY23" fmla="*/ 249371 h 1136210"/>
                  <a:gd name="connsiteX24" fmla="*/ 66286 w 2143614"/>
                  <a:gd name="connsiteY24" fmla="*/ 190792 h 1136210"/>
                  <a:gd name="connsiteX0" fmla="*/ 20090 w 2116108"/>
                  <a:gd name="connsiteY0" fmla="*/ 3711 h 1103910"/>
                  <a:gd name="connsiteX1" fmla="*/ 180110 w 2116108"/>
                  <a:gd name="connsiteY1" fmla="*/ 209451 h 1103910"/>
                  <a:gd name="connsiteX2" fmla="*/ 835430 w 2116108"/>
                  <a:gd name="connsiteY2" fmla="*/ 95151 h 1103910"/>
                  <a:gd name="connsiteX3" fmla="*/ 1445030 w 2116108"/>
                  <a:gd name="connsiteY3" fmla="*/ 293271 h 1103910"/>
                  <a:gd name="connsiteX4" fmla="*/ 1955570 w 2116108"/>
                  <a:gd name="connsiteY4" fmla="*/ 163731 h 1103910"/>
                  <a:gd name="connsiteX5" fmla="*/ 2067489 w 2116108"/>
                  <a:gd name="connsiteY5" fmla="*/ 49431 h 1103910"/>
                  <a:gd name="connsiteX6" fmla="*/ 2039390 w 2116108"/>
                  <a:gd name="connsiteY6" fmla="*/ 118011 h 1103910"/>
                  <a:gd name="connsiteX7" fmla="*/ 2054630 w 2116108"/>
                  <a:gd name="connsiteY7" fmla="*/ 346611 h 1103910"/>
                  <a:gd name="connsiteX8" fmla="*/ 2069870 w 2116108"/>
                  <a:gd name="connsiteY8" fmla="*/ 544731 h 1103910"/>
                  <a:gd name="connsiteX9" fmla="*/ 2092730 w 2116108"/>
                  <a:gd name="connsiteY9" fmla="*/ 773331 h 1103910"/>
                  <a:gd name="connsiteX10" fmla="*/ 2024150 w 2116108"/>
                  <a:gd name="connsiteY10" fmla="*/ 872391 h 1103910"/>
                  <a:gd name="connsiteX11" fmla="*/ 2001290 w 2116108"/>
                  <a:gd name="connsiteY11" fmla="*/ 963831 h 1103910"/>
                  <a:gd name="connsiteX12" fmla="*/ 2106065 w 2116108"/>
                  <a:gd name="connsiteY12" fmla="*/ 1084323 h 1103910"/>
                  <a:gd name="connsiteX13" fmla="*/ 1993670 w 2116108"/>
                  <a:gd name="connsiteY13" fmla="*/ 979071 h 1103910"/>
                  <a:gd name="connsiteX14" fmla="*/ 1574570 w 2116108"/>
                  <a:gd name="connsiteY14" fmla="*/ 956211 h 1103910"/>
                  <a:gd name="connsiteX15" fmla="*/ 873530 w 2116108"/>
                  <a:gd name="connsiteY15" fmla="*/ 979071 h 1103910"/>
                  <a:gd name="connsiteX16" fmla="*/ 332510 w 2116108"/>
                  <a:gd name="connsiteY16" fmla="*/ 979071 h 1103910"/>
                  <a:gd name="connsiteX17" fmla="*/ 60571 w 2116108"/>
                  <a:gd name="connsiteY17" fmla="*/ 1051937 h 1103910"/>
                  <a:gd name="connsiteX18" fmla="*/ 76287 w 2116108"/>
                  <a:gd name="connsiteY18" fmla="*/ 1019076 h 1103910"/>
                  <a:gd name="connsiteX19" fmla="*/ 58190 w 2116108"/>
                  <a:gd name="connsiteY19" fmla="*/ 841911 h 1103910"/>
                  <a:gd name="connsiteX20" fmla="*/ 35330 w 2116108"/>
                  <a:gd name="connsiteY20" fmla="*/ 674271 h 1103910"/>
                  <a:gd name="connsiteX21" fmla="*/ 65810 w 2116108"/>
                  <a:gd name="connsiteY21" fmla="*/ 438051 h 1103910"/>
                  <a:gd name="connsiteX22" fmla="*/ 164870 w 2116108"/>
                  <a:gd name="connsiteY22" fmla="*/ 293271 h 1103910"/>
                  <a:gd name="connsiteX23" fmla="*/ 164870 w 2116108"/>
                  <a:gd name="connsiteY23" fmla="*/ 217071 h 1103910"/>
                  <a:gd name="connsiteX24" fmla="*/ 66286 w 2116108"/>
                  <a:gd name="connsiteY24" fmla="*/ 158492 h 1103910"/>
                  <a:gd name="connsiteX0" fmla="*/ 20090 w 2116108"/>
                  <a:gd name="connsiteY0" fmla="*/ 14163 h 1114362"/>
                  <a:gd name="connsiteX1" fmla="*/ 180110 w 2116108"/>
                  <a:gd name="connsiteY1" fmla="*/ 219903 h 1114362"/>
                  <a:gd name="connsiteX2" fmla="*/ 835430 w 2116108"/>
                  <a:gd name="connsiteY2" fmla="*/ 105603 h 1114362"/>
                  <a:gd name="connsiteX3" fmla="*/ 1445030 w 2116108"/>
                  <a:gd name="connsiteY3" fmla="*/ 303723 h 1114362"/>
                  <a:gd name="connsiteX4" fmla="*/ 1955570 w 2116108"/>
                  <a:gd name="connsiteY4" fmla="*/ 174183 h 1114362"/>
                  <a:gd name="connsiteX5" fmla="*/ 2067489 w 2116108"/>
                  <a:gd name="connsiteY5" fmla="*/ 59883 h 1114362"/>
                  <a:gd name="connsiteX6" fmla="*/ 2039390 w 2116108"/>
                  <a:gd name="connsiteY6" fmla="*/ 128463 h 1114362"/>
                  <a:gd name="connsiteX7" fmla="*/ 2054630 w 2116108"/>
                  <a:gd name="connsiteY7" fmla="*/ 357063 h 1114362"/>
                  <a:gd name="connsiteX8" fmla="*/ 2069870 w 2116108"/>
                  <a:gd name="connsiteY8" fmla="*/ 555183 h 1114362"/>
                  <a:gd name="connsiteX9" fmla="*/ 2092730 w 2116108"/>
                  <a:gd name="connsiteY9" fmla="*/ 783783 h 1114362"/>
                  <a:gd name="connsiteX10" fmla="*/ 2024150 w 2116108"/>
                  <a:gd name="connsiteY10" fmla="*/ 882843 h 1114362"/>
                  <a:gd name="connsiteX11" fmla="*/ 2001290 w 2116108"/>
                  <a:gd name="connsiteY11" fmla="*/ 974283 h 1114362"/>
                  <a:gd name="connsiteX12" fmla="*/ 2106065 w 2116108"/>
                  <a:gd name="connsiteY12" fmla="*/ 1094775 h 1114362"/>
                  <a:gd name="connsiteX13" fmla="*/ 1993670 w 2116108"/>
                  <a:gd name="connsiteY13" fmla="*/ 989523 h 1114362"/>
                  <a:gd name="connsiteX14" fmla="*/ 1574570 w 2116108"/>
                  <a:gd name="connsiteY14" fmla="*/ 966663 h 1114362"/>
                  <a:gd name="connsiteX15" fmla="*/ 873530 w 2116108"/>
                  <a:gd name="connsiteY15" fmla="*/ 989523 h 1114362"/>
                  <a:gd name="connsiteX16" fmla="*/ 332510 w 2116108"/>
                  <a:gd name="connsiteY16" fmla="*/ 989523 h 1114362"/>
                  <a:gd name="connsiteX17" fmla="*/ 60571 w 2116108"/>
                  <a:gd name="connsiteY17" fmla="*/ 1062389 h 1114362"/>
                  <a:gd name="connsiteX18" fmla="*/ 76287 w 2116108"/>
                  <a:gd name="connsiteY18" fmla="*/ 1029528 h 1114362"/>
                  <a:gd name="connsiteX19" fmla="*/ 58190 w 2116108"/>
                  <a:gd name="connsiteY19" fmla="*/ 852363 h 1114362"/>
                  <a:gd name="connsiteX20" fmla="*/ 35330 w 2116108"/>
                  <a:gd name="connsiteY20" fmla="*/ 684723 h 1114362"/>
                  <a:gd name="connsiteX21" fmla="*/ 65810 w 2116108"/>
                  <a:gd name="connsiteY21" fmla="*/ 448503 h 1114362"/>
                  <a:gd name="connsiteX22" fmla="*/ 164870 w 2116108"/>
                  <a:gd name="connsiteY22" fmla="*/ 303723 h 1114362"/>
                  <a:gd name="connsiteX23" fmla="*/ 164870 w 2116108"/>
                  <a:gd name="connsiteY23" fmla="*/ 227523 h 1114362"/>
                  <a:gd name="connsiteX24" fmla="*/ 66286 w 2116108"/>
                  <a:gd name="connsiteY24" fmla="*/ 168944 h 1114362"/>
                  <a:gd name="connsiteX0" fmla="*/ 20090 w 2116108"/>
                  <a:gd name="connsiteY0" fmla="*/ 14163 h 1114362"/>
                  <a:gd name="connsiteX1" fmla="*/ 180110 w 2116108"/>
                  <a:gd name="connsiteY1" fmla="*/ 219903 h 1114362"/>
                  <a:gd name="connsiteX2" fmla="*/ 835430 w 2116108"/>
                  <a:gd name="connsiteY2" fmla="*/ 105603 h 1114362"/>
                  <a:gd name="connsiteX3" fmla="*/ 1445030 w 2116108"/>
                  <a:gd name="connsiteY3" fmla="*/ 303723 h 1114362"/>
                  <a:gd name="connsiteX4" fmla="*/ 1955570 w 2116108"/>
                  <a:gd name="connsiteY4" fmla="*/ 174183 h 1114362"/>
                  <a:gd name="connsiteX5" fmla="*/ 2067489 w 2116108"/>
                  <a:gd name="connsiteY5" fmla="*/ 59883 h 1114362"/>
                  <a:gd name="connsiteX6" fmla="*/ 2039390 w 2116108"/>
                  <a:gd name="connsiteY6" fmla="*/ 128463 h 1114362"/>
                  <a:gd name="connsiteX7" fmla="*/ 2054630 w 2116108"/>
                  <a:gd name="connsiteY7" fmla="*/ 357063 h 1114362"/>
                  <a:gd name="connsiteX8" fmla="*/ 2069870 w 2116108"/>
                  <a:gd name="connsiteY8" fmla="*/ 555183 h 1114362"/>
                  <a:gd name="connsiteX9" fmla="*/ 2092730 w 2116108"/>
                  <a:gd name="connsiteY9" fmla="*/ 783783 h 1114362"/>
                  <a:gd name="connsiteX10" fmla="*/ 2024150 w 2116108"/>
                  <a:gd name="connsiteY10" fmla="*/ 882843 h 1114362"/>
                  <a:gd name="connsiteX11" fmla="*/ 2001290 w 2116108"/>
                  <a:gd name="connsiteY11" fmla="*/ 974283 h 1114362"/>
                  <a:gd name="connsiteX12" fmla="*/ 2106065 w 2116108"/>
                  <a:gd name="connsiteY12" fmla="*/ 1094775 h 1114362"/>
                  <a:gd name="connsiteX13" fmla="*/ 1993670 w 2116108"/>
                  <a:gd name="connsiteY13" fmla="*/ 989523 h 1114362"/>
                  <a:gd name="connsiteX14" fmla="*/ 1574570 w 2116108"/>
                  <a:gd name="connsiteY14" fmla="*/ 966663 h 1114362"/>
                  <a:gd name="connsiteX15" fmla="*/ 873530 w 2116108"/>
                  <a:gd name="connsiteY15" fmla="*/ 989523 h 1114362"/>
                  <a:gd name="connsiteX16" fmla="*/ 332510 w 2116108"/>
                  <a:gd name="connsiteY16" fmla="*/ 989523 h 1114362"/>
                  <a:gd name="connsiteX17" fmla="*/ 60571 w 2116108"/>
                  <a:gd name="connsiteY17" fmla="*/ 1062389 h 1114362"/>
                  <a:gd name="connsiteX18" fmla="*/ 76287 w 2116108"/>
                  <a:gd name="connsiteY18" fmla="*/ 1029528 h 1114362"/>
                  <a:gd name="connsiteX19" fmla="*/ 58190 w 2116108"/>
                  <a:gd name="connsiteY19" fmla="*/ 852363 h 1114362"/>
                  <a:gd name="connsiteX20" fmla="*/ 35330 w 2116108"/>
                  <a:gd name="connsiteY20" fmla="*/ 684723 h 1114362"/>
                  <a:gd name="connsiteX21" fmla="*/ 65810 w 2116108"/>
                  <a:gd name="connsiteY21" fmla="*/ 448503 h 1114362"/>
                  <a:gd name="connsiteX22" fmla="*/ 164870 w 2116108"/>
                  <a:gd name="connsiteY22" fmla="*/ 303723 h 1114362"/>
                  <a:gd name="connsiteX23" fmla="*/ 164870 w 2116108"/>
                  <a:gd name="connsiteY23" fmla="*/ 227523 h 1114362"/>
                  <a:gd name="connsiteX24" fmla="*/ 66286 w 2116108"/>
                  <a:gd name="connsiteY24" fmla="*/ 168944 h 1114362"/>
                  <a:gd name="connsiteX0" fmla="*/ 20090 w 2116108"/>
                  <a:gd name="connsiteY0" fmla="*/ 14163 h 1114362"/>
                  <a:gd name="connsiteX1" fmla="*/ 180110 w 2116108"/>
                  <a:gd name="connsiteY1" fmla="*/ 219903 h 1114362"/>
                  <a:gd name="connsiteX2" fmla="*/ 835430 w 2116108"/>
                  <a:gd name="connsiteY2" fmla="*/ 105603 h 1114362"/>
                  <a:gd name="connsiteX3" fmla="*/ 1445030 w 2116108"/>
                  <a:gd name="connsiteY3" fmla="*/ 303723 h 1114362"/>
                  <a:gd name="connsiteX4" fmla="*/ 1955570 w 2116108"/>
                  <a:gd name="connsiteY4" fmla="*/ 174183 h 1114362"/>
                  <a:gd name="connsiteX5" fmla="*/ 2067489 w 2116108"/>
                  <a:gd name="connsiteY5" fmla="*/ 59883 h 1114362"/>
                  <a:gd name="connsiteX6" fmla="*/ 2039390 w 2116108"/>
                  <a:gd name="connsiteY6" fmla="*/ 128463 h 1114362"/>
                  <a:gd name="connsiteX7" fmla="*/ 2054630 w 2116108"/>
                  <a:gd name="connsiteY7" fmla="*/ 357063 h 1114362"/>
                  <a:gd name="connsiteX8" fmla="*/ 2069870 w 2116108"/>
                  <a:gd name="connsiteY8" fmla="*/ 555183 h 1114362"/>
                  <a:gd name="connsiteX9" fmla="*/ 2092730 w 2116108"/>
                  <a:gd name="connsiteY9" fmla="*/ 783783 h 1114362"/>
                  <a:gd name="connsiteX10" fmla="*/ 2024150 w 2116108"/>
                  <a:gd name="connsiteY10" fmla="*/ 882843 h 1114362"/>
                  <a:gd name="connsiteX11" fmla="*/ 2001290 w 2116108"/>
                  <a:gd name="connsiteY11" fmla="*/ 974283 h 1114362"/>
                  <a:gd name="connsiteX12" fmla="*/ 2106065 w 2116108"/>
                  <a:gd name="connsiteY12" fmla="*/ 1094775 h 1114362"/>
                  <a:gd name="connsiteX13" fmla="*/ 1993670 w 2116108"/>
                  <a:gd name="connsiteY13" fmla="*/ 989523 h 1114362"/>
                  <a:gd name="connsiteX14" fmla="*/ 1574570 w 2116108"/>
                  <a:gd name="connsiteY14" fmla="*/ 966663 h 1114362"/>
                  <a:gd name="connsiteX15" fmla="*/ 873530 w 2116108"/>
                  <a:gd name="connsiteY15" fmla="*/ 989523 h 1114362"/>
                  <a:gd name="connsiteX16" fmla="*/ 332510 w 2116108"/>
                  <a:gd name="connsiteY16" fmla="*/ 989523 h 1114362"/>
                  <a:gd name="connsiteX17" fmla="*/ 60571 w 2116108"/>
                  <a:gd name="connsiteY17" fmla="*/ 1062389 h 1114362"/>
                  <a:gd name="connsiteX18" fmla="*/ 76287 w 2116108"/>
                  <a:gd name="connsiteY18" fmla="*/ 1029528 h 1114362"/>
                  <a:gd name="connsiteX19" fmla="*/ 58190 w 2116108"/>
                  <a:gd name="connsiteY19" fmla="*/ 852363 h 1114362"/>
                  <a:gd name="connsiteX20" fmla="*/ 35330 w 2116108"/>
                  <a:gd name="connsiteY20" fmla="*/ 684723 h 1114362"/>
                  <a:gd name="connsiteX21" fmla="*/ 65810 w 2116108"/>
                  <a:gd name="connsiteY21" fmla="*/ 448503 h 1114362"/>
                  <a:gd name="connsiteX22" fmla="*/ 164870 w 2116108"/>
                  <a:gd name="connsiteY22" fmla="*/ 303723 h 1114362"/>
                  <a:gd name="connsiteX23" fmla="*/ 164870 w 2116108"/>
                  <a:gd name="connsiteY23" fmla="*/ 227523 h 1114362"/>
                  <a:gd name="connsiteX24" fmla="*/ 66286 w 2116108"/>
                  <a:gd name="connsiteY24" fmla="*/ 168944 h 1114362"/>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9390 w 2116108"/>
                  <a:gd name="connsiteY6" fmla="*/ 114300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9390 w 2116108"/>
                  <a:gd name="connsiteY6" fmla="*/ 114300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4628 w 2116108"/>
                  <a:gd name="connsiteY6" fmla="*/ 97631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4628 w 2116108"/>
                  <a:gd name="connsiteY6" fmla="*/ 97631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4628 w 2116108"/>
                  <a:gd name="connsiteY6" fmla="*/ 97631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16108" h="1100199">
                    <a:moveTo>
                      <a:pt x="20090" y="0"/>
                    </a:moveTo>
                    <a:cubicBezTo>
                      <a:pt x="32155" y="95250"/>
                      <a:pt x="44220" y="190500"/>
                      <a:pt x="180110" y="205740"/>
                    </a:cubicBezTo>
                    <a:cubicBezTo>
                      <a:pt x="316000" y="220980"/>
                      <a:pt x="624610" y="77470"/>
                      <a:pt x="835430" y="91440"/>
                    </a:cubicBezTo>
                    <a:cubicBezTo>
                      <a:pt x="1046250" y="105410"/>
                      <a:pt x="1258340" y="278130"/>
                      <a:pt x="1445030" y="289560"/>
                    </a:cubicBezTo>
                    <a:cubicBezTo>
                      <a:pt x="1631720" y="300990"/>
                      <a:pt x="1889928" y="200660"/>
                      <a:pt x="1955570" y="160020"/>
                    </a:cubicBezTo>
                    <a:cubicBezTo>
                      <a:pt x="2021212" y="119380"/>
                      <a:pt x="2013832" y="96599"/>
                      <a:pt x="2067489" y="45720"/>
                    </a:cubicBezTo>
                    <a:cubicBezTo>
                      <a:pt x="2121146" y="-5159"/>
                      <a:pt x="2036771" y="57626"/>
                      <a:pt x="2034628" y="97631"/>
                    </a:cubicBezTo>
                    <a:cubicBezTo>
                      <a:pt x="2032485" y="137636"/>
                      <a:pt x="2048756" y="269002"/>
                      <a:pt x="2054630" y="342900"/>
                    </a:cubicBezTo>
                    <a:cubicBezTo>
                      <a:pt x="2060504" y="416798"/>
                      <a:pt x="2063520" y="469900"/>
                      <a:pt x="2069870" y="541020"/>
                    </a:cubicBezTo>
                    <a:cubicBezTo>
                      <a:pt x="2076220" y="612140"/>
                      <a:pt x="2100350" y="715010"/>
                      <a:pt x="2092730" y="769620"/>
                    </a:cubicBezTo>
                    <a:cubicBezTo>
                      <a:pt x="2085110" y="824230"/>
                      <a:pt x="2039390" y="836930"/>
                      <a:pt x="2024150" y="868680"/>
                    </a:cubicBezTo>
                    <a:cubicBezTo>
                      <a:pt x="2008910" y="900430"/>
                      <a:pt x="1987638" y="924798"/>
                      <a:pt x="2001290" y="960120"/>
                    </a:cubicBezTo>
                    <a:cubicBezTo>
                      <a:pt x="2014942" y="995442"/>
                      <a:pt x="2071616" y="1006634"/>
                      <a:pt x="2106065" y="1080612"/>
                    </a:cubicBezTo>
                    <a:cubicBezTo>
                      <a:pt x="2140514" y="1154590"/>
                      <a:pt x="2082253" y="996712"/>
                      <a:pt x="1993670" y="975360"/>
                    </a:cubicBezTo>
                    <a:cubicBezTo>
                      <a:pt x="1905088" y="954008"/>
                      <a:pt x="1761260" y="952500"/>
                      <a:pt x="1574570" y="952500"/>
                    </a:cubicBezTo>
                    <a:cubicBezTo>
                      <a:pt x="1387880" y="952500"/>
                      <a:pt x="1080540" y="971550"/>
                      <a:pt x="873530" y="975360"/>
                    </a:cubicBezTo>
                    <a:cubicBezTo>
                      <a:pt x="666520" y="979170"/>
                      <a:pt x="468003" y="963216"/>
                      <a:pt x="332510" y="975360"/>
                    </a:cubicBezTo>
                    <a:cubicBezTo>
                      <a:pt x="197017" y="987504"/>
                      <a:pt x="205668" y="936785"/>
                      <a:pt x="60571" y="1048226"/>
                    </a:cubicBezTo>
                    <a:cubicBezTo>
                      <a:pt x="-84526" y="1159667"/>
                      <a:pt x="76684" y="1050369"/>
                      <a:pt x="76287" y="1015365"/>
                    </a:cubicBezTo>
                    <a:cubicBezTo>
                      <a:pt x="75890" y="980361"/>
                      <a:pt x="65016" y="895667"/>
                      <a:pt x="58190" y="838200"/>
                    </a:cubicBezTo>
                    <a:cubicBezTo>
                      <a:pt x="51364" y="780733"/>
                      <a:pt x="34060" y="737870"/>
                      <a:pt x="35330" y="670560"/>
                    </a:cubicBezTo>
                    <a:cubicBezTo>
                      <a:pt x="36600" y="603250"/>
                      <a:pt x="44220" y="497840"/>
                      <a:pt x="65810" y="434340"/>
                    </a:cubicBezTo>
                    <a:cubicBezTo>
                      <a:pt x="87400" y="370840"/>
                      <a:pt x="148360" y="326390"/>
                      <a:pt x="164870" y="289560"/>
                    </a:cubicBezTo>
                    <a:cubicBezTo>
                      <a:pt x="181380" y="252730"/>
                      <a:pt x="181301" y="235823"/>
                      <a:pt x="164870" y="213360"/>
                    </a:cubicBezTo>
                    <a:cubicBezTo>
                      <a:pt x="148439" y="190897"/>
                      <a:pt x="97878" y="193675"/>
                      <a:pt x="66286" y="154781"/>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cxnSp>
            <p:nvCxnSpPr>
              <p:cNvPr id="23" name="Straight Connector 22"/>
              <p:cNvCxnSpPr>
                <a:stCxn id="20" idx="3"/>
              </p:cNvCxnSpPr>
              <p:nvPr/>
            </p:nvCxnSpPr>
            <p:spPr bwMode="auto">
              <a:xfrm flipH="1">
                <a:off x="5183338" y="3893822"/>
                <a:ext cx="97320" cy="259909"/>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grpSp>
          <p:nvGrpSpPr>
            <p:cNvPr id="104" name="Group 103"/>
            <p:cNvGrpSpPr/>
            <p:nvPr/>
          </p:nvGrpSpPr>
          <p:grpSpPr>
            <a:xfrm>
              <a:off x="3835628" y="3604262"/>
              <a:ext cx="2116108" cy="1100199"/>
              <a:chOff x="3835628" y="3604262"/>
              <a:chExt cx="2116108" cy="1100199"/>
            </a:xfrm>
          </p:grpSpPr>
          <p:sp>
            <p:nvSpPr>
              <p:cNvPr id="105" name="Freeform 104"/>
              <p:cNvSpPr/>
              <p:nvPr/>
            </p:nvSpPr>
            <p:spPr bwMode="auto">
              <a:xfrm>
                <a:off x="3835628" y="3604262"/>
                <a:ext cx="2116108" cy="1100199"/>
              </a:xfrm>
              <a:custGeom>
                <a:avLst/>
                <a:gdLst>
                  <a:gd name="connsiteX0" fmla="*/ 645 w 2090281"/>
                  <a:gd name="connsiteY0" fmla="*/ 0 h 1074719"/>
                  <a:gd name="connsiteX1" fmla="*/ 160665 w 2090281"/>
                  <a:gd name="connsiteY1" fmla="*/ 205740 h 1074719"/>
                  <a:gd name="connsiteX2" fmla="*/ 815985 w 2090281"/>
                  <a:gd name="connsiteY2" fmla="*/ 91440 h 1074719"/>
                  <a:gd name="connsiteX3" fmla="*/ 1425585 w 2090281"/>
                  <a:gd name="connsiteY3" fmla="*/ 289560 h 1074719"/>
                  <a:gd name="connsiteX4" fmla="*/ 1936125 w 2090281"/>
                  <a:gd name="connsiteY4" fmla="*/ 160020 h 1074719"/>
                  <a:gd name="connsiteX5" fmla="*/ 2088525 w 2090281"/>
                  <a:gd name="connsiteY5" fmla="*/ 7620 h 1074719"/>
                  <a:gd name="connsiteX6" fmla="*/ 2019945 w 2090281"/>
                  <a:gd name="connsiteY6" fmla="*/ 114300 h 1074719"/>
                  <a:gd name="connsiteX7" fmla="*/ 2035185 w 2090281"/>
                  <a:gd name="connsiteY7" fmla="*/ 342900 h 1074719"/>
                  <a:gd name="connsiteX8" fmla="*/ 2012325 w 2090281"/>
                  <a:gd name="connsiteY8" fmla="*/ 388620 h 1074719"/>
                  <a:gd name="connsiteX9" fmla="*/ 2050425 w 2090281"/>
                  <a:gd name="connsiteY9" fmla="*/ 541020 h 1074719"/>
                  <a:gd name="connsiteX10" fmla="*/ 2073285 w 2090281"/>
                  <a:gd name="connsiteY10" fmla="*/ 769620 h 1074719"/>
                  <a:gd name="connsiteX11" fmla="*/ 2004705 w 2090281"/>
                  <a:gd name="connsiteY11" fmla="*/ 868680 h 1074719"/>
                  <a:gd name="connsiteX12" fmla="*/ 1981845 w 2090281"/>
                  <a:gd name="connsiteY12" fmla="*/ 960120 h 1074719"/>
                  <a:gd name="connsiteX13" fmla="*/ 2058045 w 2090281"/>
                  <a:gd name="connsiteY13" fmla="*/ 1059180 h 1074719"/>
                  <a:gd name="connsiteX14" fmla="*/ 1974225 w 2090281"/>
                  <a:gd name="connsiteY14" fmla="*/ 975360 h 1074719"/>
                  <a:gd name="connsiteX15" fmla="*/ 1555125 w 2090281"/>
                  <a:gd name="connsiteY15" fmla="*/ 952500 h 1074719"/>
                  <a:gd name="connsiteX16" fmla="*/ 854085 w 2090281"/>
                  <a:gd name="connsiteY16" fmla="*/ 975360 h 1074719"/>
                  <a:gd name="connsiteX17" fmla="*/ 313065 w 2090281"/>
                  <a:gd name="connsiteY17" fmla="*/ 975360 h 1074719"/>
                  <a:gd name="connsiteX18" fmla="*/ 107325 w 2090281"/>
                  <a:gd name="connsiteY18" fmla="*/ 982980 h 1074719"/>
                  <a:gd name="connsiteX19" fmla="*/ 645 w 2090281"/>
                  <a:gd name="connsiteY19" fmla="*/ 1074420 h 1074719"/>
                  <a:gd name="connsiteX20" fmla="*/ 61605 w 2090281"/>
                  <a:gd name="connsiteY20" fmla="*/ 1005840 h 1074719"/>
                  <a:gd name="connsiteX21" fmla="*/ 38745 w 2090281"/>
                  <a:gd name="connsiteY21" fmla="*/ 838200 h 1074719"/>
                  <a:gd name="connsiteX22" fmla="*/ 15885 w 2090281"/>
                  <a:gd name="connsiteY22" fmla="*/ 670560 h 1074719"/>
                  <a:gd name="connsiteX23" fmla="*/ 46365 w 2090281"/>
                  <a:gd name="connsiteY23" fmla="*/ 434340 h 1074719"/>
                  <a:gd name="connsiteX24" fmla="*/ 145425 w 2090281"/>
                  <a:gd name="connsiteY24" fmla="*/ 289560 h 1074719"/>
                  <a:gd name="connsiteX25" fmla="*/ 145425 w 2090281"/>
                  <a:gd name="connsiteY25" fmla="*/ 213360 h 1074719"/>
                  <a:gd name="connsiteX26" fmla="*/ 92085 w 2090281"/>
                  <a:gd name="connsiteY26" fmla="*/ 190500 h 1074719"/>
                  <a:gd name="connsiteX0" fmla="*/ 645 w 2090281"/>
                  <a:gd name="connsiteY0" fmla="*/ 0 h 1074719"/>
                  <a:gd name="connsiteX1" fmla="*/ 160665 w 2090281"/>
                  <a:gd name="connsiteY1" fmla="*/ 205740 h 1074719"/>
                  <a:gd name="connsiteX2" fmla="*/ 815985 w 2090281"/>
                  <a:gd name="connsiteY2" fmla="*/ 91440 h 1074719"/>
                  <a:gd name="connsiteX3" fmla="*/ 1425585 w 2090281"/>
                  <a:gd name="connsiteY3" fmla="*/ 289560 h 1074719"/>
                  <a:gd name="connsiteX4" fmla="*/ 1936125 w 2090281"/>
                  <a:gd name="connsiteY4" fmla="*/ 160020 h 1074719"/>
                  <a:gd name="connsiteX5" fmla="*/ 2088525 w 2090281"/>
                  <a:gd name="connsiteY5" fmla="*/ 7620 h 1074719"/>
                  <a:gd name="connsiteX6" fmla="*/ 2019945 w 2090281"/>
                  <a:gd name="connsiteY6" fmla="*/ 114300 h 1074719"/>
                  <a:gd name="connsiteX7" fmla="*/ 2035185 w 2090281"/>
                  <a:gd name="connsiteY7" fmla="*/ 342900 h 1074719"/>
                  <a:gd name="connsiteX8" fmla="*/ 2050425 w 2090281"/>
                  <a:gd name="connsiteY8" fmla="*/ 541020 h 1074719"/>
                  <a:gd name="connsiteX9" fmla="*/ 2073285 w 2090281"/>
                  <a:gd name="connsiteY9" fmla="*/ 769620 h 1074719"/>
                  <a:gd name="connsiteX10" fmla="*/ 2004705 w 2090281"/>
                  <a:gd name="connsiteY10" fmla="*/ 868680 h 1074719"/>
                  <a:gd name="connsiteX11" fmla="*/ 1981845 w 2090281"/>
                  <a:gd name="connsiteY11" fmla="*/ 960120 h 1074719"/>
                  <a:gd name="connsiteX12" fmla="*/ 2058045 w 2090281"/>
                  <a:gd name="connsiteY12" fmla="*/ 1059180 h 1074719"/>
                  <a:gd name="connsiteX13" fmla="*/ 1974225 w 2090281"/>
                  <a:gd name="connsiteY13" fmla="*/ 975360 h 1074719"/>
                  <a:gd name="connsiteX14" fmla="*/ 1555125 w 2090281"/>
                  <a:gd name="connsiteY14" fmla="*/ 952500 h 1074719"/>
                  <a:gd name="connsiteX15" fmla="*/ 854085 w 2090281"/>
                  <a:gd name="connsiteY15" fmla="*/ 975360 h 1074719"/>
                  <a:gd name="connsiteX16" fmla="*/ 313065 w 2090281"/>
                  <a:gd name="connsiteY16" fmla="*/ 975360 h 1074719"/>
                  <a:gd name="connsiteX17" fmla="*/ 107325 w 2090281"/>
                  <a:gd name="connsiteY17" fmla="*/ 982980 h 1074719"/>
                  <a:gd name="connsiteX18" fmla="*/ 645 w 2090281"/>
                  <a:gd name="connsiteY18" fmla="*/ 1074420 h 1074719"/>
                  <a:gd name="connsiteX19" fmla="*/ 61605 w 2090281"/>
                  <a:gd name="connsiteY19" fmla="*/ 1005840 h 1074719"/>
                  <a:gd name="connsiteX20" fmla="*/ 38745 w 2090281"/>
                  <a:gd name="connsiteY20" fmla="*/ 838200 h 1074719"/>
                  <a:gd name="connsiteX21" fmla="*/ 15885 w 2090281"/>
                  <a:gd name="connsiteY21" fmla="*/ 670560 h 1074719"/>
                  <a:gd name="connsiteX22" fmla="*/ 46365 w 2090281"/>
                  <a:gd name="connsiteY22" fmla="*/ 434340 h 1074719"/>
                  <a:gd name="connsiteX23" fmla="*/ 145425 w 2090281"/>
                  <a:gd name="connsiteY23" fmla="*/ 289560 h 1074719"/>
                  <a:gd name="connsiteX24" fmla="*/ 145425 w 2090281"/>
                  <a:gd name="connsiteY24" fmla="*/ 213360 h 1074719"/>
                  <a:gd name="connsiteX25" fmla="*/ 92085 w 2090281"/>
                  <a:gd name="connsiteY25" fmla="*/ 190500 h 1074719"/>
                  <a:gd name="connsiteX0" fmla="*/ 645 w 2090281"/>
                  <a:gd name="connsiteY0" fmla="*/ 0 h 1074719"/>
                  <a:gd name="connsiteX1" fmla="*/ 160665 w 2090281"/>
                  <a:gd name="connsiteY1" fmla="*/ 205740 h 1074719"/>
                  <a:gd name="connsiteX2" fmla="*/ 815985 w 2090281"/>
                  <a:gd name="connsiteY2" fmla="*/ 91440 h 1074719"/>
                  <a:gd name="connsiteX3" fmla="*/ 1425585 w 2090281"/>
                  <a:gd name="connsiteY3" fmla="*/ 289560 h 1074719"/>
                  <a:gd name="connsiteX4" fmla="*/ 1936125 w 2090281"/>
                  <a:gd name="connsiteY4" fmla="*/ 160020 h 1074719"/>
                  <a:gd name="connsiteX5" fmla="*/ 2088525 w 2090281"/>
                  <a:gd name="connsiteY5" fmla="*/ 7620 h 1074719"/>
                  <a:gd name="connsiteX6" fmla="*/ 2019945 w 2090281"/>
                  <a:gd name="connsiteY6" fmla="*/ 114300 h 1074719"/>
                  <a:gd name="connsiteX7" fmla="*/ 2035185 w 2090281"/>
                  <a:gd name="connsiteY7" fmla="*/ 342900 h 1074719"/>
                  <a:gd name="connsiteX8" fmla="*/ 2050425 w 2090281"/>
                  <a:gd name="connsiteY8" fmla="*/ 541020 h 1074719"/>
                  <a:gd name="connsiteX9" fmla="*/ 2073285 w 2090281"/>
                  <a:gd name="connsiteY9" fmla="*/ 769620 h 1074719"/>
                  <a:gd name="connsiteX10" fmla="*/ 2004705 w 2090281"/>
                  <a:gd name="connsiteY10" fmla="*/ 868680 h 1074719"/>
                  <a:gd name="connsiteX11" fmla="*/ 1981845 w 2090281"/>
                  <a:gd name="connsiteY11" fmla="*/ 960120 h 1074719"/>
                  <a:gd name="connsiteX12" fmla="*/ 2058045 w 2090281"/>
                  <a:gd name="connsiteY12" fmla="*/ 1059180 h 1074719"/>
                  <a:gd name="connsiteX13" fmla="*/ 1974225 w 2090281"/>
                  <a:gd name="connsiteY13" fmla="*/ 975360 h 1074719"/>
                  <a:gd name="connsiteX14" fmla="*/ 1555125 w 2090281"/>
                  <a:gd name="connsiteY14" fmla="*/ 952500 h 1074719"/>
                  <a:gd name="connsiteX15" fmla="*/ 854085 w 2090281"/>
                  <a:gd name="connsiteY15" fmla="*/ 975360 h 1074719"/>
                  <a:gd name="connsiteX16" fmla="*/ 313065 w 2090281"/>
                  <a:gd name="connsiteY16" fmla="*/ 975360 h 1074719"/>
                  <a:gd name="connsiteX17" fmla="*/ 107325 w 2090281"/>
                  <a:gd name="connsiteY17" fmla="*/ 982980 h 1074719"/>
                  <a:gd name="connsiteX18" fmla="*/ 645 w 2090281"/>
                  <a:gd name="connsiteY18" fmla="*/ 1074420 h 1074719"/>
                  <a:gd name="connsiteX19" fmla="*/ 61605 w 2090281"/>
                  <a:gd name="connsiteY19" fmla="*/ 1005840 h 1074719"/>
                  <a:gd name="connsiteX20" fmla="*/ 38745 w 2090281"/>
                  <a:gd name="connsiteY20" fmla="*/ 838200 h 1074719"/>
                  <a:gd name="connsiteX21" fmla="*/ 15885 w 2090281"/>
                  <a:gd name="connsiteY21" fmla="*/ 670560 h 1074719"/>
                  <a:gd name="connsiteX22" fmla="*/ 46365 w 2090281"/>
                  <a:gd name="connsiteY22" fmla="*/ 434340 h 1074719"/>
                  <a:gd name="connsiteX23" fmla="*/ 145425 w 2090281"/>
                  <a:gd name="connsiteY23" fmla="*/ 289560 h 1074719"/>
                  <a:gd name="connsiteX24" fmla="*/ 145425 w 2090281"/>
                  <a:gd name="connsiteY24" fmla="*/ 213360 h 1074719"/>
                  <a:gd name="connsiteX25" fmla="*/ 77797 w 2090281"/>
                  <a:gd name="connsiteY25" fmla="*/ 185737 h 1074719"/>
                  <a:gd name="connsiteX0" fmla="*/ 828 w 2090464"/>
                  <a:gd name="connsiteY0" fmla="*/ 0 h 1075148"/>
                  <a:gd name="connsiteX1" fmla="*/ 160848 w 2090464"/>
                  <a:gd name="connsiteY1" fmla="*/ 205740 h 1075148"/>
                  <a:gd name="connsiteX2" fmla="*/ 816168 w 2090464"/>
                  <a:gd name="connsiteY2" fmla="*/ 91440 h 1075148"/>
                  <a:gd name="connsiteX3" fmla="*/ 1425768 w 2090464"/>
                  <a:gd name="connsiteY3" fmla="*/ 289560 h 1075148"/>
                  <a:gd name="connsiteX4" fmla="*/ 1936308 w 2090464"/>
                  <a:gd name="connsiteY4" fmla="*/ 160020 h 1075148"/>
                  <a:gd name="connsiteX5" fmla="*/ 2088708 w 2090464"/>
                  <a:gd name="connsiteY5" fmla="*/ 7620 h 1075148"/>
                  <a:gd name="connsiteX6" fmla="*/ 2020128 w 2090464"/>
                  <a:gd name="connsiteY6" fmla="*/ 114300 h 1075148"/>
                  <a:gd name="connsiteX7" fmla="*/ 2035368 w 2090464"/>
                  <a:gd name="connsiteY7" fmla="*/ 342900 h 1075148"/>
                  <a:gd name="connsiteX8" fmla="*/ 2050608 w 2090464"/>
                  <a:gd name="connsiteY8" fmla="*/ 541020 h 1075148"/>
                  <a:gd name="connsiteX9" fmla="*/ 2073468 w 2090464"/>
                  <a:gd name="connsiteY9" fmla="*/ 769620 h 1075148"/>
                  <a:gd name="connsiteX10" fmla="*/ 2004888 w 2090464"/>
                  <a:gd name="connsiteY10" fmla="*/ 868680 h 1075148"/>
                  <a:gd name="connsiteX11" fmla="*/ 1982028 w 2090464"/>
                  <a:gd name="connsiteY11" fmla="*/ 960120 h 1075148"/>
                  <a:gd name="connsiteX12" fmla="*/ 2058228 w 2090464"/>
                  <a:gd name="connsiteY12" fmla="*/ 1059180 h 1075148"/>
                  <a:gd name="connsiteX13" fmla="*/ 1974408 w 2090464"/>
                  <a:gd name="connsiteY13" fmla="*/ 975360 h 1075148"/>
                  <a:gd name="connsiteX14" fmla="*/ 1555308 w 2090464"/>
                  <a:gd name="connsiteY14" fmla="*/ 952500 h 1075148"/>
                  <a:gd name="connsiteX15" fmla="*/ 854268 w 2090464"/>
                  <a:gd name="connsiteY15" fmla="*/ 975360 h 1075148"/>
                  <a:gd name="connsiteX16" fmla="*/ 313248 w 2090464"/>
                  <a:gd name="connsiteY16" fmla="*/ 975360 h 1075148"/>
                  <a:gd name="connsiteX17" fmla="*/ 107508 w 2090464"/>
                  <a:gd name="connsiteY17" fmla="*/ 982980 h 1075148"/>
                  <a:gd name="connsiteX18" fmla="*/ 828 w 2090464"/>
                  <a:gd name="connsiteY18" fmla="*/ 1074420 h 1075148"/>
                  <a:gd name="connsiteX19" fmla="*/ 57025 w 2090464"/>
                  <a:gd name="connsiteY19" fmla="*/ 1015365 h 1075148"/>
                  <a:gd name="connsiteX20" fmla="*/ 38928 w 2090464"/>
                  <a:gd name="connsiteY20" fmla="*/ 838200 h 1075148"/>
                  <a:gd name="connsiteX21" fmla="*/ 16068 w 2090464"/>
                  <a:gd name="connsiteY21" fmla="*/ 670560 h 1075148"/>
                  <a:gd name="connsiteX22" fmla="*/ 46548 w 2090464"/>
                  <a:gd name="connsiteY22" fmla="*/ 434340 h 1075148"/>
                  <a:gd name="connsiteX23" fmla="*/ 145608 w 2090464"/>
                  <a:gd name="connsiteY23" fmla="*/ 289560 h 1075148"/>
                  <a:gd name="connsiteX24" fmla="*/ 145608 w 2090464"/>
                  <a:gd name="connsiteY24" fmla="*/ 213360 h 1075148"/>
                  <a:gd name="connsiteX25" fmla="*/ 77980 w 2090464"/>
                  <a:gd name="connsiteY25" fmla="*/ 185737 h 1075148"/>
                  <a:gd name="connsiteX0" fmla="*/ 19714 w 2109350"/>
                  <a:gd name="connsiteY0" fmla="*/ 0 h 1084524"/>
                  <a:gd name="connsiteX1" fmla="*/ 179734 w 2109350"/>
                  <a:gd name="connsiteY1" fmla="*/ 205740 h 1084524"/>
                  <a:gd name="connsiteX2" fmla="*/ 835054 w 2109350"/>
                  <a:gd name="connsiteY2" fmla="*/ 91440 h 1084524"/>
                  <a:gd name="connsiteX3" fmla="*/ 1444654 w 2109350"/>
                  <a:gd name="connsiteY3" fmla="*/ 289560 h 1084524"/>
                  <a:gd name="connsiteX4" fmla="*/ 1955194 w 2109350"/>
                  <a:gd name="connsiteY4" fmla="*/ 160020 h 1084524"/>
                  <a:gd name="connsiteX5" fmla="*/ 2107594 w 2109350"/>
                  <a:gd name="connsiteY5" fmla="*/ 7620 h 1084524"/>
                  <a:gd name="connsiteX6" fmla="*/ 2039014 w 2109350"/>
                  <a:gd name="connsiteY6" fmla="*/ 114300 h 1084524"/>
                  <a:gd name="connsiteX7" fmla="*/ 2054254 w 2109350"/>
                  <a:gd name="connsiteY7" fmla="*/ 342900 h 1084524"/>
                  <a:gd name="connsiteX8" fmla="*/ 2069494 w 2109350"/>
                  <a:gd name="connsiteY8" fmla="*/ 541020 h 1084524"/>
                  <a:gd name="connsiteX9" fmla="*/ 2092354 w 2109350"/>
                  <a:gd name="connsiteY9" fmla="*/ 769620 h 1084524"/>
                  <a:gd name="connsiteX10" fmla="*/ 2023774 w 2109350"/>
                  <a:gd name="connsiteY10" fmla="*/ 868680 h 1084524"/>
                  <a:gd name="connsiteX11" fmla="*/ 2000914 w 2109350"/>
                  <a:gd name="connsiteY11" fmla="*/ 960120 h 1084524"/>
                  <a:gd name="connsiteX12" fmla="*/ 2077114 w 2109350"/>
                  <a:gd name="connsiteY12" fmla="*/ 1059180 h 1084524"/>
                  <a:gd name="connsiteX13" fmla="*/ 1993294 w 2109350"/>
                  <a:gd name="connsiteY13" fmla="*/ 975360 h 1084524"/>
                  <a:gd name="connsiteX14" fmla="*/ 1574194 w 2109350"/>
                  <a:gd name="connsiteY14" fmla="*/ 952500 h 1084524"/>
                  <a:gd name="connsiteX15" fmla="*/ 873154 w 2109350"/>
                  <a:gd name="connsiteY15" fmla="*/ 975360 h 1084524"/>
                  <a:gd name="connsiteX16" fmla="*/ 332134 w 2109350"/>
                  <a:gd name="connsiteY16" fmla="*/ 975360 h 1084524"/>
                  <a:gd name="connsiteX17" fmla="*/ 126394 w 2109350"/>
                  <a:gd name="connsiteY17" fmla="*/ 982980 h 1084524"/>
                  <a:gd name="connsiteX18" fmla="*/ 664 w 2109350"/>
                  <a:gd name="connsiteY18" fmla="*/ 1083945 h 1084524"/>
                  <a:gd name="connsiteX19" fmla="*/ 75911 w 2109350"/>
                  <a:gd name="connsiteY19" fmla="*/ 1015365 h 1084524"/>
                  <a:gd name="connsiteX20" fmla="*/ 57814 w 2109350"/>
                  <a:gd name="connsiteY20" fmla="*/ 838200 h 1084524"/>
                  <a:gd name="connsiteX21" fmla="*/ 34954 w 2109350"/>
                  <a:gd name="connsiteY21" fmla="*/ 670560 h 1084524"/>
                  <a:gd name="connsiteX22" fmla="*/ 65434 w 2109350"/>
                  <a:gd name="connsiteY22" fmla="*/ 434340 h 1084524"/>
                  <a:gd name="connsiteX23" fmla="*/ 164494 w 2109350"/>
                  <a:gd name="connsiteY23" fmla="*/ 289560 h 1084524"/>
                  <a:gd name="connsiteX24" fmla="*/ 164494 w 2109350"/>
                  <a:gd name="connsiteY24" fmla="*/ 213360 h 1084524"/>
                  <a:gd name="connsiteX25" fmla="*/ 96866 w 2109350"/>
                  <a:gd name="connsiteY25" fmla="*/ 185737 h 1084524"/>
                  <a:gd name="connsiteX0" fmla="*/ 24800 w 2114436"/>
                  <a:gd name="connsiteY0" fmla="*/ 0 h 1093791"/>
                  <a:gd name="connsiteX1" fmla="*/ 184820 w 2114436"/>
                  <a:gd name="connsiteY1" fmla="*/ 205740 h 1093791"/>
                  <a:gd name="connsiteX2" fmla="*/ 840140 w 2114436"/>
                  <a:gd name="connsiteY2" fmla="*/ 91440 h 1093791"/>
                  <a:gd name="connsiteX3" fmla="*/ 1449740 w 2114436"/>
                  <a:gd name="connsiteY3" fmla="*/ 289560 h 1093791"/>
                  <a:gd name="connsiteX4" fmla="*/ 1960280 w 2114436"/>
                  <a:gd name="connsiteY4" fmla="*/ 160020 h 1093791"/>
                  <a:gd name="connsiteX5" fmla="*/ 2112680 w 2114436"/>
                  <a:gd name="connsiteY5" fmla="*/ 7620 h 1093791"/>
                  <a:gd name="connsiteX6" fmla="*/ 2044100 w 2114436"/>
                  <a:gd name="connsiteY6" fmla="*/ 114300 h 1093791"/>
                  <a:gd name="connsiteX7" fmla="*/ 2059340 w 2114436"/>
                  <a:gd name="connsiteY7" fmla="*/ 342900 h 1093791"/>
                  <a:gd name="connsiteX8" fmla="*/ 2074580 w 2114436"/>
                  <a:gd name="connsiteY8" fmla="*/ 541020 h 1093791"/>
                  <a:gd name="connsiteX9" fmla="*/ 2097440 w 2114436"/>
                  <a:gd name="connsiteY9" fmla="*/ 769620 h 1093791"/>
                  <a:gd name="connsiteX10" fmla="*/ 2028860 w 2114436"/>
                  <a:gd name="connsiteY10" fmla="*/ 868680 h 1093791"/>
                  <a:gd name="connsiteX11" fmla="*/ 2006000 w 2114436"/>
                  <a:gd name="connsiteY11" fmla="*/ 960120 h 1093791"/>
                  <a:gd name="connsiteX12" fmla="*/ 2082200 w 2114436"/>
                  <a:gd name="connsiteY12" fmla="*/ 1059180 h 1093791"/>
                  <a:gd name="connsiteX13" fmla="*/ 1998380 w 2114436"/>
                  <a:gd name="connsiteY13" fmla="*/ 975360 h 1093791"/>
                  <a:gd name="connsiteX14" fmla="*/ 1579280 w 2114436"/>
                  <a:gd name="connsiteY14" fmla="*/ 952500 h 1093791"/>
                  <a:gd name="connsiteX15" fmla="*/ 878240 w 2114436"/>
                  <a:gd name="connsiteY15" fmla="*/ 975360 h 1093791"/>
                  <a:gd name="connsiteX16" fmla="*/ 337220 w 2114436"/>
                  <a:gd name="connsiteY16" fmla="*/ 975360 h 1093791"/>
                  <a:gd name="connsiteX17" fmla="*/ 131480 w 2114436"/>
                  <a:gd name="connsiteY17" fmla="*/ 982980 h 1093791"/>
                  <a:gd name="connsiteX18" fmla="*/ 5750 w 2114436"/>
                  <a:gd name="connsiteY18" fmla="*/ 1083945 h 1093791"/>
                  <a:gd name="connsiteX19" fmla="*/ 80997 w 2114436"/>
                  <a:gd name="connsiteY19" fmla="*/ 1015365 h 1093791"/>
                  <a:gd name="connsiteX20" fmla="*/ 62900 w 2114436"/>
                  <a:gd name="connsiteY20" fmla="*/ 838200 h 1093791"/>
                  <a:gd name="connsiteX21" fmla="*/ 40040 w 2114436"/>
                  <a:gd name="connsiteY21" fmla="*/ 670560 h 1093791"/>
                  <a:gd name="connsiteX22" fmla="*/ 70520 w 2114436"/>
                  <a:gd name="connsiteY22" fmla="*/ 434340 h 1093791"/>
                  <a:gd name="connsiteX23" fmla="*/ 169580 w 2114436"/>
                  <a:gd name="connsiteY23" fmla="*/ 289560 h 1093791"/>
                  <a:gd name="connsiteX24" fmla="*/ 169580 w 2114436"/>
                  <a:gd name="connsiteY24" fmla="*/ 213360 h 1093791"/>
                  <a:gd name="connsiteX25" fmla="*/ 101952 w 2114436"/>
                  <a:gd name="connsiteY25" fmla="*/ 185737 h 1093791"/>
                  <a:gd name="connsiteX0" fmla="*/ 27051 w 2116687"/>
                  <a:gd name="connsiteY0" fmla="*/ 0 h 1085617"/>
                  <a:gd name="connsiteX1" fmla="*/ 187071 w 2116687"/>
                  <a:gd name="connsiteY1" fmla="*/ 205740 h 1085617"/>
                  <a:gd name="connsiteX2" fmla="*/ 842391 w 2116687"/>
                  <a:gd name="connsiteY2" fmla="*/ 91440 h 1085617"/>
                  <a:gd name="connsiteX3" fmla="*/ 1451991 w 2116687"/>
                  <a:gd name="connsiteY3" fmla="*/ 289560 h 1085617"/>
                  <a:gd name="connsiteX4" fmla="*/ 1962531 w 2116687"/>
                  <a:gd name="connsiteY4" fmla="*/ 160020 h 1085617"/>
                  <a:gd name="connsiteX5" fmla="*/ 2114931 w 2116687"/>
                  <a:gd name="connsiteY5" fmla="*/ 7620 h 1085617"/>
                  <a:gd name="connsiteX6" fmla="*/ 2046351 w 2116687"/>
                  <a:gd name="connsiteY6" fmla="*/ 114300 h 1085617"/>
                  <a:gd name="connsiteX7" fmla="*/ 2061591 w 2116687"/>
                  <a:gd name="connsiteY7" fmla="*/ 342900 h 1085617"/>
                  <a:gd name="connsiteX8" fmla="*/ 2076831 w 2116687"/>
                  <a:gd name="connsiteY8" fmla="*/ 541020 h 1085617"/>
                  <a:gd name="connsiteX9" fmla="*/ 2099691 w 2116687"/>
                  <a:gd name="connsiteY9" fmla="*/ 769620 h 1085617"/>
                  <a:gd name="connsiteX10" fmla="*/ 2031111 w 2116687"/>
                  <a:gd name="connsiteY10" fmla="*/ 868680 h 1085617"/>
                  <a:gd name="connsiteX11" fmla="*/ 2008251 w 2116687"/>
                  <a:gd name="connsiteY11" fmla="*/ 960120 h 1085617"/>
                  <a:gd name="connsiteX12" fmla="*/ 2084451 w 2116687"/>
                  <a:gd name="connsiteY12" fmla="*/ 1059180 h 1085617"/>
                  <a:gd name="connsiteX13" fmla="*/ 2000631 w 2116687"/>
                  <a:gd name="connsiteY13" fmla="*/ 975360 h 1085617"/>
                  <a:gd name="connsiteX14" fmla="*/ 1581531 w 2116687"/>
                  <a:gd name="connsiteY14" fmla="*/ 952500 h 1085617"/>
                  <a:gd name="connsiteX15" fmla="*/ 880491 w 2116687"/>
                  <a:gd name="connsiteY15" fmla="*/ 975360 h 1085617"/>
                  <a:gd name="connsiteX16" fmla="*/ 339471 w 2116687"/>
                  <a:gd name="connsiteY16" fmla="*/ 975360 h 1085617"/>
                  <a:gd name="connsiteX17" fmla="*/ 133731 w 2116687"/>
                  <a:gd name="connsiteY17" fmla="*/ 982980 h 1085617"/>
                  <a:gd name="connsiteX18" fmla="*/ 8001 w 2116687"/>
                  <a:gd name="connsiteY18" fmla="*/ 1083945 h 1085617"/>
                  <a:gd name="connsiteX19" fmla="*/ 83248 w 2116687"/>
                  <a:gd name="connsiteY19" fmla="*/ 1015365 h 1085617"/>
                  <a:gd name="connsiteX20" fmla="*/ 65151 w 2116687"/>
                  <a:gd name="connsiteY20" fmla="*/ 838200 h 1085617"/>
                  <a:gd name="connsiteX21" fmla="*/ 42291 w 2116687"/>
                  <a:gd name="connsiteY21" fmla="*/ 670560 h 1085617"/>
                  <a:gd name="connsiteX22" fmla="*/ 72771 w 2116687"/>
                  <a:gd name="connsiteY22" fmla="*/ 434340 h 1085617"/>
                  <a:gd name="connsiteX23" fmla="*/ 171831 w 2116687"/>
                  <a:gd name="connsiteY23" fmla="*/ 289560 h 1085617"/>
                  <a:gd name="connsiteX24" fmla="*/ 171831 w 2116687"/>
                  <a:gd name="connsiteY24" fmla="*/ 213360 h 1085617"/>
                  <a:gd name="connsiteX25" fmla="*/ 104203 w 2116687"/>
                  <a:gd name="connsiteY25" fmla="*/ 185737 h 1085617"/>
                  <a:gd name="connsiteX0" fmla="*/ 27339 w 2116975"/>
                  <a:gd name="connsiteY0" fmla="*/ 0 h 1085541"/>
                  <a:gd name="connsiteX1" fmla="*/ 187359 w 2116975"/>
                  <a:gd name="connsiteY1" fmla="*/ 205740 h 1085541"/>
                  <a:gd name="connsiteX2" fmla="*/ 842679 w 2116975"/>
                  <a:gd name="connsiteY2" fmla="*/ 91440 h 1085541"/>
                  <a:gd name="connsiteX3" fmla="*/ 1452279 w 2116975"/>
                  <a:gd name="connsiteY3" fmla="*/ 289560 h 1085541"/>
                  <a:gd name="connsiteX4" fmla="*/ 1962819 w 2116975"/>
                  <a:gd name="connsiteY4" fmla="*/ 160020 h 1085541"/>
                  <a:gd name="connsiteX5" fmla="*/ 2115219 w 2116975"/>
                  <a:gd name="connsiteY5" fmla="*/ 7620 h 1085541"/>
                  <a:gd name="connsiteX6" fmla="*/ 2046639 w 2116975"/>
                  <a:gd name="connsiteY6" fmla="*/ 114300 h 1085541"/>
                  <a:gd name="connsiteX7" fmla="*/ 2061879 w 2116975"/>
                  <a:gd name="connsiteY7" fmla="*/ 342900 h 1085541"/>
                  <a:gd name="connsiteX8" fmla="*/ 2077119 w 2116975"/>
                  <a:gd name="connsiteY8" fmla="*/ 541020 h 1085541"/>
                  <a:gd name="connsiteX9" fmla="*/ 2099979 w 2116975"/>
                  <a:gd name="connsiteY9" fmla="*/ 769620 h 1085541"/>
                  <a:gd name="connsiteX10" fmla="*/ 2031399 w 2116975"/>
                  <a:gd name="connsiteY10" fmla="*/ 868680 h 1085541"/>
                  <a:gd name="connsiteX11" fmla="*/ 2008539 w 2116975"/>
                  <a:gd name="connsiteY11" fmla="*/ 960120 h 1085541"/>
                  <a:gd name="connsiteX12" fmla="*/ 2084739 w 2116975"/>
                  <a:gd name="connsiteY12" fmla="*/ 1059180 h 1085541"/>
                  <a:gd name="connsiteX13" fmla="*/ 2000919 w 2116975"/>
                  <a:gd name="connsiteY13" fmla="*/ 975360 h 1085541"/>
                  <a:gd name="connsiteX14" fmla="*/ 1581819 w 2116975"/>
                  <a:gd name="connsiteY14" fmla="*/ 952500 h 1085541"/>
                  <a:gd name="connsiteX15" fmla="*/ 880779 w 2116975"/>
                  <a:gd name="connsiteY15" fmla="*/ 975360 h 1085541"/>
                  <a:gd name="connsiteX16" fmla="*/ 339759 w 2116975"/>
                  <a:gd name="connsiteY16" fmla="*/ 975360 h 1085541"/>
                  <a:gd name="connsiteX17" fmla="*/ 134019 w 2116975"/>
                  <a:gd name="connsiteY17" fmla="*/ 982980 h 1085541"/>
                  <a:gd name="connsiteX18" fmla="*/ 8289 w 2116975"/>
                  <a:gd name="connsiteY18" fmla="*/ 1083945 h 1085541"/>
                  <a:gd name="connsiteX19" fmla="*/ 83536 w 2116975"/>
                  <a:gd name="connsiteY19" fmla="*/ 1015365 h 1085541"/>
                  <a:gd name="connsiteX20" fmla="*/ 65439 w 2116975"/>
                  <a:gd name="connsiteY20" fmla="*/ 838200 h 1085541"/>
                  <a:gd name="connsiteX21" fmla="*/ 42579 w 2116975"/>
                  <a:gd name="connsiteY21" fmla="*/ 670560 h 1085541"/>
                  <a:gd name="connsiteX22" fmla="*/ 73059 w 2116975"/>
                  <a:gd name="connsiteY22" fmla="*/ 434340 h 1085541"/>
                  <a:gd name="connsiteX23" fmla="*/ 172119 w 2116975"/>
                  <a:gd name="connsiteY23" fmla="*/ 289560 h 1085541"/>
                  <a:gd name="connsiteX24" fmla="*/ 172119 w 2116975"/>
                  <a:gd name="connsiteY24" fmla="*/ 213360 h 1085541"/>
                  <a:gd name="connsiteX25" fmla="*/ 104491 w 2116975"/>
                  <a:gd name="connsiteY25" fmla="*/ 185737 h 1085541"/>
                  <a:gd name="connsiteX0" fmla="*/ 28144 w 2117780"/>
                  <a:gd name="connsiteY0" fmla="*/ 0 h 1087620"/>
                  <a:gd name="connsiteX1" fmla="*/ 188164 w 2117780"/>
                  <a:gd name="connsiteY1" fmla="*/ 205740 h 1087620"/>
                  <a:gd name="connsiteX2" fmla="*/ 843484 w 2117780"/>
                  <a:gd name="connsiteY2" fmla="*/ 91440 h 1087620"/>
                  <a:gd name="connsiteX3" fmla="*/ 1453084 w 2117780"/>
                  <a:gd name="connsiteY3" fmla="*/ 289560 h 1087620"/>
                  <a:gd name="connsiteX4" fmla="*/ 1963624 w 2117780"/>
                  <a:gd name="connsiteY4" fmla="*/ 160020 h 1087620"/>
                  <a:gd name="connsiteX5" fmla="*/ 2116024 w 2117780"/>
                  <a:gd name="connsiteY5" fmla="*/ 7620 h 1087620"/>
                  <a:gd name="connsiteX6" fmla="*/ 2047444 w 2117780"/>
                  <a:gd name="connsiteY6" fmla="*/ 114300 h 1087620"/>
                  <a:gd name="connsiteX7" fmla="*/ 2062684 w 2117780"/>
                  <a:gd name="connsiteY7" fmla="*/ 342900 h 1087620"/>
                  <a:gd name="connsiteX8" fmla="*/ 2077924 w 2117780"/>
                  <a:gd name="connsiteY8" fmla="*/ 541020 h 1087620"/>
                  <a:gd name="connsiteX9" fmla="*/ 2100784 w 2117780"/>
                  <a:gd name="connsiteY9" fmla="*/ 769620 h 1087620"/>
                  <a:gd name="connsiteX10" fmla="*/ 2032204 w 2117780"/>
                  <a:gd name="connsiteY10" fmla="*/ 868680 h 1087620"/>
                  <a:gd name="connsiteX11" fmla="*/ 2009344 w 2117780"/>
                  <a:gd name="connsiteY11" fmla="*/ 960120 h 1087620"/>
                  <a:gd name="connsiteX12" fmla="*/ 2085544 w 2117780"/>
                  <a:gd name="connsiteY12" fmla="*/ 1059180 h 1087620"/>
                  <a:gd name="connsiteX13" fmla="*/ 2001724 w 2117780"/>
                  <a:gd name="connsiteY13" fmla="*/ 975360 h 1087620"/>
                  <a:gd name="connsiteX14" fmla="*/ 1582624 w 2117780"/>
                  <a:gd name="connsiteY14" fmla="*/ 952500 h 1087620"/>
                  <a:gd name="connsiteX15" fmla="*/ 881584 w 2117780"/>
                  <a:gd name="connsiteY15" fmla="*/ 975360 h 1087620"/>
                  <a:gd name="connsiteX16" fmla="*/ 340564 w 2117780"/>
                  <a:gd name="connsiteY16" fmla="*/ 975360 h 1087620"/>
                  <a:gd name="connsiteX17" fmla="*/ 134824 w 2117780"/>
                  <a:gd name="connsiteY17" fmla="*/ 982980 h 1087620"/>
                  <a:gd name="connsiteX18" fmla="*/ 9094 w 2117780"/>
                  <a:gd name="connsiteY18" fmla="*/ 1083945 h 1087620"/>
                  <a:gd name="connsiteX19" fmla="*/ 84341 w 2117780"/>
                  <a:gd name="connsiteY19" fmla="*/ 1015365 h 1087620"/>
                  <a:gd name="connsiteX20" fmla="*/ 66244 w 2117780"/>
                  <a:gd name="connsiteY20" fmla="*/ 838200 h 1087620"/>
                  <a:gd name="connsiteX21" fmla="*/ 43384 w 2117780"/>
                  <a:gd name="connsiteY21" fmla="*/ 670560 h 1087620"/>
                  <a:gd name="connsiteX22" fmla="*/ 73864 w 2117780"/>
                  <a:gd name="connsiteY22" fmla="*/ 434340 h 1087620"/>
                  <a:gd name="connsiteX23" fmla="*/ 172924 w 2117780"/>
                  <a:gd name="connsiteY23" fmla="*/ 289560 h 1087620"/>
                  <a:gd name="connsiteX24" fmla="*/ 172924 w 2117780"/>
                  <a:gd name="connsiteY24" fmla="*/ 213360 h 1087620"/>
                  <a:gd name="connsiteX25" fmla="*/ 105296 w 2117780"/>
                  <a:gd name="connsiteY25" fmla="*/ 185737 h 1087620"/>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89359 w 2101843"/>
                  <a:gd name="connsiteY25" fmla="*/ 185737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70309 w 2101843"/>
                  <a:gd name="connsiteY25" fmla="*/ 157162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70309 w 2101843"/>
                  <a:gd name="connsiteY25" fmla="*/ 157162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65547 w 2101843"/>
                  <a:gd name="connsiteY25" fmla="*/ 147637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86276 w 2101843"/>
                  <a:gd name="connsiteY12" fmla="*/ 1071087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1843"/>
                  <a:gd name="connsiteY0" fmla="*/ 0 h 1092567"/>
                  <a:gd name="connsiteX1" fmla="*/ 172227 w 2101843"/>
                  <a:gd name="connsiteY1" fmla="*/ 205740 h 1092567"/>
                  <a:gd name="connsiteX2" fmla="*/ 827547 w 2101843"/>
                  <a:gd name="connsiteY2" fmla="*/ 91440 h 1092567"/>
                  <a:gd name="connsiteX3" fmla="*/ 1437147 w 2101843"/>
                  <a:gd name="connsiteY3" fmla="*/ 289560 h 1092567"/>
                  <a:gd name="connsiteX4" fmla="*/ 1947687 w 2101843"/>
                  <a:gd name="connsiteY4" fmla="*/ 160020 h 1092567"/>
                  <a:gd name="connsiteX5" fmla="*/ 2100087 w 2101843"/>
                  <a:gd name="connsiteY5" fmla="*/ 7620 h 1092567"/>
                  <a:gd name="connsiteX6" fmla="*/ 2031507 w 2101843"/>
                  <a:gd name="connsiteY6" fmla="*/ 114300 h 1092567"/>
                  <a:gd name="connsiteX7" fmla="*/ 2046747 w 2101843"/>
                  <a:gd name="connsiteY7" fmla="*/ 342900 h 1092567"/>
                  <a:gd name="connsiteX8" fmla="*/ 2061987 w 2101843"/>
                  <a:gd name="connsiteY8" fmla="*/ 541020 h 1092567"/>
                  <a:gd name="connsiteX9" fmla="*/ 2084847 w 2101843"/>
                  <a:gd name="connsiteY9" fmla="*/ 769620 h 1092567"/>
                  <a:gd name="connsiteX10" fmla="*/ 2016267 w 2101843"/>
                  <a:gd name="connsiteY10" fmla="*/ 868680 h 1092567"/>
                  <a:gd name="connsiteX11" fmla="*/ 1993407 w 2101843"/>
                  <a:gd name="connsiteY11" fmla="*/ 960120 h 1092567"/>
                  <a:gd name="connsiteX12" fmla="*/ 2007695 w 2101843"/>
                  <a:gd name="connsiteY12" fmla="*/ 1092518 h 1092567"/>
                  <a:gd name="connsiteX13" fmla="*/ 1985787 w 2101843"/>
                  <a:gd name="connsiteY13" fmla="*/ 975360 h 1092567"/>
                  <a:gd name="connsiteX14" fmla="*/ 1566687 w 2101843"/>
                  <a:gd name="connsiteY14" fmla="*/ 952500 h 1092567"/>
                  <a:gd name="connsiteX15" fmla="*/ 865647 w 2101843"/>
                  <a:gd name="connsiteY15" fmla="*/ 975360 h 1092567"/>
                  <a:gd name="connsiteX16" fmla="*/ 324627 w 2101843"/>
                  <a:gd name="connsiteY16" fmla="*/ 975360 h 1092567"/>
                  <a:gd name="connsiteX17" fmla="*/ 118887 w 2101843"/>
                  <a:gd name="connsiteY17" fmla="*/ 982980 h 1092567"/>
                  <a:gd name="connsiteX18" fmla="*/ 9826 w 2101843"/>
                  <a:gd name="connsiteY18" fmla="*/ 1083945 h 1092567"/>
                  <a:gd name="connsiteX19" fmla="*/ 68404 w 2101843"/>
                  <a:gd name="connsiteY19" fmla="*/ 1015365 h 1092567"/>
                  <a:gd name="connsiteX20" fmla="*/ 50307 w 2101843"/>
                  <a:gd name="connsiteY20" fmla="*/ 838200 h 1092567"/>
                  <a:gd name="connsiteX21" fmla="*/ 27447 w 2101843"/>
                  <a:gd name="connsiteY21" fmla="*/ 670560 h 1092567"/>
                  <a:gd name="connsiteX22" fmla="*/ 57927 w 2101843"/>
                  <a:gd name="connsiteY22" fmla="*/ 434340 h 1092567"/>
                  <a:gd name="connsiteX23" fmla="*/ 156987 w 2101843"/>
                  <a:gd name="connsiteY23" fmla="*/ 289560 h 1092567"/>
                  <a:gd name="connsiteX24" fmla="*/ 156987 w 2101843"/>
                  <a:gd name="connsiteY24" fmla="*/ 213360 h 1092567"/>
                  <a:gd name="connsiteX25" fmla="*/ 58403 w 2101843"/>
                  <a:gd name="connsiteY25" fmla="*/ 154781 h 1092567"/>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86276 w 2101843"/>
                  <a:gd name="connsiteY12" fmla="*/ 1078231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1843"/>
                  <a:gd name="connsiteY0" fmla="*/ 0 h 1090187"/>
                  <a:gd name="connsiteX1" fmla="*/ 172227 w 2101843"/>
                  <a:gd name="connsiteY1" fmla="*/ 205740 h 1090187"/>
                  <a:gd name="connsiteX2" fmla="*/ 827547 w 2101843"/>
                  <a:gd name="connsiteY2" fmla="*/ 91440 h 1090187"/>
                  <a:gd name="connsiteX3" fmla="*/ 1437147 w 2101843"/>
                  <a:gd name="connsiteY3" fmla="*/ 289560 h 1090187"/>
                  <a:gd name="connsiteX4" fmla="*/ 1947687 w 2101843"/>
                  <a:gd name="connsiteY4" fmla="*/ 160020 h 1090187"/>
                  <a:gd name="connsiteX5" fmla="*/ 2100087 w 2101843"/>
                  <a:gd name="connsiteY5" fmla="*/ 7620 h 1090187"/>
                  <a:gd name="connsiteX6" fmla="*/ 2031507 w 2101843"/>
                  <a:gd name="connsiteY6" fmla="*/ 114300 h 1090187"/>
                  <a:gd name="connsiteX7" fmla="*/ 2046747 w 2101843"/>
                  <a:gd name="connsiteY7" fmla="*/ 342900 h 1090187"/>
                  <a:gd name="connsiteX8" fmla="*/ 2061987 w 2101843"/>
                  <a:gd name="connsiteY8" fmla="*/ 541020 h 1090187"/>
                  <a:gd name="connsiteX9" fmla="*/ 2084847 w 2101843"/>
                  <a:gd name="connsiteY9" fmla="*/ 769620 h 1090187"/>
                  <a:gd name="connsiteX10" fmla="*/ 2016267 w 2101843"/>
                  <a:gd name="connsiteY10" fmla="*/ 868680 h 1090187"/>
                  <a:gd name="connsiteX11" fmla="*/ 1993407 w 2101843"/>
                  <a:gd name="connsiteY11" fmla="*/ 960120 h 1090187"/>
                  <a:gd name="connsiteX12" fmla="*/ 2086276 w 2101843"/>
                  <a:gd name="connsiteY12" fmla="*/ 1090137 h 1090187"/>
                  <a:gd name="connsiteX13" fmla="*/ 1985787 w 2101843"/>
                  <a:gd name="connsiteY13" fmla="*/ 975360 h 1090187"/>
                  <a:gd name="connsiteX14" fmla="*/ 1566687 w 2101843"/>
                  <a:gd name="connsiteY14" fmla="*/ 952500 h 1090187"/>
                  <a:gd name="connsiteX15" fmla="*/ 865647 w 2101843"/>
                  <a:gd name="connsiteY15" fmla="*/ 975360 h 1090187"/>
                  <a:gd name="connsiteX16" fmla="*/ 324627 w 2101843"/>
                  <a:gd name="connsiteY16" fmla="*/ 975360 h 1090187"/>
                  <a:gd name="connsiteX17" fmla="*/ 118887 w 2101843"/>
                  <a:gd name="connsiteY17" fmla="*/ 982980 h 1090187"/>
                  <a:gd name="connsiteX18" fmla="*/ 9826 w 2101843"/>
                  <a:gd name="connsiteY18" fmla="*/ 1083945 h 1090187"/>
                  <a:gd name="connsiteX19" fmla="*/ 68404 w 2101843"/>
                  <a:gd name="connsiteY19" fmla="*/ 1015365 h 1090187"/>
                  <a:gd name="connsiteX20" fmla="*/ 50307 w 2101843"/>
                  <a:gd name="connsiteY20" fmla="*/ 838200 h 1090187"/>
                  <a:gd name="connsiteX21" fmla="*/ 27447 w 2101843"/>
                  <a:gd name="connsiteY21" fmla="*/ 670560 h 1090187"/>
                  <a:gd name="connsiteX22" fmla="*/ 57927 w 2101843"/>
                  <a:gd name="connsiteY22" fmla="*/ 434340 h 1090187"/>
                  <a:gd name="connsiteX23" fmla="*/ 156987 w 2101843"/>
                  <a:gd name="connsiteY23" fmla="*/ 289560 h 1090187"/>
                  <a:gd name="connsiteX24" fmla="*/ 156987 w 2101843"/>
                  <a:gd name="connsiteY24" fmla="*/ 213360 h 1090187"/>
                  <a:gd name="connsiteX25" fmla="*/ 58403 w 2101843"/>
                  <a:gd name="connsiteY25" fmla="*/ 154781 h 1090187"/>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95801 w 2101843"/>
                  <a:gd name="connsiteY12" fmla="*/ 1085375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98182 w 2101843"/>
                  <a:gd name="connsiteY12" fmla="*/ 1080612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8225"/>
                  <a:gd name="connsiteY0" fmla="*/ 0 h 1100199"/>
                  <a:gd name="connsiteX1" fmla="*/ 172227 w 2108225"/>
                  <a:gd name="connsiteY1" fmla="*/ 205740 h 1100199"/>
                  <a:gd name="connsiteX2" fmla="*/ 827547 w 2108225"/>
                  <a:gd name="connsiteY2" fmla="*/ 91440 h 1100199"/>
                  <a:gd name="connsiteX3" fmla="*/ 1437147 w 2108225"/>
                  <a:gd name="connsiteY3" fmla="*/ 289560 h 1100199"/>
                  <a:gd name="connsiteX4" fmla="*/ 1947687 w 2108225"/>
                  <a:gd name="connsiteY4" fmla="*/ 160020 h 1100199"/>
                  <a:gd name="connsiteX5" fmla="*/ 2100087 w 2108225"/>
                  <a:gd name="connsiteY5" fmla="*/ 7620 h 1100199"/>
                  <a:gd name="connsiteX6" fmla="*/ 2031507 w 2108225"/>
                  <a:gd name="connsiteY6" fmla="*/ 114300 h 1100199"/>
                  <a:gd name="connsiteX7" fmla="*/ 2046747 w 2108225"/>
                  <a:gd name="connsiteY7" fmla="*/ 342900 h 1100199"/>
                  <a:gd name="connsiteX8" fmla="*/ 2061987 w 2108225"/>
                  <a:gd name="connsiteY8" fmla="*/ 541020 h 1100199"/>
                  <a:gd name="connsiteX9" fmla="*/ 2084847 w 2108225"/>
                  <a:gd name="connsiteY9" fmla="*/ 769620 h 1100199"/>
                  <a:gd name="connsiteX10" fmla="*/ 2016267 w 2108225"/>
                  <a:gd name="connsiteY10" fmla="*/ 868680 h 1100199"/>
                  <a:gd name="connsiteX11" fmla="*/ 1993407 w 2108225"/>
                  <a:gd name="connsiteY11" fmla="*/ 960120 h 1100199"/>
                  <a:gd name="connsiteX12" fmla="*/ 2098182 w 2108225"/>
                  <a:gd name="connsiteY12" fmla="*/ 1080612 h 1100199"/>
                  <a:gd name="connsiteX13" fmla="*/ 1985787 w 2108225"/>
                  <a:gd name="connsiteY13" fmla="*/ 975360 h 1100199"/>
                  <a:gd name="connsiteX14" fmla="*/ 1566687 w 2108225"/>
                  <a:gd name="connsiteY14" fmla="*/ 952500 h 1100199"/>
                  <a:gd name="connsiteX15" fmla="*/ 865647 w 2108225"/>
                  <a:gd name="connsiteY15" fmla="*/ 975360 h 1100199"/>
                  <a:gd name="connsiteX16" fmla="*/ 324627 w 2108225"/>
                  <a:gd name="connsiteY16" fmla="*/ 975360 h 1100199"/>
                  <a:gd name="connsiteX17" fmla="*/ 118887 w 2108225"/>
                  <a:gd name="connsiteY17" fmla="*/ 982980 h 1100199"/>
                  <a:gd name="connsiteX18" fmla="*/ 9826 w 2108225"/>
                  <a:gd name="connsiteY18" fmla="*/ 1083945 h 1100199"/>
                  <a:gd name="connsiteX19" fmla="*/ 68404 w 2108225"/>
                  <a:gd name="connsiteY19" fmla="*/ 1015365 h 1100199"/>
                  <a:gd name="connsiteX20" fmla="*/ 50307 w 2108225"/>
                  <a:gd name="connsiteY20" fmla="*/ 838200 h 1100199"/>
                  <a:gd name="connsiteX21" fmla="*/ 27447 w 2108225"/>
                  <a:gd name="connsiteY21" fmla="*/ 670560 h 1100199"/>
                  <a:gd name="connsiteX22" fmla="*/ 57927 w 2108225"/>
                  <a:gd name="connsiteY22" fmla="*/ 434340 h 1100199"/>
                  <a:gd name="connsiteX23" fmla="*/ 156987 w 2108225"/>
                  <a:gd name="connsiteY23" fmla="*/ 289560 h 1100199"/>
                  <a:gd name="connsiteX24" fmla="*/ 156987 w 2108225"/>
                  <a:gd name="connsiteY24" fmla="*/ 213360 h 1100199"/>
                  <a:gd name="connsiteX25" fmla="*/ 58403 w 2108225"/>
                  <a:gd name="connsiteY25" fmla="*/ 154781 h 1100199"/>
                  <a:gd name="connsiteX0" fmla="*/ 33916 w 2129934"/>
                  <a:gd name="connsiteY0" fmla="*/ 0 h 1108389"/>
                  <a:gd name="connsiteX1" fmla="*/ 193936 w 2129934"/>
                  <a:gd name="connsiteY1" fmla="*/ 205740 h 1108389"/>
                  <a:gd name="connsiteX2" fmla="*/ 849256 w 2129934"/>
                  <a:gd name="connsiteY2" fmla="*/ 91440 h 1108389"/>
                  <a:gd name="connsiteX3" fmla="*/ 1458856 w 2129934"/>
                  <a:gd name="connsiteY3" fmla="*/ 289560 h 1108389"/>
                  <a:gd name="connsiteX4" fmla="*/ 1969396 w 2129934"/>
                  <a:gd name="connsiteY4" fmla="*/ 160020 h 1108389"/>
                  <a:gd name="connsiteX5" fmla="*/ 2121796 w 2129934"/>
                  <a:gd name="connsiteY5" fmla="*/ 7620 h 1108389"/>
                  <a:gd name="connsiteX6" fmla="*/ 2053216 w 2129934"/>
                  <a:gd name="connsiteY6" fmla="*/ 114300 h 1108389"/>
                  <a:gd name="connsiteX7" fmla="*/ 2068456 w 2129934"/>
                  <a:gd name="connsiteY7" fmla="*/ 342900 h 1108389"/>
                  <a:gd name="connsiteX8" fmla="*/ 2083696 w 2129934"/>
                  <a:gd name="connsiteY8" fmla="*/ 541020 h 1108389"/>
                  <a:gd name="connsiteX9" fmla="*/ 2106556 w 2129934"/>
                  <a:gd name="connsiteY9" fmla="*/ 769620 h 1108389"/>
                  <a:gd name="connsiteX10" fmla="*/ 2037976 w 2129934"/>
                  <a:gd name="connsiteY10" fmla="*/ 868680 h 1108389"/>
                  <a:gd name="connsiteX11" fmla="*/ 2015116 w 2129934"/>
                  <a:gd name="connsiteY11" fmla="*/ 960120 h 1108389"/>
                  <a:gd name="connsiteX12" fmla="*/ 2119891 w 2129934"/>
                  <a:gd name="connsiteY12" fmla="*/ 1080612 h 1108389"/>
                  <a:gd name="connsiteX13" fmla="*/ 2007496 w 2129934"/>
                  <a:gd name="connsiteY13" fmla="*/ 975360 h 1108389"/>
                  <a:gd name="connsiteX14" fmla="*/ 1588396 w 2129934"/>
                  <a:gd name="connsiteY14" fmla="*/ 952500 h 1108389"/>
                  <a:gd name="connsiteX15" fmla="*/ 887356 w 2129934"/>
                  <a:gd name="connsiteY15" fmla="*/ 975360 h 1108389"/>
                  <a:gd name="connsiteX16" fmla="*/ 346336 w 2129934"/>
                  <a:gd name="connsiteY16" fmla="*/ 975360 h 1108389"/>
                  <a:gd name="connsiteX17" fmla="*/ 140596 w 2129934"/>
                  <a:gd name="connsiteY17" fmla="*/ 982980 h 1108389"/>
                  <a:gd name="connsiteX18" fmla="*/ 31535 w 2129934"/>
                  <a:gd name="connsiteY18" fmla="*/ 1083945 h 1108389"/>
                  <a:gd name="connsiteX19" fmla="*/ 90113 w 2129934"/>
                  <a:gd name="connsiteY19" fmla="*/ 1015365 h 1108389"/>
                  <a:gd name="connsiteX20" fmla="*/ 72016 w 2129934"/>
                  <a:gd name="connsiteY20" fmla="*/ 838200 h 1108389"/>
                  <a:gd name="connsiteX21" fmla="*/ 49156 w 2129934"/>
                  <a:gd name="connsiteY21" fmla="*/ 670560 h 1108389"/>
                  <a:gd name="connsiteX22" fmla="*/ 79636 w 2129934"/>
                  <a:gd name="connsiteY22" fmla="*/ 434340 h 1108389"/>
                  <a:gd name="connsiteX23" fmla="*/ 178696 w 2129934"/>
                  <a:gd name="connsiteY23" fmla="*/ 289560 h 1108389"/>
                  <a:gd name="connsiteX24" fmla="*/ 178696 w 2129934"/>
                  <a:gd name="connsiteY24" fmla="*/ 213360 h 1108389"/>
                  <a:gd name="connsiteX25" fmla="*/ 80112 w 2129934"/>
                  <a:gd name="connsiteY25" fmla="*/ 154781 h 1108389"/>
                  <a:gd name="connsiteX0" fmla="*/ 21534 w 2117552"/>
                  <a:gd name="connsiteY0" fmla="*/ 0 h 1100199"/>
                  <a:gd name="connsiteX1" fmla="*/ 181554 w 2117552"/>
                  <a:gd name="connsiteY1" fmla="*/ 205740 h 1100199"/>
                  <a:gd name="connsiteX2" fmla="*/ 836874 w 2117552"/>
                  <a:gd name="connsiteY2" fmla="*/ 91440 h 1100199"/>
                  <a:gd name="connsiteX3" fmla="*/ 1446474 w 2117552"/>
                  <a:gd name="connsiteY3" fmla="*/ 289560 h 1100199"/>
                  <a:gd name="connsiteX4" fmla="*/ 1957014 w 2117552"/>
                  <a:gd name="connsiteY4" fmla="*/ 160020 h 1100199"/>
                  <a:gd name="connsiteX5" fmla="*/ 2109414 w 2117552"/>
                  <a:gd name="connsiteY5" fmla="*/ 7620 h 1100199"/>
                  <a:gd name="connsiteX6" fmla="*/ 2040834 w 2117552"/>
                  <a:gd name="connsiteY6" fmla="*/ 114300 h 1100199"/>
                  <a:gd name="connsiteX7" fmla="*/ 2056074 w 2117552"/>
                  <a:gd name="connsiteY7" fmla="*/ 342900 h 1100199"/>
                  <a:gd name="connsiteX8" fmla="*/ 2071314 w 2117552"/>
                  <a:gd name="connsiteY8" fmla="*/ 541020 h 1100199"/>
                  <a:gd name="connsiteX9" fmla="*/ 2094174 w 2117552"/>
                  <a:gd name="connsiteY9" fmla="*/ 769620 h 1100199"/>
                  <a:gd name="connsiteX10" fmla="*/ 2025594 w 2117552"/>
                  <a:gd name="connsiteY10" fmla="*/ 868680 h 1100199"/>
                  <a:gd name="connsiteX11" fmla="*/ 2002734 w 2117552"/>
                  <a:gd name="connsiteY11" fmla="*/ 960120 h 1100199"/>
                  <a:gd name="connsiteX12" fmla="*/ 2107509 w 2117552"/>
                  <a:gd name="connsiteY12" fmla="*/ 1080612 h 1100199"/>
                  <a:gd name="connsiteX13" fmla="*/ 1995114 w 2117552"/>
                  <a:gd name="connsiteY13" fmla="*/ 975360 h 1100199"/>
                  <a:gd name="connsiteX14" fmla="*/ 1576014 w 2117552"/>
                  <a:gd name="connsiteY14" fmla="*/ 952500 h 1100199"/>
                  <a:gd name="connsiteX15" fmla="*/ 874974 w 2117552"/>
                  <a:gd name="connsiteY15" fmla="*/ 975360 h 1100199"/>
                  <a:gd name="connsiteX16" fmla="*/ 333954 w 2117552"/>
                  <a:gd name="connsiteY16" fmla="*/ 975360 h 1100199"/>
                  <a:gd name="connsiteX17" fmla="*/ 128214 w 2117552"/>
                  <a:gd name="connsiteY17" fmla="*/ 982980 h 1100199"/>
                  <a:gd name="connsiteX18" fmla="*/ 33440 w 2117552"/>
                  <a:gd name="connsiteY18" fmla="*/ 1069657 h 1100199"/>
                  <a:gd name="connsiteX19" fmla="*/ 77731 w 2117552"/>
                  <a:gd name="connsiteY19" fmla="*/ 1015365 h 1100199"/>
                  <a:gd name="connsiteX20" fmla="*/ 59634 w 2117552"/>
                  <a:gd name="connsiteY20" fmla="*/ 838200 h 1100199"/>
                  <a:gd name="connsiteX21" fmla="*/ 36774 w 2117552"/>
                  <a:gd name="connsiteY21" fmla="*/ 670560 h 1100199"/>
                  <a:gd name="connsiteX22" fmla="*/ 67254 w 2117552"/>
                  <a:gd name="connsiteY22" fmla="*/ 434340 h 1100199"/>
                  <a:gd name="connsiteX23" fmla="*/ 166314 w 2117552"/>
                  <a:gd name="connsiteY23" fmla="*/ 289560 h 1100199"/>
                  <a:gd name="connsiteX24" fmla="*/ 166314 w 2117552"/>
                  <a:gd name="connsiteY24" fmla="*/ 213360 h 1100199"/>
                  <a:gd name="connsiteX25" fmla="*/ 67730 w 2117552"/>
                  <a:gd name="connsiteY25" fmla="*/ 154781 h 1100199"/>
                  <a:gd name="connsiteX0" fmla="*/ 310 w 2096328"/>
                  <a:gd name="connsiteY0" fmla="*/ 0 h 1100199"/>
                  <a:gd name="connsiteX1" fmla="*/ 160330 w 2096328"/>
                  <a:gd name="connsiteY1" fmla="*/ 205740 h 1100199"/>
                  <a:gd name="connsiteX2" fmla="*/ 815650 w 2096328"/>
                  <a:gd name="connsiteY2" fmla="*/ 91440 h 1100199"/>
                  <a:gd name="connsiteX3" fmla="*/ 1425250 w 2096328"/>
                  <a:gd name="connsiteY3" fmla="*/ 289560 h 1100199"/>
                  <a:gd name="connsiteX4" fmla="*/ 1935790 w 2096328"/>
                  <a:gd name="connsiteY4" fmla="*/ 160020 h 1100199"/>
                  <a:gd name="connsiteX5" fmla="*/ 2088190 w 2096328"/>
                  <a:gd name="connsiteY5" fmla="*/ 7620 h 1100199"/>
                  <a:gd name="connsiteX6" fmla="*/ 2019610 w 2096328"/>
                  <a:gd name="connsiteY6" fmla="*/ 114300 h 1100199"/>
                  <a:gd name="connsiteX7" fmla="*/ 2034850 w 2096328"/>
                  <a:gd name="connsiteY7" fmla="*/ 342900 h 1100199"/>
                  <a:gd name="connsiteX8" fmla="*/ 2050090 w 2096328"/>
                  <a:gd name="connsiteY8" fmla="*/ 541020 h 1100199"/>
                  <a:gd name="connsiteX9" fmla="*/ 2072950 w 2096328"/>
                  <a:gd name="connsiteY9" fmla="*/ 769620 h 1100199"/>
                  <a:gd name="connsiteX10" fmla="*/ 2004370 w 2096328"/>
                  <a:gd name="connsiteY10" fmla="*/ 868680 h 1100199"/>
                  <a:gd name="connsiteX11" fmla="*/ 1981510 w 2096328"/>
                  <a:gd name="connsiteY11" fmla="*/ 960120 h 1100199"/>
                  <a:gd name="connsiteX12" fmla="*/ 2086285 w 2096328"/>
                  <a:gd name="connsiteY12" fmla="*/ 1080612 h 1100199"/>
                  <a:gd name="connsiteX13" fmla="*/ 1973890 w 2096328"/>
                  <a:gd name="connsiteY13" fmla="*/ 975360 h 1100199"/>
                  <a:gd name="connsiteX14" fmla="*/ 1554790 w 2096328"/>
                  <a:gd name="connsiteY14" fmla="*/ 952500 h 1100199"/>
                  <a:gd name="connsiteX15" fmla="*/ 853750 w 2096328"/>
                  <a:gd name="connsiteY15" fmla="*/ 975360 h 1100199"/>
                  <a:gd name="connsiteX16" fmla="*/ 312730 w 2096328"/>
                  <a:gd name="connsiteY16" fmla="*/ 975360 h 1100199"/>
                  <a:gd name="connsiteX17" fmla="*/ 12216 w 2096328"/>
                  <a:gd name="connsiteY17" fmla="*/ 1069657 h 1100199"/>
                  <a:gd name="connsiteX18" fmla="*/ 56507 w 2096328"/>
                  <a:gd name="connsiteY18" fmla="*/ 1015365 h 1100199"/>
                  <a:gd name="connsiteX19" fmla="*/ 38410 w 2096328"/>
                  <a:gd name="connsiteY19" fmla="*/ 838200 h 1100199"/>
                  <a:gd name="connsiteX20" fmla="*/ 15550 w 2096328"/>
                  <a:gd name="connsiteY20" fmla="*/ 670560 h 1100199"/>
                  <a:gd name="connsiteX21" fmla="*/ 46030 w 2096328"/>
                  <a:gd name="connsiteY21" fmla="*/ 434340 h 1100199"/>
                  <a:gd name="connsiteX22" fmla="*/ 145090 w 2096328"/>
                  <a:gd name="connsiteY22" fmla="*/ 289560 h 1100199"/>
                  <a:gd name="connsiteX23" fmla="*/ 145090 w 2096328"/>
                  <a:gd name="connsiteY23" fmla="*/ 213360 h 1100199"/>
                  <a:gd name="connsiteX24" fmla="*/ 46506 w 2096328"/>
                  <a:gd name="connsiteY24" fmla="*/ 154781 h 1100199"/>
                  <a:gd name="connsiteX0" fmla="*/ 35265 w 2131283"/>
                  <a:gd name="connsiteY0" fmla="*/ 0 h 1108129"/>
                  <a:gd name="connsiteX1" fmla="*/ 195285 w 2131283"/>
                  <a:gd name="connsiteY1" fmla="*/ 205740 h 1108129"/>
                  <a:gd name="connsiteX2" fmla="*/ 850605 w 2131283"/>
                  <a:gd name="connsiteY2" fmla="*/ 91440 h 1108129"/>
                  <a:gd name="connsiteX3" fmla="*/ 1460205 w 2131283"/>
                  <a:gd name="connsiteY3" fmla="*/ 289560 h 1108129"/>
                  <a:gd name="connsiteX4" fmla="*/ 1970745 w 2131283"/>
                  <a:gd name="connsiteY4" fmla="*/ 160020 h 1108129"/>
                  <a:gd name="connsiteX5" fmla="*/ 2123145 w 2131283"/>
                  <a:gd name="connsiteY5" fmla="*/ 7620 h 1108129"/>
                  <a:gd name="connsiteX6" fmla="*/ 2054565 w 2131283"/>
                  <a:gd name="connsiteY6" fmla="*/ 114300 h 1108129"/>
                  <a:gd name="connsiteX7" fmla="*/ 2069805 w 2131283"/>
                  <a:gd name="connsiteY7" fmla="*/ 342900 h 1108129"/>
                  <a:gd name="connsiteX8" fmla="*/ 2085045 w 2131283"/>
                  <a:gd name="connsiteY8" fmla="*/ 541020 h 1108129"/>
                  <a:gd name="connsiteX9" fmla="*/ 2107905 w 2131283"/>
                  <a:gd name="connsiteY9" fmla="*/ 769620 h 1108129"/>
                  <a:gd name="connsiteX10" fmla="*/ 2039325 w 2131283"/>
                  <a:gd name="connsiteY10" fmla="*/ 868680 h 1108129"/>
                  <a:gd name="connsiteX11" fmla="*/ 2016465 w 2131283"/>
                  <a:gd name="connsiteY11" fmla="*/ 960120 h 1108129"/>
                  <a:gd name="connsiteX12" fmla="*/ 2121240 w 2131283"/>
                  <a:gd name="connsiteY12" fmla="*/ 1080612 h 1108129"/>
                  <a:gd name="connsiteX13" fmla="*/ 2008845 w 2131283"/>
                  <a:gd name="connsiteY13" fmla="*/ 975360 h 1108129"/>
                  <a:gd name="connsiteX14" fmla="*/ 1589745 w 2131283"/>
                  <a:gd name="connsiteY14" fmla="*/ 952500 h 1108129"/>
                  <a:gd name="connsiteX15" fmla="*/ 888705 w 2131283"/>
                  <a:gd name="connsiteY15" fmla="*/ 975360 h 1108129"/>
                  <a:gd name="connsiteX16" fmla="*/ 347685 w 2131283"/>
                  <a:gd name="connsiteY16" fmla="*/ 975360 h 1108129"/>
                  <a:gd name="connsiteX17" fmla="*/ 47171 w 2131283"/>
                  <a:gd name="connsiteY17" fmla="*/ 1069657 h 1108129"/>
                  <a:gd name="connsiteX18" fmla="*/ 91462 w 2131283"/>
                  <a:gd name="connsiteY18" fmla="*/ 1015365 h 1108129"/>
                  <a:gd name="connsiteX19" fmla="*/ 73365 w 2131283"/>
                  <a:gd name="connsiteY19" fmla="*/ 838200 h 1108129"/>
                  <a:gd name="connsiteX20" fmla="*/ 50505 w 2131283"/>
                  <a:gd name="connsiteY20" fmla="*/ 670560 h 1108129"/>
                  <a:gd name="connsiteX21" fmla="*/ 80985 w 2131283"/>
                  <a:gd name="connsiteY21" fmla="*/ 434340 h 1108129"/>
                  <a:gd name="connsiteX22" fmla="*/ 180045 w 2131283"/>
                  <a:gd name="connsiteY22" fmla="*/ 289560 h 1108129"/>
                  <a:gd name="connsiteX23" fmla="*/ 180045 w 2131283"/>
                  <a:gd name="connsiteY23" fmla="*/ 213360 h 1108129"/>
                  <a:gd name="connsiteX24" fmla="*/ 81461 w 2131283"/>
                  <a:gd name="connsiteY24" fmla="*/ 154781 h 1108129"/>
                  <a:gd name="connsiteX0" fmla="*/ 11659 w 2107677"/>
                  <a:gd name="connsiteY0" fmla="*/ 0 h 1100199"/>
                  <a:gd name="connsiteX1" fmla="*/ 171679 w 2107677"/>
                  <a:gd name="connsiteY1" fmla="*/ 205740 h 1100199"/>
                  <a:gd name="connsiteX2" fmla="*/ 826999 w 2107677"/>
                  <a:gd name="connsiteY2" fmla="*/ 91440 h 1100199"/>
                  <a:gd name="connsiteX3" fmla="*/ 1436599 w 2107677"/>
                  <a:gd name="connsiteY3" fmla="*/ 289560 h 1100199"/>
                  <a:gd name="connsiteX4" fmla="*/ 1947139 w 2107677"/>
                  <a:gd name="connsiteY4" fmla="*/ 160020 h 1100199"/>
                  <a:gd name="connsiteX5" fmla="*/ 2099539 w 2107677"/>
                  <a:gd name="connsiteY5" fmla="*/ 7620 h 1100199"/>
                  <a:gd name="connsiteX6" fmla="*/ 2030959 w 2107677"/>
                  <a:gd name="connsiteY6" fmla="*/ 114300 h 1100199"/>
                  <a:gd name="connsiteX7" fmla="*/ 2046199 w 2107677"/>
                  <a:gd name="connsiteY7" fmla="*/ 342900 h 1100199"/>
                  <a:gd name="connsiteX8" fmla="*/ 2061439 w 2107677"/>
                  <a:gd name="connsiteY8" fmla="*/ 541020 h 1100199"/>
                  <a:gd name="connsiteX9" fmla="*/ 2084299 w 2107677"/>
                  <a:gd name="connsiteY9" fmla="*/ 769620 h 1100199"/>
                  <a:gd name="connsiteX10" fmla="*/ 2015719 w 2107677"/>
                  <a:gd name="connsiteY10" fmla="*/ 868680 h 1100199"/>
                  <a:gd name="connsiteX11" fmla="*/ 1992859 w 2107677"/>
                  <a:gd name="connsiteY11" fmla="*/ 960120 h 1100199"/>
                  <a:gd name="connsiteX12" fmla="*/ 2097634 w 2107677"/>
                  <a:gd name="connsiteY12" fmla="*/ 1080612 h 1100199"/>
                  <a:gd name="connsiteX13" fmla="*/ 1985239 w 2107677"/>
                  <a:gd name="connsiteY13" fmla="*/ 975360 h 1100199"/>
                  <a:gd name="connsiteX14" fmla="*/ 1566139 w 2107677"/>
                  <a:gd name="connsiteY14" fmla="*/ 952500 h 1100199"/>
                  <a:gd name="connsiteX15" fmla="*/ 865099 w 2107677"/>
                  <a:gd name="connsiteY15" fmla="*/ 975360 h 1100199"/>
                  <a:gd name="connsiteX16" fmla="*/ 324079 w 2107677"/>
                  <a:gd name="connsiteY16" fmla="*/ 975360 h 1100199"/>
                  <a:gd name="connsiteX17" fmla="*/ 52140 w 2107677"/>
                  <a:gd name="connsiteY17" fmla="*/ 1048226 h 1100199"/>
                  <a:gd name="connsiteX18" fmla="*/ 67856 w 2107677"/>
                  <a:gd name="connsiteY18" fmla="*/ 1015365 h 1100199"/>
                  <a:gd name="connsiteX19" fmla="*/ 49759 w 2107677"/>
                  <a:gd name="connsiteY19" fmla="*/ 838200 h 1100199"/>
                  <a:gd name="connsiteX20" fmla="*/ 26899 w 2107677"/>
                  <a:gd name="connsiteY20" fmla="*/ 670560 h 1100199"/>
                  <a:gd name="connsiteX21" fmla="*/ 57379 w 2107677"/>
                  <a:gd name="connsiteY21" fmla="*/ 434340 h 1100199"/>
                  <a:gd name="connsiteX22" fmla="*/ 156439 w 2107677"/>
                  <a:gd name="connsiteY22" fmla="*/ 289560 h 1100199"/>
                  <a:gd name="connsiteX23" fmla="*/ 156439 w 2107677"/>
                  <a:gd name="connsiteY23" fmla="*/ 213360 h 1100199"/>
                  <a:gd name="connsiteX24" fmla="*/ 57855 w 2107677"/>
                  <a:gd name="connsiteY24" fmla="*/ 154781 h 1100199"/>
                  <a:gd name="connsiteX0" fmla="*/ 13766 w 2109784"/>
                  <a:gd name="connsiteY0" fmla="*/ 0 h 1100199"/>
                  <a:gd name="connsiteX1" fmla="*/ 173786 w 2109784"/>
                  <a:gd name="connsiteY1" fmla="*/ 205740 h 1100199"/>
                  <a:gd name="connsiteX2" fmla="*/ 829106 w 2109784"/>
                  <a:gd name="connsiteY2" fmla="*/ 91440 h 1100199"/>
                  <a:gd name="connsiteX3" fmla="*/ 1438706 w 2109784"/>
                  <a:gd name="connsiteY3" fmla="*/ 289560 h 1100199"/>
                  <a:gd name="connsiteX4" fmla="*/ 1949246 w 2109784"/>
                  <a:gd name="connsiteY4" fmla="*/ 160020 h 1100199"/>
                  <a:gd name="connsiteX5" fmla="*/ 2101646 w 2109784"/>
                  <a:gd name="connsiteY5" fmla="*/ 7620 h 1100199"/>
                  <a:gd name="connsiteX6" fmla="*/ 2033066 w 2109784"/>
                  <a:gd name="connsiteY6" fmla="*/ 114300 h 1100199"/>
                  <a:gd name="connsiteX7" fmla="*/ 2048306 w 2109784"/>
                  <a:gd name="connsiteY7" fmla="*/ 342900 h 1100199"/>
                  <a:gd name="connsiteX8" fmla="*/ 2063546 w 2109784"/>
                  <a:gd name="connsiteY8" fmla="*/ 541020 h 1100199"/>
                  <a:gd name="connsiteX9" fmla="*/ 2086406 w 2109784"/>
                  <a:gd name="connsiteY9" fmla="*/ 769620 h 1100199"/>
                  <a:gd name="connsiteX10" fmla="*/ 2017826 w 2109784"/>
                  <a:gd name="connsiteY10" fmla="*/ 868680 h 1100199"/>
                  <a:gd name="connsiteX11" fmla="*/ 1994966 w 2109784"/>
                  <a:gd name="connsiteY11" fmla="*/ 960120 h 1100199"/>
                  <a:gd name="connsiteX12" fmla="*/ 2099741 w 2109784"/>
                  <a:gd name="connsiteY12" fmla="*/ 1080612 h 1100199"/>
                  <a:gd name="connsiteX13" fmla="*/ 1987346 w 2109784"/>
                  <a:gd name="connsiteY13" fmla="*/ 975360 h 1100199"/>
                  <a:gd name="connsiteX14" fmla="*/ 1568246 w 2109784"/>
                  <a:gd name="connsiteY14" fmla="*/ 952500 h 1100199"/>
                  <a:gd name="connsiteX15" fmla="*/ 867206 w 2109784"/>
                  <a:gd name="connsiteY15" fmla="*/ 975360 h 1100199"/>
                  <a:gd name="connsiteX16" fmla="*/ 326186 w 2109784"/>
                  <a:gd name="connsiteY16" fmla="*/ 975360 h 1100199"/>
                  <a:gd name="connsiteX17" fmla="*/ 54247 w 2109784"/>
                  <a:gd name="connsiteY17" fmla="*/ 1048226 h 1100199"/>
                  <a:gd name="connsiteX18" fmla="*/ 69963 w 2109784"/>
                  <a:gd name="connsiteY18" fmla="*/ 1015365 h 1100199"/>
                  <a:gd name="connsiteX19" fmla="*/ 51866 w 2109784"/>
                  <a:gd name="connsiteY19" fmla="*/ 838200 h 1100199"/>
                  <a:gd name="connsiteX20" fmla="*/ 29006 w 2109784"/>
                  <a:gd name="connsiteY20" fmla="*/ 670560 h 1100199"/>
                  <a:gd name="connsiteX21" fmla="*/ 59486 w 2109784"/>
                  <a:gd name="connsiteY21" fmla="*/ 434340 h 1100199"/>
                  <a:gd name="connsiteX22" fmla="*/ 158546 w 2109784"/>
                  <a:gd name="connsiteY22" fmla="*/ 289560 h 1100199"/>
                  <a:gd name="connsiteX23" fmla="*/ 158546 w 2109784"/>
                  <a:gd name="connsiteY23" fmla="*/ 213360 h 1100199"/>
                  <a:gd name="connsiteX24" fmla="*/ 59962 w 2109784"/>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107970 w 2116108"/>
                  <a:gd name="connsiteY5" fmla="*/ 7620 h 1100199"/>
                  <a:gd name="connsiteX6" fmla="*/ 2039390 w 2116108"/>
                  <a:gd name="connsiteY6" fmla="*/ 114300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43614"/>
                  <a:gd name="connsiteY0" fmla="*/ 36011 h 1136210"/>
                  <a:gd name="connsiteX1" fmla="*/ 180110 w 2143614"/>
                  <a:gd name="connsiteY1" fmla="*/ 241751 h 1136210"/>
                  <a:gd name="connsiteX2" fmla="*/ 835430 w 2143614"/>
                  <a:gd name="connsiteY2" fmla="*/ 127451 h 1136210"/>
                  <a:gd name="connsiteX3" fmla="*/ 1445030 w 2143614"/>
                  <a:gd name="connsiteY3" fmla="*/ 325571 h 1136210"/>
                  <a:gd name="connsiteX4" fmla="*/ 1955570 w 2143614"/>
                  <a:gd name="connsiteY4" fmla="*/ 196031 h 1136210"/>
                  <a:gd name="connsiteX5" fmla="*/ 2107970 w 2143614"/>
                  <a:gd name="connsiteY5" fmla="*/ 43631 h 1136210"/>
                  <a:gd name="connsiteX6" fmla="*/ 2039390 w 2143614"/>
                  <a:gd name="connsiteY6" fmla="*/ 150311 h 1136210"/>
                  <a:gd name="connsiteX7" fmla="*/ 2054630 w 2143614"/>
                  <a:gd name="connsiteY7" fmla="*/ 378911 h 1136210"/>
                  <a:gd name="connsiteX8" fmla="*/ 2069870 w 2143614"/>
                  <a:gd name="connsiteY8" fmla="*/ 577031 h 1136210"/>
                  <a:gd name="connsiteX9" fmla="*/ 2092730 w 2143614"/>
                  <a:gd name="connsiteY9" fmla="*/ 805631 h 1136210"/>
                  <a:gd name="connsiteX10" fmla="*/ 2024150 w 2143614"/>
                  <a:gd name="connsiteY10" fmla="*/ 904691 h 1136210"/>
                  <a:gd name="connsiteX11" fmla="*/ 2001290 w 2143614"/>
                  <a:gd name="connsiteY11" fmla="*/ 996131 h 1136210"/>
                  <a:gd name="connsiteX12" fmla="*/ 2106065 w 2143614"/>
                  <a:gd name="connsiteY12" fmla="*/ 1116623 h 1136210"/>
                  <a:gd name="connsiteX13" fmla="*/ 1993670 w 2143614"/>
                  <a:gd name="connsiteY13" fmla="*/ 1011371 h 1136210"/>
                  <a:gd name="connsiteX14" fmla="*/ 1574570 w 2143614"/>
                  <a:gd name="connsiteY14" fmla="*/ 988511 h 1136210"/>
                  <a:gd name="connsiteX15" fmla="*/ 873530 w 2143614"/>
                  <a:gd name="connsiteY15" fmla="*/ 1011371 h 1136210"/>
                  <a:gd name="connsiteX16" fmla="*/ 332510 w 2143614"/>
                  <a:gd name="connsiteY16" fmla="*/ 1011371 h 1136210"/>
                  <a:gd name="connsiteX17" fmla="*/ 60571 w 2143614"/>
                  <a:gd name="connsiteY17" fmla="*/ 1084237 h 1136210"/>
                  <a:gd name="connsiteX18" fmla="*/ 76287 w 2143614"/>
                  <a:gd name="connsiteY18" fmla="*/ 1051376 h 1136210"/>
                  <a:gd name="connsiteX19" fmla="*/ 58190 w 2143614"/>
                  <a:gd name="connsiteY19" fmla="*/ 874211 h 1136210"/>
                  <a:gd name="connsiteX20" fmla="*/ 35330 w 2143614"/>
                  <a:gd name="connsiteY20" fmla="*/ 706571 h 1136210"/>
                  <a:gd name="connsiteX21" fmla="*/ 65810 w 2143614"/>
                  <a:gd name="connsiteY21" fmla="*/ 470351 h 1136210"/>
                  <a:gd name="connsiteX22" fmla="*/ 164870 w 2143614"/>
                  <a:gd name="connsiteY22" fmla="*/ 325571 h 1136210"/>
                  <a:gd name="connsiteX23" fmla="*/ 164870 w 2143614"/>
                  <a:gd name="connsiteY23" fmla="*/ 249371 h 1136210"/>
                  <a:gd name="connsiteX24" fmla="*/ 66286 w 2143614"/>
                  <a:gd name="connsiteY24" fmla="*/ 190792 h 1136210"/>
                  <a:gd name="connsiteX0" fmla="*/ 20090 w 2116108"/>
                  <a:gd name="connsiteY0" fmla="*/ 3711 h 1103910"/>
                  <a:gd name="connsiteX1" fmla="*/ 180110 w 2116108"/>
                  <a:gd name="connsiteY1" fmla="*/ 209451 h 1103910"/>
                  <a:gd name="connsiteX2" fmla="*/ 835430 w 2116108"/>
                  <a:gd name="connsiteY2" fmla="*/ 95151 h 1103910"/>
                  <a:gd name="connsiteX3" fmla="*/ 1445030 w 2116108"/>
                  <a:gd name="connsiteY3" fmla="*/ 293271 h 1103910"/>
                  <a:gd name="connsiteX4" fmla="*/ 1955570 w 2116108"/>
                  <a:gd name="connsiteY4" fmla="*/ 163731 h 1103910"/>
                  <a:gd name="connsiteX5" fmla="*/ 2067489 w 2116108"/>
                  <a:gd name="connsiteY5" fmla="*/ 49431 h 1103910"/>
                  <a:gd name="connsiteX6" fmla="*/ 2039390 w 2116108"/>
                  <a:gd name="connsiteY6" fmla="*/ 118011 h 1103910"/>
                  <a:gd name="connsiteX7" fmla="*/ 2054630 w 2116108"/>
                  <a:gd name="connsiteY7" fmla="*/ 346611 h 1103910"/>
                  <a:gd name="connsiteX8" fmla="*/ 2069870 w 2116108"/>
                  <a:gd name="connsiteY8" fmla="*/ 544731 h 1103910"/>
                  <a:gd name="connsiteX9" fmla="*/ 2092730 w 2116108"/>
                  <a:gd name="connsiteY9" fmla="*/ 773331 h 1103910"/>
                  <a:gd name="connsiteX10" fmla="*/ 2024150 w 2116108"/>
                  <a:gd name="connsiteY10" fmla="*/ 872391 h 1103910"/>
                  <a:gd name="connsiteX11" fmla="*/ 2001290 w 2116108"/>
                  <a:gd name="connsiteY11" fmla="*/ 963831 h 1103910"/>
                  <a:gd name="connsiteX12" fmla="*/ 2106065 w 2116108"/>
                  <a:gd name="connsiteY12" fmla="*/ 1084323 h 1103910"/>
                  <a:gd name="connsiteX13" fmla="*/ 1993670 w 2116108"/>
                  <a:gd name="connsiteY13" fmla="*/ 979071 h 1103910"/>
                  <a:gd name="connsiteX14" fmla="*/ 1574570 w 2116108"/>
                  <a:gd name="connsiteY14" fmla="*/ 956211 h 1103910"/>
                  <a:gd name="connsiteX15" fmla="*/ 873530 w 2116108"/>
                  <a:gd name="connsiteY15" fmla="*/ 979071 h 1103910"/>
                  <a:gd name="connsiteX16" fmla="*/ 332510 w 2116108"/>
                  <a:gd name="connsiteY16" fmla="*/ 979071 h 1103910"/>
                  <a:gd name="connsiteX17" fmla="*/ 60571 w 2116108"/>
                  <a:gd name="connsiteY17" fmla="*/ 1051937 h 1103910"/>
                  <a:gd name="connsiteX18" fmla="*/ 76287 w 2116108"/>
                  <a:gd name="connsiteY18" fmla="*/ 1019076 h 1103910"/>
                  <a:gd name="connsiteX19" fmla="*/ 58190 w 2116108"/>
                  <a:gd name="connsiteY19" fmla="*/ 841911 h 1103910"/>
                  <a:gd name="connsiteX20" fmla="*/ 35330 w 2116108"/>
                  <a:gd name="connsiteY20" fmla="*/ 674271 h 1103910"/>
                  <a:gd name="connsiteX21" fmla="*/ 65810 w 2116108"/>
                  <a:gd name="connsiteY21" fmla="*/ 438051 h 1103910"/>
                  <a:gd name="connsiteX22" fmla="*/ 164870 w 2116108"/>
                  <a:gd name="connsiteY22" fmla="*/ 293271 h 1103910"/>
                  <a:gd name="connsiteX23" fmla="*/ 164870 w 2116108"/>
                  <a:gd name="connsiteY23" fmla="*/ 217071 h 1103910"/>
                  <a:gd name="connsiteX24" fmla="*/ 66286 w 2116108"/>
                  <a:gd name="connsiteY24" fmla="*/ 158492 h 1103910"/>
                  <a:gd name="connsiteX0" fmla="*/ 20090 w 2116108"/>
                  <a:gd name="connsiteY0" fmla="*/ 14163 h 1114362"/>
                  <a:gd name="connsiteX1" fmla="*/ 180110 w 2116108"/>
                  <a:gd name="connsiteY1" fmla="*/ 219903 h 1114362"/>
                  <a:gd name="connsiteX2" fmla="*/ 835430 w 2116108"/>
                  <a:gd name="connsiteY2" fmla="*/ 105603 h 1114362"/>
                  <a:gd name="connsiteX3" fmla="*/ 1445030 w 2116108"/>
                  <a:gd name="connsiteY3" fmla="*/ 303723 h 1114362"/>
                  <a:gd name="connsiteX4" fmla="*/ 1955570 w 2116108"/>
                  <a:gd name="connsiteY4" fmla="*/ 174183 h 1114362"/>
                  <a:gd name="connsiteX5" fmla="*/ 2067489 w 2116108"/>
                  <a:gd name="connsiteY5" fmla="*/ 59883 h 1114362"/>
                  <a:gd name="connsiteX6" fmla="*/ 2039390 w 2116108"/>
                  <a:gd name="connsiteY6" fmla="*/ 128463 h 1114362"/>
                  <a:gd name="connsiteX7" fmla="*/ 2054630 w 2116108"/>
                  <a:gd name="connsiteY7" fmla="*/ 357063 h 1114362"/>
                  <a:gd name="connsiteX8" fmla="*/ 2069870 w 2116108"/>
                  <a:gd name="connsiteY8" fmla="*/ 555183 h 1114362"/>
                  <a:gd name="connsiteX9" fmla="*/ 2092730 w 2116108"/>
                  <a:gd name="connsiteY9" fmla="*/ 783783 h 1114362"/>
                  <a:gd name="connsiteX10" fmla="*/ 2024150 w 2116108"/>
                  <a:gd name="connsiteY10" fmla="*/ 882843 h 1114362"/>
                  <a:gd name="connsiteX11" fmla="*/ 2001290 w 2116108"/>
                  <a:gd name="connsiteY11" fmla="*/ 974283 h 1114362"/>
                  <a:gd name="connsiteX12" fmla="*/ 2106065 w 2116108"/>
                  <a:gd name="connsiteY12" fmla="*/ 1094775 h 1114362"/>
                  <a:gd name="connsiteX13" fmla="*/ 1993670 w 2116108"/>
                  <a:gd name="connsiteY13" fmla="*/ 989523 h 1114362"/>
                  <a:gd name="connsiteX14" fmla="*/ 1574570 w 2116108"/>
                  <a:gd name="connsiteY14" fmla="*/ 966663 h 1114362"/>
                  <a:gd name="connsiteX15" fmla="*/ 873530 w 2116108"/>
                  <a:gd name="connsiteY15" fmla="*/ 989523 h 1114362"/>
                  <a:gd name="connsiteX16" fmla="*/ 332510 w 2116108"/>
                  <a:gd name="connsiteY16" fmla="*/ 989523 h 1114362"/>
                  <a:gd name="connsiteX17" fmla="*/ 60571 w 2116108"/>
                  <a:gd name="connsiteY17" fmla="*/ 1062389 h 1114362"/>
                  <a:gd name="connsiteX18" fmla="*/ 76287 w 2116108"/>
                  <a:gd name="connsiteY18" fmla="*/ 1029528 h 1114362"/>
                  <a:gd name="connsiteX19" fmla="*/ 58190 w 2116108"/>
                  <a:gd name="connsiteY19" fmla="*/ 852363 h 1114362"/>
                  <a:gd name="connsiteX20" fmla="*/ 35330 w 2116108"/>
                  <a:gd name="connsiteY20" fmla="*/ 684723 h 1114362"/>
                  <a:gd name="connsiteX21" fmla="*/ 65810 w 2116108"/>
                  <a:gd name="connsiteY21" fmla="*/ 448503 h 1114362"/>
                  <a:gd name="connsiteX22" fmla="*/ 164870 w 2116108"/>
                  <a:gd name="connsiteY22" fmla="*/ 303723 h 1114362"/>
                  <a:gd name="connsiteX23" fmla="*/ 164870 w 2116108"/>
                  <a:gd name="connsiteY23" fmla="*/ 227523 h 1114362"/>
                  <a:gd name="connsiteX24" fmla="*/ 66286 w 2116108"/>
                  <a:gd name="connsiteY24" fmla="*/ 168944 h 1114362"/>
                  <a:gd name="connsiteX0" fmla="*/ 20090 w 2116108"/>
                  <a:gd name="connsiteY0" fmla="*/ 14163 h 1114362"/>
                  <a:gd name="connsiteX1" fmla="*/ 180110 w 2116108"/>
                  <a:gd name="connsiteY1" fmla="*/ 219903 h 1114362"/>
                  <a:gd name="connsiteX2" fmla="*/ 835430 w 2116108"/>
                  <a:gd name="connsiteY2" fmla="*/ 105603 h 1114362"/>
                  <a:gd name="connsiteX3" fmla="*/ 1445030 w 2116108"/>
                  <a:gd name="connsiteY3" fmla="*/ 303723 h 1114362"/>
                  <a:gd name="connsiteX4" fmla="*/ 1955570 w 2116108"/>
                  <a:gd name="connsiteY4" fmla="*/ 174183 h 1114362"/>
                  <a:gd name="connsiteX5" fmla="*/ 2067489 w 2116108"/>
                  <a:gd name="connsiteY5" fmla="*/ 59883 h 1114362"/>
                  <a:gd name="connsiteX6" fmla="*/ 2039390 w 2116108"/>
                  <a:gd name="connsiteY6" fmla="*/ 128463 h 1114362"/>
                  <a:gd name="connsiteX7" fmla="*/ 2054630 w 2116108"/>
                  <a:gd name="connsiteY7" fmla="*/ 357063 h 1114362"/>
                  <a:gd name="connsiteX8" fmla="*/ 2069870 w 2116108"/>
                  <a:gd name="connsiteY8" fmla="*/ 555183 h 1114362"/>
                  <a:gd name="connsiteX9" fmla="*/ 2092730 w 2116108"/>
                  <a:gd name="connsiteY9" fmla="*/ 783783 h 1114362"/>
                  <a:gd name="connsiteX10" fmla="*/ 2024150 w 2116108"/>
                  <a:gd name="connsiteY10" fmla="*/ 882843 h 1114362"/>
                  <a:gd name="connsiteX11" fmla="*/ 2001290 w 2116108"/>
                  <a:gd name="connsiteY11" fmla="*/ 974283 h 1114362"/>
                  <a:gd name="connsiteX12" fmla="*/ 2106065 w 2116108"/>
                  <a:gd name="connsiteY12" fmla="*/ 1094775 h 1114362"/>
                  <a:gd name="connsiteX13" fmla="*/ 1993670 w 2116108"/>
                  <a:gd name="connsiteY13" fmla="*/ 989523 h 1114362"/>
                  <a:gd name="connsiteX14" fmla="*/ 1574570 w 2116108"/>
                  <a:gd name="connsiteY14" fmla="*/ 966663 h 1114362"/>
                  <a:gd name="connsiteX15" fmla="*/ 873530 w 2116108"/>
                  <a:gd name="connsiteY15" fmla="*/ 989523 h 1114362"/>
                  <a:gd name="connsiteX16" fmla="*/ 332510 w 2116108"/>
                  <a:gd name="connsiteY16" fmla="*/ 989523 h 1114362"/>
                  <a:gd name="connsiteX17" fmla="*/ 60571 w 2116108"/>
                  <a:gd name="connsiteY17" fmla="*/ 1062389 h 1114362"/>
                  <a:gd name="connsiteX18" fmla="*/ 76287 w 2116108"/>
                  <a:gd name="connsiteY18" fmla="*/ 1029528 h 1114362"/>
                  <a:gd name="connsiteX19" fmla="*/ 58190 w 2116108"/>
                  <a:gd name="connsiteY19" fmla="*/ 852363 h 1114362"/>
                  <a:gd name="connsiteX20" fmla="*/ 35330 w 2116108"/>
                  <a:gd name="connsiteY20" fmla="*/ 684723 h 1114362"/>
                  <a:gd name="connsiteX21" fmla="*/ 65810 w 2116108"/>
                  <a:gd name="connsiteY21" fmla="*/ 448503 h 1114362"/>
                  <a:gd name="connsiteX22" fmla="*/ 164870 w 2116108"/>
                  <a:gd name="connsiteY22" fmla="*/ 303723 h 1114362"/>
                  <a:gd name="connsiteX23" fmla="*/ 164870 w 2116108"/>
                  <a:gd name="connsiteY23" fmla="*/ 227523 h 1114362"/>
                  <a:gd name="connsiteX24" fmla="*/ 66286 w 2116108"/>
                  <a:gd name="connsiteY24" fmla="*/ 168944 h 1114362"/>
                  <a:gd name="connsiteX0" fmla="*/ 20090 w 2116108"/>
                  <a:gd name="connsiteY0" fmla="*/ 14163 h 1114362"/>
                  <a:gd name="connsiteX1" fmla="*/ 180110 w 2116108"/>
                  <a:gd name="connsiteY1" fmla="*/ 219903 h 1114362"/>
                  <a:gd name="connsiteX2" fmla="*/ 835430 w 2116108"/>
                  <a:gd name="connsiteY2" fmla="*/ 105603 h 1114362"/>
                  <a:gd name="connsiteX3" fmla="*/ 1445030 w 2116108"/>
                  <a:gd name="connsiteY3" fmla="*/ 303723 h 1114362"/>
                  <a:gd name="connsiteX4" fmla="*/ 1955570 w 2116108"/>
                  <a:gd name="connsiteY4" fmla="*/ 174183 h 1114362"/>
                  <a:gd name="connsiteX5" fmla="*/ 2067489 w 2116108"/>
                  <a:gd name="connsiteY5" fmla="*/ 59883 h 1114362"/>
                  <a:gd name="connsiteX6" fmla="*/ 2039390 w 2116108"/>
                  <a:gd name="connsiteY6" fmla="*/ 128463 h 1114362"/>
                  <a:gd name="connsiteX7" fmla="*/ 2054630 w 2116108"/>
                  <a:gd name="connsiteY7" fmla="*/ 357063 h 1114362"/>
                  <a:gd name="connsiteX8" fmla="*/ 2069870 w 2116108"/>
                  <a:gd name="connsiteY8" fmla="*/ 555183 h 1114362"/>
                  <a:gd name="connsiteX9" fmla="*/ 2092730 w 2116108"/>
                  <a:gd name="connsiteY9" fmla="*/ 783783 h 1114362"/>
                  <a:gd name="connsiteX10" fmla="*/ 2024150 w 2116108"/>
                  <a:gd name="connsiteY10" fmla="*/ 882843 h 1114362"/>
                  <a:gd name="connsiteX11" fmla="*/ 2001290 w 2116108"/>
                  <a:gd name="connsiteY11" fmla="*/ 974283 h 1114362"/>
                  <a:gd name="connsiteX12" fmla="*/ 2106065 w 2116108"/>
                  <a:gd name="connsiteY12" fmla="*/ 1094775 h 1114362"/>
                  <a:gd name="connsiteX13" fmla="*/ 1993670 w 2116108"/>
                  <a:gd name="connsiteY13" fmla="*/ 989523 h 1114362"/>
                  <a:gd name="connsiteX14" fmla="*/ 1574570 w 2116108"/>
                  <a:gd name="connsiteY14" fmla="*/ 966663 h 1114362"/>
                  <a:gd name="connsiteX15" fmla="*/ 873530 w 2116108"/>
                  <a:gd name="connsiteY15" fmla="*/ 989523 h 1114362"/>
                  <a:gd name="connsiteX16" fmla="*/ 332510 w 2116108"/>
                  <a:gd name="connsiteY16" fmla="*/ 989523 h 1114362"/>
                  <a:gd name="connsiteX17" fmla="*/ 60571 w 2116108"/>
                  <a:gd name="connsiteY17" fmla="*/ 1062389 h 1114362"/>
                  <a:gd name="connsiteX18" fmla="*/ 76287 w 2116108"/>
                  <a:gd name="connsiteY18" fmla="*/ 1029528 h 1114362"/>
                  <a:gd name="connsiteX19" fmla="*/ 58190 w 2116108"/>
                  <a:gd name="connsiteY19" fmla="*/ 852363 h 1114362"/>
                  <a:gd name="connsiteX20" fmla="*/ 35330 w 2116108"/>
                  <a:gd name="connsiteY20" fmla="*/ 684723 h 1114362"/>
                  <a:gd name="connsiteX21" fmla="*/ 65810 w 2116108"/>
                  <a:gd name="connsiteY21" fmla="*/ 448503 h 1114362"/>
                  <a:gd name="connsiteX22" fmla="*/ 164870 w 2116108"/>
                  <a:gd name="connsiteY22" fmla="*/ 303723 h 1114362"/>
                  <a:gd name="connsiteX23" fmla="*/ 164870 w 2116108"/>
                  <a:gd name="connsiteY23" fmla="*/ 227523 h 1114362"/>
                  <a:gd name="connsiteX24" fmla="*/ 66286 w 2116108"/>
                  <a:gd name="connsiteY24" fmla="*/ 168944 h 1114362"/>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9390 w 2116108"/>
                  <a:gd name="connsiteY6" fmla="*/ 114300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9390 w 2116108"/>
                  <a:gd name="connsiteY6" fmla="*/ 114300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4628 w 2116108"/>
                  <a:gd name="connsiteY6" fmla="*/ 97631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4628 w 2116108"/>
                  <a:gd name="connsiteY6" fmla="*/ 97631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4628 w 2116108"/>
                  <a:gd name="connsiteY6" fmla="*/ 97631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16108" h="1100199">
                    <a:moveTo>
                      <a:pt x="20090" y="0"/>
                    </a:moveTo>
                    <a:cubicBezTo>
                      <a:pt x="32155" y="95250"/>
                      <a:pt x="44220" y="190500"/>
                      <a:pt x="180110" y="205740"/>
                    </a:cubicBezTo>
                    <a:cubicBezTo>
                      <a:pt x="316000" y="220980"/>
                      <a:pt x="624610" y="77470"/>
                      <a:pt x="835430" y="91440"/>
                    </a:cubicBezTo>
                    <a:cubicBezTo>
                      <a:pt x="1046250" y="105410"/>
                      <a:pt x="1258340" y="278130"/>
                      <a:pt x="1445030" y="289560"/>
                    </a:cubicBezTo>
                    <a:cubicBezTo>
                      <a:pt x="1631720" y="300990"/>
                      <a:pt x="1889928" y="200660"/>
                      <a:pt x="1955570" y="160020"/>
                    </a:cubicBezTo>
                    <a:cubicBezTo>
                      <a:pt x="2021212" y="119380"/>
                      <a:pt x="2013832" y="96599"/>
                      <a:pt x="2067489" y="45720"/>
                    </a:cubicBezTo>
                    <a:cubicBezTo>
                      <a:pt x="2121146" y="-5159"/>
                      <a:pt x="2036771" y="57626"/>
                      <a:pt x="2034628" y="97631"/>
                    </a:cubicBezTo>
                    <a:cubicBezTo>
                      <a:pt x="2032485" y="137636"/>
                      <a:pt x="2048756" y="269002"/>
                      <a:pt x="2054630" y="342900"/>
                    </a:cubicBezTo>
                    <a:cubicBezTo>
                      <a:pt x="2060504" y="416798"/>
                      <a:pt x="2063520" y="469900"/>
                      <a:pt x="2069870" y="541020"/>
                    </a:cubicBezTo>
                    <a:cubicBezTo>
                      <a:pt x="2076220" y="612140"/>
                      <a:pt x="2100350" y="715010"/>
                      <a:pt x="2092730" y="769620"/>
                    </a:cubicBezTo>
                    <a:cubicBezTo>
                      <a:pt x="2085110" y="824230"/>
                      <a:pt x="2039390" y="836930"/>
                      <a:pt x="2024150" y="868680"/>
                    </a:cubicBezTo>
                    <a:cubicBezTo>
                      <a:pt x="2008910" y="900430"/>
                      <a:pt x="1987638" y="924798"/>
                      <a:pt x="2001290" y="960120"/>
                    </a:cubicBezTo>
                    <a:cubicBezTo>
                      <a:pt x="2014942" y="995442"/>
                      <a:pt x="2071616" y="1006634"/>
                      <a:pt x="2106065" y="1080612"/>
                    </a:cubicBezTo>
                    <a:cubicBezTo>
                      <a:pt x="2140514" y="1154590"/>
                      <a:pt x="2082253" y="996712"/>
                      <a:pt x="1993670" y="975360"/>
                    </a:cubicBezTo>
                    <a:cubicBezTo>
                      <a:pt x="1905088" y="954008"/>
                      <a:pt x="1761260" y="952500"/>
                      <a:pt x="1574570" y="952500"/>
                    </a:cubicBezTo>
                    <a:cubicBezTo>
                      <a:pt x="1387880" y="952500"/>
                      <a:pt x="1080540" y="971550"/>
                      <a:pt x="873530" y="975360"/>
                    </a:cubicBezTo>
                    <a:cubicBezTo>
                      <a:pt x="666520" y="979170"/>
                      <a:pt x="468003" y="963216"/>
                      <a:pt x="332510" y="975360"/>
                    </a:cubicBezTo>
                    <a:cubicBezTo>
                      <a:pt x="197017" y="987504"/>
                      <a:pt x="205668" y="936785"/>
                      <a:pt x="60571" y="1048226"/>
                    </a:cubicBezTo>
                    <a:cubicBezTo>
                      <a:pt x="-84526" y="1159667"/>
                      <a:pt x="76684" y="1050369"/>
                      <a:pt x="76287" y="1015365"/>
                    </a:cubicBezTo>
                    <a:cubicBezTo>
                      <a:pt x="75890" y="980361"/>
                      <a:pt x="65016" y="895667"/>
                      <a:pt x="58190" y="838200"/>
                    </a:cubicBezTo>
                    <a:cubicBezTo>
                      <a:pt x="51364" y="780733"/>
                      <a:pt x="34060" y="737870"/>
                      <a:pt x="35330" y="670560"/>
                    </a:cubicBezTo>
                    <a:cubicBezTo>
                      <a:pt x="36600" y="603250"/>
                      <a:pt x="44220" y="497840"/>
                      <a:pt x="65810" y="434340"/>
                    </a:cubicBezTo>
                    <a:cubicBezTo>
                      <a:pt x="87400" y="370840"/>
                      <a:pt x="148360" y="326390"/>
                      <a:pt x="164870" y="289560"/>
                    </a:cubicBezTo>
                    <a:cubicBezTo>
                      <a:pt x="181380" y="252730"/>
                      <a:pt x="181301" y="235823"/>
                      <a:pt x="164870" y="213360"/>
                    </a:cubicBezTo>
                    <a:cubicBezTo>
                      <a:pt x="148439" y="190897"/>
                      <a:pt x="97878" y="193675"/>
                      <a:pt x="66286" y="154781"/>
                    </a:cubicBezTo>
                  </a:path>
                </a:pathLst>
              </a:custGeom>
              <a:noFill/>
              <a:ln w="19050" cap="flat" cmpd="sng" algn="ctr">
                <a:solidFill>
                  <a:srgbClr val="5B9BD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cxnSp>
            <p:nvCxnSpPr>
              <p:cNvPr id="106" name="Straight Connector 105"/>
              <p:cNvCxnSpPr>
                <a:stCxn id="105" idx="3"/>
              </p:cNvCxnSpPr>
              <p:nvPr/>
            </p:nvCxnSpPr>
            <p:spPr bwMode="auto">
              <a:xfrm flipH="1">
                <a:off x="5183338" y="3893822"/>
                <a:ext cx="97320" cy="259909"/>
              </a:xfrm>
              <a:prstGeom prst="line">
                <a:avLst/>
              </a:prstGeom>
              <a:solidFill>
                <a:schemeClr val="accent1"/>
              </a:solidFill>
              <a:ln w="19050" cap="flat" cmpd="sng" algn="ctr">
                <a:solidFill>
                  <a:srgbClr val="5B9BD5"/>
                </a:solidFill>
                <a:prstDash val="solid"/>
                <a:round/>
                <a:headEnd type="none" w="med" len="med"/>
                <a:tailEnd type="none" w="med" len="med"/>
              </a:ln>
              <a:effectLst/>
            </p:spPr>
          </p:cxnSp>
        </p:grpSp>
      </p:grpSp>
      <p:grpSp>
        <p:nvGrpSpPr>
          <p:cNvPr id="107" name="Group 106"/>
          <p:cNvGrpSpPr/>
          <p:nvPr/>
        </p:nvGrpSpPr>
        <p:grpSpPr>
          <a:xfrm>
            <a:off x="3835628" y="5108743"/>
            <a:ext cx="2116108" cy="1100199"/>
            <a:chOff x="3835628" y="3604262"/>
            <a:chExt cx="2116108" cy="1100199"/>
          </a:xfrm>
        </p:grpSpPr>
        <p:grpSp>
          <p:nvGrpSpPr>
            <p:cNvPr id="108" name="Group 107"/>
            <p:cNvGrpSpPr/>
            <p:nvPr/>
          </p:nvGrpSpPr>
          <p:grpSpPr>
            <a:xfrm>
              <a:off x="4117092" y="3985278"/>
              <a:ext cx="1668411" cy="307177"/>
              <a:chOff x="4117092" y="3985278"/>
              <a:chExt cx="1668411" cy="307177"/>
            </a:xfrm>
          </p:grpSpPr>
          <p:grpSp>
            <p:nvGrpSpPr>
              <p:cNvPr id="115" name="Group 114"/>
              <p:cNvGrpSpPr/>
              <p:nvPr/>
            </p:nvGrpSpPr>
            <p:grpSpPr>
              <a:xfrm>
                <a:off x="4119073" y="3985278"/>
                <a:ext cx="1666430" cy="307177"/>
                <a:chOff x="4119073" y="3985278"/>
                <a:chExt cx="1666430" cy="307177"/>
              </a:xfrm>
            </p:grpSpPr>
            <p:sp>
              <p:nvSpPr>
                <p:cNvPr id="119" name="Freeform 118"/>
                <p:cNvSpPr/>
                <p:nvPr/>
              </p:nvSpPr>
              <p:spPr bwMode="auto">
                <a:xfrm>
                  <a:off x="4119073" y="3985278"/>
                  <a:ext cx="1590666" cy="307177"/>
                </a:xfrm>
                <a:custGeom>
                  <a:avLst/>
                  <a:gdLst>
                    <a:gd name="connsiteX0" fmla="*/ 0 w 1587252"/>
                    <a:gd name="connsiteY0" fmla="*/ 273465 h 336038"/>
                    <a:gd name="connsiteX1" fmla="*/ 504202 w 1587252"/>
                    <a:gd name="connsiteY1" fmla="*/ 196553 h 336038"/>
                    <a:gd name="connsiteX2" fmla="*/ 931491 w 1587252"/>
                    <a:gd name="connsiteY2" fmla="*/ 333286 h 336038"/>
                    <a:gd name="connsiteX3" fmla="*/ 1529697 w 1587252"/>
                    <a:gd name="connsiteY3" fmla="*/ 264919 h 336038"/>
                    <a:gd name="connsiteX4" fmla="*/ 1580972 w 1587252"/>
                    <a:gd name="connsiteY4" fmla="*/ 0 h 336038"/>
                    <a:gd name="connsiteX0" fmla="*/ 0 w 1590666"/>
                    <a:gd name="connsiteY0" fmla="*/ 244890 h 307177"/>
                    <a:gd name="connsiteX1" fmla="*/ 504202 w 1590666"/>
                    <a:gd name="connsiteY1" fmla="*/ 167978 h 307177"/>
                    <a:gd name="connsiteX2" fmla="*/ 931491 w 1590666"/>
                    <a:gd name="connsiteY2" fmla="*/ 304711 h 307177"/>
                    <a:gd name="connsiteX3" fmla="*/ 1529697 w 1590666"/>
                    <a:gd name="connsiteY3" fmla="*/ 236344 h 307177"/>
                    <a:gd name="connsiteX4" fmla="*/ 1588116 w 1590666"/>
                    <a:gd name="connsiteY4" fmla="*/ 0 h 30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666" h="307177">
                      <a:moveTo>
                        <a:pt x="0" y="244890"/>
                      </a:moveTo>
                      <a:cubicBezTo>
                        <a:pt x="174477" y="201449"/>
                        <a:pt x="348954" y="158008"/>
                        <a:pt x="504202" y="167978"/>
                      </a:cubicBezTo>
                      <a:cubicBezTo>
                        <a:pt x="659450" y="177948"/>
                        <a:pt x="760575" y="293317"/>
                        <a:pt x="931491" y="304711"/>
                      </a:cubicBezTo>
                      <a:cubicBezTo>
                        <a:pt x="1102407" y="316105"/>
                        <a:pt x="1420260" y="287129"/>
                        <a:pt x="1529697" y="236344"/>
                      </a:cubicBezTo>
                      <a:cubicBezTo>
                        <a:pt x="1639134" y="185559"/>
                        <a:pt x="1562479" y="12819"/>
                        <a:pt x="1588116"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20" name="Freeform 119"/>
                <p:cNvSpPr/>
                <p:nvPr/>
              </p:nvSpPr>
              <p:spPr bwMode="auto">
                <a:xfrm>
                  <a:off x="5187297" y="4224840"/>
                  <a:ext cx="598206" cy="65252"/>
                </a:xfrm>
                <a:custGeom>
                  <a:avLst/>
                  <a:gdLst>
                    <a:gd name="connsiteX0" fmla="*/ 0 w 598206"/>
                    <a:gd name="connsiteY0" fmla="*/ 47116 h 47116"/>
                    <a:gd name="connsiteX1" fmla="*/ 367469 w 598206"/>
                    <a:gd name="connsiteY1" fmla="*/ 12933 h 47116"/>
                    <a:gd name="connsiteX2" fmla="*/ 598206 w 598206"/>
                    <a:gd name="connsiteY2" fmla="*/ 21478 h 47116"/>
                    <a:gd name="connsiteX0" fmla="*/ 0 w 598206"/>
                    <a:gd name="connsiteY0" fmla="*/ 55308 h 55308"/>
                    <a:gd name="connsiteX1" fmla="*/ 403188 w 598206"/>
                    <a:gd name="connsiteY1" fmla="*/ 4457 h 55308"/>
                    <a:gd name="connsiteX2" fmla="*/ 598206 w 598206"/>
                    <a:gd name="connsiteY2" fmla="*/ 29670 h 55308"/>
                    <a:gd name="connsiteX0" fmla="*/ 0 w 598206"/>
                    <a:gd name="connsiteY0" fmla="*/ 66801 h 66801"/>
                    <a:gd name="connsiteX1" fmla="*/ 403188 w 598206"/>
                    <a:gd name="connsiteY1" fmla="*/ 15950 h 66801"/>
                    <a:gd name="connsiteX2" fmla="*/ 598206 w 598206"/>
                    <a:gd name="connsiteY2" fmla="*/ 41163 h 66801"/>
                    <a:gd name="connsiteX0" fmla="*/ 0 w 598206"/>
                    <a:gd name="connsiteY0" fmla="*/ 66801 h 66894"/>
                    <a:gd name="connsiteX1" fmla="*/ 403188 w 598206"/>
                    <a:gd name="connsiteY1" fmla="*/ 15950 h 66894"/>
                    <a:gd name="connsiteX2" fmla="*/ 598206 w 598206"/>
                    <a:gd name="connsiteY2" fmla="*/ 41163 h 66894"/>
                    <a:gd name="connsiteX0" fmla="*/ 0 w 598206"/>
                    <a:gd name="connsiteY0" fmla="*/ 66801 h 66894"/>
                    <a:gd name="connsiteX1" fmla="*/ 403188 w 598206"/>
                    <a:gd name="connsiteY1" fmla="*/ 15950 h 66894"/>
                    <a:gd name="connsiteX2" fmla="*/ 598206 w 598206"/>
                    <a:gd name="connsiteY2" fmla="*/ 41163 h 66894"/>
                    <a:gd name="connsiteX0" fmla="*/ 0 w 598206"/>
                    <a:gd name="connsiteY0" fmla="*/ 65149 h 65252"/>
                    <a:gd name="connsiteX1" fmla="*/ 410331 w 598206"/>
                    <a:gd name="connsiteY1" fmla="*/ 16680 h 65252"/>
                    <a:gd name="connsiteX2" fmla="*/ 598206 w 598206"/>
                    <a:gd name="connsiteY2" fmla="*/ 39511 h 65252"/>
                  </a:gdLst>
                  <a:ahLst/>
                  <a:cxnLst>
                    <a:cxn ang="0">
                      <a:pos x="connsiteX0" y="connsiteY0"/>
                    </a:cxn>
                    <a:cxn ang="0">
                      <a:pos x="connsiteX1" y="connsiteY1"/>
                    </a:cxn>
                    <a:cxn ang="0">
                      <a:pos x="connsiteX2" y="connsiteY2"/>
                    </a:cxn>
                  </a:cxnLst>
                  <a:rect l="l" t="t" r="r" b="b"/>
                  <a:pathLst>
                    <a:path w="598206" h="65252">
                      <a:moveTo>
                        <a:pt x="0" y="65149"/>
                      </a:moveTo>
                      <a:cubicBezTo>
                        <a:pt x="141028" y="66863"/>
                        <a:pt x="327299" y="47146"/>
                        <a:pt x="410331" y="16680"/>
                      </a:cubicBezTo>
                      <a:cubicBezTo>
                        <a:pt x="493363" y="-13786"/>
                        <a:pt x="532688" y="-369"/>
                        <a:pt x="598206" y="39511"/>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116" name="Group 115"/>
              <p:cNvGrpSpPr/>
              <p:nvPr/>
            </p:nvGrpSpPr>
            <p:grpSpPr>
              <a:xfrm>
                <a:off x="4117092" y="3985278"/>
                <a:ext cx="1666430" cy="307177"/>
                <a:chOff x="4119073" y="3985278"/>
                <a:chExt cx="1666430" cy="307177"/>
              </a:xfrm>
            </p:grpSpPr>
            <p:sp>
              <p:nvSpPr>
                <p:cNvPr id="117" name="Freeform 116"/>
                <p:cNvSpPr/>
                <p:nvPr/>
              </p:nvSpPr>
              <p:spPr bwMode="auto">
                <a:xfrm>
                  <a:off x="4119073" y="3985278"/>
                  <a:ext cx="1590666" cy="307177"/>
                </a:xfrm>
                <a:custGeom>
                  <a:avLst/>
                  <a:gdLst>
                    <a:gd name="connsiteX0" fmla="*/ 0 w 1587252"/>
                    <a:gd name="connsiteY0" fmla="*/ 273465 h 336038"/>
                    <a:gd name="connsiteX1" fmla="*/ 504202 w 1587252"/>
                    <a:gd name="connsiteY1" fmla="*/ 196553 h 336038"/>
                    <a:gd name="connsiteX2" fmla="*/ 931491 w 1587252"/>
                    <a:gd name="connsiteY2" fmla="*/ 333286 h 336038"/>
                    <a:gd name="connsiteX3" fmla="*/ 1529697 w 1587252"/>
                    <a:gd name="connsiteY3" fmla="*/ 264919 h 336038"/>
                    <a:gd name="connsiteX4" fmla="*/ 1580972 w 1587252"/>
                    <a:gd name="connsiteY4" fmla="*/ 0 h 336038"/>
                    <a:gd name="connsiteX0" fmla="*/ 0 w 1590666"/>
                    <a:gd name="connsiteY0" fmla="*/ 244890 h 307177"/>
                    <a:gd name="connsiteX1" fmla="*/ 504202 w 1590666"/>
                    <a:gd name="connsiteY1" fmla="*/ 167978 h 307177"/>
                    <a:gd name="connsiteX2" fmla="*/ 931491 w 1590666"/>
                    <a:gd name="connsiteY2" fmla="*/ 304711 h 307177"/>
                    <a:gd name="connsiteX3" fmla="*/ 1529697 w 1590666"/>
                    <a:gd name="connsiteY3" fmla="*/ 236344 h 307177"/>
                    <a:gd name="connsiteX4" fmla="*/ 1588116 w 1590666"/>
                    <a:gd name="connsiteY4" fmla="*/ 0 h 30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666" h="307177">
                      <a:moveTo>
                        <a:pt x="0" y="244890"/>
                      </a:moveTo>
                      <a:cubicBezTo>
                        <a:pt x="174477" y="201449"/>
                        <a:pt x="348954" y="158008"/>
                        <a:pt x="504202" y="167978"/>
                      </a:cubicBezTo>
                      <a:cubicBezTo>
                        <a:pt x="659450" y="177948"/>
                        <a:pt x="760575" y="293317"/>
                        <a:pt x="931491" y="304711"/>
                      </a:cubicBezTo>
                      <a:cubicBezTo>
                        <a:pt x="1102407" y="316105"/>
                        <a:pt x="1420260" y="287129"/>
                        <a:pt x="1529697" y="236344"/>
                      </a:cubicBezTo>
                      <a:cubicBezTo>
                        <a:pt x="1639134" y="185559"/>
                        <a:pt x="1562479" y="12819"/>
                        <a:pt x="1588116" y="0"/>
                      </a:cubicBezTo>
                    </a:path>
                  </a:pathLst>
                </a:custGeom>
                <a:noFill/>
                <a:ln w="19050" cap="flat" cmpd="sng" algn="ctr">
                  <a:solidFill>
                    <a:srgbClr val="5B9BD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18" name="Freeform 117"/>
                <p:cNvSpPr/>
                <p:nvPr/>
              </p:nvSpPr>
              <p:spPr bwMode="auto">
                <a:xfrm>
                  <a:off x="5187297" y="4224840"/>
                  <a:ext cx="598206" cy="65252"/>
                </a:xfrm>
                <a:custGeom>
                  <a:avLst/>
                  <a:gdLst>
                    <a:gd name="connsiteX0" fmla="*/ 0 w 598206"/>
                    <a:gd name="connsiteY0" fmla="*/ 47116 h 47116"/>
                    <a:gd name="connsiteX1" fmla="*/ 367469 w 598206"/>
                    <a:gd name="connsiteY1" fmla="*/ 12933 h 47116"/>
                    <a:gd name="connsiteX2" fmla="*/ 598206 w 598206"/>
                    <a:gd name="connsiteY2" fmla="*/ 21478 h 47116"/>
                    <a:gd name="connsiteX0" fmla="*/ 0 w 598206"/>
                    <a:gd name="connsiteY0" fmla="*/ 55308 h 55308"/>
                    <a:gd name="connsiteX1" fmla="*/ 403188 w 598206"/>
                    <a:gd name="connsiteY1" fmla="*/ 4457 h 55308"/>
                    <a:gd name="connsiteX2" fmla="*/ 598206 w 598206"/>
                    <a:gd name="connsiteY2" fmla="*/ 29670 h 55308"/>
                    <a:gd name="connsiteX0" fmla="*/ 0 w 598206"/>
                    <a:gd name="connsiteY0" fmla="*/ 66801 h 66801"/>
                    <a:gd name="connsiteX1" fmla="*/ 403188 w 598206"/>
                    <a:gd name="connsiteY1" fmla="*/ 15950 h 66801"/>
                    <a:gd name="connsiteX2" fmla="*/ 598206 w 598206"/>
                    <a:gd name="connsiteY2" fmla="*/ 41163 h 66801"/>
                    <a:gd name="connsiteX0" fmla="*/ 0 w 598206"/>
                    <a:gd name="connsiteY0" fmla="*/ 66801 h 66894"/>
                    <a:gd name="connsiteX1" fmla="*/ 403188 w 598206"/>
                    <a:gd name="connsiteY1" fmla="*/ 15950 h 66894"/>
                    <a:gd name="connsiteX2" fmla="*/ 598206 w 598206"/>
                    <a:gd name="connsiteY2" fmla="*/ 41163 h 66894"/>
                    <a:gd name="connsiteX0" fmla="*/ 0 w 598206"/>
                    <a:gd name="connsiteY0" fmla="*/ 66801 h 66894"/>
                    <a:gd name="connsiteX1" fmla="*/ 403188 w 598206"/>
                    <a:gd name="connsiteY1" fmla="*/ 15950 h 66894"/>
                    <a:gd name="connsiteX2" fmla="*/ 598206 w 598206"/>
                    <a:gd name="connsiteY2" fmla="*/ 41163 h 66894"/>
                    <a:gd name="connsiteX0" fmla="*/ 0 w 598206"/>
                    <a:gd name="connsiteY0" fmla="*/ 65149 h 65252"/>
                    <a:gd name="connsiteX1" fmla="*/ 410331 w 598206"/>
                    <a:gd name="connsiteY1" fmla="*/ 16680 h 65252"/>
                    <a:gd name="connsiteX2" fmla="*/ 598206 w 598206"/>
                    <a:gd name="connsiteY2" fmla="*/ 39511 h 65252"/>
                  </a:gdLst>
                  <a:ahLst/>
                  <a:cxnLst>
                    <a:cxn ang="0">
                      <a:pos x="connsiteX0" y="connsiteY0"/>
                    </a:cxn>
                    <a:cxn ang="0">
                      <a:pos x="connsiteX1" y="connsiteY1"/>
                    </a:cxn>
                    <a:cxn ang="0">
                      <a:pos x="connsiteX2" y="connsiteY2"/>
                    </a:cxn>
                  </a:cxnLst>
                  <a:rect l="l" t="t" r="r" b="b"/>
                  <a:pathLst>
                    <a:path w="598206" h="65252">
                      <a:moveTo>
                        <a:pt x="0" y="65149"/>
                      </a:moveTo>
                      <a:cubicBezTo>
                        <a:pt x="141028" y="66863"/>
                        <a:pt x="327299" y="47146"/>
                        <a:pt x="410331" y="16680"/>
                      </a:cubicBezTo>
                      <a:cubicBezTo>
                        <a:pt x="493363" y="-13786"/>
                        <a:pt x="532688" y="-369"/>
                        <a:pt x="598206" y="39511"/>
                      </a:cubicBezTo>
                    </a:path>
                  </a:pathLst>
                </a:custGeom>
                <a:noFill/>
                <a:ln w="19050" cap="flat" cmpd="sng" algn="ctr">
                  <a:solidFill>
                    <a:srgbClr val="5B9BD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grpSp>
          <p:nvGrpSpPr>
            <p:cNvPr id="109" name="Group 108"/>
            <p:cNvGrpSpPr/>
            <p:nvPr/>
          </p:nvGrpSpPr>
          <p:grpSpPr>
            <a:xfrm>
              <a:off x="3835628" y="3604262"/>
              <a:ext cx="2116108" cy="1100199"/>
              <a:chOff x="3835628" y="3604262"/>
              <a:chExt cx="2116108" cy="1100199"/>
            </a:xfrm>
          </p:grpSpPr>
          <p:sp>
            <p:nvSpPr>
              <p:cNvPr id="113" name="Freeform 112"/>
              <p:cNvSpPr/>
              <p:nvPr/>
            </p:nvSpPr>
            <p:spPr bwMode="auto">
              <a:xfrm>
                <a:off x="3835628" y="3604262"/>
                <a:ext cx="2116108" cy="1100199"/>
              </a:xfrm>
              <a:custGeom>
                <a:avLst/>
                <a:gdLst>
                  <a:gd name="connsiteX0" fmla="*/ 645 w 2090281"/>
                  <a:gd name="connsiteY0" fmla="*/ 0 h 1074719"/>
                  <a:gd name="connsiteX1" fmla="*/ 160665 w 2090281"/>
                  <a:gd name="connsiteY1" fmla="*/ 205740 h 1074719"/>
                  <a:gd name="connsiteX2" fmla="*/ 815985 w 2090281"/>
                  <a:gd name="connsiteY2" fmla="*/ 91440 h 1074719"/>
                  <a:gd name="connsiteX3" fmla="*/ 1425585 w 2090281"/>
                  <a:gd name="connsiteY3" fmla="*/ 289560 h 1074719"/>
                  <a:gd name="connsiteX4" fmla="*/ 1936125 w 2090281"/>
                  <a:gd name="connsiteY4" fmla="*/ 160020 h 1074719"/>
                  <a:gd name="connsiteX5" fmla="*/ 2088525 w 2090281"/>
                  <a:gd name="connsiteY5" fmla="*/ 7620 h 1074719"/>
                  <a:gd name="connsiteX6" fmla="*/ 2019945 w 2090281"/>
                  <a:gd name="connsiteY6" fmla="*/ 114300 h 1074719"/>
                  <a:gd name="connsiteX7" fmla="*/ 2035185 w 2090281"/>
                  <a:gd name="connsiteY7" fmla="*/ 342900 h 1074719"/>
                  <a:gd name="connsiteX8" fmla="*/ 2012325 w 2090281"/>
                  <a:gd name="connsiteY8" fmla="*/ 388620 h 1074719"/>
                  <a:gd name="connsiteX9" fmla="*/ 2050425 w 2090281"/>
                  <a:gd name="connsiteY9" fmla="*/ 541020 h 1074719"/>
                  <a:gd name="connsiteX10" fmla="*/ 2073285 w 2090281"/>
                  <a:gd name="connsiteY10" fmla="*/ 769620 h 1074719"/>
                  <a:gd name="connsiteX11" fmla="*/ 2004705 w 2090281"/>
                  <a:gd name="connsiteY11" fmla="*/ 868680 h 1074719"/>
                  <a:gd name="connsiteX12" fmla="*/ 1981845 w 2090281"/>
                  <a:gd name="connsiteY12" fmla="*/ 960120 h 1074719"/>
                  <a:gd name="connsiteX13" fmla="*/ 2058045 w 2090281"/>
                  <a:gd name="connsiteY13" fmla="*/ 1059180 h 1074719"/>
                  <a:gd name="connsiteX14" fmla="*/ 1974225 w 2090281"/>
                  <a:gd name="connsiteY14" fmla="*/ 975360 h 1074719"/>
                  <a:gd name="connsiteX15" fmla="*/ 1555125 w 2090281"/>
                  <a:gd name="connsiteY15" fmla="*/ 952500 h 1074719"/>
                  <a:gd name="connsiteX16" fmla="*/ 854085 w 2090281"/>
                  <a:gd name="connsiteY16" fmla="*/ 975360 h 1074719"/>
                  <a:gd name="connsiteX17" fmla="*/ 313065 w 2090281"/>
                  <a:gd name="connsiteY17" fmla="*/ 975360 h 1074719"/>
                  <a:gd name="connsiteX18" fmla="*/ 107325 w 2090281"/>
                  <a:gd name="connsiteY18" fmla="*/ 982980 h 1074719"/>
                  <a:gd name="connsiteX19" fmla="*/ 645 w 2090281"/>
                  <a:gd name="connsiteY19" fmla="*/ 1074420 h 1074719"/>
                  <a:gd name="connsiteX20" fmla="*/ 61605 w 2090281"/>
                  <a:gd name="connsiteY20" fmla="*/ 1005840 h 1074719"/>
                  <a:gd name="connsiteX21" fmla="*/ 38745 w 2090281"/>
                  <a:gd name="connsiteY21" fmla="*/ 838200 h 1074719"/>
                  <a:gd name="connsiteX22" fmla="*/ 15885 w 2090281"/>
                  <a:gd name="connsiteY22" fmla="*/ 670560 h 1074719"/>
                  <a:gd name="connsiteX23" fmla="*/ 46365 w 2090281"/>
                  <a:gd name="connsiteY23" fmla="*/ 434340 h 1074719"/>
                  <a:gd name="connsiteX24" fmla="*/ 145425 w 2090281"/>
                  <a:gd name="connsiteY24" fmla="*/ 289560 h 1074719"/>
                  <a:gd name="connsiteX25" fmla="*/ 145425 w 2090281"/>
                  <a:gd name="connsiteY25" fmla="*/ 213360 h 1074719"/>
                  <a:gd name="connsiteX26" fmla="*/ 92085 w 2090281"/>
                  <a:gd name="connsiteY26" fmla="*/ 190500 h 1074719"/>
                  <a:gd name="connsiteX0" fmla="*/ 645 w 2090281"/>
                  <a:gd name="connsiteY0" fmla="*/ 0 h 1074719"/>
                  <a:gd name="connsiteX1" fmla="*/ 160665 w 2090281"/>
                  <a:gd name="connsiteY1" fmla="*/ 205740 h 1074719"/>
                  <a:gd name="connsiteX2" fmla="*/ 815985 w 2090281"/>
                  <a:gd name="connsiteY2" fmla="*/ 91440 h 1074719"/>
                  <a:gd name="connsiteX3" fmla="*/ 1425585 w 2090281"/>
                  <a:gd name="connsiteY3" fmla="*/ 289560 h 1074719"/>
                  <a:gd name="connsiteX4" fmla="*/ 1936125 w 2090281"/>
                  <a:gd name="connsiteY4" fmla="*/ 160020 h 1074719"/>
                  <a:gd name="connsiteX5" fmla="*/ 2088525 w 2090281"/>
                  <a:gd name="connsiteY5" fmla="*/ 7620 h 1074719"/>
                  <a:gd name="connsiteX6" fmla="*/ 2019945 w 2090281"/>
                  <a:gd name="connsiteY6" fmla="*/ 114300 h 1074719"/>
                  <a:gd name="connsiteX7" fmla="*/ 2035185 w 2090281"/>
                  <a:gd name="connsiteY7" fmla="*/ 342900 h 1074719"/>
                  <a:gd name="connsiteX8" fmla="*/ 2050425 w 2090281"/>
                  <a:gd name="connsiteY8" fmla="*/ 541020 h 1074719"/>
                  <a:gd name="connsiteX9" fmla="*/ 2073285 w 2090281"/>
                  <a:gd name="connsiteY9" fmla="*/ 769620 h 1074719"/>
                  <a:gd name="connsiteX10" fmla="*/ 2004705 w 2090281"/>
                  <a:gd name="connsiteY10" fmla="*/ 868680 h 1074719"/>
                  <a:gd name="connsiteX11" fmla="*/ 1981845 w 2090281"/>
                  <a:gd name="connsiteY11" fmla="*/ 960120 h 1074719"/>
                  <a:gd name="connsiteX12" fmla="*/ 2058045 w 2090281"/>
                  <a:gd name="connsiteY12" fmla="*/ 1059180 h 1074719"/>
                  <a:gd name="connsiteX13" fmla="*/ 1974225 w 2090281"/>
                  <a:gd name="connsiteY13" fmla="*/ 975360 h 1074719"/>
                  <a:gd name="connsiteX14" fmla="*/ 1555125 w 2090281"/>
                  <a:gd name="connsiteY14" fmla="*/ 952500 h 1074719"/>
                  <a:gd name="connsiteX15" fmla="*/ 854085 w 2090281"/>
                  <a:gd name="connsiteY15" fmla="*/ 975360 h 1074719"/>
                  <a:gd name="connsiteX16" fmla="*/ 313065 w 2090281"/>
                  <a:gd name="connsiteY16" fmla="*/ 975360 h 1074719"/>
                  <a:gd name="connsiteX17" fmla="*/ 107325 w 2090281"/>
                  <a:gd name="connsiteY17" fmla="*/ 982980 h 1074719"/>
                  <a:gd name="connsiteX18" fmla="*/ 645 w 2090281"/>
                  <a:gd name="connsiteY18" fmla="*/ 1074420 h 1074719"/>
                  <a:gd name="connsiteX19" fmla="*/ 61605 w 2090281"/>
                  <a:gd name="connsiteY19" fmla="*/ 1005840 h 1074719"/>
                  <a:gd name="connsiteX20" fmla="*/ 38745 w 2090281"/>
                  <a:gd name="connsiteY20" fmla="*/ 838200 h 1074719"/>
                  <a:gd name="connsiteX21" fmla="*/ 15885 w 2090281"/>
                  <a:gd name="connsiteY21" fmla="*/ 670560 h 1074719"/>
                  <a:gd name="connsiteX22" fmla="*/ 46365 w 2090281"/>
                  <a:gd name="connsiteY22" fmla="*/ 434340 h 1074719"/>
                  <a:gd name="connsiteX23" fmla="*/ 145425 w 2090281"/>
                  <a:gd name="connsiteY23" fmla="*/ 289560 h 1074719"/>
                  <a:gd name="connsiteX24" fmla="*/ 145425 w 2090281"/>
                  <a:gd name="connsiteY24" fmla="*/ 213360 h 1074719"/>
                  <a:gd name="connsiteX25" fmla="*/ 92085 w 2090281"/>
                  <a:gd name="connsiteY25" fmla="*/ 190500 h 1074719"/>
                  <a:gd name="connsiteX0" fmla="*/ 645 w 2090281"/>
                  <a:gd name="connsiteY0" fmla="*/ 0 h 1074719"/>
                  <a:gd name="connsiteX1" fmla="*/ 160665 w 2090281"/>
                  <a:gd name="connsiteY1" fmla="*/ 205740 h 1074719"/>
                  <a:gd name="connsiteX2" fmla="*/ 815985 w 2090281"/>
                  <a:gd name="connsiteY2" fmla="*/ 91440 h 1074719"/>
                  <a:gd name="connsiteX3" fmla="*/ 1425585 w 2090281"/>
                  <a:gd name="connsiteY3" fmla="*/ 289560 h 1074719"/>
                  <a:gd name="connsiteX4" fmla="*/ 1936125 w 2090281"/>
                  <a:gd name="connsiteY4" fmla="*/ 160020 h 1074719"/>
                  <a:gd name="connsiteX5" fmla="*/ 2088525 w 2090281"/>
                  <a:gd name="connsiteY5" fmla="*/ 7620 h 1074719"/>
                  <a:gd name="connsiteX6" fmla="*/ 2019945 w 2090281"/>
                  <a:gd name="connsiteY6" fmla="*/ 114300 h 1074719"/>
                  <a:gd name="connsiteX7" fmla="*/ 2035185 w 2090281"/>
                  <a:gd name="connsiteY7" fmla="*/ 342900 h 1074719"/>
                  <a:gd name="connsiteX8" fmla="*/ 2050425 w 2090281"/>
                  <a:gd name="connsiteY8" fmla="*/ 541020 h 1074719"/>
                  <a:gd name="connsiteX9" fmla="*/ 2073285 w 2090281"/>
                  <a:gd name="connsiteY9" fmla="*/ 769620 h 1074719"/>
                  <a:gd name="connsiteX10" fmla="*/ 2004705 w 2090281"/>
                  <a:gd name="connsiteY10" fmla="*/ 868680 h 1074719"/>
                  <a:gd name="connsiteX11" fmla="*/ 1981845 w 2090281"/>
                  <a:gd name="connsiteY11" fmla="*/ 960120 h 1074719"/>
                  <a:gd name="connsiteX12" fmla="*/ 2058045 w 2090281"/>
                  <a:gd name="connsiteY12" fmla="*/ 1059180 h 1074719"/>
                  <a:gd name="connsiteX13" fmla="*/ 1974225 w 2090281"/>
                  <a:gd name="connsiteY13" fmla="*/ 975360 h 1074719"/>
                  <a:gd name="connsiteX14" fmla="*/ 1555125 w 2090281"/>
                  <a:gd name="connsiteY14" fmla="*/ 952500 h 1074719"/>
                  <a:gd name="connsiteX15" fmla="*/ 854085 w 2090281"/>
                  <a:gd name="connsiteY15" fmla="*/ 975360 h 1074719"/>
                  <a:gd name="connsiteX16" fmla="*/ 313065 w 2090281"/>
                  <a:gd name="connsiteY16" fmla="*/ 975360 h 1074719"/>
                  <a:gd name="connsiteX17" fmla="*/ 107325 w 2090281"/>
                  <a:gd name="connsiteY17" fmla="*/ 982980 h 1074719"/>
                  <a:gd name="connsiteX18" fmla="*/ 645 w 2090281"/>
                  <a:gd name="connsiteY18" fmla="*/ 1074420 h 1074719"/>
                  <a:gd name="connsiteX19" fmla="*/ 61605 w 2090281"/>
                  <a:gd name="connsiteY19" fmla="*/ 1005840 h 1074719"/>
                  <a:gd name="connsiteX20" fmla="*/ 38745 w 2090281"/>
                  <a:gd name="connsiteY20" fmla="*/ 838200 h 1074719"/>
                  <a:gd name="connsiteX21" fmla="*/ 15885 w 2090281"/>
                  <a:gd name="connsiteY21" fmla="*/ 670560 h 1074719"/>
                  <a:gd name="connsiteX22" fmla="*/ 46365 w 2090281"/>
                  <a:gd name="connsiteY22" fmla="*/ 434340 h 1074719"/>
                  <a:gd name="connsiteX23" fmla="*/ 145425 w 2090281"/>
                  <a:gd name="connsiteY23" fmla="*/ 289560 h 1074719"/>
                  <a:gd name="connsiteX24" fmla="*/ 145425 w 2090281"/>
                  <a:gd name="connsiteY24" fmla="*/ 213360 h 1074719"/>
                  <a:gd name="connsiteX25" fmla="*/ 77797 w 2090281"/>
                  <a:gd name="connsiteY25" fmla="*/ 185737 h 1074719"/>
                  <a:gd name="connsiteX0" fmla="*/ 828 w 2090464"/>
                  <a:gd name="connsiteY0" fmla="*/ 0 h 1075148"/>
                  <a:gd name="connsiteX1" fmla="*/ 160848 w 2090464"/>
                  <a:gd name="connsiteY1" fmla="*/ 205740 h 1075148"/>
                  <a:gd name="connsiteX2" fmla="*/ 816168 w 2090464"/>
                  <a:gd name="connsiteY2" fmla="*/ 91440 h 1075148"/>
                  <a:gd name="connsiteX3" fmla="*/ 1425768 w 2090464"/>
                  <a:gd name="connsiteY3" fmla="*/ 289560 h 1075148"/>
                  <a:gd name="connsiteX4" fmla="*/ 1936308 w 2090464"/>
                  <a:gd name="connsiteY4" fmla="*/ 160020 h 1075148"/>
                  <a:gd name="connsiteX5" fmla="*/ 2088708 w 2090464"/>
                  <a:gd name="connsiteY5" fmla="*/ 7620 h 1075148"/>
                  <a:gd name="connsiteX6" fmla="*/ 2020128 w 2090464"/>
                  <a:gd name="connsiteY6" fmla="*/ 114300 h 1075148"/>
                  <a:gd name="connsiteX7" fmla="*/ 2035368 w 2090464"/>
                  <a:gd name="connsiteY7" fmla="*/ 342900 h 1075148"/>
                  <a:gd name="connsiteX8" fmla="*/ 2050608 w 2090464"/>
                  <a:gd name="connsiteY8" fmla="*/ 541020 h 1075148"/>
                  <a:gd name="connsiteX9" fmla="*/ 2073468 w 2090464"/>
                  <a:gd name="connsiteY9" fmla="*/ 769620 h 1075148"/>
                  <a:gd name="connsiteX10" fmla="*/ 2004888 w 2090464"/>
                  <a:gd name="connsiteY10" fmla="*/ 868680 h 1075148"/>
                  <a:gd name="connsiteX11" fmla="*/ 1982028 w 2090464"/>
                  <a:gd name="connsiteY11" fmla="*/ 960120 h 1075148"/>
                  <a:gd name="connsiteX12" fmla="*/ 2058228 w 2090464"/>
                  <a:gd name="connsiteY12" fmla="*/ 1059180 h 1075148"/>
                  <a:gd name="connsiteX13" fmla="*/ 1974408 w 2090464"/>
                  <a:gd name="connsiteY13" fmla="*/ 975360 h 1075148"/>
                  <a:gd name="connsiteX14" fmla="*/ 1555308 w 2090464"/>
                  <a:gd name="connsiteY14" fmla="*/ 952500 h 1075148"/>
                  <a:gd name="connsiteX15" fmla="*/ 854268 w 2090464"/>
                  <a:gd name="connsiteY15" fmla="*/ 975360 h 1075148"/>
                  <a:gd name="connsiteX16" fmla="*/ 313248 w 2090464"/>
                  <a:gd name="connsiteY16" fmla="*/ 975360 h 1075148"/>
                  <a:gd name="connsiteX17" fmla="*/ 107508 w 2090464"/>
                  <a:gd name="connsiteY17" fmla="*/ 982980 h 1075148"/>
                  <a:gd name="connsiteX18" fmla="*/ 828 w 2090464"/>
                  <a:gd name="connsiteY18" fmla="*/ 1074420 h 1075148"/>
                  <a:gd name="connsiteX19" fmla="*/ 57025 w 2090464"/>
                  <a:gd name="connsiteY19" fmla="*/ 1015365 h 1075148"/>
                  <a:gd name="connsiteX20" fmla="*/ 38928 w 2090464"/>
                  <a:gd name="connsiteY20" fmla="*/ 838200 h 1075148"/>
                  <a:gd name="connsiteX21" fmla="*/ 16068 w 2090464"/>
                  <a:gd name="connsiteY21" fmla="*/ 670560 h 1075148"/>
                  <a:gd name="connsiteX22" fmla="*/ 46548 w 2090464"/>
                  <a:gd name="connsiteY22" fmla="*/ 434340 h 1075148"/>
                  <a:gd name="connsiteX23" fmla="*/ 145608 w 2090464"/>
                  <a:gd name="connsiteY23" fmla="*/ 289560 h 1075148"/>
                  <a:gd name="connsiteX24" fmla="*/ 145608 w 2090464"/>
                  <a:gd name="connsiteY24" fmla="*/ 213360 h 1075148"/>
                  <a:gd name="connsiteX25" fmla="*/ 77980 w 2090464"/>
                  <a:gd name="connsiteY25" fmla="*/ 185737 h 1075148"/>
                  <a:gd name="connsiteX0" fmla="*/ 19714 w 2109350"/>
                  <a:gd name="connsiteY0" fmla="*/ 0 h 1084524"/>
                  <a:gd name="connsiteX1" fmla="*/ 179734 w 2109350"/>
                  <a:gd name="connsiteY1" fmla="*/ 205740 h 1084524"/>
                  <a:gd name="connsiteX2" fmla="*/ 835054 w 2109350"/>
                  <a:gd name="connsiteY2" fmla="*/ 91440 h 1084524"/>
                  <a:gd name="connsiteX3" fmla="*/ 1444654 w 2109350"/>
                  <a:gd name="connsiteY3" fmla="*/ 289560 h 1084524"/>
                  <a:gd name="connsiteX4" fmla="*/ 1955194 w 2109350"/>
                  <a:gd name="connsiteY4" fmla="*/ 160020 h 1084524"/>
                  <a:gd name="connsiteX5" fmla="*/ 2107594 w 2109350"/>
                  <a:gd name="connsiteY5" fmla="*/ 7620 h 1084524"/>
                  <a:gd name="connsiteX6" fmla="*/ 2039014 w 2109350"/>
                  <a:gd name="connsiteY6" fmla="*/ 114300 h 1084524"/>
                  <a:gd name="connsiteX7" fmla="*/ 2054254 w 2109350"/>
                  <a:gd name="connsiteY7" fmla="*/ 342900 h 1084524"/>
                  <a:gd name="connsiteX8" fmla="*/ 2069494 w 2109350"/>
                  <a:gd name="connsiteY8" fmla="*/ 541020 h 1084524"/>
                  <a:gd name="connsiteX9" fmla="*/ 2092354 w 2109350"/>
                  <a:gd name="connsiteY9" fmla="*/ 769620 h 1084524"/>
                  <a:gd name="connsiteX10" fmla="*/ 2023774 w 2109350"/>
                  <a:gd name="connsiteY10" fmla="*/ 868680 h 1084524"/>
                  <a:gd name="connsiteX11" fmla="*/ 2000914 w 2109350"/>
                  <a:gd name="connsiteY11" fmla="*/ 960120 h 1084524"/>
                  <a:gd name="connsiteX12" fmla="*/ 2077114 w 2109350"/>
                  <a:gd name="connsiteY12" fmla="*/ 1059180 h 1084524"/>
                  <a:gd name="connsiteX13" fmla="*/ 1993294 w 2109350"/>
                  <a:gd name="connsiteY13" fmla="*/ 975360 h 1084524"/>
                  <a:gd name="connsiteX14" fmla="*/ 1574194 w 2109350"/>
                  <a:gd name="connsiteY14" fmla="*/ 952500 h 1084524"/>
                  <a:gd name="connsiteX15" fmla="*/ 873154 w 2109350"/>
                  <a:gd name="connsiteY15" fmla="*/ 975360 h 1084524"/>
                  <a:gd name="connsiteX16" fmla="*/ 332134 w 2109350"/>
                  <a:gd name="connsiteY16" fmla="*/ 975360 h 1084524"/>
                  <a:gd name="connsiteX17" fmla="*/ 126394 w 2109350"/>
                  <a:gd name="connsiteY17" fmla="*/ 982980 h 1084524"/>
                  <a:gd name="connsiteX18" fmla="*/ 664 w 2109350"/>
                  <a:gd name="connsiteY18" fmla="*/ 1083945 h 1084524"/>
                  <a:gd name="connsiteX19" fmla="*/ 75911 w 2109350"/>
                  <a:gd name="connsiteY19" fmla="*/ 1015365 h 1084524"/>
                  <a:gd name="connsiteX20" fmla="*/ 57814 w 2109350"/>
                  <a:gd name="connsiteY20" fmla="*/ 838200 h 1084524"/>
                  <a:gd name="connsiteX21" fmla="*/ 34954 w 2109350"/>
                  <a:gd name="connsiteY21" fmla="*/ 670560 h 1084524"/>
                  <a:gd name="connsiteX22" fmla="*/ 65434 w 2109350"/>
                  <a:gd name="connsiteY22" fmla="*/ 434340 h 1084524"/>
                  <a:gd name="connsiteX23" fmla="*/ 164494 w 2109350"/>
                  <a:gd name="connsiteY23" fmla="*/ 289560 h 1084524"/>
                  <a:gd name="connsiteX24" fmla="*/ 164494 w 2109350"/>
                  <a:gd name="connsiteY24" fmla="*/ 213360 h 1084524"/>
                  <a:gd name="connsiteX25" fmla="*/ 96866 w 2109350"/>
                  <a:gd name="connsiteY25" fmla="*/ 185737 h 1084524"/>
                  <a:gd name="connsiteX0" fmla="*/ 24800 w 2114436"/>
                  <a:gd name="connsiteY0" fmla="*/ 0 h 1093791"/>
                  <a:gd name="connsiteX1" fmla="*/ 184820 w 2114436"/>
                  <a:gd name="connsiteY1" fmla="*/ 205740 h 1093791"/>
                  <a:gd name="connsiteX2" fmla="*/ 840140 w 2114436"/>
                  <a:gd name="connsiteY2" fmla="*/ 91440 h 1093791"/>
                  <a:gd name="connsiteX3" fmla="*/ 1449740 w 2114436"/>
                  <a:gd name="connsiteY3" fmla="*/ 289560 h 1093791"/>
                  <a:gd name="connsiteX4" fmla="*/ 1960280 w 2114436"/>
                  <a:gd name="connsiteY4" fmla="*/ 160020 h 1093791"/>
                  <a:gd name="connsiteX5" fmla="*/ 2112680 w 2114436"/>
                  <a:gd name="connsiteY5" fmla="*/ 7620 h 1093791"/>
                  <a:gd name="connsiteX6" fmla="*/ 2044100 w 2114436"/>
                  <a:gd name="connsiteY6" fmla="*/ 114300 h 1093791"/>
                  <a:gd name="connsiteX7" fmla="*/ 2059340 w 2114436"/>
                  <a:gd name="connsiteY7" fmla="*/ 342900 h 1093791"/>
                  <a:gd name="connsiteX8" fmla="*/ 2074580 w 2114436"/>
                  <a:gd name="connsiteY8" fmla="*/ 541020 h 1093791"/>
                  <a:gd name="connsiteX9" fmla="*/ 2097440 w 2114436"/>
                  <a:gd name="connsiteY9" fmla="*/ 769620 h 1093791"/>
                  <a:gd name="connsiteX10" fmla="*/ 2028860 w 2114436"/>
                  <a:gd name="connsiteY10" fmla="*/ 868680 h 1093791"/>
                  <a:gd name="connsiteX11" fmla="*/ 2006000 w 2114436"/>
                  <a:gd name="connsiteY11" fmla="*/ 960120 h 1093791"/>
                  <a:gd name="connsiteX12" fmla="*/ 2082200 w 2114436"/>
                  <a:gd name="connsiteY12" fmla="*/ 1059180 h 1093791"/>
                  <a:gd name="connsiteX13" fmla="*/ 1998380 w 2114436"/>
                  <a:gd name="connsiteY13" fmla="*/ 975360 h 1093791"/>
                  <a:gd name="connsiteX14" fmla="*/ 1579280 w 2114436"/>
                  <a:gd name="connsiteY14" fmla="*/ 952500 h 1093791"/>
                  <a:gd name="connsiteX15" fmla="*/ 878240 w 2114436"/>
                  <a:gd name="connsiteY15" fmla="*/ 975360 h 1093791"/>
                  <a:gd name="connsiteX16" fmla="*/ 337220 w 2114436"/>
                  <a:gd name="connsiteY16" fmla="*/ 975360 h 1093791"/>
                  <a:gd name="connsiteX17" fmla="*/ 131480 w 2114436"/>
                  <a:gd name="connsiteY17" fmla="*/ 982980 h 1093791"/>
                  <a:gd name="connsiteX18" fmla="*/ 5750 w 2114436"/>
                  <a:gd name="connsiteY18" fmla="*/ 1083945 h 1093791"/>
                  <a:gd name="connsiteX19" fmla="*/ 80997 w 2114436"/>
                  <a:gd name="connsiteY19" fmla="*/ 1015365 h 1093791"/>
                  <a:gd name="connsiteX20" fmla="*/ 62900 w 2114436"/>
                  <a:gd name="connsiteY20" fmla="*/ 838200 h 1093791"/>
                  <a:gd name="connsiteX21" fmla="*/ 40040 w 2114436"/>
                  <a:gd name="connsiteY21" fmla="*/ 670560 h 1093791"/>
                  <a:gd name="connsiteX22" fmla="*/ 70520 w 2114436"/>
                  <a:gd name="connsiteY22" fmla="*/ 434340 h 1093791"/>
                  <a:gd name="connsiteX23" fmla="*/ 169580 w 2114436"/>
                  <a:gd name="connsiteY23" fmla="*/ 289560 h 1093791"/>
                  <a:gd name="connsiteX24" fmla="*/ 169580 w 2114436"/>
                  <a:gd name="connsiteY24" fmla="*/ 213360 h 1093791"/>
                  <a:gd name="connsiteX25" fmla="*/ 101952 w 2114436"/>
                  <a:gd name="connsiteY25" fmla="*/ 185737 h 1093791"/>
                  <a:gd name="connsiteX0" fmla="*/ 27051 w 2116687"/>
                  <a:gd name="connsiteY0" fmla="*/ 0 h 1085617"/>
                  <a:gd name="connsiteX1" fmla="*/ 187071 w 2116687"/>
                  <a:gd name="connsiteY1" fmla="*/ 205740 h 1085617"/>
                  <a:gd name="connsiteX2" fmla="*/ 842391 w 2116687"/>
                  <a:gd name="connsiteY2" fmla="*/ 91440 h 1085617"/>
                  <a:gd name="connsiteX3" fmla="*/ 1451991 w 2116687"/>
                  <a:gd name="connsiteY3" fmla="*/ 289560 h 1085617"/>
                  <a:gd name="connsiteX4" fmla="*/ 1962531 w 2116687"/>
                  <a:gd name="connsiteY4" fmla="*/ 160020 h 1085617"/>
                  <a:gd name="connsiteX5" fmla="*/ 2114931 w 2116687"/>
                  <a:gd name="connsiteY5" fmla="*/ 7620 h 1085617"/>
                  <a:gd name="connsiteX6" fmla="*/ 2046351 w 2116687"/>
                  <a:gd name="connsiteY6" fmla="*/ 114300 h 1085617"/>
                  <a:gd name="connsiteX7" fmla="*/ 2061591 w 2116687"/>
                  <a:gd name="connsiteY7" fmla="*/ 342900 h 1085617"/>
                  <a:gd name="connsiteX8" fmla="*/ 2076831 w 2116687"/>
                  <a:gd name="connsiteY8" fmla="*/ 541020 h 1085617"/>
                  <a:gd name="connsiteX9" fmla="*/ 2099691 w 2116687"/>
                  <a:gd name="connsiteY9" fmla="*/ 769620 h 1085617"/>
                  <a:gd name="connsiteX10" fmla="*/ 2031111 w 2116687"/>
                  <a:gd name="connsiteY10" fmla="*/ 868680 h 1085617"/>
                  <a:gd name="connsiteX11" fmla="*/ 2008251 w 2116687"/>
                  <a:gd name="connsiteY11" fmla="*/ 960120 h 1085617"/>
                  <a:gd name="connsiteX12" fmla="*/ 2084451 w 2116687"/>
                  <a:gd name="connsiteY12" fmla="*/ 1059180 h 1085617"/>
                  <a:gd name="connsiteX13" fmla="*/ 2000631 w 2116687"/>
                  <a:gd name="connsiteY13" fmla="*/ 975360 h 1085617"/>
                  <a:gd name="connsiteX14" fmla="*/ 1581531 w 2116687"/>
                  <a:gd name="connsiteY14" fmla="*/ 952500 h 1085617"/>
                  <a:gd name="connsiteX15" fmla="*/ 880491 w 2116687"/>
                  <a:gd name="connsiteY15" fmla="*/ 975360 h 1085617"/>
                  <a:gd name="connsiteX16" fmla="*/ 339471 w 2116687"/>
                  <a:gd name="connsiteY16" fmla="*/ 975360 h 1085617"/>
                  <a:gd name="connsiteX17" fmla="*/ 133731 w 2116687"/>
                  <a:gd name="connsiteY17" fmla="*/ 982980 h 1085617"/>
                  <a:gd name="connsiteX18" fmla="*/ 8001 w 2116687"/>
                  <a:gd name="connsiteY18" fmla="*/ 1083945 h 1085617"/>
                  <a:gd name="connsiteX19" fmla="*/ 83248 w 2116687"/>
                  <a:gd name="connsiteY19" fmla="*/ 1015365 h 1085617"/>
                  <a:gd name="connsiteX20" fmla="*/ 65151 w 2116687"/>
                  <a:gd name="connsiteY20" fmla="*/ 838200 h 1085617"/>
                  <a:gd name="connsiteX21" fmla="*/ 42291 w 2116687"/>
                  <a:gd name="connsiteY21" fmla="*/ 670560 h 1085617"/>
                  <a:gd name="connsiteX22" fmla="*/ 72771 w 2116687"/>
                  <a:gd name="connsiteY22" fmla="*/ 434340 h 1085617"/>
                  <a:gd name="connsiteX23" fmla="*/ 171831 w 2116687"/>
                  <a:gd name="connsiteY23" fmla="*/ 289560 h 1085617"/>
                  <a:gd name="connsiteX24" fmla="*/ 171831 w 2116687"/>
                  <a:gd name="connsiteY24" fmla="*/ 213360 h 1085617"/>
                  <a:gd name="connsiteX25" fmla="*/ 104203 w 2116687"/>
                  <a:gd name="connsiteY25" fmla="*/ 185737 h 1085617"/>
                  <a:gd name="connsiteX0" fmla="*/ 27339 w 2116975"/>
                  <a:gd name="connsiteY0" fmla="*/ 0 h 1085541"/>
                  <a:gd name="connsiteX1" fmla="*/ 187359 w 2116975"/>
                  <a:gd name="connsiteY1" fmla="*/ 205740 h 1085541"/>
                  <a:gd name="connsiteX2" fmla="*/ 842679 w 2116975"/>
                  <a:gd name="connsiteY2" fmla="*/ 91440 h 1085541"/>
                  <a:gd name="connsiteX3" fmla="*/ 1452279 w 2116975"/>
                  <a:gd name="connsiteY3" fmla="*/ 289560 h 1085541"/>
                  <a:gd name="connsiteX4" fmla="*/ 1962819 w 2116975"/>
                  <a:gd name="connsiteY4" fmla="*/ 160020 h 1085541"/>
                  <a:gd name="connsiteX5" fmla="*/ 2115219 w 2116975"/>
                  <a:gd name="connsiteY5" fmla="*/ 7620 h 1085541"/>
                  <a:gd name="connsiteX6" fmla="*/ 2046639 w 2116975"/>
                  <a:gd name="connsiteY6" fmla="*/ 114300 h 1085541"/>
                  <a:gd name="connsiteX7" fmla="*/ 2061879 w 2116975"/>
                  <a:gd name="connsiteY7" fmla="*/ 342900 h 1085541"/>
                  <a:gd name="connsiteX8" fmla="*/ 2077119 w 2116975"/>
                  <a:gd name="connsiteY8" fmla="*/ 541020 h 1085541"/>
                  <a:gd name="connsiteX9" fmla="*/ 2099979 w 2116975"/>
                  <a:gd name="connsiteY9" fmla="*/ 769620 h 1085541"/>
                  <a:gd name="connsiteX10" fmla="*/ 2031399 w 2116975"/>
                  <a:gd name="connsiteY10" fmla="*/ 868680 h 1085541"/>
                  <a:gd name="connsiteX11" fmla="*/ 2008539 w 2116975"/>
                  <a:gd name="connsiteY11" fmla="*/ 960120 h 1085541"/>
                  <a:gd name="connsiteX12" fmla="*/ 2084739 w 2116975"/>
                  <a:gd name="connsiteY12" fmla="*/ 1059180 h 1085541"/>
                  <a:gd name="connsiteX13" fmla="*/ 2000919 w 2116975"/>
                  <a:gd name="connsiteY13" fmla="*/ 975360 h 1085541"/>
                  <a:gd name="connsiteX14" fmla="*/ 1581819 w 2116975"/>
                  <a:gd name="connsiteY14" fmla="*/ 952500 h 1085541"/>
                  <a:gd name="connsiteX15" fmla="*/ 880779 w 2116975"/>
                  <a:gd name="connsiteY15" fmla="*/ 975360 h 1085541"/>
                  <a:gd name="connsiteX16" fmla="*/ 339759 w 2116975"/>
                  <a:gd name="connsiteY16" fmla="*/ 975360 h 1085541"/>
                  <a:gd name="connsiteX17" fmla="*/ 134019 w 2116975"/>
                  <a:gd name="connsiteY17" fmla="*/ 982980 h 1085541"/>
                  <a:gd name="connsiteX18" fmla="*/ 8289 w 2116975"/>
                  <a:gd name="connsiteY18" fmla="*/ 1083945 h 1085541"/>
                  <a:gd name="connsiteX19" fmla="*/ 83536 w 2116975"/>
                  <a:gd name="connsiteY19" fmla="*/ 1015365 h 1085541"/>
                  <a:gd name="connsiteX20" fmla="*/ 65439 w 2116975"/>
                  <a:gd name="connsiteY20" fmla="*/ 838200 h 1085541"/>
                  <a:gd name="connsiteX21" fmla="*/ 42579 w 2116975"/>
                  <a:gd name="connsiteY21" fmla="*/ 670560 h 1085541"/>
                  <a:gd name="connsiteX22" fmla="*/ 73059 w 2116975"/>
                  <a:gd name="connsiteY22" fmla="*/ 434340 h 1085541"/>
                  <a:gd name="connsiteX23" fmla="*/ 172119 w 2116975"/>
                  <a:gd name="connsiteY23" fmla="*/ 289560 h 1085541"/>
                  <a:gd name="connsiteX24" fmla="*/ 172119 w 2116975"/>
                  <a:gd name="connsiteY24" fmla="*/ 213360 h 1085541"/>
                  <a:gd name="connsiteX25" fmla="*/ 104491 w 2116975"/>
                  <a:gd name="connsiteY25" fmla="*/ 185737 h 1085541"/>
                  <a:gd name="connsiteX0" fmla="*/ 28144 w 2117780"/>
                  <a:gd name="connsiteY0" fmla="*/ 0 h 1087620"/>
                  <a:gd name="connsiteX1" fmla="*/ 188164 w 2117780"/>
                  <a:gd name="connsiteY1" fmla="*/ 205740 h 1087620"/>
                  <a:gd name="connsiteX2" fmla="*/ 843484 w 2117780"/>
                  <a:gd name="connsiteY2" fmla="*/ 91440 h 1087620"/>
                  <a:gd name="connsiteX3" fmla="*/ 1453084 w 2117780"/>
                  <a:gd name="connsiteY3" fmla="*/ 289560 h 1087620"/>
                  <a:gd name="connsiteX4" fmla="*/ 1963624 w 2117780"/>
                  <a:gd name="connsiteY4" fmla="*/ 160020 h 1087620"/>
                  <a:gd name="connsiteX5" fmla="*/ 2116024 w 2117780"/>
                  <a:gd name="connsiteY5" fmla="*/ 7620 h 1087620"/>
                  <a:gd name="connsiteX6" fmla="*/ 2047444 w 2117780"/>
                  <a:gd name="connsiteY6" fmla="*/ 114300 h 1087620"/>
                  <a:gd name="connsiteX7" fmla="*/ 2062684 w 2117780"/>
                  <a:gd name="connsiteY7" fmla="*/ 342900 h 1087620"/>
                  <a:gd name="connsiteX8" fmla="*/ 2077924 w 2117780"/>
                  <a:gd name="connsiteY8" fmla="*/ 541020 h 1087620"/>
                  <a:gd name="connsiteX9" fmla="*/ 2100784 w 2117780"/>
                  <a:gd name="connsiteY9" fmla="*/ 769620 h 1087620"/>
                  <a:gd name="connsiteX10" fmla="*/ 2032204 w 2117780"/>
                  <a:gd name="connsiteY10" fmla="*/ 868680 h 1087620"/>
                  <a:gd name="connsiteX11" fmla="*/ 2009344 w 2117780"/>
                  <a:gd name="connsiteY11" fmla="*/ 960120 h 1087620"/>
                  <a:gd name="connsiteX12" fmla="*/ 2085544 w 2117780"/>
                  <a:gd name="connsiteY12" fmla="*/ 1059180 h 1087620"/>
                  <a:gd name="connsiteX13" fmla="*/ 2001724 w 2117780"/>
                  <a:gd name="connsiteY13" fmla="*/ 975360 h 1087620"/>
                  <a:gd name="connsiteX14" fmla="*/ 1582624 w 2117780"/>
                  <a:gd name="connsiteY14" fmla="*/ 952500 h 1087620"/>
                  <a:gd name="connsiteX15" fmla="*/ 881584 w 2117780"/>
                  <a:gd name="connsiteY15" fmla="*/ 975360 h 1087620"/>
                  <a:gd name="connsiteX16" fmla="*/ 340564 w 2117780"/>
                  <a:gd name="connsiteY16" fmla="*/ 975360 h 1087620"/>
                  <a:gd name="connsiteX17" fmla="*/ 134824 w 2117780"/>
                  <a:gd name="connsiteY17" fmla="*/ 982980 h 1087620"/>
                  <a:gd name="connsiteX18" fmla="*/ 9094 w 2117780"/>
                  <a:gd name="connsiteY18" fmla="*/ 1083945 h 1087620"/>
                  <a:gd name="connsiteX19" fmla="*/ 84341 w 2117780"/>
                  <a:gd name="connsiteY19" fmla="*/ 1015365 h 1087620"/>
                  <a:gd name="connsiteX20" fmla="*/ 66244 w 2117780"/>
                  <a:gd name="connsiteY20" fmla="*/ 838200 h 1087620"/>
                  <a:gd name="connsiteX21" fmla="*/ 43384 w 2117780"/>
                  <a:gd name="connsiteY21" fmla="*/ 670560 h 1087620"/>
                  <a:gd name="connsiteX22" fmla="*/ 73864 w 2117780"/>
                  <a:gd name="connsiteY22" fmla="*/ 434340 h 1087620"/>
                  <a:gd name="connsiteX23" fmla="*/ 172924 w 2117780"/>
                  <a:gd name="connsiteY23" fmla="*/ 289560 h 1087620"/>
                  <a:gd name="connsiteX24" fmla="*/ 172924 w 2117780"/>
                  <a:gd name="connsiteY24" fmla="*/ 213360 h 1087620"/>
                  <a:gd name="connsiteX25" fmla="*/ 105296 w 2117780"/>
                  <a:gd name="connsiteY25" fmla="*/ 185737 h 1087620"/>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89359 w 2101843"/>
                  <a:gd name="connsiteY25" fmla="*/ 185737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70309 w 2101843"/>
                  <a:gd name="connsiteY25" fmla="*/ 157162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70309 w 2101843"/>
                  <a:gd name="connsiteY25" fmla="*/ 157162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65547 w 2101843"/>
                  <a:gd name="connsiteY25" fmla="*/ 147637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86276 w 2101843"/>
                  <a:gd name="connsiteY12" fmla="*/ 1071087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1843"/>
                  <a:gd name="connsiteY0" fmla="*/ 0 h 1092567"/>
                  <a:gd name="connsiteX1" fmla="*/ 172227 w 2101843"/>
                  <a:gd name="connsiteY1" fmla="*/ 205740 h 1092567"/>
                  <a:gd name="connsiteX2" fmla="*/ 827547 w 2101843"/>
                  <a:gd name="connsiteY2" fmla="*/ 91440 h 1092567"/>
                  <a:gd name="connsiteX3" fmla="*/ 1437147 w 2101843"/>
                  <a:gd name="connsiteY3" fmla="*/ 289560 h 1092567"/>
                  <a:gd name="connsiteX4" fmla="*/ 1947687 w 2101843"/>
                  <a:gd name="connsiteY4" fmla="*/ 160020 h 1092567"/>
                  <a:gd name="connsiteX5" fmla="*/ 2100087 w 2101843"/>
                  <a:gd name="connsiteY5" fmla="*/ 7620 h 1092567"/>
                  <a:gd name="connsiteX6" fmla="*/ 2031507 w 2101843"/>
                  <a:gd name="connsiteY6" fmla="*/ 114300 h 1092567"/>
                  <a:gd name="connsiteX7" fmla="*/ 2046747 w 2101843"/>
                  <a:gd name="connsiteY7" fmla="*/ 342900 h 1092567"/>
                  <a:gd name="connsiteX8" fmla="*/ 2061987 w 2101843"/>
                  <a:gd name="connsiteY8" fmla="*/ 541020 h 1092567"/>
                  <a:gd name="connsiteX9" fmla="*/ 2084847 w 2101843"/>
                  <a:gd name="connsiteY9" fmla="*/ 769620 h 1092567"/>
                  <a:gd name="connsiteX10" fmla="*/ 2016267 w 2101843"/>
                  <a:gd name="connsiteY10" fmla="*/ 868680 h 1092567"/>
                  <a:gd name="connsiteX11" fmla="*/ 1993407 w 2101843"/>
                  <a:gd name="connsiteY11" fmla="*/ 960120 h 1092567"/>
                  <a:gd name="connsiteX12" fmla="*/ 2007695 w 2101843"/>
                  <a:gd name="connsiteY12" fmla="*/ 1092518 h 1092567"/>
                  <a:gd name="connsiteX13" fmla="*/ 1985787 w 2101843"/>
                  <a:gd name="connsiteY13" fmla="*/ 975360 h 1092567"/>
                  <a:gd name="connsiteX14" fmla="*/ 1566687 w 2101843"/>
                  <a:gd name="connsiteY14" fmla="*/ 952500 h 1092567"/>
                  <a:gd name="connsiteX15" fmla="*/ 865647 w 2101843"/>
                  <a:gd name="connsiteY15" fmla="*/ 975360 h 1092567"/>
                  <a:gd name="connsiteX16" fmla="*/ 324627 w 2101843"/>
                  <a:gd name="connsiteY16" fmla="*/ 975360 h 1092567"/>
                  <a:gd name="connsiteX17" fmla="*/ 118887 w 2101843"/>
                  <a:gd name="connsiteY17" fmla="*/ 982980 h 1092567"/>
                  <a:gd name="connsiteX18" fmla="*/ 9826 w 2101843"/>
                  <a:gd name="connsiteY18" fmla="*/ 1083945 h 1092567"/>
                  <a:gd name="connsiteX19" fmla="*/ 68404 w 2101843"/>
                  <a:gd name="connsiteY19" fmla="*/ 1015365 h 1092567"/>
                  <a:gd name="connsiteX20" fmla="*/ 50307 w 2101843"/>
                  <a:gd name="connsiteY20" fmla="*/ 838200 h 1092567"/>
                  <a:gd name="connsiteX21" fmla="*/ 27447 w 2101843"/>
                  <a:gd name="connsiteY21" fmla="*/ 670560 h 1092567"/>
                  <a:gd name="connsiteX22" fmla="*/ 57927 w 2101843"/>
                  <a:gd name="connsiteY22" fmla="*/ 434340 h 1092567"/>
                  <a:gd name="connsiteX23" fmla="*/ 156987 w 2101843"/>
                  <a:gd name="connsiteY23" fmla="*/ 289560 h 1092567"/>
                  <a:gd name="connsiteX24" fmla="*/ 156987 w 2101843"/>
                  <a:gd name="connsiteY24" fmla="*/ 213360 h 1092567"/>
                  <a:gd name="connsiteX25" fmla="*/ 58403 w 2101843"/>
                  <a:gd name="connsiteY25" fmla="*/ 154781 h 1092567"/>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86276 w 2101843"/>
                  <a:gd name="connsiteY12" fmla="*/ 1078231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1843"/>
                  <a:gd name="connsiteY0" fmla="*/ 0 h 1090187"/>
                  <a:gd name="connsiteX1" fmla="*/ 172227 w 2101843"/>
                  <a:gd name="connsiteY1" fmla="*/ 205740 h 1090187"/>
                  <a:gd name="connsiteX2" fmla="*/ 827547 w 2101843"/>
                  <a:gd name="connsiteY2" fmla="*/ 91440 h 1090187"/>
                  <a:gd name="connsiteX3" fmla="*/ 1437147 w 2101843"/>
                  <a:gd name="connsiteY3" fmla="*/ 289560 h 1090187"/>
                  <a:gd name="connsiteX4" fmla="*/ 1947687 w 2101843"/>
                  <a:gd name="connsiteY4" fmla="*/ 160020 h 1090187"/>
                  <a:gd name="connsiteX5" fmla="*/ 2100087 w 2101843"/>
                  <a:gd name="connsiteY5" fmla="*/ 7620 h 1090187"/>
                  <a:gd name="connsiteX6" fmla="*/ 2031507 w 2101843"/>
                  <a:gd name="connsiteY6" fmla="*/ 114300 h 1090187"/>
                  <a:gd name="connsiteX7" fmla="*/ 2046747 w 2101843"/>
                  <a:gd name="connsiteY7" fmla="*/ 342900 h 1090187"/>
                  <a:gd name="connsiteX8" fmla="*/ 2061987 w 2101843"/>
                  <a:gd name="connsiteY8" fmla="*/ 541020 h 1090187"/>
                  <a:gd name="connsiteX9" fmla="*/ 2084847 w 2101843"/>
                  <a:gd name="connsiteY9" fmla="*/ 769620 h 1090187"/>
                  <a:gd name="connsiteX10" fmla="*/ 2016267 w 2101843"/>
                  <a:gd name="connsiteY10" fmla="*/ 868680 h 1090187"/>
                  <a:gd name="connsiteX11" fmla="*/ 1993407 w 2101843"/>
                  <a:gd name="connsiteY11" fmla="*/ 960120 h 1090187"/>
                  <a:gd name="connsiteX12" fmla="*/ 2086276 w 2101843"/>
                  <a:gd name="connsiteY12" fmla="*/ 1090137 h 1090187"/>
                  <a:gd name="connsiteX13" fmla="*/ 1985787 w 2101843"/>
                  <a:gd name="connsiteY13" fmla="*/ 975360 h 1090187"/>
                  <a:gd name="connsiteX14" fmla="*/ 1566687 w 2101843"/>
                  <a:gd name="connsiteY14" fmla="*/ 952500 h 1090187"/>
                  <a:gd name="connsiteX15" fmla="*/ 865647 w 2101843"/>
                  <a:gd name="connsiteY15" fmla="*/ 975360 h 1090187"/>
                  <a:gd name="connsiteX16" fmla="*/ 324627 w 2101843"/>
                  <a:gd name="connsiteY16" fmla="*/ 975360 h 1090187"/>
                  <a:gd name="connsiteX17" fmla="*/ 118887 w 2101843"/>
                  <a:gd name="connsiteY17" fmla="*/ 982980 h 1090187"/>
                  <a:gd name="connsiteX18" fmla="*/ 9826 w 2101843"/>
                  <a:gd name="connsiteY18" fmla="*/ 1083945 h 1090187"/>
                  <a:gd name="connsiteX19" fmla="*/ 68404 w 2101843"/>
                  <a:gd name="connsiteY19" fmla="*/ 1015365 h 1090187"/>
                  <a:gd name="connsiteX20" fmla="*/ 50307 w 2101843"/>
                  <a:gd name="connsiteY20" fmla="*/ 838200 h 1090187"/>
                  <a:gd name="connsiteX21" fmla="*/ 27447 w 2101843"/>
                  <a:gd name="connsiteY21" fmla="*/ 670560 h 1090187"/>
                  <a:gd name="connsiteX22" fmla="*/ 57927 w 2101843"/>
                  <a:gd name="connsiteY22" fmla="*/ 434340 h 1090187"/>
                  <a:gd name="connsiteX23" fmla="*/ 156987 w 2101843"/>
                  <a:gd name="connsiteY23" fmla="*/ 289560 h 1090187"/>
                  <a:gd name="connsiteX24" fmla="*/ 156987 w 2101843"/>
                  <a:gd name="connsiteY24" fmla="*/ 213360 h 1090187"/>
                  <a:gd name="connsiteX25" fmla="*/ 58403 w 2101843"/>
                  <a:gd name="connsiteY25" fmla="*/ 154781 h 1090187"/>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95801 w 2101843"/>
                  <a:gd name="connsiteY12" fmla="*/ 1085375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98182 w 2101843"/>
                  <a:gd name="connsiteY12" fmla="*/ 1080612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8225"/>
                  <a:gd name="connsiteY0" fmla="*/ 0 h 1100199"/>
                  <a:gd name="connsiteX1" fmla="*/ 172227 w 2108225"/>
                  <a:gd name="connsiteY1" fmla="*/ 205740 h 1100199"/>
                  <a:gd name="connsiteX2" fmla="*/ 827547 w 2108225"/>
                  <a:gd name="connsiteY2" fmla="*/ 91440 h 1100199"/>
                  <a:gd name="connsiteX3" fmla="*/ 1437147 w 2108225"/>
                  <a:gd name="connsiteY3" fmla="*/ 289560 h 1100199"/>
                  <a:gd name="connsiteX4" fmla="*/ 1947687 w 2108225"/>
                  <a:gd name="connsiteY4" fmla="*/ 160020 h 1100199"/>
                  <a:gd name="connsiteX5" fmla="*/ 2100087 w 2108225"/>
                  <a:gd name="connsiteY5" fmla="*/ 7620 h 1100199"/>
                  <a:gd name="connsiteX6" fmla="*/ 2031507 w 2108225"/>
                  <a:gd name="connsiteY6" fmla="*/ 114300 h 1100199"/>
                  <a:gd name="connsiteX7" fmla="*/ 2046747 w 2108225"/>
                  <a:gd name="connsiteY7" fmla="*/ 342900 h 1100199"/>
                  <a:gd name="connsiteX8" fmla="*/ 2061987 w 2108225"/>
                  <a:gd name="connsiteY8" fmla="*/ 541020 h 1100199"/>
                  <a:gd name="connsiteX9" fmla="*/ 2084847 w 2108225"/>
                  <a:gd name="connsiteY9" fmla="*/ 769620 h 1100199"/>
                  <a:gd name="connsiteX10" fmla="*/ 2016267 w 2108225"/>
                  <a:gd name="connsiteY10" fmla="*/ 868680 h 1100199"/>
                  <a:gd name="connsiteX11" fmla="*/ 1993407 w 2108225"/>
                  <a:gd name="connsiteY11" fmla="*/ 960120 h 1100199"/>
                  <a:gd name="connsiteX12" fmla="*/ 2098182 w 2108225"/>
                  <a:gd name="connsiteY12" fmla="*/ 1080612 h 1100199"/>
                  <a:gd name="connsiteX13" fmla="*/ 1985787 w 2108225"/>
                  <a:gd name="connsiteY13" fmla="*/ 975360 h 1100199"/>
                  <a:gd name="connsiteX14" fmla="*/ 1566687 w 2108225"/>
                  <a:gd name="connsiteY14" fmla="*/ 952500 h 1100199"/>
                  <a:gd name="connsiteX15" fmla="*/ 865647 w 2108225"/>
                  <a:gd name="connsiteY15" fmla="*/ 975360 h 1100199"/>
                  <a:gd name="connsiteX16" fmla="*/ 324627 w 2108225"/>
                  <a:gd name="connsiteY16" fmla="*/ 975360 h 1100199"/>
                  <a:gd name="connsiteX17" fmla="*/ 118887 w 2108225"/>
                  <a:gd name="connsiteY17" fmla="*/ 982980 h 1100199"/>
                  <a:gd name="connsiteX18" fmla="*/ 9826 w 2108225"/>
                  <a:gd name="connsiteY18" fmla="*/ 1083945 h 1100199"/>
                  <a:gd name="connsiteX19" fmla="*/ 68404 w 2108225"/>
                  <a:gd name="connsiteY19" fmla="*/ 1015365 h 1100199"/>
                  <a:gd name="connsiteX20" fmla="*/ 50307 w 2108225"/>
                  <a:gd name="connsiteY20" fmla="*/ 838200 h 1100199"/>
                  <a:gd name="connsiteX21" fmla="*/ 27447 w 2108225"/>
                  <a:gd name="connsiteY21" fmla="*/ 670560 h 1100199"/>
                  <a:gd name="connsiteX22" fmla="*/ 57927 w 2108225"/>
                  <a:gd name="connsiteY22" fmla="*/ 434340 h 1100199"/>
                  <a:gd name="connsiteX23" fmla="*/ 156987 w 2108225"/>
                  <a:gd name="connsiteY23" fmla="*/ 289560 h 1100199"/>
                  <a:gd name="connsiteX24" fmla="*/ 156987 w 2108225"/>
                  <a:gd name="connsiteY24" fmla="*/ 213360 h 1100199"/>
                  <a:gd name="connsiteX25" fmla="*/ 58403 w 2108225"/>
                  <a:gd name="connsiteY25" fmla="*/ 154781 h 1100199"/>
                  <a:gd name="connsiteX0" fmla="*/ 33916 w 2129934"/>
                  <a:gd name="connsiteY0" fmla="*/ 0 h 1108389"/>
                  <a:gd name="connsiteX1" fmla="*/ 193936 w 2129934"/>
                  <a:gd name="connsiteY1" fmla="*/ 205740 h 1108389"/>
                  <a:gd name="connsiteX2" fmla="*/ 849256 w 2129934"/>
                  <a:gd name="connsiteY2" fmla="*/ 91440 h 1108389"/>
                  <a:gd name="connsiteX3" fmla="*/ 1458856 w 2129934"/>
                  <a:gd name="connsiteY3" fmla="*/ 289560 h 1108389"/>
                  <a:gd name="connsiteX4" fmla="*/ 1969396 w 2129934"/>
                  <a:gd name="connsiteY4" fmla="*/ 160020 h 1108389"/>
                  <a:gd name="connsiteX5" fmla="*/ 2121796 w 2129934"/>
                  <a:gd name="connsiteY5" fmla="*/ 7620 h 1108389"/>
                  <a:gd name="connsiteX6" fmla="*/ 2053216 w 2129934"/>
                  <a:gd name="connsiteY6" fmla="*/ 114300 h 1108389"/>
                  <a:gd name="connsiteX7" fmla="*/ 2068456 w 2129934"/>
                  <a:gd name="connsiteY7" fmla="*/ 342900 h 1108389"/>
                  <a:gd name="connsiteX8" fmla="*/ 2083696 w 2129934"/>
                  <a:gd name="connsiteY8" fmla="*/ 541020 h 1108389"/>
                  <a:gd name="connsiteX9" fmla="*/ 2106556 w 2129934"/>
                  <a:gd name="connsiteY9" fmla="*/ 769620 h 1108389"/>
                  <a:gd name="connsiteX10" fmla="*/ 2037976 w 2129934"/>
                  <a:gd name="connsiteY10" fmla="*/ 868680 h 1108389"/>
                  <a:gd name="connsiteX11" fmla="*/ 2015116 w 2129934"/>
                  <a:gd name="connsiteY11" fmla="*/ 960120 h 1108389"/>
                  <a:gd name="connsiteX12" fmla="*/ 2119891 w 2129934"/>
                  <a:gd name="connsiteY12" fmla="*/ 1080612 h 1108389"/>
                  <a:gd name="connsiteX13" fmla="*/ 2007496 w 2129934"/>
                  <a:gd name="connsiteY13" fmla="*/ 975360 h 1108389"/>
                  <a:gd name="connsiteX14" fmla="*/ 1588396 w 2129934"/>
                  <a:gd name="connsiteY14" fmla="*/ 952500 h 1108389"/>
                  <a:gd name="connsiteX15" fmla="*/ 887356 w 2129934"/>
                  <a:gd name="connsiteY15" fmla="*/ 975360 h 1108389"/>
                  <a:gd name="connsiteX16" fmla="*/ 346336 w 2129934"/>
                  <a:gd name="connsiteY16" fmla="*/ 975360 h 1108389"/>
                  <a:gd name="connsiteX17" fmla="*/ 140596 w 2129934"/>
                  <a:gd name="connsiteY17" fmla="*/ 982980 h 1108389"/>
                  <a:gd name="connsiteX18" fmla="*/ 31535 w 2129934"/>
                  <a:gd name="connsiteY18" fmla="*/ 1083945 h 1108389"/>
                  <a:gd name="connsiteX19" fmla="*/ 90113 w 2129934"/>
                  <a:gd name="connsiteY19" fmla="*/ 1015365 h 1108389"/>
                  <a:gd name="connsiteX20" fmla="*/ 72016 w 2129934"/>
                  <a:gd name="connsiteY20" fmla="*/ 838200 h 1108389"/>
                  <a:gd name="connsiteX21" fmla="*/ 49156 w 2129934"/>
                  <a:gd name="connsiteY21" fmla="*/ 670560 h 1108389"/>
                  <a:gd name="connsiteX22" fmla="*/ 79636 w 2129934"/>
                  <a:gd name="connsiteY22" fmla="*/ 434340 h 1108389"/>
                  <a:gd name="connsiteX23" fmla="*/ 178696 w 2129934"/>
                  <a:gd name="connsiteY23" fmla="*/ 289560 h 1108389"/>
                  <a:gd name="connsiteX24" fmla="*/ 178696 w 2129934"/>
                  <a:gd name="connsiteY24" fmla="*/ 213360 h 1108389"/>
                  <a:gd name="connsiteX25" fmla="*/ 80112 w 2129934"/>
                  <a:gd name="connsiteY25" fmla="*/ 154781 h 1108389"/>
                  <a:gd name="connsiteX0" fmla="*/ 21534 w 2117552"/>
                  <a:gd name="connsiteY0" fmla="*/ 0 h 1100199"/>
                  <a:gd name="connsiteX1" fmla="*/ 181554 w 2117552"/>
                  <a:gd name="connsiteY1" fmla="*/ 205740 h 1100199"/>
                  <a:gd name="connsiteX2" fmla="*/ 836874 w 2117552"/>
                  <a:gd name="connsiteY2" fmla="*/ 91440 h 1100199"/>
                  <a:gd name="connsiteX3" fmla="*/ 1446474 w 2117552"/>
                  <a:gd name="connsiteY3" fmla="*/ 289560 h 1100199"/>
                  <a:gd name="connsiteX4" fmla="*/ 1957014 w 2117552"/>
                  <a:gd name="connsiteY4" fmla="*/ 160020 h 1100199"/>
                  <a:gd name="connsiteX5" fmla="*/ 2109414 w 2117552"/>
                  <a:gd name="connsiteY5" fmla="*/ 7620 h 1100199"/>
                  <a:gd name="connsiteX6" fmla="*/ 2040834 w 2117552"/>
                  <a:gd name="connsiteY6" fmla="*/ 114300 h 1100199"/>
                  <a:gd name="connsiteX7" fmla="*/ 2056074 w 2117552"/>
                  <a:gd name="connsiteY7" fmla="*/ 342900 h 1100199"/>
                  <a:gd name="connsiteX8" fmla="*/ 2071314 w 2117552"/>
                  <a:gd name="connsiteY8" fmla="*/ 541020 h 1100199"/>
                  <a:gd name="connsiteX9" fmla="*/ 2094174 w 2117552"/>
                  <a:gd name="connsiteY9" fmla="*/ 769620 h 1100199"/>
                  <a:gd name="connsiteX10" fmla="*/ 2025594 w 2117552"/>
                  <a:gd name="connsiteY10" fmla="*/ 868680 h 1100199"/>
                  <a:gd name="connsiteX11" fmla="*/ 2002734 w 2117552"/>
                  <a:gd name="connsiteY11" fmla="*/ 960120 h 1100199"/>
                  <a:gd name="connsiteX12" fmla="*/ 2107509 w 2117552"/>
                  <a:gd name="connsiteY12" fmla="*/ 1080612 h 1100199"/>
                  <a:gd name="connsiteX13" fmla="*/ 1995114 w 2117552"/>
                  <a:gd name="connsiteY13" fmla="*/ 975360 h 1100199"/>
                  <a:gd name="connsiteX14" fmla="*/ 1576014 w 2117552"/>
                  <a:gd name="connsiteY14" fmla="*/ 952500 h 1100199"/>
                  <a:gd name="connsiteX15" fmla="*/ 874974 w 2117552"/>
                  <a:gd name="connsiteY15" fmla="*/ 975360 h 1100199"/>
                  <a:gd name="connsiteX16" fmla="*/ 333954 w 2117552"/>
                  <a:gd name="connsiteY16" fmla="*/ 975360 h 1100199"/>
                  <a:gd name="connsiteX17" fmla="*/ 128214 w 2117552"/>
                  <a:gd name="connsiteY17" fmla="*/ 982980 h 1100199"/>
                  <a:gd name="connsiteX18" fmla="*/ 33440 w 2117552"/>
                  <a:gd name="connsiteY18" fmla="*/ 1069657 h 1100199"/>
                  <a:gd name="connsiteX19" fmla="*/ 77731 w 2117552"/>
                  <a:gd name="connsiteY19" fmla="*/ 1015365 h 1100199"/>
                  <a:gd name="connsiteX20" fmla="*/ 59634 w 2117552"/>
                  <a:gd name="connsiteY20" fmla="*/ 838200 h 1100199"/>
                  <a:gd name="connsiteX21" fmla="*/ 36774 w 2117552"/>
                  <a:gd name="connsiteY21" fmla="*/ 670560 h 1100199"/>
                  <a:gd name="connsiteX22" fmla="*/ 67254 w 2117552"/>
                  <a:gd name="connsiteY22" fmla="*/ 434340 h 1100199"/>
                  <a:gd name="connsiteX23" fmla="*/ 166314 w 2117552"/>
                  <a:gd name="connsiteY23" fmla="*/ 289560 h 1100199"/>
                  <a:gd name="connsiteX24" fmla="*/ 166314 w 2117552"/>
                  <a:gd name="connsiteY24" fmla="*/ 213360 h 1100199"/>
                  <a:gd name="connsiteX25" fmla="*/ 67730 w 2117552"/>
                  <a:gd name="connsiteY25" fmla="*/ 154781 h 1100199"/>
                  <a:gd name="connsiteX0" fmla="*/ 310 w 2096328"/>
                  <a:gd name="connsiteY0" fmla="*/ 0 h 1100199"/>
                  <a:gd name="connsiteX1" fmla="*/ 160330 w 2096328"/>
                  <a:gd name="connsiteY1" fmla="*/ 205740 h 1100199"/>
                  <a:gd name="connsiteX2" fmla="*/ 815650 w 2096328"/>
                  <a:gd name="connsiteY2" fmla="*/ 91440 h 1100199"/>
                  <a:gd name="connsiteX3" fmla="*/ 1425250 w 2096328"/>
                  <a:gd name="connsiteY3" fmla="*/ 289560 h 1100199"/>
                  <a:gd name="connsiteX4" fmla="*/ 1935790 w 2096328"/>
                  <a:gd name="connsiteY4" fmla="*/ 160020 h 1100199"/>
                  <a:gd name="connsiteX5" fmla="*/ 2088190 w 2096328"/>
                  <a:gd name="connsiteY5" fmla="*/ 7620 h 1100199"/>
                  <a:gd name="connsiteX6" fmla="*/ 2019610 w 2096328"/>
                  <a:gd name="connsiteY6" fmla="*/ 114300 h 1100199"/>
                  <a:gd name="connsiteX7" fmla="*/ 2034850 w 2096328"/>
                  <a:gd name="connsiteY7" fmla="*/ 342900 h 1100199"/>
                  <a:gd name="connsiteX8" fmla="*/ 2050090 w 2096328"/>
                  <a:gd name="connsiteY8" fmla="*/ 541020 h 1100199"/>
                  <a:gd name="connsiteX9" fmla="*/ 2072950 w 2096328"/>
                  <a:gd name="connsiteY9" fmla="*/ 769620 h 1100199"/>
                  <a:gd name="connsiteX10" fmla="*/ 2004370 w 2096328"/>
                  <a:gd name="connsiteY10" fmla="*/ 868680 h 1100199"/>
                  <a:gd name="connsiteX11" fmla="*/ 1981510 w 2096328"/>
                  <a:gd name="connsiteY11" fmla="*/ 960120 h 1100199"/>
                  <a:gd name="connsiteX12" fmla="*/ 2086285 w 2096328"/>
                  <a:gd name="connsiteY12" fmla="*/ 1080612 h 1100199"/>
                  <a:gd name="connsiteX13" fmla="*/ 1973890 w 2096328"/>
                  <a:gd name="connsiteY13" fmla="*/ 975360 h 1100199"/>
                  <a:gd name="connsiteX14" fmla="*/ 1554790 w 2096328"/>
                  <a:gd name="connsiteY14" fmla="*/ 952500 h 1100199"/>
                  <a:gd name="connsiteX15" fmla="*/ 853750 w 2096328"/>
                  <a:gd name="connsiteY15" fmla="*/ 975360 h 1100199"/>
                  <a:gd name="connsiteX16" fmla="*/ 312730 w 2096328"/>
                  <a:gd name="connsiteY16" fmla="*/ 975360 h 1100199"/>
                  <a:gd name="connsiteX17" fmla="*/ 12216 w 2096328"/>
                  <a:gd name="connsiteY17" fmla="*/ 1069657 h 1100199"/>
                  <a:gd name="connsiteX18" fmla="*/ 56507 w 2096328"/>
                  <a:gd name="connsiteY18" fmla="*/ 1015365 h 1100199"/>
                  <a:gd name="connsiteX19" fmla="*/ 38410 w 2096328"/>
                  <a:gd name="connsiteY19" fmla="*/ 838200 h 1100199"/>
                  <a:gd name="connsiteX20" fmla="*/ 15550 w 2096328"/>
                  <a:gd name="connsiteY20" fmla="*/ 670560 h 1100199"/>
                  <a:gd name="connsiteX21" fmla="*/ 46030 w 2096328"/>
                  <a:gd name="connsiteY21" fmla="*/ 434340 h 1100199"/>
                  <a:gd name="connsiteX22" fmla="*/ 145090 w 2096328"/>
                  <a:gd name="connsiteY22" fmla="*/ 289560 h 1100199"/>
                  <a:gd name="connsiteX23" fmla="*/ 145090 w 2096328"/>
                  <a:gd name="connsiteY23" fmla="*/ 213360 h 1100199"/>
                  <a:gd name="connsiteX24" fmla="*/ 46506 w 2096328"/>
                  <a:gd name="connsiteY24" fmla="*/ 154781 h 1100199"/>
                  <a:gd name="connsiteX0" fmla="*/ 35265 w 2131283"/>
                  <a:gd name="connsiteY0" fmla="*/ 0 h 1108129"/>
                  <a:gd name="connsiteX1" fmla="*/ 195285 w 2131283"/>
                  <a:gd name="connsiteY1" fmla="*/ 205740 h 1108129"/>
                  <a:gd name="connsiteX2" fmla="*/ 850605 w 2131283"/>
                  <a:gd name="connsiteY2" fmla="*/ 91440 h 1108129"/>
                  <a:gd name="connsiteX3" fmla="*/ 1460205 w 2131283"/>
                  <a:gd name="connsiteY3" fmla="*/ 289560 h 1108129"/>
                  <a:gd name="connsiteX4" fmla="*/ 1970745 w 2131283"/>
                  <a:gd name="connsiteY4" fmla="*/ 160020 h 1108129"/>
                  <a:gd name="connsiteX5" fmla="*/ 2123145 w 2131283"/>
                  <a:gd name="connsiteY5" fmla="*/ 7620 h 1108129"/>
                  <a:gd name="connsiteX6" fmla="*/ 2054565 w 2131283"/>
                  <a:gd name="connsiteY6" fmla="*/ 114300 h 1108129"/>
                  <a:gd name="connsiteX7" fmla="*/ 2069805 w 2131283"/>
                  <a:gd name="connsiteY7" fmla="*/ 342900 h 1108129"/>
                  <a:gd name="connsiteX8" fmla="*/ 2085045 w 2131283"/>
                  <a:gd name="connsiteY8" fmla="*/ 541020 h 1108129"/>
                  <a:gd name="connsiteX9" fmla="*/ 2107905 w 2131283"/>
                  <a:gd name="connsiteY9" fmla="*/ 769620 h 1108129"/>
                  <a:gd name="connsiteX10" fmla="*/ 2039325 w 2131283"/>
                  <a:gd name="connsiteY10" fmla="*/ 868680 h 1108129"/>
                  <a:gd name="connsiteX11" fmla="*/ 2016465 w 2131283"/>
                  <a:gd name="connsiteY11" fmla="*/ 960120 h 1108129"/>
                  <a:gd name="connsiteX12" fmla="*/ 2121240 w 2131283"/>
                  <a:gd name="connsiteY12" fmla="*/ 1080612 h 1108129"/>
                  <a:gd name="connsiteX13" fmla="*/ 2008845 w 2131283"/>
                  <a:gd name="connsiteY13" fmla="*/ 975360 h 1108129"/>
                  <a:gd name="connsiteX14" fmla="*/ 1589745 w 2131283"/>
                  <a:gd name="connsiteY14" fmla="*/ 952500 h 1108129"/>
                  <a:gd name="connsiteX15" fmla="*/ 888705 w 2131283"/>
                  <a:gd name="connsiteY15" fmla="*/ 975360 h 1108129"/>
                  <a:gd name="connsiteX16" fmla="*/ 347685 w 2131283"/>
                  <a:gd name="connsiteY16" fmla="*/ 975360 h 1108129"/>
                  <a:gd name="connsiteX17" fmla="*/ 47171 w 2131283"/>
                  <a:gd name="connsiteY17" fmla="*/ 1069657 h 1108129"/>
                  <a:gd name="connsiteX18" fmla="*/ 91462 w 2131283"/>
                  <a:gd name="connsiteY18" fmla="*/ 1015365 h 1108129"/>
                  <a:gd name="connsiteX19" fmla="*/ 73365 w 2131283"/>
                  <a:gd name="connsiteY19" fmla="*/ 838200 h 1108129"/>
                  <a:gd name="connsiteX20" fmla="*/ 50505 w 2131283"/>
                  <a:gd name="connsiteY20" fmla="*/ 670560 h 1108129"/>
                  <a:gd name="connsiteX21" fmla="*/ 80985 w 2131283"/>
                  <a:gd name="connsiteY21" fmla="*/ 434340 h 1108129"/>
                  <a:gd name="connsiteX22" fmla="*/ 180045 w 2131283"/>
                  <a:gd name="connsiteY22" fmla="*/ 289560 h 1108129"/>
                  <a:gd name="connsiteX23" fmla="*/ 180045 w 2131283"/>
                  <a:gd name="connsiteY23" fmla="*/ 213360 h 1108129"/>
                  <a:gd name="connsiteX24" fmla="*/ 81461 w 2131283"/>
                  <a:gd name="connsiteY24" fmla="*/ 154781 h 1108129"/>
                  <a:gd name="connsiteX0" fmla="*/ 11659 w 2107677"/>
                  <a:gd name="connsiteY0" fmla="*/ 0 h 1100199"/>
                  <a:gd name="connsiteX1" fmla="*/ 171679 w 2107677"/>
                  <a:gd name="connsiteY1" fmla="*/ 205740 h 1100199"/>
                  <a:gd name="connsiteX2" fmla="*/ 826999 w 2107677"/>
                  <a:gd name="connsiteY2" fmla="*/ 91440 h 1100199"/>
                  <a:gd name="connsiteX3" fmla="*/ 1436599 w 2107677"/>
                  <a:gd name="connsiteY3" fmla="*/ 289560 h 1100199"/>
                  <a:gd name="connsiteX4" fmla="*/ 1947139 w 2107677"/>
                  <a:gd name="connsiteY4" fmla="*/ 160020 h 1100199"/>
                  <a:gd name="connsiteX5" fmla="*/ 2099539 w 2107677"/>
                  <a:gd name="connsiteY5" fmla="*/ 7620 h 1100199"/>
                  <a:gd name="connsiteX6" fmla="*/ 2030959 w 2107677"/>
                  <a:gd name="connsiteY6" fmla="*/ 114300 h 1100199"/>
                  <a:gd name="connsiteX7" fmla="*/ 2046199 w 2107677"/>
                  <a:gd name="connsiteY7" fmla="*/ 342900 h 1100199"/>
                  <a:gd name="connsiteX8" fmla="*/ 2061439 w 2107677"/>
                  <a:gd name="connsiteY8" fmla="*/ 541020 h 1100199"/>
                  <a:gd name="connsiteX9" fmla="*/ 2084299 w 2107677"/>
                  <a:gd name="connsiteY9" fmla="*/ 769620 h 1100199"/>
                  <a:gd name="connsiteX10" fmla="*/ 2015719 w 2107677"/>
                  <a:gd name="connsiteY10" fmla="*/ 868680 h 1100199"/>
                  <a:gd name="connsiteX11" fmla="*/ 1992859 w 2107677"/>
                  <a:gd name="connsiteY11" fmla="*/ 960120 h 1100199"/>
                  <a:gd name="connsiteX12" fmla="*/ 2097634 w 2107677"/>
                  <a:gd name="connsiteY12" fmla="*/ 1080612 h 1100199"/>
                  <a:gd name="connsiteX13" fmla="*/ 1985239 w 2107677"/>
                  <a:gd name="connsiteY13" fmla="*/ 975360 h 1100199"/>
                  <a:gd name="connsiteX14" fmla="*/ 1566139 w 2107677"/>
                  <a:gd name="connsiteY14" fmla="*/ 952500 h 1100199"/>
                  <a:gd name="connsiteX15" fmla="*/ 865099 w 2107677"/>
                  <a:gd name="connsiteY15" fmla="*/ 975360 h 1100199"/>
                  <a:gd name="connsiteX16" fmla="*/ 324079 w 2107677"/>
                  <a:gd name="connsiteY16" fmla="*/ 975360 h 1100199"/>
                  <a:gd name="connsiteX17" fmla="*/ 52140 w 2107677"/>
                  <a:gd name="connsiteY17" fmla="*/ 1048226 h 1100199"/>
                  <a:gd name="connsiteX18" fmla="*/ 67856 w 2107677"/>
                  <a:gd name="connsiteY18" fmla="*/ 1015365 h 1100199"/>
                  <a:gd name="connsiteX19" fmla="*/ 49759 w 2107677"/>
                  <a:gd name="connsiteY19" fmla="*/ 838200 h 1100199"/>
                  <a:gd name="connsiteX20" fmla="*/ 26899 w 2107677"/>
                  <a:gd name="connsiteY20" fmla="*/ 670560 h 1100199"/>
                  <a:gd name="connsiteX21" fmla="*/ 57379 w 2107677"/>
                  <a:gd name="connsiteY21" fmla="*/ 434340 h 1100199"/>
                  <a:gd name="connsiteX22" fmla="*/ 156439 w 2107677"/>
                  <a:gd name="connsiteY22" fmla="*/ 289560 h 1100199"/>
                  <a:gd name="connsiteX23" fmla="*/ 156439 w 2107677"/>
                  <a:gd name="connsiteY23" fmla="*/ 213360 h 1100199"/>
                  <a:gd name="connsiteX24" fmla="*/ 57855 w 2107677"/>
                  <a:gd name="connsiteY24" fmla="*/ 154781 h 1100199"/>
                  <a:gd name="connsiteX0" fmla="*/ 13766 w 2109784"/>
                  <a:gd name="connsiteY0" fmla="*/ 0 h 1100199"/>
                  <a:gd name="connsiteX1" fmla="*/ 173786 w 2109784"/>
                  <a:gd name="connsiteY1" fmla="*/ 205740 h 1100199"/>
                  <a:gd name="connsiteX2" fmla="*/ 829106 w 2109784"/>
                  <a:gd name="connsiteY2" fmla="*/ 91440 h 1100199"/>
                  <a:gd name="connsiteX3" fmla="*/ 1438706 w 2109784"/>
                  <a:gd name="connsiteY3" fmla="*/ 289560 h 1100199"/>
                  <a:gd name="connsiteX4" fmla="*/ 1949246 w 2109784"/>
                  <a:gd name="connsiteY4" fmla="*/ 160020 h 1100199"/>
                  <a:gd name="connsiteX5" fmla="*/ 2101646 w 2109784"/>
                  <a:gd name="connsiteY5" fmla="*/ 7620 h 1100199"/>
                  <a:gd name="connsiteX6" fmla="*/ 2033066 w 2109784"/>
                  <a:gd name="connsiteY6" fmla="*/ 114300 h 1100199"/>
                  <a:gd name="connsiteX7" fmla="*/ 2048306 w 2109784"/>
                  <a:gd name="connsiteY7" fmla="*/ 342900 h 1100199"/>
                  <a:gd name="connsiteX8" fmla="*/ 2063546 w 2109784"/>
                  <a:gd name="connsiteY8" fmla="*/ 541020 h 1100199"/>
                  <a:gd name="connsiteX9" fmla="*/ 2086406 w 2109784"/>
                  <a:gd name="connsiteY9" fmla="*/ 769620 h 1100199"/>
                  <a:gd name="connsiteX10" fmla="*/ 2017826 w 2109784"/>
                  <a:gd name="connsiteY10" fmla="*/ 868680 h 1100199"/>
                  <a:gd name="connsiteX11" fmla="*/ 1994966 w 2109784"/>
                  <a:gd name="connsiteY11" fmla="*/ 960120 h 1100199"/>
                  <a:gd name="connsiteX12" fmla="*/ 2099741 w 2109784"/>
                  <a:gd name="connsiteY12" fmla="*/ 1080612 h 1100199"/>
                  <a:gd name="connsiteX13" fmla="*/ 1987346 w 2109784"/>
                  <a:gd name="connsiteY13" fmla="*/ 975360 h 1100199"/>
                  <a:gd name="connsiteX14" fmla="*/ 1568246 w 2109784"/>
                  <a:gd name="connsiteY14" fmla="*/ 952500 h 1100199"/>
                  <a:gd name="connsiteX15" fmla="*/ 867206 w 2109784"/>
                  <a:gd name="connsiteY15" fmla="*/ 975360 h 1100199"/>
                  <a:gd name="connsiteX16" fmla="*/ 326186 w 2109784"/>
                  <a:gd name="connsiteY16" fmla="*/ 975360 h 1100199"/>
                  <a:gd name="connsiteX17" fmla="*/ 54247 w 2109784"/>
                  <a:gd name="connsiteY17" fmla="*/ 1048226 h 1100199"/>
                  <a:gd name="connsiteX18" fmla="*/ 69963 w 2109784"/>
                  <a:gd name="connsiteY18" fmla="*/ 1015365 h 1100199"/>
                  <a:gd name="connsiteX19" fmla="*/ 51866 w 2109784"/>
                  <a:gd name="connsiteY19" fmla="*/ 838200 h 1100199"/>
                  <a:gd name="connsiteX20" fmla="*/ 29006 w 2109784"/>
                  <a:gd name="connsiteY20" fmla="*/ 670560 h 1100199"/>
                  <a:gd name="connsiteX21" fmla="*/ 59486 w 2109784"/>
                  <a:gd name="connsiteY21" fmla="*/ 434340 h 1100199"/>
                  <a:gd name="connsiteX22" fmla="*/ 158546 w 2109784"/>
                  <a:gd name="connsiteY22" fmla="*/ 289560 h 1100199"/>
                  <a:gd name="connsiteX23" fmla="*/ 158546 w 2109784"/>
                  <a:gd name="connsiteY23" fmla="*/ 213360 h 1100199"/>
                  <a:gd name="connsiteX24" fmla="*/ 59962 w 2109784"/>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107970 w 2116108"/>
                  <a:gd name="connsiteY5" fmla="*/ 7620 h 1100199"/>
                  <a:gd name="connsiteX6" fmla="*/ 2039390 w 2116108"/>
                  <a:gd name="connsiteY6" fmla="*/ 114300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43614"/>
                  <a:gd name="connsiteY0" fmla="*/ 36011 h 1136210"/>
                  <a:gd name="connsiteX1" fmla="*/ 180110 w 2143614"/>
                  <a:gd name="connsiteY1" fmla="*/ 241751 h 1136210"/>
                  <a:gd name="connsiteX2" fmla="*/ 835430 w 2143614"/>
                  <a:gd name="connsiteY2" fmla="*/ 127451 h 1136210"/>
                  <a:gd name="connsiteX3" fmla="*/ 1445030 w 2143614"/>
                  <a:gd name="connsiteY3" fmla="*/ 325571 h 1136210"/>
                  <a:gd name="connsiteX4" fmla="*/ 1955570 w 2143614"/>
                  <a:gd name="connsiteY4" fmla="*/ 196031 h 1136210"/>
                  <a:gd name="connsiteX5" fmla="*/ 2107970 w 2143614"/>
                  <a:gd name="connsiteY5" fmla="*/ 43631 h 1136210"/>
                  <a:gd name="connsiteX6" fmla="*/ 2039390 w 2143614"/>
                  <a:gd name="connsiteY6" fmla="*/ 150311 h 1136210"/>
                  <a:gd name="connsiteX7" fmla="*/ 2054630 w 2143614"/>
                  <a:gd name="connsiteY7" fmla="*/ 378911 h 1136210"/>
                  <a:gd name="connsiteX8" fmla="*/ 2069870 w 2143614"/>
                  <a:gd name="connsiteY8" fmla="*/ 577031 h 1136210"/>
                  <a:gd name="connsiteX9" fmla="*/ 2092730 w 2143614"/>
                  <a:gd name="connsiteY9" fmla="*/ 805631 h 1136210"/>
                  <a:gd name="connsiteX10" fmla="*/ 2024150 w 2143614"/>
                  <a:gd name="connsiteY10" fmla="*/ 904691 h 1136210"/>
                  <a:gd name="connsiteX11" fmla="*/ 2001290 w 2143614"/>
                  <a:gd name="connsiteY11" fmla="*/ 996131 h 1136210"/>
                  <a:gd name="connsiteX12" fmla="*/ 2106065 w 2143614"/>
                  <a:gd name="connsiteY12" fmla="*/ 1116623 h 1136210"/>
                  <a:gd name="connsiteX13" fmla="*/ 1993670 w 2143614"/>
                  <a:gd name="connsiteY13" fmla="*/ 1011371 h 1136210"/>
                  <a:gd name="connsiteX14" fmla="*/ 1574570 w 2143614"/>
                  <a:gd name="connsiteY14" fmla="*/ 988511 h 1136210"/>
                  <a:gd name="connsiteX15" fmla="*/ 873530 w 2143614"/>
                  <a:gd name="connsiteY15" fmla="*/ 1011371 h 1136210"/>
                  <a:gd name="connsiteX16" fmla="*/ 332510 w 2143614"/>
                  <a:gd name="connsiteY16" fmla="*/ 1011371 h 1136210"/>
                  <a:gd name="connsiteX17" fmla="*/ 60571 w 2143614"/>
                  <a:gd name="connsiteY17" fmla="*/ 1084237 h 1136210"/>
                  <a:gd name="connsiteX18" fmla="*/ 76287 w 2143614"/>
                  <a:gd name="connsiteY18" fmla="*/ 1051376 h 1136210"/>
                  <a:gd name="connsiteX19" fmla="*/ 58190 w 2143614"/>
                  <a:gd name="connsiteY19" fmla="*/ 874211 h 1136210"/>
                  <a:gd name="connsiteX20" fmla="*/ 35330 w 2143614"/>
                  <a:gd name="connsiteY20" fmla="*/ 706571 h 1136210"/>
                  <a:gd name="connsiteX21" fmla="*/ 65810 w 2143614"/>
                  <a:gd name="connsiteY21" fmla="*/ 470351 h 1136210"/>
                  <a:gd name="connsiteX22" fmla="*/ 164870 w 2143614"/>
                  <a:gd name="connsiteY22" fmla="*/ 325571 h 1136210"/>
                  <a:gd name="connsiteX23" fmla="*/ 164870 w 2143614"/>
                  <a:gd name="connsiteY23" fmla="*/ 249371 h 1136210"/>
                  <a:gd name="connsiteX24" fmla="*/ 66286 w 2143614"/>
                  <a:gd name="connsiteY24" fmla="*/ 190792 h 1136210"/>
                  <a:gd name="connsiteX0" fmla="*/ 20090 w 2116108"/>
                  <a:gd name="connsiteY0" fmla="*/ 3711 h 1103910"/>
                  <a:gd name="connsiteX1" fmla="*/ 180110 w 2116108"/>
                  <a:gd name="connsiteY1" fmla="*/ 209451 h 1103910"/>
                  <a:gd name="connsiteX2" fmla="*/ 835430 w 2116108"/>
                  <a:gd name="connsiteY2" fmla="*/ 95151 h 1103910"/>
                  <a:gd name="connsiteX3" fmla="*/ 1445030 w 2116108"/>
                  <a:gd name="connsiteY3" fmla="*/ 293271 h 1103910"/>
                  <a:gd name="connsiteX4" fmla="*/ 1955570 w 2116108"/>
                  <a:gd name="connsiteY4" fmla="*/ 163731 h 1103910"/>
                  <a:gd name="connsiteX5" fmla="*/ 2067489 w 2116108"/>
                  <a:gd name="connsiteY5" fmla="*/ 49431 h 1103910"/>
                  <a:gd name="connsiteX6" fmla="*/ 2039390 w 2116108"/>
                  <a:gd name="connsiteY6" fmla="*/ 118011 h 1103910"/>
                  <a:gd name="connsiteX7" fmla="*/ 2054630 w 2116108"/>
                  <a:gd name="connsiteY7" fmla="*/ 346611 h 1103910"/>
                  <a:gd name="connsiteX8" fmla="*/ 2069870 w 2116108"/>
                  <a:gd name="connsiteY8" fmla="*/ 544731 h 1103910"/>
                  <a:gd name="connsiteX9" fmla="*/ 2092730 w 2116108"/>
                  <a:gd name="connsiteY9" fmla="*/ 773331 h 1103910"/>
                  <a:gd name="connsiteX10" fmla="*/ 2024150 w 2116108"/>
                  <a:gd name="connsiteY10" fmla="*/ 872391 h 1103910"/>
                  <a:gd name="connsiteX11" fmla="*/ 2001290 w 2116108"/>
                  <a:gd name="connsiteY11" fmla="*/ 963831 h 1103910"/>
                  <a:gd name="connsiteX12" fmla="*/ 2106065 w 2116108"/>
                  <a:gd name="connsiteY12" fmla="*/ 1084323 h 1103910"/>
                  <a:gd name="connsiteX13" fmla="*/ 1993670 w 2116108"/>
                  <a:gd name="connsiteY13" fmla="*/ 979071 h 1103910"/>
                  <a:gd name="connsiteX14" fmla="*/ 1574570 w 2116108"/>
                  <a:gd name="connsiteY14" fmla="*/ 956211 h 1103910"/>
                  <a:gd name="connsiteX15" fmla="*/ 873530 w 2116108"/>
                  <a:gd name="connsiteY15" fmla="*/ 979071 h 1103910"/>
                  <a:gd name="connsiteX16" fmla="*/ 332510 w 2116108"/>
                  <a:gd name="connsiteY16" fmla="*/ 979071 h 1103910"/>
                  <a:gd name="connsiteX17" fmla="*/ 60571 w 2116108"/>
                  <a:gd name="connsiteY17" fmla="*/ 1051937 h 1103910"/>
                  <a:gd name="connsiteX18" fmla="*/ 76287 w 2116108"/>
                  <a:gd name="connsiteY18" fmla="*/ 1019076 h 1103910"/>
                  <a:gd name="connsiteX19" fmla="*/ 58190 w 2116108"/>
                  <a:gd name="connsiteY19" fmla="*/ 841911 h 1103910"/>
                  <a:gd name="connsiteX20" fmla="*/ 35330 w 2116108"/>
                  <a:gd name="connsiteY20" fmla="*/ 674271 h 1103910"/>
                  <a:gd name="connsiteX21" fmla="*/ 65810 w 2116108"/>
                  <a:gd name="connsiteY21" fmla="*/ 438051 h 1103910"/>
                  <a:gd name="connsiteX22" fmla="*/ 164870 w 2116108"/>
                  <a:gd name="connsiteY22" fmla="*/ 293271 h 1103910"/>
                  <a:gd name="connsiteX23" fmla="*/ 164870 w 2116108"/>
                  <a:gd name="connsiteY23" fmla="*/ 217071 h 1103910"/>
                  <a:gd name="connsiteX24" fmla="*/ 66286 w 2116108"/>
                  <a:gd name="connsiteY24" fmla="*/ 158492 h 1103910"/>
                  <a:gd name="connsiteX0" fmla="*/ 20090 w 2116108"/>
                  <a:gd name="connsiteY0" fmla="*/ 14163 h 1114362"/>
                  <a:gd name="connsiteX1" fmla="*/ 180110 w 2116108"/>
                  <a:gd name="connsiteY1" fmla="*/ 219903 h 1114362"/>
                  <a:gd name="connsiteX2" fmla="*/ 835430 w 2116108"/>
                  <a:gd name="connsiteY2" fmla="*/ 105603 h 1114362"/>
                  <a:gd name="connsiteX3" fmla="*/ 1445030 w 2116108"/>
                  <a:gd name="connsiteY3" fmla="*/ 303723 h 1114362"/>
                  <a:gd name="connsiteX4" fmla="*/ 1955570 w 2116108"/>
                  <a:gd name="connsiteY4" fmla="*/ 174183 h 1114362"/>
                  <a:gd name="connsiteX5" fmla="*/ 2067489 w 2116108"/>
                  <a:gd name="connsiteY5" fmla="*/ 59883 h 1114362"/>
                  <a:gd name="connsiteX6" fmla="*/ 2039390 w 2116108"/>
                  <a:gd name="connsiteY6" fmla="*/ 128463 h 1114362"/>
                  <a:gd name="connsiteX7" fmla="*/ 2054630 w 2116108"/>
                  <a:gd name="connsiteY7" fmla="*/ 357063 h 1114362"/>
                  <a:gd name="connsiteX8" fmla="*/ 2069870 w 2116108"/>
                  <a:gd name="connsiteY8" fmla="*/ 555183 h 1114362"/>
                  <a:gd name="connsiteX9" fmla="*/ 2092730 w 2116108"/>
                  <a:gd name="connsiteY9" fmla="*/ 783783 h 1114362"/>
                  <a:gd name="connsiteX10" fmla="*/ 2024150 w 2116108"/>
                  <a:gd name="connsiteY10" fmla="*/ 882843 h 1114362"/>
                  <a:gd name="connsiteX11" fmla="*/ 2001290 w 2116108"/>
                  <a:gd name="connsiteY11" fmla="*/ 974283 h 1114362"/>
                  <a:gd name="connsiteX12" fmla="*/ 2106065 w 2116108"/>
                  <a:gd name="connsiteY12" fmla="*/ 1094775 h 1114362"/>
                  <a:gd name="connsiteX13" fmla="*/ 1993670 w 2116108"/>
                  <a:gd name="connsiteY13" fmla="*/ 989523 h 1114362"/>
                  <a:gd name="connsiteX14" fmla="*/ 1574570 w 2116108"/>
                  <a:gd name="connsiteY14" fmla="*/ 966663 h 1114362"/>
                  <a:gd name="connsiteX15" fmla="*/ 873530 w 2116108"/>
                  <a:gd name="connsiteY15" fmla="*/ 989523 h 1114362"/>
                  <a:gd name="connsiteX16" fmla="*/ 332510 w 2116108"/>
                  <a:gd name="connsiteY16" fmla="*/ 989523 h 1114362"/>
                  <a:gd name="connsiteX17" fmla="*/ 60571 w 2116108"/>
                  <a:gd name="connsiteY17" fmla="*/ 1062389 h 1114362"/>
                  <a:gd name="connsiteX18" fmla="*/ 76287 w 2116108"/>
                  <a:gd name="connsiteY18" fmla="*/ 1029528 h 1114362"/>
                  <a:gd name="connsiteX19" fmla="*/ 58190 w 2116108"/>
                  <a:gd name="connsiteY19" fmla="*/ 852363 h 1114362"/>
                  <a:gd name="connsiteX20" fmla="*/ 35330 w 2116108"/>
                  <a:gd name="connsiteY20" fmla="*/ 684723 h 1114362"/>
                  <a:gd name="connsiteX21" fmla="*/ 65810 w 2116108"/>
                  <a:gd name="connsiteY21" fmla="*/ 448503 h 1114362"/>
                  <a:gd name="connsiteX22" fmla="*/ 164870 w 2116108"/>
                  <a:gd name="connsiteY22" fmla="*/ 303723 h 1114362"/>
                  <a:gd name="connsiteX23" fmla="*/ 164870 w 2116108"/>
                  <a:gd name="connsiteY23" fmla="*/ 227523 h 1114362"/>
                  <a:gd name="connsiteX24" fmla="*/ 66286 w 2116108"/>
                  <a:gd name="connsiteY24" fmla="*/ 168944 h 1114362"/>
                  <a:gd name="connsiteX0" fmla="*/ 20090 w 2116108"/>
                  <a:gd name="connsiteY0" fmla="*/ 14163 h 1114362"/>
                  <a:gd name="connsiteX1" fmla="*/ 180110 w 2116108"/>
                  <a:gd name="connsiteY1" fmla="*/ 219903 h 1114362"/>
                  <a:gd name="connsiteX2" fmla="*/ 835430 w 2116108"/>
                  <a:gd name="connsiteY2" fmla="*/ 105603 h 1114362"/>
                  <a:gd name="connsiteX3" fmla="*/ 1445030 w 2116108"/>
                  <a:gd name="connsiteY3" fmla="*/ 303723 h 1114362"/>
                  <a:gd name="connsiteX4" fmla="*/ 1955570 w 2116108"/>
                  <a:gd name="connsiteY4" fmla="*/ 174183 h 1114362"/>
                  <a:gd name="connsiteX5" fmla="*/ 2067489 w 2116108"/>
                  <a:gd name="connsiteY5" fmla="*/ 59883 h 1114362"/>
                  <a:gd name="connsiteX6" fmla="*/ 2039390 w 2116108"/>
                  <a:gd name="connsiteY6" fmla="*/ 128463 h 1114362"/>
                  <a:gd name="connsiteX7" fmla="*/ 2054630 w 2116108"/>
                  <a:gd name="connsiteY7" fmla="*/ 357063 h 1114362"/>
                  <a:gd name="connsiteX8" fmla="*/ 2069870 w 2116108"/>
                  <a:gd name="connsiteY8" fmla="*/ 555183 h 1114362"/>
                  <a:gd name="connsiteX9" fmla="*/ 2092730 w 2116108"/>
                  <a:gd name="connsiteY9" fmla="*/ 783783 h 1114362"/>
                  <a:gd name="connsiteX10" fmla="*/ 2024150 w 2116108"/>
                  <a:gd name="connsiteY10" fmla="*/ 882843 h 1114362"/>
                  <a:gd name="connsiteX11" fmla="*/ 2001290 w 2116108"/>
                  <a:gd name="connsiteY11" fmla="*/ 974283 h 1114362"/>
                  <a:gd name="connsiteX12" fmla="*/ 2106065 w 2116108"/>
                  <a:gd name="connsiteY12" fmla="*/ 1094775 h 1114362"/>
                  <a:gd name="connsiteX13" fmla="*/ 1993670 w 2116108"/>
                  <a:gd name="connsiteY13" fmla="*/ 989523 h 1114362"/>
                  <a:gd name="connsiteX14" fmla="*/ 1574570 w 2116108"/>
                  <a:gd name="connsiteY14" fmla="*/ 966663 h 1114362"/>
                  <a:gd name="connsiteX15" fmla="*/ 873530 w 2116108"/>
                  <a:gd name="connsiteY15" fmla="*/ 989523 h 1114362"/>
                  <a:gd name="connsiteX16" fmla="*/ 332510 w 2116108"/>
                  <a:gd name="connsiteY16" fmla="*/ 989523 h 1114362"/>
                  <a:gd name="connsiteX17" fmla="*/ 60571 w 2116108"/>
                  <a:gd name="connsiteY17" fmla="*/ 1062389 h 1114362"/>
                  <a:gd name="connsiteX18" fmla="*/ 76287 w 2116108"/>
                  <a:gd name="connsiteY18" fmla="*/ 1029528 h 1114362"/>
                  <a:gd name="connsiteX19" fmla="*/ 58190 w 2116108"/>
                  <a:gd name="connsiteY19" fmla="*/ 852363 h 1114362"/>
                  <a:gd name="connsiteX20" fmla="*/ 35330 w 2116108"/>
                  <a:gd name="connsiteY20" fmla="*/ 684723 h 1114362"/>
                  <a:gd name="connsiteX21" fmla="*/ 65810 w 2116108"/>
                  <a:gd name="connsiteY21" fmla="*/ 448503 h 1114362"/>
                  <a:gd name="connsiteX22" fmla="*/ 164870 w 2116108"/>
                  <a:gd name="connsiteY22" fmla="*/ 303723 h 1114362"/>
                  <a:gd name="connsiteX23" fmla="*/ 164870 w 2116108"/>
                  <a:gd name="connsiteY23" fmla="*/ 227523 h 1114362"/>
                  <a:gd name="connsiteX24" fmla="*/ 66286 w 2116108"/>
                  <a:gd name="connsiteY24" fmla="*/ 168944 h 1114362"/>
                  <a:gd name="connsiteX0" fmla="*/ 20090 w 2116108"/>
                  <a:gd name="connsiteY0" fmla="*/ 14163 h 1114362"/>
                  <a:gd name="connsiteX1" fmla="*/ 180110 w 2116108"/>
                  <a:gd name="connsiteY1" fmla="*/ 219903 h 1114362"/>
                  <a:gd name="connsiteX2" fmla="*/ 835430 w 2116108"/>
                  <a:gd name="connsiteY2" fmla="*/ 105603 h 1114362"/>
                  <a:gd name="connsiteX3" fmla="*/ 1445030 w 2116108"/>
                  <a:gd name="connsiteY3" fmla="*/ 303723 h 1114362"/>
                  <a:gd name="connsiteX4" fmla="*/ 1955570 w 2116108"/>
                  <a:gd name="connsiteY4" fmla="*/ 174183 h 1114362"/>
                  <a:gd name="connsiteX5" fmla="*/ 2067489 w 2116108"/>
                  <a:gd name="connsiteY5" fmla="*/ 59883 h 1114362"/>
                  <a:gd name="connsiteX6" fmla="*/ 2039390 w 2116108"/>
                  <a:gd name="connsiteY6" fmla="*/ 128463 h 1114362"/>
                  <a:gd name="connsiteX7" fmla="*/ 2054630 w 2116108"/>
                  <a:gd name="connsiteY7" fmla="*/ 357063 h 1114362"/>
                  <a:gd name="connsiteX8" fmla="*/ 2069870 w 2116108"/>
                  <a:gd name="connsiteY8" fmla="*/ 555183 h 1114362"/>
                  <a:gd name="connsiteX9" fmla="*/ 2092730 w 2116108"/>
                  <a:gd name="connsiteY9" fmla="*/ 783783 h 1114362"/>
                  <a:gd name="connsiteX10" fmla="*/ 2024150 w 2116108"/>
                  <a:gd name="connsiteY10" fmla="*/ 882843 h 1114362"/>
                  <a:gd name="connsiteX11" fmla="*/ 2001290 w 2116108"/>
                  <a:gd name="connsiteY11" fmla="*/ 974283 h 1114362"/>
                  <a:gd name="connsiteX12" fmla="*/ 2106065 w 2116108"/>
                  <a:gd name="connsiteY12" fmla="*/ 1094775 h 1114362"/>
                  <a:gd name="connsiteX13" fmla="*/ 1993670 w 2116108"/>
                  <a:gd name="connsiteY13" fmla="*/ 989523 h 1114362"/>
                  <a:gd name="connsiteX14" fmla="*/ 1574570 w 2116108"/>
                  <a:gd name="connsiteY14" fmla="*/ 966663 h 1114362"/>
                  <a:gd name="connsiteX15" fmla="*/ 873530 w 2116108"/>
                  <a:gd name="connsiteY15" fmla="*/ 989523 h 1114362"/>
                  <a:gd name="connsiteX16" fmla="*/ 332510 w 2116108"/>
                  <a:gd name="connsiteY16" fmla="*/ 989523 h 1114362"/>
                  <a:gd name="connsiteX17" fmla="*/ 60571 w 2116108"/>
                  <a:gd name="connsiteY17" fmla="*/ 1062389 h 1114362"/>
                  <a:gd name="connsiteX18" fmla="*/ 76287 w 2116108"/>
                  <a:gd name="connsiteY18" fmla="*/ 1029528 h 1114362"/>
                  <a:gd name="connsiteX19" fmla="*/ 58190 w 2116108"/>
                  <a:gd name="connsiteY19" fmla="*/ 852363 h 1114362"/>
                  <a:gd name="connsiteX20" fmla="*/ 35330 w 2116108"/>
                  <a:gd name="connsiteY20" fmla="*/ 684723 h 1114362"/>
                  <a:gd name="connsiteX21" fmla="*/ 65810 w 2116108"/>
                  <a:gd name="connsiteY21" fmla="*/ 448503 h 1114362"/>
                  <a:gd name="connsiteX22" fmla="*/ 164870 w 2116108"/>
                  <a:gd name="connsiteY22" fmla="*/ 303723 h 1114362"/>
                  <a:gd name="connsiteX23" fmla="*/ 164870 w 2116108"/>
                  <a:gd name="connsiteY23" fmla="*/ 227523 h 1114362"/>
                  <a:gd name="connsiteX24" fmla="*/ 66286 w 2116108"/>
                  <a:gd name="connsiteY24" fmla="*/ 168944 h 1114362"/>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9390 w 2116108"/>
                  <a:gd name="connsiteY6" fmla="*/ 114300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9390 w 2116108"/>
                  <a:gd name="connsiteY6" fmla="*/ 114300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4628 w 2116108"/>
                  <a:gd name="connsiteY6" fmla="*/ 97631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4628 w 2116108"/>
                  <a:gd name="connsiteY6" fmla="*/ 97631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4628 w 2116108"/>
                  <a:gd name="connsiteY6" fmla="*/ 97631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16108" h="1100199">
                    <a:moveTo>
                      <a:pt x="20090" y="0"/>
                    </a:moveTo>
                    <a:cubicBezTo>
                      <a:pt x="32155" y="95250"/>
                      <a:pt x="44220" y="190500"/>
                      <a:pt x="180110" y="205740"/>
                    </a:cubicBezTo>
                    <a:cubicBezTo>
                      <a:pt x="316000" y="220980"/>
                      <a:pt x="624610" y="77470"/>
                      <a:pt x="835430" y="91440"/>
                    </a:cubicBezTo>
                    <a:cubicBezTo>
                      <a:pt x="1046250" y="105410"/>
                      <a:pt x="1258340" y="278130"/>
                      <a:pt x="1445030" y="289560"/>
                    </a:cubicBezTo>
                    <a:cubicBezTo>
                      <a:pt x="1631720" y="300990"/>
                      <a:pt x="1889928" y="200660"/>
                      <a:pt x="1955570" y="160020"/>
                    </a:cubicBezTo>
                    <a:cubicBezTo>
                      <a:pt x="2021212" y="119380"/>
                      <a:pt x="2013832" y="96599"/>
                      <a:pt x="2067489" y="45720"/>
                    </a:cubicBezTo>
                    <a:cubicBezTo>
                      <a:pt x="2121146" y="-5159"/>
                      <a:pt x="2036771" y="57626"/>
                      <a:pt x="2034628" y="97631"/>
                    </a:cubicBezTo>
                    <a:cubicBezTo>
                      <a:pt x="2032485" y="137636"/>
                      <a:pt x="2048756" y="269002"/>
                      <a:pt x="2054630" y="342900"/>
                    </a:cubicBezTo>
                    <a:cubicBezTo>
                      <a:pt x="2060504" y="416798"/>
                      <a:pt x="2063520" y="469900"/>
                      <a:pt x="2069870" y="541020"/>
                    </a:cubicBezTo>
                    <a:cubicBezTo>
                      <a:pt x="2076220" y="612140"/>
                      <a:pt x="2100350" y="715010"/>
                      <a:pt x="2092730" y="769620"/>
                    </a:cubicBezTo>
                    <a:cubicBezTo>
                      <a:pt x="2085110" y="824230"/>
                      <a:pt x="2039390" y="836930"/>
                      <a:pt x="2024150" y="868680"/>
                    </a:cubicBezTo>
                    <a:cubicBezTo>
                      <a:pt x="2008910" y="900430"/>
                      <a:pt x="1987638" y="924798"/>
                      <a:pt x="2001290" y="960120"/>
                    </a:cubicBezTo>
                    <a:cubicBezTo>
                      <a:pt x="2014942" y="995442"/>
                      <a:pt x="2071616" y="1006634"/>
                      <a:pt x="2106065" y="1080612"/>
                    </a:cubicBezTo>
                    <a:cubicBezTo>
                      <a:pt x="2140514" y="1154590"/>
                      <a:pt x="2082253" y="996712"/>
                      <a:pt x="1993670" y="975360"/>
                    </a:cubicBezTo>
                    <a:cubicBezTo>
                      <a:pt x="1905088" y="954008"/>
                      <a:pt x="1761260" y="952500"/>
                      <a:pt x="1574570" y="952500"/>
                    </a:cubicBezTo>
                    <a:cubicBezTo>
                      <a:pt x="1387880" y="952500"/>
                      <a:pt x="1080540" y="971550"/>
                      <a:pt x="873530" y="975360"/>
                    </a:cubicBezTo>
                    <a:cubicBezTo>
                      <a:pt x="666520" y="979170"/>
                      <a:pt x="468003" y="963216"/>
                      <a:pt x="332510" y="975360"/>
                    </a:cubicBezTo>
                    <a:cubicBezTo>
                      <a:pt x="197017" y="987504"/>
                      <a:pt x="205668" y="936785"/>
                      <a:pt x="60571" y="1048226"/>
                    </a:cubicBezTo>
                    <a:cubicBezTo>
                      <a:pt x="-84526" y="1159667"/>
                      <a:pt x="76684" y="1050369"/>
                      <a:pt x="76287" y="1015365"/>
                    </a:cubicBezTo>
                    <a:cubicBezTo>
                      <a:pt x="75890" y="980361"/>
                      <a:pt x="65016" y="895667"/>
                      <a:pt x="58190" y="838200"/>
                    </a:cubicBezTo>
                    <a:cubicBezTo>
                      <a:pt x="51364" y="780733"/>
                      <a:pt x="34060" y="737870"/>
                      <a:pt x="35330" y="670560"/>
                    </a:cubicBezTo>
                    <a:cubicBezTo>
                      <a:pt x="36600" y="603250"/>
                      <a:pt x="44220" y="497840"/>
                      <a:pt x="65810" y="434340"/>
                    </a:cubicBezTo>
                    <a:cubicBezTo>
                      <a:pt x="87400" y="370840"/>
                      <a:pt x="148360" y="326390"/>
                      <a:pt x="164870" y="289560"/>
                    </a:cubicBezTo>
                    <a:cubicBezTo>
                      <a:pt x="181380" y="252730"/>
                      <a:pt x="181301" y="235823"/>
                      <a:pt x="164870" y="213360"/>
                    </a:cubicBezTo>
                    <a:cubicBezTo>
                      <a:pt x="148439" y="190897"/>
                      <a:pt x="97878" y="193675"/>
                      <a:pt x="66286" y="154781"/>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cxnSp>
            <p:nvCxnSpPr>
              <p:cNvPr id="114" name="Straight Connector 113"/>
              <p:cNvCxnSpPr>
                <a:stCxn id="113" idx="3"/>
              </p:cNvCxnSpPr>
              <p:nvPr/>
            </p:nvCxnSpPr>
            <p:spPr bwMode="auto">
              <a:xfrm flipH="1">
                <a:off x="5183338" y="3893822"/>
                <a:ext cx="97320" cy="259909"/>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grpSp>
          <p:nvGrpSpPr>
            <p:cNvPr id="110" name="Group 109"/>
            <p:cNvGrpSpPr/>
            <p:nvPr/>
          </p:nvGrpSpPr>
          <p:grpSpPr>
            <a:xfrm>
              <a:off x="3835628" y="3604262"/>
              <a:ext cx="2116108" cy="1100199"/>
              <a:chOff x="3835628" y="3604262"/>
              <a:chExt cx="2116108" cy="1100199"/>
            </a:xfrm>
          </p:grpSpPr>
          <p:sp>
            <p:nvSpPr>
              <p:cNvPr id="111" name="Freeform 110"/>
              <p:cNvSpPr/>
              <p:nvPr/>
            </p:nvSpPr>
            <p:spPr bwMode="auto">
              <a:xfrm>
                <a:off x="3835628" y="3604262"/>
                <a:ext cx="2116108" cy="1100199"/>
              </a:xfrm>
              <a:custGeom>
                <a:avLst/>
                <a:gdLst>
                  <a:gd name="connsiteX0" fmla="*/ 645 w 2090281"/>
                  <a:gd name="connsiteY0" fmla="*/ 0 h 1074719"/>
                  <a:gd name="connsiteX1" fmla="*/ 160665 w 2090281"/>
                  <a:gd name="connsiteY1" fmla="*/ 205740 h 1074719"/>
                  <a:gd name="connsiteX2" fmla="*/ 815985 w 2090281"/>
                  <a:gd name="connsiteY2" fmla="*/ 91440 h 1074719"/>
                  <a:gd name="connsiteX3" fmla="*/ 1425585 w 2090281"/>
                  <a:gd name="connsiteY3" fmla="*/ 289560 h 1074719"/>
                  <a:gd name="connsiteX4" fmla="*/ 1936125 w 2090281"/>
                  <a:gd name="connsiteY4" fmla="*/ 160020 h 1074719"/>
                  <a:gd name="connsiteX5" fmla="*/ 2088525 w 2090281"/>
                  <a:gd name="connsiteY5" fmla="*/ 7620 h 1074719"/>
                  <a:gd name="connsiteX6" fmla="*/ 2019945 w 2090281"/>
                  <a:gd name="connsiteY6" fmla="*/ 114300 h 1074719"/>
                  <a:gd name="connsiteX7" fmla="*/ 2035185 w 2090281"/>
                  <a:gd name="connsiteY7" fmla="*/ 342900 h 1074719"/>
                  <a:gd name="connsiteX8" fmla="*/ 2012325 w 2090281"/>
                  <a:gd name="connsiteY8" fmla="*/ 388620 h 1074719"/>
                  <a:gd name="connsiteX9" fmla="*/ 2050425 w 2090281"/>
                  <a:gd name="connsiteY9" fmla="*/ 541020 h 1074719"/>
                  <a:gd name="connsiteX10" fmla="*/ 2073285 w 2090281"/>
                  <a:gd name="connsiteY10" fmla="*/ 769620 h 1074719"/>
                  <a:gd name="connsiteX11" fmla="*/ 2004705 w 2090281"/>
                  <a:gd name="connsiteY11" fmla="*/ 868680 h 1074719"/>
                  <a:gd name="connsiteX12" fmla="*/ 1981845 w 2090281"/>
                  <a:gd name="connsiteY12" fmla="*/ 960120 h 1074719"/>
                  <a:gd name="connsiteX13" fmla="*/ 2058045 w 2090281"/>
                  <a:gd name="connsiteY13" fmla="*/ 1059180 h 1074719"/>
                  <a:gd name="connsiteX14" fmla="*/ 1974225 w 2090281"/>
                  <a:gd name="connsiteY14" fmla="*/ 975360 h 1074719"/>
                  <a:gd name="connsiteX15" fmla="*/ 1555125 w 2090281"/>
                  <a:gd name="connsiteY15" fmla="*/ 952500 h 1074719"/>
                  <a:gd name="connsiteX16" fmla="*/ 854085 w 2090281"/>
                  <a:gd name="connsiteY16" fmla="*/ 975360 h 1074719"/>
                  <a:gd name="connsiteX17" fmla="*/ 313065 w 2090281"/>
                  <a:gd name="connsiteY17" fmla="*/ 975360 h 1074719"/>
                  <a:gd name="connsiteX18" fmla="*/ 107325 w 2090281"/>
                  <a:gd name="connsiteY18" fmla="*/ 982980 h 1074719"/>
                  <a:gd name="connsiteX19" fmla="*/ 645 w 2090281"/>
                  <a:gd name="connsiteY19" fmla="*/ 1074420 h 1074719"/>
                  <a:gd name="connsiteX20" fmla="*/ 61605 w 2090281"/>
                  <a:gd name="connsiteY20" fmla="*/ 1005840 h 1074719"/>
                  <a:gd name="connsiteX21" fmla="*/ 38745 w 2090281"/>
                  <a:gd name="connsiteY21" fmla="*/ 838200 h 1074719"/>
                  <a:gd name="connsiteX22" fmla="*/ 15885 w 2090281"/>
                  <a:gd name="connsiteY22" fmla="*/ 670560 h 1074719"/>
                  <a:gd name="connsiteX23" fmla="*/ 46365 w 2090281"/>
                  <a:gd name="connsiteY23" fmla="*/ 434340 h 1074719"/>
                  <a:gd name="connsiteX24" fmla="*/ 145425 w 2090281"/>
                  <a:gd name="connsiteY24" fmla="*/ 289560 h 1074719"/>
                  <a:gd name="connsiteX25" fmla="*/ 145425 w 2090281"/>
                  <a:gd name="connsiteY25" fmla="*/ 213360 h 1074719"/>
                  <a:gd name="connsiteX26" fmla="*/ 92085 w 2090281"/>
                  <a:gd name="connsiteY26" fmla="*/ 190500 h 1074719"/>
                  <a:gd name="connsiteX0" fmla="*/ 645 w 2090281"/>
                  <a:gd name="connsiteY0" fmla="*/ 0 h 1074719"/>
                  <a:gd name="connsiteX1" fmla="*/ 160665 w 2090281"/>
                  <a:gd name="connsiteY1" fmla="*/ 205740 h 1074719"/>
                  <a:gd name="connsiteX2" fmla="*/ 815985 w 2090281"/>
                  <a:gd name="connsiteY2" fmla="*/ 91440 h 1074719"/>
                  <a:gd name="connsiteX3" fmla="*/ 1425585 w 2090281"/>
                  <a:gd name="connsiteY3" fmla="*/ 289560 h 1074719"/>
                  <a:gd name="connsiteX4" fmla="*/ 1936125 w 2090281"/>
                  <a:gd name="connsiteY4" fmla="*/ 160020 h 1074719"/>
                  <a:gd name="connsiteX5" fmla="*/ 2088525 w 2090281"/>
                  <a:gd name="connsiteY5" fmla="*/ 7620 h 1074719"/>
                  <a:gd name="connsiteX6" fmla="*/ 2019945 w 2090281"/>
                  <a:gd name="connsiteY6" fmla="*/ 114300 h 1074719"/>
                  <a:gd name="connsiteX7" fmla="*/ 2035185 w 2090281"/>
                  <a:gd name="connsiteY7" fmla="*/ 342900 h 1074719"/>
                  <a:gd name="connsiteX8" fmla="*/ 2050425 w 2090281"/>
                  <a:gd name="connsiteY8" fmla="*/ 541020 h 1074719"/>
                  <a:gd name="connsiteX9" fmla="*/ 2073285 w 2090281"/>
                  <a:gd name="connsiteY9" fmla="*/ 769620 h 1074719"/>
                  <a:gd name="connsiteX10" fmla="*/ 2004705 w 2090281"/>
                  <a:gd name="connsiteY10" fmla="*/ 868680 h 1074719"/>
                  <a:gd name="connsiteX11" fmla="*/ 1981845 w 2090281"/>
                  <a:gd name="connsiteY11" fmla="*/ 960120 h 1074719"/>
                  <a:gd name="connsiteX12" fmla="*/ 2058045 w 2090281"/>
                  <a:gd name="connsiteY12" fmla="*/ 1059180 h 1074719"/>
                  <a:gd name="connsiteX13" fmla="*/ 1974225 w 2090281"/>
                  <a:gd name="connsiteY13" fmla="*/ 975360 h 1074719"/>
                  <a:gd name="connsiteX14" fmla="*/ 1555125 w 2090281"/>
                  <a:gd name="connsiteY14" fmla="*/ 952500 h 1074719"/>
                  <a:gd name="connsiteX15" fmla="*/ 854085 w 2090281"/>
                  <a:gd name="connsiteY15" fmla="*/ 975360 h 1074719"/>
                  <a:gd name="connsiteX16" fmla="*/ 313065 w 2090281"/>
                  <a:gd name="connsiteY16" fmla="*/ 975360 h 1074719"/>
                  <a:gd name="connsiteX17" fmla="*/ 107325 w 2090281"/>
                  <a:gd name="connsiteY17" fmla="*/ 982980 h 1074719"/>
                  <a:gd name="connsiteX18" fmla="*/ 645 w 2090281"/>
                  <a:gd name="connsiteY18" fmla="*/ 1074420 h 1074719"/>
                  <a:gd name="connsiteX19" fmla="*/ 61605 w 2090281"/>
                  <a:gd name="connsiteY19" fmla="*/ 1005840 h 1074719"/>
                  <a:gd name="connsiteX20" fmla="*/ 38745 w 2090281"/>
                  <a:gd name="connsiteY20" fmla="*/ 838200 h 1074719"/>
                  <a:gd name="connsiteX21" fmla="*/ 15885 w 2090281"/>
                  <a:gd name="connsiteY21" fmla="*/ 670560 h 1074719"/>
                  <a:gd name="connsiteX22" fmla="*/ 46365 w 2090281"/>
                  <a:gd name="connsiteY22" fmla="*/ 434340 h 1074719"/>
                  <a:gd name="connsiteX23" fmla="*/ 145425 w 2090281"/>
                  <a:gd name="connsiteY23" fmla="*/ 289560 h 1074719"/>
                  <a:gd name="connsiteX24" fmla="*/ 145425 w 2090281"/>
                  <a:gd name="connsiteY24" fmla="*/ 213360 h 1074719"/>
                  <a:gd name="connsiteX25" fmla="*/ 92085 w 2090281"/>
                  <a:gd name="connsiteY25" fmla="*/ 190500 h 1074719"/>
                  <a:gd name="connsiteX0" fmla="*/ 645 w 2090281"/>
                  <a:gd name="connsiteY0" fmla="*/ 0 h 1074719"/>
                  <a:gd name="connsiteX1" fmla="*/ 160665 w 2090281"/>
                  <a:gd name="connsiteY1" fmla="*/ 205740 h 1074719"/>
                  <a:gd name="connsiteX2" fmla="*/ 815985 w 2090281"/>
                  <a:gd name="connsiteY2" fmla="*/ 91440 h 1074719"/>
                  <a:gd name="connsiteX3" fmla="*/ 1425585 w 2090281"/>
                  <a:gd name="connsiteY3" fmla="*/ 289560 h 1074719"/>
                  <a:gd name="connsiteX4" fmla="*/ 1936125 w 2090281"/>
                  <a:gd name="connsiteY4" fmla="*/ 160020 h 1074719"/>
                  <a:gd name="connsiteX5" fmla="*/ 2088525 w 2090281"/>
                  <a:gd name="connsiteY5" fmla="*/ 7620 h 1074719"/>
                  <a:gd name="connsiteX6" fmla="*/ 2019945 w 2090281"/>
                  <a:gd name="connsiteY6" fmla="*/ 114300 h 1074719"/>
                  <a:gd name="connsiteX7" fmla="*/ 2035185 w 2090281"/>
                  <a:gd name="connsiteY7" fmla="*/ 342900 h 1074719"/>
                  <a:gd name="connsiteX8" fmla="*/ 2050425 w 2090281"/>
                  <a:gd name="connsiteY8" fmla="*/ 541020 h 1074719"/>
                  <a:gd name="connsiteX9" fmla="*/ 2073285 w 2090281"/>
                  <a:gd name="connsiteY9" fmla="*/ 769620 h 1074719"/>
                  <a:gd name="connsiteX10" fmla="*/ 2004705 w 2090281"/>
                  <a:gd name="connsiteY10" fmla="*/ 868680 h 1074719"/>
                  <a:gd name="connsiteX11" fmla="*/ 1981845 w 2090281"/>
                  <a:gd name="connsiteY11" fmla="*/ 960120 h 1074719"/>
                  <a:gd name="connsiteX12" fmla="*/ 2058045 w 2090281"/>
                  <a:gd name="connsiteY12" fmla="*/ 1059180 h 1074719"/>
                  <a:gd name="connsiteX13" fmla="*/ 1974225 w 2090281"/>
                  <a:gd name="connsiteY13" fmla="*/ 975360 h 1074719"/>
                  <a:gd name="connsiteX14" fmla="*/ 1555125 w 2090281"/>
                  <a:gd name="connsiteY14" fmla="*/ 952500 h 1074719"/>
                  <a:gd name="connsiteX15" fmla="*/ 854085 w 2090281"/>
                  <a:gd name="connsiteY15" fmla="*/ 975360 h 1074719"/>
                  <a:gd name="connsiteX16" fmla="*/ 313065 w 2090281"/>
                  <a:gd name="connsiteY16" fmla="*/ 975360 h 1074719"/>
                  <a:gd name="connsiteX17" fmla="*/ 107325 w 2090281"/>
                  <a:gd name="connsiteY17" fmla="*/ 982980 h 1074719"/>
                  <a:gd name="connsiteX18" fmla="*/ 645 w 2090281"/>
                  <a:gd name="connsiteY18" fmla="*/ 1074420 h 1074719"/>
                  <a:gd name="connsiteX19" fmla="*/ 61605 w 2090281"/>
                  <a:gd name="connsiteY19" fmla="*/ 1005840 h 1074719"/>
                  <a:gd name="connsiteX20" fmla="*/ 38745 w 2090281"/>
                  <a:gd name="connsiteY20" fmla="*/ 838200 h 1074719"/>
                  <a:gd name="connsiteX21" fmla="*/ 15885 w 2090281"/>
                  <a:gd name="connsiteY21" fmla="*/ 670560 h 1074719"/>
                  <a:gd name="connsiteX22" fmla="*/ 46365 w 2090281"/>
                  <a:gd name="connsiteY22" fmla="*/ 434340 h 1074719"/>
                  <a:gd name="connsiteX23" fmla="*/ 145425 w 2090281"/>
                  <a:gd name="connsiteY23" fmla="*/ 289560 h 1074719"/>
                  <a:gd name="connsiteX24" fmla="*/ 145425 w 2090281"/>
                  <a:gd name="connsiteY24" fmla="*/ 213360 h 1074719"/>
                  <a:gd name="connsiteX25" fmla="*/ 77797 w 2090281"/>
                  <a:gd name="connsiteY25" fmla="*/ 185737 h 1074719"/>
                  <a:gd name="connsiteX0" fmla="*/ 828 w 2090464"/>
                  <a:gd name="connsiteY0" fmla="*/ 0 h 1075148"/>
                  <a:gd name="connsiteX1" fmla="*/ 160848 w 2090464"/>
                  <a:gd name="connsiteY1" fmla="*/ 205740 h 1075148"/>
                  <a:gd name="connsiteX2" fmla="*/ 816168 w 2090464"/>
                  <a:gd name="connsiteY2" fmla="*/ 91440 h 1075148"/>
                  <a:gd name="connsiteX3" fmla="*/ 1425768 w 2090464"/>
                  <a:gd name="connsiteY3" fmla="*/ 289560 h 1075148"/>
                  <a:gd name="connsiteX4" fmla="*/ 1936308 w 2090464"/>
                  <a:gd name="connsiteY4" fmla="*/ 160020 h 1075148"/>
                  <a:gd name="connsiteX5" fmla="*/ 2088708 w 2090464"/>
                  <a:gd name="connsiteY5" fmla="*/ 7620 h 1075148"/>
                  <a:gd name="connsiteX6" fmla="*/ 2020128 w 2090464"/>
                  <a:gd name="connsiteY6" fmla="*/ 114300 h 1075148"/>
                  <a:gd name="connsiteX7" fmla="*/ 2035368 w 2090464"/>
                  <a:gd name="connsiteY7" fmla="*/ 342900 h 1075148"/>
                  <a:gd name="connsiteX8" fmla="*/ 2050608 w 2090464"/>
                  <a:gd name="connsiteY8" fmla="*/ 541020 h 1075148"/>
                  <a:gd name="connsiteX9" fmla="*/ 2073468 w 2090464"/>
                  <a:gd name="connsiteY9" fmla="*/ 769620 h 1075148"/>
                  <a:gd name="connsiteX10" fmla="*/ 2004888 w 2090464"/>
                  <a:gd name="connsiteY10" fmla="*/ 868680 h 1075148"/>
                  <a:gd name="connsiteX11" fmla="*/ 1982028 w 2090464"/>
                  <a:gd name="connsiteY11" fmla="*/ 960120 h 1075148"/>
                  <a:gd name="connsiteX12" fmla="*/ 2058228 w 2090464"/>
                  <a:gd name="connsiteY12" fmla="*/ 1059180 h 1075148"/>
                  <a:gd name="connsiteX13" fmla="*/ 1974408 w 2090464"/>
                  <a:gd name="connsiteY13" fmla="*/ 975360 h 1075148"/>
                  <a:gd name="connsiteX14" fmla="*/ 1555308 w 2090464"/>
                  <a:gd name="connsiteY14" fmla="*/ 952500 h 1075148"/>
                  <a:gd name="connsiteX15" fmla="*/ 854268 w 2090464"/>
                  <a:gd name="connsiteY15" fmla="*/ 975360 h 1075148"/>
                  <a:gd name="connsiteX16" fmla="*/ 313248 w 2090464"/>
                  <a:gd name="connsiteY16" fmla="*/ 975360 h 1075148"/>
                  <a:gd name="connsiteX17" fmla="*/ 107508 w 2090464"/>
                  <a:gd name="connsiteY17" fmla="*/ 982980 h 1075148"/>
                  <a:gd name="connsiteX18" fmla="*/ 828 w 2090464"/>
                  <a:gd name="connsiteY18" fmla="*/ 1074420 h 1075148"/>
                  <a:gd name="connsiteX19" fmla="*/ 57025 w 2090464"/>
                  <a:gd name="connsiteY19" fmla="*/ 1015365 h 1075148"/>
                  <a:gd name="connsiteX20" fmla="*/ 38928 w 2090464"/>
                  <a:gd name="connsiteY20" fmla="*/ 838200 h 1075148"/>
                  <a:gd name="connsiteX21" fmla="*/ 16068 w 2090464"/>
                  <a:gd name="connsiteY21" fmla="*/ 670560 h 1075148"/>
                  <a:gd name="connsiteX22" fmla="*/ 46548 w 2090464"/>
                  <a:gd name="connsiteY22" fmla="*/ 434340 h 1075148"/>
                  <a:gd name="connsiteX23" fmla="*/ 145608 w 2090464"/>
                  <a:gd name="connsiteY23" fmla="*/ 289560 h 1075148"/>
                  <a:gd name="connsiteX24" fmla="*/ 145608 w 2090464"/>
                  <a:gd name="connsiteY24" fmla="*/ 213360 h 1075148"/>
                  <a:gd name="connsiteX25" fmla="*/ 77980 w 2090464"/>
                  <a:gd name="connsiteY25" fmla="*/ 185737 h 1075148"/>
                  <a:gd name="connsiteX0" fmla="*/ 19714 w 2109350"/>
                  <a:gd name="connsiteY0" fmla="*/ 0 h 1084524"/>
                  <a:gd name="connsiteX1" fmla="*/ 179734 w 2109350"/>
                  <a:gd name="connsiteY1" fmla="*/ 205740 h 1084524"/>
                  <a:gd name="connsiteX2" fmla="*/ 835054 w 2109350"/>
                  <a:gd name="connsiteY2" fmla="*/ 91440 h 1084524"/>
                  <a:gd name="connsiteX3" fmla="*/ 1444654 w 2109350"/>
                  <a:gd name="connsiteY3" fmla="*/ 289560 h 1084524"/>
                  <a:gd name="connsiteX4" fmla="*/ 1955194 w 2109350"/>
                  <a:gd name="connsiteY4" fmla="*/ 160020 h 1084524"/>
                  <a:gd name="connsiteX5" fmla="*/ 2107594 w 2109350"/>
                  <a:gd name="connsiteY5" fmla="*/ 7620 h 1084524"/>
                  <a:gd name="connsiteX6" fmla="*/ 2039014 w 2109350"/>
                  <a:gd name="connsiteY6" fmla="*/ 114300 h 1084524"/>
                  <a:gd name="connsiteX7" fmla="*/ 2054254 w 2109350"/>
                  <a:gd name="connsiteY7" fmla="*/ 342900 h 1084524"/>
                  <a:gd name="connsiteX8" fmla="*/ 2069494 w 2109350"/>
                  <a:gd name="connsiteY8" fmla="*/ 541020 h 1084524"/>
                  <a:gd name="connsiteX9" fmla="*/ 2092354 w 2109350"/>
                  <a:gd name="connsiteY9" fmla="*/ 769620 h 1084524"/>
                  <a:gd name="connsiteX10" fmla="*/ 2023774 w 2109350"/>
                  <a:gd name="connsiteY10" fmla="*/ 868680 h 1084524"/>
                  <a:gd name="connsiteX11" fmla="*/ 2000914 w 2109350"/>
                  <a:gd name="connsiteY11" fmla="*/ 960120 h 1084524"/>
                  <a:gd name="connsiteX12" fmla="*/ 2077114 w 2109350"/>
                  <a:gd name="connsiteY12" fmla="*/ 1059180 h 1084524"/>
                  <a:gd name="connsiteX13" fmla="*/ 1993294 w 2109350"/>
                  <a:gd name="connsiteY13" fmla="*/ 975360 h 1084524"/>
                  <a:gd name="connsiteX14" fmla="*/ 1574194 w 2109350"/>
                  <a:gd name="connsiteY14" fmla="*/ 952500 h 1084524"/>
                  <a:gd name="connsiteX15" fmla="*/ 873154 w 2109350"/>
                  <a:gd name="connsiteY15" fmla="*/ 975360 h 1084524"/>
                  <a:gd name="connsiteX16" fmla="*/ 332134 w 2109350"/>
                  <a:gd name="connsiteY16" fmla="*/ 975360 h 1084524"/>
                  <a:gd name="connsiteX17" fmla="*/ 126394 w 2109350"/>
                  <a:gd name="connsiteY17" fmla="*/ 982980 h 1084524"/>
                  <a:gd name="connsiteX18" fmla="*/ 664 w 2109350"/>
                  <a:gd name="connsiteY18" fmla="*/ 1083945 h 1084524"/>
                  <a:gd name="connsiteX19" fmla="*/ 75911 w 2109350"/>
                  <a:gd name="connsiteY19" fmla="*/ 1015365 h 1084524"/>
                  <a:gd name="connsiteX20" fmla="*/ 57814 w 2109350"/>
                  <a:gd name="connsiteY20" fmla="*/ 838200 h 1084524"/>
                  <a:gd name="connsiteX21" fmla="*/ 34954 w 2109350"/>
                  <a:gd name="connsiteY21" fmla="*/ 670560 h 1084524"/>
                  <a:gd name="connsiteX22" fmla="*/ 65434 w 2109350"/>
                  <a:gd name="connsiteY22" fmla="*/ 434340 h 1084524"/>
                  <a:gd name="connsiteX23" fmla="*/ 164494 w 2109350"/>
                  <a:gd name="connsiteY23" fmla="*/ 289560 h 1084524"/>
                  <a:gd name="connsiteX24" fmla="*/ 164494 w 2109350"/>
                  <a:gd name="connsiteY24" fmla="*/ 213360 h 1084524"/>
                  <a:gd name="connsiteX25" fmla="*/ 96866 w 2109350"/>
                  <a:gd name="connsiteY25" fmla="*/ 185737 h 1084524"/>
                  <a:gd name="connsiteX0" fmla="*/ 24800 w 2114436"/>
                  <a:gd name="connsiteY0" fmla="*/ 0 h 1093791"/>
                  <a:gd name="connsiteX1" fmla="*/ 184820 w 2114436"/>
                  <a:gd name="connsiteY1" fmla="*/ 205740 h 1093791"/>
                  <a:gd name="connsiteX2" fmla="*/ 840140 w 2114436"/>
                  <a:gd name="connsiteY2" fmla="*/ 91440 h 1093791"/>
                  <a:gd name="connsiteX3" fmla="*/ 1449740 w 2114436"/>
                  <a:gd name="connsiteY3" fmla="*/ 289560 h 1093791"/>
                  <a:gd name="connsiteX4" fmla="*/ 1960280 w 2114436"/>
                  <a:gd name="connsiteY4" fmla="*/ 160020 h 1093791"/>
                  <a:gd name="connsiteX5" fmla="*/ 2112680 w 2114436"/>
                  <a:gd name="connsiteY5" fmla="*/ 7620 h 1093791"/>
                  <a:gd name="connsiteX6" fmla="*/ 2044100 w 2114436"/>
                  <a:gd name="connsiteY6" fmla="*/ 114300 h 1093791"/>
                  <a:gd name="connsiteX7" fmla="*/ 2059340 w 2114436"/>
                  <a:gd name="connsiteY7" fmla="*/ 342900 h 1093791"/>
                  <a:gd name="connsiteX8" fmla="*/ 2074580 w 2114436"/>
                  <a:gd name="connsiteY8" fmla="*/ 541020 h 1093791"/>
                  <a:gd name="connsiteX9" fmla="*/ 2097440 w 2114436"/>
                  <a:gd name="connsiteY9" fmla="*/ 769620 h 1093791"/>
                  <a:gd name="connsiteX10" fmla="*/ 2028860 w 2114436"/>
                  <a:gd name="connsiteY10" fmla="*/ 868680 h 1093791"/>
                  <a:gd name="connsiteX11" fmla="*/ 2006000 w 2114436"/>
                  <a:gd name="connsiteY11" fmla="*/ 960120 h 1093791"/>
                  <a:gd name="connsiteX12" fmla="*/ 2082200 w 2114436"/>
                  <a:gd name="connsiteY12" fmla="*/ 1059180 h 1093791"/>
                  <a:gd name="connsiteX13" fmla="*/ 1998380 w 2114436"/>
                  <a:gd name="connsiteY13" fmla="*/ 975360 h 1093791"/>
                  <a:gd name="connsiteX14" fmla="*/ 1579280 w 2114436"/>
                  <a:gd name="connsiteY14" fmla="*/ 952500 h 1093791"/>
                  <a:gd name="connsiteX15" fmla="*/ 878240 w 2114436"/>
                  <a:gd name="connsiteY15" fmla="*/ 975360 h 1093791"/>
                  <a:gd name="connsiteX16" fmla="*/ 337220 w 2114436"/>
                  <a:gd name="connsiteY16" fmla="*/ 975360 h 1093791"/>
                  <a:gd name="connsiteX17" fmla="*/ 131480 w 2114436"/>
                  <a:gd name="connsiteY17" fmla="*/ 982980 h 1093791"/>
                  <a:gd name="connsiteX18" fmla="*/ 5750 w 2114436"/>
                  <a:gd name="connsiteY18" fmla="*/ 1083945 h 1093791"/>
                  <a:gd name="connsiteX19" fmla="*/ 80997 w 2114436"/>
                  <a:gd name="connsiteY19" fmla="*/ 1015365 h 1093791"/>
                  <a:gd name="connsiteX20" fmla="*/ 62900 w 2114436"/>
                  <a:gd name="connsiteY20" fmla="*/ 838200 h 1093791"/>
                  <a:gd name="connsiteX21" fmla="*/ 40040 w 2114436"/>
                  <a:gd name="connsiteY21" fmla="*/ 670560 h 1093791"/>
                  <a:gd name="connsiteX22" fmla="*/ 70520 w 2114436"/>
                  <a:gd name="connsiteY22" fmla="*/ 434340 h 1093791"/>
                  <a:gd name="connsiteX23" fmla="*/ 169580 w 2114436"/>
                  <a:gd name="connsiteY23" fmla="*/ 289560 h 1093791"/>
                  <a:gd name="connsiteX24" fmla="*/ 169580 w 2114436"/>
                  <a:gd name="connsiteY24" fmla="*/ 213360 h 1093791"/>
                  <a:gd name="connsiteX25" fmla="*/ 101952 w 2114436"/>
                  <a:gd name="connsiteY25" fmla="*/ 185737 h 1093791"/>
                  <a:gd name="connsiteX0" fmla="*/ 27051 w 2116687"/>
                  <a:gd name="connsiteY0" fmla="*/ 0 h 1085617"/>
                  <a:gd name="connsiteX1" fmla="*/ 187071 w 2116687"/>
                  <a:gd name="connsiteY1" fmla="*/ 205740 h 1085617"/>
                  <a:gd name="connsiteX2" fmla="*/ 842391 w 2116687"/>
                  <a:gd name="connsiteY2" fmla="*/ 91440 h 1085617"/>
                  <a:gd name="connsiteX3" fmla="*/ 1451991 w 2116687"/>
                  <a:gd name="connsiteY3" fmla="*/ 289560 h 1085617"/>
                  <a:gd name="connsiteX4" fmla="*/ 1962531 w 2116687"/>
                  <a:gd name="connsiteY4" fmla="*/ 160020 h 1085617"/>
                  <a:gd name="connsiteX5" fmla="*/ 2114931 w 2116687"/>
                  <a:gd name="connsiteY5" fmla="*/ 7620 h 1085617"/>
                  <a:gd name="connsiteX6" fmla="*/ 2046351 w 2116687"/>
                  <a:gd name="connsiteY6" fmla="*/ 114300 h 1085617"/>
                  <a:gd name="connsiteX7" fmla="*/ 2061591 w 2116687"/>
                  <a:gd name="connsiteY7" fmla="*/ 342900 h 1085617"/>
                  <a:gd name="connsiteX8" fmla="*/ 2076831 w 2116687"/>
                  <a:gd name="connsiteY8" fmla="*/ 541020 h 1085617"/>
                  <a:gd name="connsiteX9" fmla="*/ 2099691 w 2116687"/>
                  <a:gd name="connsiteY9" fmla="*/ 769620 h 1085617"/>
                  <a:gd name="connsiteX10" fmla="*/ 2031111 w 2116687"/>
                  <a:gd name="connsiteY10" fmla="*/ 868680 h 1085617"/>
                  <a:gd name="connsiteX11" fmla="*/ 2008251 w 2116687"/>
                  <a:gd name="connsiteY11" fmla="*/ 960120 h 1085617"/>
                  <a:gd name="connsiteX12" fmla="*/ 2084451 w 2116687"/>
                  <a:gd name="connsiteY12" fmla="*/ 1059180 h 1085617"/>
                  <a:gd name="connsiteX13" fmla="*/ 2000631 w 2116687"/>
                  <a:gd name="connsiteY13" fmla="*/ 975360 h 1085617"/>
                  <a:gd name="connsiteX14" fmla="*/ 1581531 w 2116687"/>
                  <a:gd name="connsiteY14" fmla="*/ 952500 h 1085617"/>
                  <a:gd name="connsiteX15" fmla="*/ 880491 w 2116687"/>
                  <a:gd name="connsiteY15" fmla="*/ 975360 h 1085617"/>
                  <a:gd name="connsiteX16" fmla="*/ 339471 w 2116687"/>
                  <a:gd name="connsiteY16" fmla="*/ 975360 h 1085617"/>
                  <a:gd name="connsiteX17" fmla="*/ 133731 w 2116687"/>
                  <a:gd name="connsiteY17" fmla="*/ 982980 h 1085617"/>
                  <a:gd name="connsiteX18" fmla="*/ 8001 w 2116687"/>
                  <a:gd name="connsiteY18" fmla="*/ 1083945 h 1085617"/>
                  <a:gd name="connsiteX19" fmla="*/ 83248 w 2116687"/>
                  <a:gd name="connsiteY19" fmla="*/ 1015365 h 1085617"/>
                  <a:gd name="connsiteX20" fmla="*/ 65151 w 2116687"/>
                  <a:gd name="connsiteY20" fmla="*/ 838200 h 1085617"/>
                  <a:gd name="connsiteX21" fmla="*/ 42291 w 2116687"/>
                  <a:gd name="connsiteY21" fmla="*/ 670560 h 1085617"/>
                  <a:gd name="connsiteX22" fmla="*/ 72771 w 2116687"/>
                  <a:gd name="connsiteY22" fmla="*/ 434340 h 1085617"/>
                  <a:gd name="connsiteX23" fmla="*/ 171831 w 2116687"/>
                  <a:gd name="connsiteY23" fmla="*/ 289560 h 1085617"/>
                  <a:gd name="connsiteX24" fmla="*/ 171831 w 2116687"/>
                  <a:gd name="connsiteY24" fmla="*/ 213360 h 1085617"/>
                  <a:gd name="connsiteX25" fmla="*/ 104203 w 2116687"/>
                  <a:gd name="connsiteY25" fmla="*/ 185737 h 1085617"/>
                  <a:gd name="connsiteX0" fmla="*/ 27339 w 2116975"/>
                  <a:gd name="connsiteY0" fmla="*/ 0 h 1085541"/>
                  <a:gd name="connsiteX1" fmla="*/ 187359 w 2116975"/>
                  <a:gd name="connsiteY1" fmla="*/ 205740 h 1085541"/>
                  <a:gd name="connsiteX2" fmla="*/ 842679 w 2116975"/>
                  <a:gd name="connsiteY2" fmla="*/ 91440 h 1085541"/>
                  <a:gd name="connsiteX3" fmla="*/ 1452279 w 2116975"/>
                  <a:gd name="connsiteY3" fmla="*/ 289560 h 1085541"/>
                  <a:gd name="connsiteX4" fmla="*/ 1962819 w 2116975"/>
                  <a:gd name="connsiteY4" fmla="*/ 160020 h 1085541"/>
                  <a:gd name="connsiteX5" fmla="*/ 2115219 w 2116975"/>
                  <a:gd name="connsiteY5" fmla="*/ 7620 h 1085541"/>
                  <a:gd name="connsiteX6" fmla="*/ 2046639 w 2116975"/>
                  <a:gd name="connsiteY6" fmla="*/ 114300 h 1085541"/>
                  <a:gd name="connsiteX7" fmla="*/ 2061879 w 2116975"/>
                  <a:gd name="connsiteY7" fmla="*/ 342900 h 1085541"/>
                  <a:gd name="connsiteX8" fmla="*/ 2077119 w 2116975"/>
                  <a:gd name="connsiteY8" fmla="*/ 541020 h 1085541"/>
                  <a:gd name="connsiteX9" fmla="*/ 2099979 w 2116975"/>
                  <a:gd name="connsiteY9" fmla="*/ 769620 h 1085541"/>
                  <a:gd name="connsiteX10" fmla="*/ 2031399 w 2116975"/>
                  <a:gd name="connsiteY10" fmla="*/ 868680 h 1085541"/>
                  <a:gd name="connsiteX11" fmla="*/ 2008539 w 2116975"/>
                  <a:gd name="connsiteY11" fmla="*/ 960120 h 1085541"/>
                  <a:gd name="connsiteX12" fmla="*/ 2084739 w 2116975"/>
                  <a:gd name="connsiteY12" fmla="*/ 1059180 h 1085541"/>
                  <a:gd name="connsiteX13" fmla="*/ 2000919 w 2116975"/>
                  <a:gd name="connsiteY13" fmla="*/ 975360 h 1085541"/>
                  <a:gd name="connsiteX14" fmla="*/ 1581819 w 2116975"/>
                  <a:gd name="connsiteY14" fmla="*/ 952500 h 1085541"/>
                  <a:gd name="connsiteX15" fmla="*/ 880779 w 2116975"/>
                  <a:gd name="connsiteY15" fmla="*/ 975360 h 1085541"/>
                  <a:gd name="connsiteX16" fmla="*/ 339759 w 2116975"/>
                  <a:gd name="connsiteY16" fmla="*/ 975360 h 1085541"/>
                  <a:gd name="connsiteX17" fmla="*/ 134019 w 2116975"/>
                  <a:gd name="connsiteY17" fmla="*/ 982980 h 1085541"/>
                  <a:gd name="connsiteX18" fmla="*/ 8289 w 2116975"/>
                  <a:gd name="connsiteY18" fmla="*/ 1083945 h 1085541"/>
                  <a:gd name="connsiteX19" fmla="*/ 83536 w 2116975"/>
                  <a:gd name="connsiteY19" fmla="*/ 1015365 h 1085541"/>
                  <a:gd name="connsiteX20" fmla="*/ 65439 w 2116975"/>
                  <a:gd name="connsiteY20" fmla="*/ 838200 h 1085541"/>
                  <a:gd name="connsiteX21" fmla="*/ 42579 w 2116975"/>
                  <a:gd name="connsiteY21" fmla="*/ 670560 h 1085541"/>
                  <a:gd name="connsiteX22" fmla="*/ 73059 w 2116975"/>
                  <a:gd name="connsiteY22" fmla="*/ 434340 h 1085541"/>
                  <a:gd name="connsiteX23" fmla="*/ 172119 w 2116975"/>
                  <a:gd name="connsiteY23" fmla="*/ 289560 h 1085541"/>
                  <a:gd name="connsiteX24" fmla="*/ 172119 w 2116975"/>
                  <a:gd name="connsiteY24" fmla="*/ 213360 h 1085541"/>
                  <a:gd name="connsiteX25" fmla="*/ 104491 w 2116975"/>
                  <a:gd name="connsiteY25" fmla="*/ 185737 h 1085541"/>
                  <a:gd name="connsiteX0" fmla="*/ 28144 w 2117780"/>
                  <a:gd name="connsiteY0" fmla="*/ 0 h 1087620"/>
                  <a:gd name="connsiteX1" fmla="*/ 188164 w 2117780"/>
                  <a:gd name="connsiteY1" fmla="*/ 205740 h 1087620"/>
                  <a:gd name="connsiteX2" fmla="*/ 843484 w 2117780"/>
                  <a:gd name="connsiteY2" fmla="*/ 91440 h 1087620"/>
                  <a:gd name="connsiteX3" fmla="*/ 1453084 w 2117780"/>
                  <a:gd name="connsiteY3" fmla="*/ 289560 h 1087620"/>
                  <a:gd name="connsiteX4" fmla="*/ 1963624 w 2117780"/>
                  <a:gd name="connsiteY4" fmla="*/ 160020 h 1087620"/>
                  <a:gd name="connsiteX5" fmla="*/ 2116024 w 2117780"/>
                  <a:gd name="connsiteY5" fmla="*/ 7620 h 1087620"/>
                  <a:gd name="connsiteX6" fmla="*/ 2047444 w 2117780"/>
                  <a:gd name="connsiteY6" fmla="*/ 114300 h 1087620"/>
                  <a:gd name="connsiteX7" fmla="*/ 2062684 w 2117780"/>
                  <a:gd name="connsiteY7" fmla="*/ 342900 h 1087620"/>
                  <a:gd name="connsiteX8" fmla="*/ 2077924 w 2117780"/>
                  <a:gd name="connsiteY8" fmla="*/ 541020 h 1087620"/>
                  <a:gd name="connsiteX9" fmla="*/ 2100784 w 2117780"/>
                  <a:gd name="connsiteY9" fmla="*/ 769620 h 1087620"/>
                  <a:gd name="connsiteX10" fmla="*/ 2032204 w 2117780"/>
                  <a:gd name="connsiteY10" fmla="*/ 868680 h 1087620"/>
                  <a:gd name="connsiteX11" fmla="*/ 2009344 w 2117780"/>
                  <a:gd name="connsiteY11" fmla="*/ 960120 h 1087620"/>
                  <a:gd name="connsiteX12" fmla="*/ 2085544 w 2117780"/>
                  <a:gd name="connsiteY12" fmla="*/ 1059180 h 1087620"/>
                  <a:gd name="connsiteX13" fmla="*/ 2001724 w 2117780"/>
                  <a:gd name="connsiteY13" fmla="*/ 975360 h 1087620"/>
                  <a:gd name="connsiteX14" fmla="*/ 1582624 w 2117780"/>
                  <a:gd name="connsiteY14" fmla="*/ 952500 h 1087620"/>
                  <a:gd name="connsiteX15" fmla="*/ 881584 w 2117780"/>
                  <a:gd name="connsiteY15" fmla="*/ 975360 h 1087620"/>
                  <a:gd name="connsiteX16" fmla="*/ 340564 w 2117780"/>
                  <a:gd name="connsiteY16" fmla="*/ 975360 h 1087620"/>
                  <a:gd name="connsiteX17" fmla="*/ 134824 w 2117780"/>
                  <a:gd name="connsiteY17" fmla="*/ 982980 h 1087620"/>
                  <a:gd name="connsiteX18" fmla="*/ 9094 w 2117780"/>
                  <a:gd name="connsiteY18" fmla="*/ 1083945 h 1087620"/>
                  <a:gd name="connsiteX19" fmla="*/ 84341 w 2117780"/>
                  <a:gd name="connsiteY19" fmla="*/ 1015365 h 1087620"/>
                  <a:gd name="connsiteX20" fmla="*/ 66244 w 2117780"/>
                  <a:gd name="connsiteY20" fmla="*/ 838200 h 1087620"/>
                  <a:gd name="connsiteX21" fmla="*/ 43384 w 2117780"/>
                  <a:gd name="connsiteY21" fmla="*/ 670560 h 1087620"/>
                  <a:gd name="connsiteX22" fmla="*/ 73864 w 2117780"/>
                  <a:gd name="connsiteY22" fmla="*/ 434340 h 1087620"/>
                  <a:gd name="connsiteX23" fmla="*/ 172924 w 2117780"/>
                  <a:gd name="connsiteY23" fmla="*/ 289560 h 1087620"/>
                  <a:gd name="connsiteX24" fmla="*/ 172924 w 2117780"/>
                  <a:gd name="connsiteY24" fmla="*/ 213360 h 1087620"/>
                  <a:gd name="connsiteX25" fmla="*/ 105296 w 2117780"/>
                  <a:gd name="connsiteY25" fmla="*/ 185737 h 1087620"/>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89359 w 2101843"/>
                  <a:gd name="connsiteY25" fmla="*/ 185737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70309 w 2101843"/>
                  <a:gd name="connsiteY25" fmla="*/ 157162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70309 w 2101843"/>
                  <a:gd name="connsiteY25" fmla="*/ 157162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65547 w 2101843"/>
                  <a:gd name="connsiteY25" fmla="*/ 147637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86276 w 2101843"/>
                  <a:gd name="connsiteY12" fmla="*/ 1071087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1843"/>
                  <a:gd name="connsiteY0" fmla="*/ 0 h 1092567"/>
                  <a:gd name="connsiteX1" fmla="*/ 172227 w 2101843"/>
                  <a:gd name="connsiteY1" fmla="*/ 205740 h 1092567"/>
                  <a:gd name="connsiteX2" fmla="*/ 827547 w 2101843"/>
                  <a:gd name="connsiteY2" fmla="*/ 91440 h 1092567"/>
                  <a:gd name="connsiteX3" fmla="*/ 1437147 w 2101843"/>
                  <a:gd name="connsiteY3" fmla="*/ 289560 h 1092567"/>
                  <a:gd name="connsiteX4" fmla="*/ 1947687 w 2101843"/>
                  <a:gd name="connsiteY4" fmla="*/ 160020 h 1092567"/>
                  <a:gd name="connsiteX5" fmla="*/ 2100087 w 2101843"/>
                  <a:gd name="connsiteY5" fmla="*/ 7620 h 1092567"/>
                  <a:gd name="connsiteX6" fmla="*/ 2031507 w 2101843"/>
                  <a:gd name="connsiteY6" fmla="*/ 114300 h 1092567"/>
                  <a:gd name="connsiteX7" fmla="*/ 2046747 w 2101843"/>
                  <a:gd name="connsiteY7" fmla="*/ 342900 h 1092567"/>
                  <a:gd name="connsiteX8" fmla="*/ 2061987 w 2101843"/>
                  <a:gd name="connsiteY8" fmla="*/ 541020 h 1092567"/>
                  <a:gd name="connsiteX9" fmla="*/ 2084847 w 2101843"/>
                  <a:gd name="connsiteY9" fmla="*/ 769620 h 1092567"/>
                  <a:gd name="connsiteX10" fmla="*/ 2016267 w 2101843"/>
                  <a:gd name="connsiteY10" fmla="*/ 868680 h 1092567"/>
                  <a:gd name="connsiteX11" fmla="*/ 1993407 w 2101843"/>
                  <a:gd name="connsiteY11" fmla="*/ 960120 h 1092567"/>
                  <a:gd name="connsiteX12" fmla="*/ 2007695 w 2101843"/>
                  <a:gd name="connsiteY12" fmla="*/ 1092518 h 1092567"/>
                  <a:gd name="connsiteX13" fmla="*/ 1985787 w 2101843"/>
                  <a:gd name="connsiteY13" fmla="*/ 975360 h 1092567"/>
                  <a:gd name="connsiteX14" fmla="*/ 1566687 w 2101843"/>
                  <a:gd name="connsiteY14" fmla="*/ 952500 h 1092567"/>
                  <a:gd name="connsiteX15" fmla="*/ 865647 w 2101843"/>
                  <a:gd name="connsiteY15" fmla="*/ 975360 h 1092567"/>
                  <a:gd name="connsiteX16" fmla="*/ 324627 w 2101843"/>
                  <a:gd name="connsiteY16" fmla="*/ 975360 h 1092567"/>
                  <a:gd name="connsiteX17" fmla="*/ 118887 w 2101843"/>
                  <a:gd name="connsiteY17" fmla="*/ 982980 h 1092567"/>
                  <a:gd name="connsiteX18" fmla="*/ 9826 w 2101843"/>
                  <a:gd name="connsiteY18" fmla="*/ 1083945 h 1092567"/>
                  <a:gd name="connsiteX19" fmla="*/ 68404 w 2101843"/>
                  <a:gd name="connsiteY19" fmla="*/ 1015365 h 1092567"/>
                  <a:gd name="connsiteX20" fmla="*/ 50307 w 2101843"/>
                  <a:gd name="connsiteY20" fmla="*/ 838200 h 1092567"/>
                  <a:gd name="connsiteX21" fmla="*/ 27447 w 2101843"/>
                  <a:gd name="connsiteY21" fmla="*/ 670560 h 1092567"/>
                  <a:gd name="connsiteX22" fmla="*/ 57927 w 2101843"/>
                  <a:gd name="connsiteY22" fmla="*/ 434340 h 1092567"/>
                  <a:gd name="connsiteX23" fmla="*/ 156987 w 2101843"/>
                  <a:gd name="connsiteY23" fmla="*/ 289560 h 1092567"/>
                  <a:gd name="connsiteX24" fmla="*/ 156987 w 2101843"/>
                  <a:gd name="connsiteY24" fmla="*/ 213360 h 1092567"/>
                  <a:gd name="connsiteX25" fmla="*/ 58403 w 2101843"/>
                  <a:gd name="connsiteY25" fmla="*/ 154781 h 1092567"/>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86276 w 2101843"/>
                  <a:gd name="connsiteY12" fmla="*/ 1078231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1843"/>
                  <a:gd name="connsiteY0" fmla="*/ 0 h 1090187"/>
                  <a:gd name="connsiteX1" fmla="*/ 172227 w 2101843"/>
                  <a:gd name="connsiteY1" fmla="*/ 205740 h 1090187"/>
                  <a:gd name="connsiteX2" fmla="*/ 827547 w 2101843"/>
                  <a:gd name="connsiteY2" fmla="*/ 91440 h 1090187"/>
                  <a:gd name="connsiteX3" fmla="*/ 1437147 w 2101843"/>
                  <a:gd name="connsiteY3" fmla="*/ 289560 h 1090187"/>
                  <a:gd name="connsiteX4" fmla="*/ 1947687 w 2101843"/>
                  <a:gd name="connsiteY4" fmla="*/ 160020 h 1090187"/>
                  <a:gd name="connsiteX5" fmla="*/ 2100087 w 2101843"/>
                  <a:gd name="connsiteY5" fmla="*/ 7620 h 1090187"/>
                  <a:gd name="connsiteX6" fmla="*/ 2031507 w 2101843"/>
                  <a:gd name="connsiteY6" fmla="*/ 114300 h 1090187"/>
                  <a:gd name="connsiteX7" fmla="*/ 2046747 w 2101843"/>
                  <a:gd name="connsiteY7" fmla="*/ 342900 h 1090187"/>
                  <a:gd name="connsiteX8" fmla="*/ 2061987 w 2101843"/>
                  <a:gd name="connsiteY8" fmla="*/ 541020 h 1090187"/>
                  <a:gd name="connsiteX9" fmla="*/ 2084847 w 2101843"/>
                  <a:gd name="connsiteY9" fmla="*/ 769620 h 1090187"/>
                  <a:gd name="connsiteX10" fmla="*/ 2016267 w 2101843"/>
                  <a:gd name="connsiteY10" fmla="*/ 868680 h 1090187"/>
                  <a:gd name="connsiteX11" fmla="*/ 1993407 w 2101843"/>
                  <a:gd name="connsiteY11" fmla="*/ 960120 h 1090187"/>
                  <a:gd name="connsiteX12" fmla="*/ 2086276 w 2101843"/>
                  <a:gd name="connsiteY12" fmla="*/ 1090137 h 1090187"/>
                  <a:gd name="connsiteX13" fmla="*/ 1985787 w 2101843"/>
                  <a:gd name="connsiteY13" fmla="*/ 975360 h 1090187"/>
                  <a:gd name="connsiteX14" fmla="*/ 1566687 w 2101843"/>
                  <a:gd name="connsiteY14" fmla="*/ 952500 h 1090187"/>
                  <a:gd name="connsiteX15" fmla="*/ 865647 w 2101843"/>
                  <a:gd name="connsiteY15" fmla="*/ 975360 h 1090187"/>
                  <a:gd name="connsiteX16" fmla="*/ 324627 w 2101843"/>
                  <a:gd name="connsiteY16" fmla="*/ 975360 h 1090187"/>
                  <a:gd name="connsiteX17" fmla="*/ 118887 w 2101843"/>
                  <a:gd name="connsiteY17" fmla="*/ 982980 h 1090187"/>
                  <a:gd name="connsiteX18" fmla="*/ 9826 w 2101843"/>
                  <a:gd name="connsiteY18" fmla="*/ 1083945 h 1090187"/>
                  <a:gd name="connsiteX19" fmla="*/ 68404 w 2101843"/>
                  <a:gd name="connsiteY19" fmla="*/ 1015365 h 1090187"/>
                  <a:gd name="connsiteX20" fmla="*/ 50307 w 2101843"/>
                  <a:gd name="connsiteY20" fmla="*/ 838200 h 1090187"/>
                  <a:gd name="connsiteX21" fmla="*/ 27447 w 2101843"/>
                  <a:gd name="connsiteY21" fmla="*/ 670560 h 1090187"/>
                  <a:gd name="connsiteX22" fmla="*/ 57927 w 2101843"/>
                  <a:gd name="connsiteY22" fmla="*/ 434340 h 1090187"/>
                  <a:gd name="connsiteX23" fmla="*/ 156987 w 2101843"/>
                  <a:gd name="connsiteY23" fmla="*/ 289560 h 1090187"/>
                  <a:gd name="connsiteX24" fmla="*/ 156987 w 2101843"/>
                  <a:gd name="connsiteY24" fmla="*/ 213360 h 1090187"/>
                  <a:gd name="connsiteX25" fmla="*/ 58403 w 2101843"/>
                  <a:gd name="connsiteY25" fmla="*/ 154781 h 1090187"/>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95801 w 2101843"/>
                  <a:gd name="connsiteY12" fmla="*/ 1085375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98182 w 2101843"/>
                  <a:gd name="connsiteY12" fmla="*/ 1080612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8225"/>
                  <a:gd name="connsiteY0" fmla="*/ 0 h 1100199"/>
                  <a:gd name="connsiteX1" fmla="*/ 172227 w 2108225"/>
                  <a:gd name="connsiteY1" fmla="*/ 205740 h 1100199"/>
                  <a:gd name="connsiteX2" fmla="*/ 827547 w 2108225"/>
                  <a:gd name="connsiteY2" fmla="*/ 91440 h 1100199"/>
                  <a:gd name="connsiteX3" fmla="*/ 1437147 w 2108225"/>
                  <a:gd name="connsiteY3" fmla="*/ 289560 h 1100199"/>
                  <a:gd name="connsiteX4" fmla="*/ 1947687 w 2108225"/>
                  <a:gd name="connsiteY4" fmla="*/ 160020 h 1100199"/>
                  <a:gd name="connsiteX5" fmla="*/ 2100087 w 2108225"/>
                  <a:gd name="connsiteY5" fmla="*/ 7620 h 1100199"/>
                  <a:gd name="connsiteX6" fmla="*/ 2031507 w 2108225"/>
                  <a:gd name="connsiteY6" fmla="*/ 114300 h 1100199"/>
                  <a:gd name="connsiteX7" fmla="*/ 2046747 w 2108225"/>
                  <a:gd name="connsiteY7" fmla="*/ 342900 h 1100199"/>
                  <a:gd name="connsiteX8" fmla="*/ 2061987 w 2108225"/>
                  <a:gd name="connsiteY8" fmla="*/ 541020 h 1100199"/>
                  <a:gd name="connsiteX9" fmla="*/ 2084847 w 2108225"/>
                  <a:gd name="connsiteY9" fmla="*/ 769620 h 1100199"/>
                  <a:gd name="connsiteX10" fmla="*/ 2016267 w 2108225"/>
                  <a:gd name="connsiteY10" fmla="*/ 868680 h 1100199"/>
                  <a:gd name="connsiteX11" fmla="*/ 1993407 w 2108225"/>
                  <a:gd name="connsiteY11" fmla="*/ 960120 h 1100199"/>
                  <a:gd name="connsiteX12" fmla="*/ 2098182 w 2108225"/>
                  <a:gd name="connsiteY12" fmla="*/ 1080612 h 1100199"/>
                  <a:gd name="connsiteX13" fmla="*/ 1985787 w 2108225"/>
                  <a:gd name="connsiteY13" fmla="*/ 975360 h 1100199"/>
                  <a:gd name="connsiteX14" fmla="*/ 1566687 w 2108225"/>
                  <a:gd name="connsiteY14" fmla="*/ 952500 h 1100199"/>
                  <a:gd name="connsiteX15" fmla="*/ 865647 w 2108225"/>
                  <a:gd name="connsiteY15" fmla="*/ 975360 h 1100199"/>
                  <a:gd name="connsiteX16" fmla="*/ 324627 w 2108225"/>
                  <a:gd name="connsiteY16" fmla="*/ 975360 h 1100199"/>
                  <a:gd name="connsiteX17" fmla="*/ 118887 w 2108225"/>
                  <a:gd name="connsiteY17" fmla="*/ 982980 h 1100199"/>
                  <a:gd name="connsiteX18" fmla="*/ 9826 w 2108225"/>
                  <a:gd name="connsiteY18" fmla="*/ 1083945 h 1100199"/>
                  <a:gd name="connsiteX19" fmla="*/ 68404 w 2108225"/>
                  <a:gd name="connsiteY19" fmla="*/ 1015365 h 1100199"/>
                  <a:gd name="connsiteX20" fmla="*/ 50307 w 2108225"/>
                  <a:gd name="connsiteY20" fmla="*/ 838200 h 1100199"/>
                  <a:gd name="connsiteX21" fmla="*/ 27447 w 2108225"/>
                  <a:gd name="connsiteY21" fmla="*/ 670560 h 1100199"/>
                  <a:gd name="connsiteX22" fmla="*/ 57927 w 2108225"/>
                  <a:gd name="connsiteY22" fmla="*/ 434340 h 1100199"/>
                  <a:gd name="connsiteX23" fmla="*/ 156987 w 2108225"/>
                  <a:gd name="connsiteY23" fmla="*/ 289560 h 1100199"/>
                  <a:gd name="connsiteX24" fmla="*/ 156987 w 2108225"/>
                  <a:gd name="connsiteY24" fmla="*/ 213360 h 1100199"/>
                  <a:gd name="connsiteX25" fmla="*/ 58403 w 2108225"/>
                  <a:gd name="connsiteY25" fmla="*/ 154781 h 1100199"/>
                  <a:gd name="connsiteX0" fmla="*/ 33916 w 2129934"/>
                  <a:gd name="connsiteY0" fmla="*/ 0 h 1108389"/>
                  <a:gd name="connsiteX1" fmla="*/ 193936 w 2129934"/>
                  <a:gd name="connsiteY1" fmla="*/ 205740 h 1108389"/>
                  <a:gd name="connsiteX2" fmla="*/ 849256 w 2129934"/>
                  <a:gd name="connsiteY2" fmla="*/ 91440 h 1108389"/>
                  <a:gd name="connsiteX3" fmla="*/ 1458856 w 2129934"/>
                  <a:gd name="connsiteY3" fmla="*/ 289560 h 1108389"/>
                  <a:gd name="connsiteX4" fmla="*/ 1969396 w 2129934"/>
                  <a:gd name="connsiteY4" fmla="*/ 160020 h 1108389"/>
                  <a:gd name="connsiteX5" fmla="*/ 2121796 w 2129934"/>
                  <a:gd name="connsiteY5" fmla="*/ 7620 h 1108389"/>
                  <a:gd name="connsiteX6" fmla="*/ 2053216 w 2129934"/>
                  <a:gd name="connsiteY6" fmla="*/ 114300 h 1108389"/>
                  <a:gd name="connsiteX7" fmla="*/ 2068456 w 2129934"/>
                  <a:gd name="connsiteY7" fmla="*/ 342900 h 1108389"/>
                  <a:gd name="connsiteX8" fmla="*/ 2083696 w 2129934"/>
                  <a:gd name="connsiteY8" fmla="*/ 541020 h 1108389"/>
                  <a:gd name="connsiteX9" fmla="*/ 2106556 w 2129934"/>
                  <a:gd name="connsiteY9" fmla="*/ 769620 h 1108389"/>
                  <a:gd name="connsiteX10" fmla="*/ 2037976 w 2129934"/>
                  <a:gd name="connsiteY10" fmla="*/ 868680 h 1108389"/>
                  <a:gd name="connsiteX11" fmla="*/ 2015116 w 2129934"/>
                  <a:gd name="connsiteY11" fmla="*/ 960120 h 1108389"/>
                  <a:gd name="connsiteX12" fmla="*/ 2119891 w 2129934"/>
                  <a:gd name="connsiteY12" fmla="*/ 1080612 h 1108389"/>
                  <a:gd name="connsiteX13" fmla="*/ 2007496 w 2129934"/>
                  <a:gd name="connsiteY13" fmla="*/ 975360 h 1108389"/>
                  <a:gd name="connsiteX14" fmla="*/ 1588396 w 2129934"/>
                  <a:gd name="connsiteY14" fmla="*/ 952500 h 1108389"/>
                  <a:gd name="connsiteX15" fmla="*/ 887356 w 2129934"/>
                  <a:gd name="connsiteY15" fmla="*/ 975360 h 1108389"/>
                  <a:gd name="connsiteX16" fmla="*/ 346336 w 2129934"/>
                  <a:gd name="connsiteY16" fmla="*/ 975360 h 1108389"/>
                  <a:gd name="connsiteX17" fmla="*/ 140596 w 2129934"/>
                  <a:gd name="connsiteY17" fmla="*/ 982980 h 1108389"/>
                  <a:gd name="connsiteX18" fmla="*/ 31535 w 2129934"/>
                  <a:gd name="connsiteY18" fmla="*/ 1083945 h 1108389"/>
                  <a:gd name="connsiteX19" fmla="*/ 90113 w 2129934"/>
                  <a:gd name="connsiteY19" fmla="*/ 1015365 h 1108389"/>
                  <a:gd name="connsiteX20" fmla="*/ 72016 w 2129934"/>
                  <a:gd name="connsiteY20" fmla="*/ 838200 h 1108389"/>
                  <a:gd name="connsiteX21" fmla="*/ 49156 w 2129934"/>
                  <a:gd name="connsiteY21" fmla="*/ 670560 h 1108389"/>
                  <a:gd name="connsiteX22" fmla="*/ 79636 w 2129934"/>
                  <a:gd name="connsiteY22" fmla="*/ 434340 h 1108389"/>
                  <a:gd name="connsiteX23" fmla="*/ 178696 w 2129934"/>
                  <a:gd name="connsiteY23" fmla="*/ 289560 h 1108389"/>
                  <a:gd name="connsiteX24" fmla="*/ 178696 w 2129934"/>
                  <a:gd name="connsiteY24" fmla="*/ 213360 h 1108389"/>
                  <a:gd name="connsiteX25" fmla="*/ 80112 w 2129934"/>
                  <a:gd name="connsiteY25" fmla="*/ 154781 h 1108389"/>
                  <a:gd name="connsiteX0" fmla="*/ 21534 w 2117552"/>
                  <a:gd name="connsiteY0" fmla="*/ 0 h 1100199"/>
                  <a:gd name="connsiteX1" fmla="*/ 181554 w 2117552"/>
                  <a:gd name="connsiteY1" fmla="*/ 205740 h 1100199"/>
                  <a:gd name="connsiteX2" fmla="*/ 836874 w 2117552"/>
                  <a:gd name="connsiteY2" fmla="*/ 91440 h 1100199"/>
                  <a:gd name="connsiteX3" fmla="*/ 1446474 w 2117552"/>
                  <a:gd name="connsiteY3" fmla="*/ 289560 h 1100199"/>
                  <a:gd name="connsiteX4" fmla="*/ 1957014 w 2117552"/>
                  <a:gd name="connsiteY4" fmla="*/ 160020 h 1100199"/>
                  <a:gd name="connsiteX5" fmla="*/ 2109414 w 2117552"/>
                  <a:gd name="connsiteY5" fmla="*/ 7620 h 1100199"/>
                  <a:gd name="connsiteX6" fmla="*/ 2040834 w 2117552"/>
                  <a:gd name="connsiteY6" fmla="*/ 114300 h 1100199"/>
                  <a:gd name="connsiteX7" fmla="*/ 2056074 w 2117552"/>
                  <a:gd name="connsiteY7" fmla="*/ 342900 h 1100199"/>
                  <a:gd name="connsiteX8" fmla="*/ 2071314 w 2117552"/>
                  <a:gd name="connsiteY8" fmla="*/ 541020 h 1100199"/>
                  <a:gd name="connsiteX9" fmla="*/ 2094174 w 2117552"/>
                  <a:gd name="connsiteY9" fmla="*/ 769620 h 1100199"/>
                  <a:gd name="connsiteX10" fmla="*/ 2025594 w 2117552"/>
                  <a:gd name="connsiteY10" fmla="*/ 868680 h 1100199"/>
                  <a:gd name="connsiteX11" fmla="*/ 2002734 w 2117552"/>
                  <a:gd name="connsiteY11" fmla="*/ 960120 h 1100199"/>
                  <a:gd name="connsiteX12" fmla="*/ 2107509 w 2117552"/>
                  <a:gd name="connsiteY12" fmla="*/ 1080612 h 1100199"/>
                  <a:gd name="connsiteX13" fmla="*/ 1995114 w 2117552"/>
                  <a:gd name="connsiteY13" fmla="*/ 975360 h 1100199"/>
                  <a:gd name="connsiteX14" fmla="*/ 1576014 w 2117552"/>
                  <a:gd name="connsiteY14" fmla="*/ 952500 h 1100199"/>
                  <a:gd name="connsiteX15" fmla="*/ 874974 w 2117552"/>
                  <a:gd name="connsiteY15" fmla="*/ 975360 h 1100199"/>
                  <a:gd name="connsiteX16" fmla="*/ 333954 w 2117552"/>
                  <a:gd name="connsiteY16" fmla="*/ 975360 h 1100199"/>
                  <a:gd name="connsiteX17" fmla="*/ 128214 w 2117552"/>
                  <a:gd name="connsiteY17" fmla="*/ 982980 h 1100199"/>
                  <a:gd name="connsiteX18" fmla="*/ 33440 w 2117552"/>
                  <a:gd name="connsiteY18" fmla="*/ 1069657 h 1100199"/>
                  <a:gd name="connsiteX19" fmla="*/ 77731 w 2117552"/>
                  <a:gd name="connsiteY19" fmla="*/ 1015365 h 1100199"/>
                  <a:gd name="connsiteX20" fmla="*/ 59634 w 2117552"/>
                  <a:gd name="connsiteY20" fmla="*/ 838200 h 1100199"/>
                  <a:gd name="connsiteX21" fmla="*/ 36774 w 2117552"/>
                  <a:gd name="connsiteY21" fmla="*/ 670560 h 1100199"/>
                  <a:gd name="connsiteX22" fmla="*/ 67254 w 2117552"/>
                  <a:gd name="connsiteY22" fmla="*/ 434340 h 1100199"/>
                  <a:gd name="connsiteX23" fmla="*/ 166314 w 2117552"/>
                  <a:gd name="connsiteY23" fmla="*/ 289560 h 1100199"/>
                  <a:gd name="connsiteX24" fmla="*/ 166314 w 2117552"/>
                  <a:gd name="connsiteY24" fmla="*/ 213360 h 1100199"/>
                  <a:gd name="connsiteX25" fmla="*/ 67730 w 2117552"/>
                  <a:gd name="connsiteY25" fmla="*/ 154781 h 1100199"/>
                  <a:gd name="connsiteX0" fmla="*/ 310 w 2096328"/>
                  <a:gd name="connsiteY0" fmla="*/ 0 h 1100199"/>
                  <a:gd name="connsiteX1" fmla="*/ 160330 w 2096328"/>
                  <a:gd name="connsiteY1" fmla="*/ 205740 h 1100199"/>
                  <a:gd name="connsiteX2" fmla="*/ 815650 w 2096328"/>
                  <a:gd name="connsiteY2" fmla="*/ 91440 h 1100199"/>
                  <a:gd name="connsiteX3" fmla="*/ 1425250 w 2096328"/>
                  <a:gd name="connsiteY3" fmla="*/ 289560 h 1100199"/>
                  <a:gd name="connsiteX4" fmla="*/ 1935790 w 2096328"/>
                  <a:gd name="connsiteY4" fmla="*/ 160020 h 1100199"/>
                  <a:gd name="connsiteX5" fmla="*/ 2088190 w 2096328"/>
                  <a:gd name="connsiteY5" fmla="*/ 7620 h 1100199"/>
                  <a:gd name="connsiteX6" fmla="*/ 2019610 w 2096328"/>
                  <a:gd name="connsiteY6" fmla="*/ 114300 h 1100199"/>
                  <a:gd name="connsiteX7" fmla="*/ 2034850 w 2096328"/>
                  <a:gd name="connsiteY7" fmla="*/ 342900 h 1100199"/>
                  <a:gd name="connsiteX8" fmla="*/ 2050090 w 2096328"/>
                  <a:gd name="connsiteY8" fmla="*/ 541020 h 1100199"/>
                  <a:gd name="connsiteX9" fmla="*/ 2072950 w 2096328"/>
                  <a:gd name="connsiteY9" fmla="*/ 769620 h 1100199"/>
                  <a:gd name="connsiteX10" fmla="*/ 2004370 w 2096328"/>
                  <a:gd name="connsiteY10" fmla="*/ 868680 h 1100199"/>
                  <a:gd name="connsiteX11" fmla="*/ 1981510 w 2096328"/>
                  <a:gd name="connsiteY11" fmla="*/ 960120 h 1100199"/>
                  <a:gd name="connsiteX12" fmla="*/ 2086285 w 2096328"/>
                  <a:gd name="connsiteY12" fmla="*/ 1080612 h 1100199"/>
                  <a:gd name="connsiteX13" fmla="*/ 1973890 w 2096328"/>
                  <a:gd name="connsiteY13" fmla="*/ 975360 h 1100199"/>
                  <a:gd name="connsiteX14" fmla="*/ 1554790 w 2096328"/>
                  <a:gd name="connsiteY14" fmla="*/ 952500 h 1100199"/>
                  <a:gd name="connsiteX15" fmla="*/ 853750 w 2096328"/>
                  <a:gd name="connsiteY15" fmla="*/ 975360 h 1100199"/>
                  <a:gd name="connsiteX16" fmla="*/ 312730 w 2096328"/>
                  <a:gd name="connsiteY16" fmla="*/ 975360 h 1100199"/>
                  <a:gd name="connsiteX17" fmla="*/ 12216 w 2096328"/>
                  <a:gd name="connsiteY17" fmla="*/ 1069657 h 1100199"/>
                  <a:gd name="connsiteX18" fmla="*/ 56507 w 2096328"/>
                  <a:gd name="connsiteY18" fmla="*/ 1015365 h 1100199"/>
                  <a:gd name="connsiteX19" fmla="*/ 38410 w 2096328"/>
                  <a:gd name="connsiteY19" fmla="*/ 838200 h 1100199"/>
                  <a:gd name="connsiteX20" fmla="*/ 15550 w 2096328"/>
                  <a:gd name="connsiteY20" fmla="*/ 670560 h 1100199"/>
                  <a:gd name="connsiteX21" fmla="*/ 46030 w 2096328"/>
                  <a:gd name="connsiteY21" fmla="*/ 434340 h 1100199"/>
                  <a:gd name="connsiteX22" fmla="*/ 145090 w 2096328"/>
                  <a:gd name="connsiteY22" fmla="*/ 289560 h 1100199"/>
                  <a:gd name="connsiteX23" fmla="*/ 145090 w 2096328"/>
                  <a:gd name="connsiteY23" fmla="*/ 213360 h 1100199"/>
                  <a:gd name="connsiteX24" fmla="*/ 46506 w 2096328"/>
                  <a:gd name="connsiteY24" fmla="*/ 154781 h 1100199"/>
                  <a:gd name="connsiteX0" fmla="*/ 35265 w 2131283"/>
                  <a:gd name="connsiteY0" fmla="*/ 0 h 1108129"/>
                  <a:gd name="connsiteX1" fmla="*/ 195285 w 2131283"/>
                  <a:gd name="connsiteY1" fmla="*/ 205740 h 1108129"/>
                  <a:gd name="connsiteX2" fmla="*/ 850605 w 2131283"/>
                  <a:gd name="connsiteY2" fmla="*/ 91440 h 1108129"/>
                  <a:gd name="connsiteX3" fmla="*/ 1460205 w 2131283"/>
                  <a:gd name="connsiteY3" fmla="*/ 289560 h 1108129"/>
                  <a:gd name="connsiteX4" fmla="*/ 1970745 w 2131283"/>
                  <a:gd name="connsiteY4" fmla="*/ 160020 h 1108129"/>
                  <a:gd name="connsiteX5" fmla="*/ 2123145 w 2131283"/>
                  <a:gd name="connsiteY5" fmla="*/ 7620 h 1108129"/>
                  <a:gd name="connsiteX6" fmla="*/ 2054565 w 2131283"/>
                  <a:gd name="connsiteY6" fmla="*/ 114300 h 1108129"/>
                  <a:gd name="connsiteX7" fmla="*/ 2069805 w 2131283"/>
                  <a:gd name="connsiteY7" fmla="*/ 342900 h 1108129"/>
                  <a:gd name="connsiteX8" fmla="*/ 2085045 w 2131283"/>
                  <a:gd name="connsiteY8" fmla="*/ 541020 h 1108129"/>
                  <a:gd name="connsiteX9" fmla="*/ 2107905 w 2131283"/>
                  <a:gd name="connsiteY9" fmla="*/ 769620 h 1108129"/>
                  <a:gd name="connsiteX10" fmla="*/ 2039325 w 2131283"/>
                  <a:gd name="connsiteY10" fmla="*/ 868680 h 1108129"/>
                  <a:gd name="connsiteX11" fmla="*/ 2016465 w 2131283"/>
                  <a:gd name="connsiteY11" fmla="*/ 960120 h 1108129"/>
                  <a:gd name="connsiteX12" fmla="*/ 2121240 w 2131283"/>
                  <a:gd name="connsiteY12" fmla="*/ 1080612 h 1108129"/>
                  <a:gd name="connsiteX13" fmla="*/ 2008845 w 2131283"/>
                  <a:gd name="connsiteY13" fmla="*/ 975360 h 1108129"/>
                  <a:gd name="connsiteX14" fmla="*/ 1589745 w 2131283"/>
                  <a:gd name="connsiteY14" fmla="*/ 952500 h 1108129"/>
                  <a:gd name="connsiteX15" fmla="*/ 888705 w 2131283"/>
                  <a:gd name="connsiteY15" fmla="*/ 975360 h 1108129"/>
                  <a:gd name="connsiteX16" fmla="*/ 347685 w 2131283"/>
                  <a:gd name="connsiteY16" fmla="*/ 975360 h 1108129"/>
                  <a:gd name="connsiteX17" fmla="*/ 47171 w 2131283"/>
                  <a:gd name="connsiteY17" fmla="*/ 1069657 h 1108129"/>
                  <a:gd name="connsiteX18" fmla="*/ 91462 w 2131283"/>
                  <a:gd name="connsiteY18" fmla="*/ 1015365 h 1108129"/>
                  <a:gd name="connsiteX19" fmla="*/ 73365 w 2131283"/>
                  <a:gd name="connsiteY19" fmla="*/ 838200 h 1108129"/>
                  <a:gd name="connsiteX20" fmla="*/ 50505 w 2131283"/>
                  <a:gd name="connsiteY20" fmla="*/ 670560 h 1108129"/>
                  <a:gd name="connsiteX21" fmla="*/ 80985 w 2131283"/>
                  <a:gd name="connsiteY21" fmla="*/ 434340 h 1108129"/>
                  <a:gd name="connsiteX22" fmla="*/ 180045 w 2131283"/>
                  <a:gd name="connsiteY22" fmla="*/ 289560 h 1108129"/>
                  <a:gd name="connsiteX23" fmla="*/ 180045 w 2131283"/>
                  <a:gd name="connsiteY23" fmla="*/ 213360 h 1108129"/>
                  <a:gd name="connsiteX24" fmla="*/ 81461 w 2131283"/>
                  <a:gd name="connsiteY24" fmla="*/ 154781 h 1108129"/>
                  <a:gd name="connsiteX0" fmla="*/ 11659 w 2107677"/>
                  <a:gd name="connsiteY0" fmla="*/ 0 h 1100199"/>
                  <a:gd name="connsiteX1" fmla="*/ 171679 w 2107677"/>
                  <a:gd name="connsiteY1" fmla="*/ 205740 h 1100199"/>
                  <a:gd name="connsiteX2" fmla="*/ 826999 w 2107677"/>
                  <a:gd name="connsiteY2" fmla="*/ 91440 h 1100199"/>
                  <a:gd name="connsiteX3" fmla="*/ 1436599 w 2107677"/>
                  <a:gd name="connsiteY3" fmla="*/ 289560 h 1100199"/>
                  <a:gd name="connsiteX4" fmla="*/ 1947139 w 2107677"/>
                  <a:gd name="connsiteY4" fmla="*/ 160020 h 1100199"/>
                  <a:gd name="connsiteX5" fmla="*/ 2099539 w 2107677"/>
                  <a:gd name="connsiteY5" fmla="*/ 7620 h 1100199"/>
                  <a:gd name="connsiteX6" fmla="*/ 2030959 w 2107677"/>
                  <a:gd name="connsiteY6" fmla="*/ 114300 h 1100199"/>
                  <a:gd name="connsiteX7" fmla="*/ 2046199 w 2107677"/>
                  <a:gd name="connsiteY7" fmla="*/ 342900 h 1100199"/>
                  <a:gd name="connsiteX8" fmla="*/ 2061439 w 2107677"/>
                  <a:gd name="connsiteY8" fmla="*/ 541020 h 1100199"/>
                  <a:gd name="connsiteX9" fmla="*/ 2084299 w 2107677"/>
                  <a:gd name="connsiteY9" fmla="*/ 769620 h 1100199"/>
                  <a:gd name="connsiteX10" fmla="*/ 2015719 w 2107677"/>
                  <a:gd name="connsiteY10" fmla="*/ 868680 h 1100199"/>
                  <a:gd name="connsiteX11" fmla="*/ 1992859 w 2107677"/>
                  <a:gd name="connsiteY11" fmla="*/ 960120 h 1100199"/>
                  <a:gd name="connsiteX12" fmla="*/ 2097634 w 2107677"/>
                  <a:gd name="connsiteY12" fmla="*/ 1080612 h 1100199"/>
                  <a:gd name="connsiteX13" fmla="*/ 1985239 w 2107677"/>
                  <a:gd name="connsiteY13" fmla="*/ 975360 h 1100199"/>
                  <a:gd name="connsiteX14" fmla="*/ 1566139 w 2107677"/>
                  <a:gd name="connsiteY14" fmla="*/ 952500 h 1100199"/>
                  <a:gd name="connsiteX15" fmla="*/ 865099 w 2107677"/>
                  <a:gd name="connsiteY15" fmla="*/ 975360 h 1100199"/>
                  <a:gd name="connsiteX16" fmla="*/ 324079 w 2107677"/>
                  <a:gd name="connsiteY16" fmla="*/ 975360 h 1100199"/>
                  <a:gd name="connsiteX17" fmla="*/ 52140 w 2107677"/>
                  <a:gd name="connsiteY17" fmla="*/ 1048226 h 1100199"/>
                  <a:gd name="connsiteX18" fmla="*/ 67856 w 2107677"/>
                  <a:gd name="connsiteY18" fmla="*/ 1015365 h 1100199"/>
                  <a:gd name="connsiteX19" fmla="*/ 49759 w 2107677"/>
                  <a:gd name="connsiteY19" fmla="*/ 838200 h 1100199"/>
                  <a:gd name="connsiteX20" fmla="*/ 26899 w 2107677"/>
                  <a:gd name="connsiteY20" fmla="*/ 670560 h 1100199"/>
                  <a:gd name="connsiteX21" fmla="*/ 57379 w 2107677"/>
                  <a:gd name="connsiteY21" fmla="*/ 434340 h 1100199"/>
                  <a:gd name="connsiteX22" fmla="*/ 156439 w 2107677"/>
                  <a:gd name="connsiteY22" fmla="*/ 289560 h 1100199"/>
                  <a:gd name="connsiteX23" fmla="*/ 156439 w 2107677"/>
                  <a:gd name="connsiteY23" fmla="*/ 213360 h 1100199"/>
                  <a:gd name="connsiteX24" fmla="*/ 57855 w 2107677"/>
                  <a:gd name="connsiteY24" fmla="*/ 154781 h 1100199"/>
                  <a:gd name="connsiteX0" fmla="*/ 13766 w 2109784"/>
                  <a:gd name="connsiteY0" fmla="*/ 0 h 1100199"/>
                  <a:gd name="connsiteX1" fmla="*/ 173786 w 2109784"/>
                  <a:gd name="connsiteY1" fmla="*/ 205740 h 1100199"/>
                  <a:gd name="connsiteX2" fmla="*/ 829106 w 2109784"/>
                  <a:gd name="connsiteY2" fmla="*/ 91440 h 1100199"/>
                  <a:gd name="connsiteX3" fmla="*/ 1438706 w 2109784"/>
                  <a:gd name="connsiteY3" fmla="*/ 289560 h 1100199"/>
                  <a:gd name="connsiteX4" fmla="*/ 1949246 w 2109784"/>
                  <a:gd name="connsiteY4" fmla="*/ 160020 h 1100199"/>
                  <a:gd name="connsiteX5" fmla="*/ 2101646 w 2109784"/>
                  <a:gd name="connsiteY5" fmla="*/ 7620 h 1100199"/>
                  <a:gd name="connsiteX6" fmla="*/ 2033066 w 2109784"/>
                  <a:gd name="connsiteY6" fmla="*/ 114300 h 1100199"/>
                  <a:gd name="connsiteX7" fmla="*/ 2048306 w 2109784"/>
                  <a:gd name="connsiteY7" fmla="*/ 342900 h 1100199"/>
                  <a:gd name="connsiteX8" fmla="*/ 2063546 w 2109784"/>
                  <a:gd name="connsiteY8" fmla="*/ 541020 h 1100199"/>
                  <a:gd name="connsiteX9" fmla="*/ 2086406 w 2109784"/>
                  <a:gd name="connsiteY9" fmla="*/ 769620 h 1100199"/>
                  <a:gd name="connsiteX10" fmla="*/ 2017826 w 2109784"/>
                  <a:gd name="connsiteY10" fmla="*/ 868680 h 1100199"/>
                  <a:gd name="connsiteX11" fmla="*/ 1994966 w 2109784"/>
                  <a:gd name="connsiteY11" fmla="*/ 960120 h 1100199"/>
                  <a:gd name="connsiteX12" fmla="*/ 2099741 w 2109784"/>
                  <a:gd name="connsiteY12" fmla="*/ 1080612 h 1100199"/>
                  <a:gd name="connsiteX13" fmla="*/ 1987346 w 2109784"/>
                  <a:gd name="connsiteY13" fmla="*/ 975360 h 1100199"/>
                  <a:gd name="connsiteX14" fmla="*/ 1568246 w 2109784"/>
                  <a:gd name="connsiteY14" fmla="*/ 952500 h 1100199"/>
                  <a:gd name="connsiteX15" fmla="*/ 867206 w 2109784"/>
                  <a:gd name="connsiteY15" fmla="*/ 975360 h 1100199"/>
                  <a:gd name="connsiteX16" fmla="*/ 326186 w 2109784"/>
                  <a:gd name="connsiteY16" fmla="*/ 975360 h 1100199"/>
                  <a:gd name="connsiteX17" fmla="*/ 54247 w 2109784"/>
                  <a:gd name="connsiteY17" fmla="*/ 1048226 h 1100199"/>
                  <a:gd name="connsiteX18" fmla="*/ 69963 w 2109784"/>
                  <a:gd name="connsiteY18" fmla="*/ 1015365 h 1100199"/>
                  <a:gd name="connsiteX19" fmla="*/ 51866 w 2109784"/>
                  <a:gd name="connsiteY19" fmla="*/ 838200 h 1100199"/>
                  <a:gd name="connsiteX20" fmla="*/ 29006 w 2109784"/>
                  <a:gd name="connsiteY20" fmla="*/ 670560 h 1100199"/>
                  <a:gd name="connsiteX21" fmla="*/ 59486 w 2109784"/>
                  <a:gd name="connsiteY21" fmla="*/ 434340 h 1100199"/>
                  <a:gd name="connsiteX22" fmla="*/ 158546 w 2109784"/>
                  <a:gd name="connsiteY22" fmla="*/ 289560 h 1100199"/>
                  <a:gd name="connsiteX23" fmla="*/ 158546 w 2109784"/>
                  <a:gd name="connsiteY23" fmla="*/ 213360 h 1100199"/>
                  <a:gd name="connsiteX24" fmla="*/ 59962 w 2109784"/>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107970 w 2116108"/>
                  <a:gd name="connsiteY5" fmla="*/ 7620 h 1100199"/>
                  <a:gd name="connsiteX6" fmla="*/ 2039390 w 2116108"/>
                  <a:gd name="connsiteY6" fmla="*/ 114300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43614"/>
                  <a:gd name="connsiteY0" fmla="*/ 36011 h 1136210"/>
                  <a:gd name="connsiteX1" fmla="*/ 180110 w 2143614"/>
                  <a:gd name="connsiteY1" fmla="*/ 241751 h 1136210"/>
                  <a:gd name="connsiteX2" fmla="*/ 835430 w 2143614"/>
                  <a:gd name="connsiteY2" fmla="*/ 127451 h 1136210"/>
                  <a:gd name="connsiteX3" fmla="*/ 1445030 w 2143614"/>
                  <a:gd name="connsiteY3" fmla="*/ 325571 h 1136210"/>
                  <a:gd name="connsiteX4" fmla="*/ 1955570 w 2143614"/>
                  <a:gd name="connsiteY4" fmla="*/ 196031 h 1136210"/>
                  <a:gd name="connsiteX5" fmla="*/ 2107970 w 2143614"/>
                  <a:gd name="connsiteY5" fmla="*/ 43631 h 1136210"/>
                  <a:gd name="connsiteX6" fmla="*/ 2039390 w 2143614"/>
                  <a:gd name="connsiteY6" fmla="*/ 150311 h 1136210"/>
                  <a:gd name="connsiteX7" fmla="*/ 2054630 w 2143614"/>
                  <a:gd name="connsiteY7" fmla="*/ 378911 h 1136210"/>
                  <a:gd name="connsiteX8" fmla="*/ 2069870 w 2143614"/>
                  <a:gd name="connsiteY8" fmla="*/ 577031 h 1136210"/>
                  <a:gd name="connsiteX9" fmla="*/ 2092730 w 2143614"/>
                  <a:gd name="connsiteY9" fmla="*/ 805631 h 1136210"/>
                  <a:gd name="connsiteX10" fmla="*/ 2024150 w 2143614"/>
                  <a:gd name="connsiteY10" fmla="*/ 904691 h 1136210"/>
                  <a:gd name="connsiteX11" fmla="*/ 2001290 w 2143614"/>
                  <a:gd name="connsiteY11" fmla="*/ 996131 h 1136210"/>
                  <a:gd name="connsiteX12" fmla="*/ 2106065 w 2143614"/>
                  <a:gd name="connsiteY12" fmla="*/ 1116623 h 1136210"/>
                  <a:gd name="connsiteX13" fmla="*/ 1993670 w 2143614"/>
                  <a:gd name="connsiteY13" fmla="*/ 1011371 h 1136210"/>
                  <a:gd name="connsiteX14" fmla="*/ 1574570 w 2143614"/>
                  <a:gd name="connsiteY14" fmla="*/ 988511 h 1136210"/>
                  <a:gd name="connsiteX15" fmla="*/ 873530 w 2143614"/>
                  <a:gd name="connsiteY15" fmla="*/ 1011371 h 1136210"/>
                  <a:gd name="connsiteX16" fmla="*/ 332510 w 2143614"/>
                  <a:gd name="connsiteY16" fmla="*/ 1011371 h 1136210"/>
                  <a:gd name="connsiteX17" fmla="*/ 60571 w 2143614"/>
                  <a:gd name="connsiteY17" fmla="*/ 1084237 h 1136210"/>
                  <a:gd name="connsiteX18" fmla="*/ 76287 w 2143614"/>
                  <a:gd name="connsiteY18" fmla="*/ 1051376 h 1136210"/>
                  <a:gd name="connsiteX19" fmla="*/ 58190 w 2143614"/>
                  <a:gd name="connsiteY19" fmla="*/ 874211 h 1136210"/>
                  <a:gd name="connsiteX20" fmla="*/ 35330 w 2143614"/>
                  <a:gd name="connsiteY20" fmla="*/ 706571 h 1136210"/>
                  <a:gd name="connsiteX21" fmla="*/ 65810 w 2143614"/>
                  <a:gd name="connsiteY21" fmla="*/ 470351 h 1136210"/>
                  <a:gd name="connsiteX22" fmla="*/ 164870 w 2143614"/>
                  <a:gd name="connsiteY22" fmla="*/ 325571 h 1136210"/>
                  <a:gd name="connsiteX23" fmla="*/ 164870 w 2143614"/>
                  <a:gd name="connsiteY23" fmla="*/ 249371 h 1136210"/>
                  <a:gd name="connsiteX24" fmla="*/ 66286 w 2143614"/>
                  <a:gd name="connsiteY24" fmla="*/ 190792 h 1136210"/>
                  <a:gd name="connsiteX0" fmla="*/ 20090 w 2116108"/>
                  <a:gd name="connsiteY0" fmla="*/ 3711 h 1103910"/>
                  <a:gd name="connsiteX1" fmla="*/ 180110 w 2116108"/>
                  <a:gd name="connsiteY1" fmla="*/ 209451 h 1103910"/>
                  <a:gd name="connsiteX2" fmla="*/ 835430 w 2116108"/>
                  <a:gd name="connsiteY2" fmla="*/ 95151 h 1103910"/>
                  <a:gd name="connsiteX3" fmla="*/ 1445030 w 2116108"/>
                  <a:gd name="connsiteY3" fmla="*/ 293271 h 1103910"/>
                  <a:gd name="connsiteX4" fmla="*/ 1955570 w 2116108"/>
                  <a:gd name="connsiteY4" fmla="*/ 163731 h 1103910"/>
                  <a:gd name="connsiteX5" fmla="*/ 2067489 w 2116108"/>
                  <a:gd name="connsiteY5" fmla="*/ 49431 h 1103910"/>
                  <a:gd name="connsiteX6" fmla="*/ 2039390 w 2116108"/>
                  <a:gd name="connsiteY6" fmla="*/ 118011 h 1103910"/>
                  <a:gd name="connsiteX7" fmla="*/ 2054630 w 2116108"/>
                  <a:gd name="connsiteY7" fmla="*/ 346611 h 1103910"/>
                  <a:gd name="connsiteX8" fmla="*/ 2069870 w 2116108"/>
                  <a:gd name="connsiteY8" fmla="*/ 544731 h 1103910"/>
                  <a:gd name="connsiteX9" fmla="*/ 2092730 w 2116108"/>
                  <a:gd name="connsiteY9" fmla="*/ 773331 h 1103910"/>
                  <a:gd name="connsiteX10" fmla="*/ 2024150 w 2116108"/>
                  <a:gd name="connsiteY10" fmla="*/ 872391 h 1103910"/>
                  <a:gd name="connsiteX11" fmla="*/ 2001290 w 2116108"/>
                  <a:gd name="connsiteY11" fmla="*/ 963831 h 1103910"/>
                  <a:gd name="connsiteX12" fmla="*/ 2106065 w 2116108"/>
                  <a:gd name="connsiteY12" fmla="*/ 1084323 h 1103910"/>
                  <a:gd name="connsiteX13" fmla="*/ 1993670 w 2116108"/>
                  <a:gd name="connsiteY13" fmla="*/ 979071 h 1103910"/>
                  <a:gd name="connsiteX14" fmla="*/ 1574570 w 2116108"/>
                  <a:gd name="connsiteY14" fmla="*/ 956211 h 1103910"/>
                  <a:gd name="connsiteX15" fmla="*/ 873530 w 2116108"/>
                  <a:gd name="connsiteY15" fmla="*/ 979071 h 1103910"/>
                  <a:gd name="connsiteX16" fmla="*/ 332510 w 2116108"/>
                  <a:gd name="connsiteY16" fmla="*/ 979071 h 1103910"/>
                  <a:gd name="connsiteX17" fmla="*/ 60571 w 2116108"/>
                  <a:gd name="connsiteY17" fmla="*/ 1051937 h 1103910"/>
                  <a:gd name="connsiteX18" fmla="*/ 76287 w 2116108"/>
                  <a:gd name="connsiteY18" fmla="*/ 1019076 h 1103910"/>
                  <a:gd name="connsiteX19" fmla="*/ 58190 w 2116108"/>
                  <a:gd name="connsiteY19" fmla="*/ 841911 h 1103910"/>
                  <a:gd name="connsiteX20" fmla="*/ 35330 w 2116108"/>
                  <a:gd name="connsiteY20" fmla="*/ 674271 h 1103910"/>
                  <a:gd name="connsiteX21" fmla="*/ 65810 w 2116108"/>
                  <a:gd name="connsiteY21" fmla="*/ 438051 h 1103910"/>
                  <a:gd name="connsiteX22" fmla="*/ 164870 w 2116108"/>
                  <a:gd name="connsiteY22" fmla="*/ 293271 h 1103910"/>
                  <a:gd name="connsiteX23" fmla="*/ 164870 w 2116108"/>
                  <a:gd name="connsiteY23" fmla="*/ 217071 h 1103910"/>
                  <a:gd name="connsiteX24" fmla="*/ 66286 w 2116108"/>
                  <a:gd name="connsiteY24" fmla="*/ 158492 h 1103910"/>
                  <a:gd name="connsiteX0" fmla="*/ 20090 w 2116108"/>
                  <a:gd name="connsiteY0" fmla="*/ 14163 h 1114362"/>
                  <a:gd name="connsiteX1" fmla="*/ 180110 w 2116108"/>
                  <a:gd name="connsiteY1" fmla="*/ 219903 h 1114362"/>
                  <a:gd name="connsiteX2" fmla="*/ 835430 w 2116108"/>
                  <a:gd name="connsiteY2" fmla="*/ 105603 h 1114362"/>
                  <a:gd name="connsiteX3" fmla="*/ 1445030 w 2116108"/>
                  <a:gd name="connsiteY3" fmla="*/ 303723 h 1114362"/>
                  <a:gd name="connsiteX4" fmla="*/ 1955570 w 2116108"/>
                  <a:gd name="connsiteY4" fmla="*/ 174183 h 1114362"/>
                  <a:gd name="connsiteX5" fmla="*/ 2067489 w 2116108"/>
                  <a:gd name="connsiteY5" fmla="*/ 59883 h 1114362"/>
                  <a:gd name="connsiteX6" fmla="*/ 2039390 w 2116108"/>
                  <a:gd name="connsiteY6" fmla="*/ 128463 h 1114362"/>
                  <a:gd name="connsiteX7" fmla="*/ 2054630 w 2116108"/>
                  <a:gd name="connsiteY7" fmla="*/ 357063 h 1114362"/>
                  <a:gd name="connsiteX8" fmla="*/ 2069870 w 2116108"/>
                  <a:gd name="connsiteY8" fmla="*/ 555183 h 1114362"/>
                  <a:gd name="connsiteX9" fmla="*/ 2092730 w 2116108"/>
                  <a:gd name="connsiteY9" fmla="*/ 783783 h 1114362"/>
                  <a:gd name="connsiteX10" fmla="*/ 2024150 w 2116108"/>
                  <a:gd name="connsiteY10" fmla="*/ 882843 h 1114362"/>
                  <a:gd name="connsiteX11" fmla="*/ 2001290 w 2116108"/>
                  <a:gd name="connsiteY11" fmla="*/ 974283 h 1114362"/>
                  <a:gd name="connsiteX12" fmla="*/ 2106065 w 2116108"/>
                  <a:gd name="connsiteY12" fmla="*/ 1094775 h 1114362"/>
                  <a:gd name="connsiteX13" fmla="*/ 1993670 w 2116108"/>
                  <a:gd name="connsiteY13" fmla="*/ 989523 h 1114362"/>
                  <a:gd name="connsiteX14" fmla="*/ 1574570 w 2116108"/>
                  <a:gd name="connsiteY14" fmla="*/ 966663 h 1114362"/>
                  <a:gd name="connsiteX15" fmla="*/ 873530 w 2116108"/>
                  <a:gd name="connsiteY15" fmla="*/ 989523 h 1114362"/>
                  <a:gd name="connsiteX16" fmla="*/ 332510 w 2116108"/>
                  <a:gd name="connsiteY16" fmla="*/ 989523 h 1114362"/>
                  <a:gd name="connsiteX17" fmla="*/ 60571 w 2116108"/>
                  <a:gd name="connsiteY17" fmla="*/ 1062389 h 1114362"/>
                  <a:gd name="connsiteX18" fmla="*/ 76287 w 2116108"/>
                  <a:gd name="connsiteY18" fmla="*/ 1029528 h 1114362"/>
                  <a:gd name="connsiteX19" fmla="*/ 58190 w 2116108"/>
                  <a:gd name="connsiteY19" fmla="*/ 852363 h 1114362"/>
                  <a:gd name="connsiteX20" fmla="*/ 35330 w 2116108"/>
                  <a:gd name="connsiteY20" fmla="*/ 684723 h 1114362"/>
                  <a:gd name="connsiteX21" fmla="*/ 65810 w 2116108"/>
                  <a:gd name="connsiteY21" fmla="*/ 448503 h 1114362"/>
                  <a:gd name="connsiteX22" fmla="*/ 164870 w 2116108"/>
                  <a:gd name="connsiteY22" fmla="*/ 303723 h 1114362"/>
                  <a:gd name="connsiteX23" fmla="*/ 164870 w 2116108"/>
                  <a:gd name="connsiteY23" fmla="*/ 227523 h 1114362"/>
                  <a:gd name="connsiteX24" fmla="*/ 66286 w 2116108"/>
                  <a:gd name="connsiteY24" fmla="*/ 168944 h 1114362"/>
                  <a:gd name="connsiteX0" fmla="*/ 20090 w 2116108"/>
                  <a:gd name="connsiteY0" fmla="*/ 14163 h 1114362"/>
                  <a:gd name="connsiteX1" fmla="*/ 180110 w 2116108"/>
                  <a:gd name="connsiteY1" fmla="*/ 219903 h 1114362"/>
                  <a:gd name="connsiteX2" fmla="*/ 835430 w 2116108"/>
                  <a:gd name="connsiteY2" fmla="*/ 105603 h 1114362"/>
                  <a:gd name="connsiteX3" fmla="*/ 1445030 w 2116108"/>
                  <a:gd name="connsiteY3" fmla="*/ 303723 h 1114362"/>
                  <a:gd name="connsiteX4" fmla="*/ 1955570 w 2116108"/>
                  <a:gd name="connsiteY4" fmla="*/ 174183 h 1114362"/>
                  <a:gd name="connsiteX5" fmla="*/ 2067489 w 2116108"/>
                  <a:gd name="connsiteY5" fmla="*/ 59883 h 1114362"/>
                  <a:gd name="connsiteX6" fmla="*/ 2039390 w 2116108"/>
                  <a:gd name="connsiteY6" fmla="*/ 128463 h 1114362"/>
                  <a:gd name="connsiteX7" fmla="*/ 2054630 w 2116108"/>
                  <a:gd name="connsiteY7" fmla="*/ 357063 h 1114362"/>
                  <a:gd name="connsiteX8" fmla="*/ 2069870 w 2116108"/>
                  <a:gd name="connsiteY8" fmla="*/ 555183 h 1114362"/>
                  <a:gd name="connsiteX9" fmla="*/ 2092730 w 2116108"/>
                  <a:gd name="connsiteY9" fmla="*/ 783783 h 1114362"/>
                  <a:gd name="connsiteX10" fmla="*/ 2024150 w 2116108"/>
                  <a:gd name="connsiteY10" fmla="*/ 882843 h 1114362"/>
                  <a:gd name="connsiteX11" fmla="*/ 2001290 w 2116108"/>
                  <a:gd name="connsiteY11" fmla="*/ 974283 h 1114362"/>
                  <a:gd name="connsiteX12" fmla="*/ 2106065 w 2116108"/>
                  <a:gd name="connsiteY12" fmla="*/ 1094775 h 1114362"/>
                  <a:gd name="connsiteX13" fmla="*/ 1993670 w 2116108"/>
                  <a:gd name="connsiteY13" fmla="*/ 989523 h 1114362"/>
                  <a:gd name="connsiteX14" fmla="*/ 1574570 w 2116108"/>
                  <a:gd name="connsiteY14" fmla="*/ 966663 h 1114362"/>
                  <a:gd name="connsiteX15" fmla="*/ 873530 w 2116108"/>
                  <a:gd name="connsiteY15" fmla="*/ 989523 h 1114362"/>
                  <a:gd name="connsiteX16" fmla="*/ 332510 w 2116108"/>
                  <a:gd name="connsiteY16" fmla="*/ 989523 h 1114362"/>
                  <a:gd name="connsiteX17" fmla="*/ 60571 w 2116108"/>
                  <a:gd name="connsiteY17" fmla="*/ 1062389 h 1114362"/>
                  <a:gd name="connsiteX18" fmla="*/ 76287 w 2116108"/>
                  <a:gd name="connsiteY18" fmla="*/ 1029528 h 1114362"/>
                  <a:gd name="connsiteX19" fmla="*/ 58190 w 2116108"/>
                  <a:gd name="connsiteY19" fmla="*/ 852363 h 1114362"/>
                  <a:gd name="connsiteX20" fmla="*/ 35330 w 2116108"/>
                  <a:gd name="connsiteY20" fmla="*/ 684723 h 1114362"/>
                  <a:gd name="connsiteX21" fmla="*/ 65810 w 2116108"/>
                  <a:gd name="connsiteY21" fmla="*/ 448503 h 1114362"/>
                  <a:gd name="connsiteX22" fmla="*/ 164870 w 2116108"/>
                  <a:gd name="connsiteY22" fmla="*/ 303723 h 1114362"/>
                  <a:gd name="connsiteX23" fmla="*/ 164870 w 2116108"/>
                  <a:gd name="connsiteY23" fmla="*/ 227523 h 1114362"/>
                  <a:gd name="connsiteX24" fmla="*/ 66286 w 2116108"/>
                  <a:gd name="connsiteY24" fmla="*/ 168944 h 1114362"/>
                  <a:gd name="connsiteX0" fmla="*/ 20090 w 2116108"/>
                  <a:gd name="connsiteY0" fmla="*/ 14163 h 1114362"/>
                  <a:gd name="connsiteX1" fmla="*/ 180110 w 2116108"/>
                  <a:gd name="connsiteY1" fmla="*/ 219903 h 1114362"/>
                  <a:gd name="connsiteX2" fmla="*/ 835430 w 2116108"/>
                  <a:gd name="connsiteY2" fmla="*/ 105603 h 1114362"/>
                  <a:gd name="connsiteX3" fmla="*/ 1445030 w 2116108"/>
                  <a:gd name="connsiteY3" fmla="*/ 303723 h 1114362"/>
                  <a:gd name="connsiteX4" fmla="*/ 1955570 w 2116108"/>
                  <a:gd name="connsiteY4" fmla="*/ 174183 h 1114362"/>
                  <a:gd name="connsiteX5" fmla="*/ 2067489 w 2116108"/>
                  <a:gd name="connsiteY5" fmla="*/ 59883 h 1114362"/>
                  <a:gd name="connsiteX6" fmla="*/ 2039390 w 2116108"/>
                  <a:gd name="connsiteY6" fmla="*/ 128463 h 1114362"/>
                  <a:gd name="connsiteX7" fmla="*/ 2054630 w 2116108"/>
                  <a:gd name="connsiteY7" fmla="*/ 357063 h 1114362"/>
                  <a:gd name="connsiteX8" fmla="*/ 2069870 w 2116108"/>
                  <a:gd name="connsiteY8" fmla="*/ 555183 h 1114362"/>
                  <a:gd name="connsiteX9" fmla="*/ 2092730 w 2116108"/>
                  <a:gd name="connsiteY9" fmla="*/ 783783 h 1114362"/>
                  <a:gd name="connsiteX10" fmla="*/ 2024150 w 2116108"/>
                  <a:gd name="connsiteY10" fmla="*/ 882843 h 1114362"/>
                  <a:gd name="connsiteX11" fmla="*/ 2001290 w 2116108"/>
                  <a:gd name="connsiteY11" fmla="*/ 974283 h 1114362"/>
                  <a:gd name="connsiteX12" fmla="*/ 2106065 w 2116108"/>
                  <a:gd name="connsiteY12" fmla="*/ 1094775 h 1114362"/>
                  <a:gd name="connsiteX13" fmla="*/ 1993670 w 2116108"/>
                  <a:gd name="connsiteY13" fmla="*/ 989523 h 1114362"/>
                  <a:gd name="connsiteX14" fmla="*/ 1574570 w 2116108"/>
                  <a:gd name="connsiteY14" fmla="*/ 966663 h 1114362"/>
                  <a:gd name="connsiteX15" fmla="*/ 873530 w 2116108"/>
                  <a:gd name="connsiteY15" fmla="*/ 989523 h 1114362"/>
                  <a:gd name="connsiteX16" fmla="*/ 332510 w 2116108"/>
                  <a:gd name="connsiteY16" fmla="*/ 989523 h 1114362"/>
                  <a:gd name="connsiteX17" fmla="*/ 60571 w 2116108"/>
                  <a:gd name="connsiteY17" fmla="*/ 1062389 h 1114362"/>
                  <a:gd name="connsiteX18" fmla="*/ 76287 w 2116108"/>
                  <a:gd name="connsiteY18" fmla="*/ 1029528 h 1114362"/>
                  <a:gd name="connsiteX19" fmla="*/ 58190 w 2116108"/>
                  <a:gd name="connsiteY19" fmla="*/ 852363 h 1114362"/>
                  <a:gd name="connsiteX20" fmla="*/ 35330 w 2116108"/>
                  <a:gd name="connsiteY20" fmla="*/ 684723 h 1114362"/>
                  <a:gd name="connsiteX21" fmla="*/ 65810 w 2116108"/>
                  <a:gd name="connsiteY21" fmla="*/ 448503 h 1114362"/>
                  <a:gd name="connsiteX22" fmla="*/ 164870 w 2116108"/>
                  <a:gd name="connsiteY22" fmla="*/ 303723 h 1114362"/>
                  <a:gd name="connsiteX23" fmla="*/ 164870 w 2116108"/>
                  <a:gd name="connsiteY23" fmla="*/ 227523 h 1114362"/>
                  <a:gd name="connsiteX24" fmla="*/ 66286 w 2116108"/>
                  <a:gd name="connsiteY24" fmla="*/ 168944 h 1114362"/>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9390 w 2116108"/>
                  <a:gd name="connsiteY6" fmla="*/ 114300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9390 w 2116108"/>
                  <a:gd name="connsiteY6" fmla="*/ 114300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4628 w 2116108"/>
                  <a:gd name="connsiteY6" fmla="*/ 97631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4628 w 2116108"/>
                  <a:gd name="connsiteY6" fmla="*/ 97631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4628 w 2116108"/>
                  <a:gd name="connsiteY6" fmla="*/ 97631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16108" h="1100199">
                    <a:moveTo>
                      <a:pt x="20090" y="0"/>
                    </a:moveTo>
                    <a:cubicBezTo>
                      <a:pt x="32155" y="95250"/>
                      <a:pt x="44220" y="190500"/>
                      <a:pt x="180110" y="205740"/>
                    </a:cubicBezTo>
                    <a:cubicBezTo>
                      <a:pt x="316000" y="220980"/>
                      <a:pt x="624610" y="77470"/>
                      <a:pt x="835430" y="91440"/>
                    </a:cubicBezTo>
                    <a:cubicBezTo>
                      <a:pt x="1046250" y="105410"/>
                      <a:pt x="1258340" y="278130"/>
                      <a:pt x="1445030" y="289560"/>
                    </a:cubicBezTo>
                    <a:cubicBezTo>
                      <a:pt x="1631720" y="300990"/>
                      <a:pt x="1889928" y="200660"/>
                      <a:pt x="1955570" y="160020"/>
                    </a:cubicBezTo>
                    <a:cubicBezTo>
                      <a:pt x="2021212" y="119380"/>
                      <a:pt x="2013832" y="96599"/>
                      <a:pt x="2067489" y="45720"/>
                    </a:cubicBezTo>
                    <a:cubicBezTo>
                      <a:pt x="2121146" y="-5159"/>
                      <a:pt x="2036771" y="57626"/>
                      <a:pt x="2034628" y="97631"/>
                    </a:cubicBezTo>
                    <a:cubicBezTo>
                      <a:pt x="2032485" y="137636"/>
                      <a:pt x="2048756" y="269002"/>
                      <a:pt x="2054630" y="342900"/>
                    </a:cubicBezTo>
                    <a:cubicBezTo>
                      <a:pt x="2060504" y="416798"/>
                      <a:pt x="2063520" y="469900"/>
                      <a:pt x="2069870" y="541020"/>
                    </a:cubicBezTo>
                    <a:cubicBezTo>
                      <a:pt x="2076220" y="612140"/>
                      <a:pt x="2100350" y="715010"/>
                      <a:pt x="2092730" y="769620"/>
                    </a:cubicBezTo>
                    <a:cubicBezTo>
                      <a:pt x="2085110" y="824230"/>
                      <a:pt x="2039390" y="836930"/>
                      <a:pt x="2024150" y="868680"/>
                    </a:cubicBezTo>
                    <a:cubicBezTo>
                      <a:pt x="2008910" y="900430"/>
                      <a:pt x="1987638" y="924798"/>
                      <a:pt x="2001290" y="960120"/>
                    </a:cubicBezTo>
                    <a:cubicBezTo>
                      <a:pt x="2014942" y="995442"/>
                      <a:pt x="2071616" y="1006634"/>
                      <a:pt x="2106065" y="1080612"/>
                    </a:cubicBezTo>
                    <a:cubicBezTo>
                      <a:pt x="2140514" y="1154590"/>
                      <a:pt x="2082253" y="996712"/>
                      <a:pt x="1993670" y="975360"/>
                    </a:cubicBezTo>
                    <a:cubicBezTo>
                      <a:pt x="1905088" y="954008"/>
                      <a:pt x="1761260" y="952500"/>
                      <a:pt x="1574570" y="952500"/>
                    </a:cubicBezTo>
                    <a:cubicBezTo>
                      <a:pt x="1387880" y="952500"/>
                      <a:pt x="1080540" y="971550"/>
                      <a:pt x="873530" y="975360"/>
                    </a:cubicBezTo>
                    <a:cubicBezTo>
                      <a:pt x="666520" y="979170"/>
                      <a:pt x="468003" y="963216"/>
                      <a:pt x="332510" y="975360"/>
                    </a:cubicBezTo>
                    <a:cubicBezTo>
                      <a:pt x="197017" y="987504"/>
                      <a:pt x="205668" y="936785"/>
                      <a:pt x="60571" y="1048226"/>
                    </a:cubicBezTo>
                    <a:cubicBezTo>
                      <a:pt x="-84526" y="1159667"/>
                      <a:pt x="76684" y="1050369"/>
                      <a:pt x="76287" y="1015365"/>
                    </a:cubicBezTo>
                    <a:cubicBezTo>
                      <a:pt x="75890" y="980361"/>
                      <a:pt x="65016" y="895667"/>
                      <a:pt x="58190" y="838200"/>
                    </a:cubicBezTo>
                    <a:cubicBezTo>
                      <a:pt x="51364" y="780733"/>
                      <a:pt x="34060" y="737870"/>
                      <a:pt x="35330" y="670560"/>
                    </a:cubicBezTo>
                    <a:cubicBezTo>
                      <a:pt x="36600" y="603250"/>
                      <a:pt x="44220" y="497840"/>
                      <a:pt x="65810" y="434340"/>
                    </a:cubicBezTo>
                    <a:cubicBezTo>
                      <a:pt x="87400" y="370840"/>
                      <a:pt x="148360" y="326390"/>
                      <a:pt x="164870" y="289560"/>
                    </a:cubicBezTo>
                    <a:cubicBezTo>
                      <a:pt x="181380" y="252730"/>
                      <a:pt x="181301" y="235823"/>
                      <a:pt x="164870" y="213360"/>
                    </a:cubicBezTo>
                    <a:cubicBezTo>
                      <a:pt x="148439" y="190897"/>
                      <a:pt x="97878" y="193675"/>
                      <a:pt x="66286" y="154781"/>
                    </a:cubicBezTo>
                  </a:path>
                </a:pathLst>
              </a:custGeom>
              <a:noFill/>
              <a:ln w="19050" cap="flat" cmpd="sng" algn="ctr">
                <a:solidFill>
                  <a:srgbClr val="5B9BD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cxnSp>
            <p:nvCxnSpPr>
              <p:cNvPr id="112" name="Straight Connector 111"/>
              <p:cNvCxnSpPr>
                <a:stCxn id="111" idx="3"/>
              </p:cNvCxnSpPr>
              <p:nvPr/>
            </p:nvCxnSpPr>
            <p:spPr bwMode="auto">
              <a:xfrm flipH="1">
                <a:off x="5183338" y="3893822"/>
                <a:ext cx="97320" cy="259909"/>
              </a:xfrm>
              <a:prstGeom prst="line">
                <a:avLst/>
              </a:prstGeom>
              <a:solidFill>
                <a:schemeClr val="accent1"/>
              </a:solidFill>
              <a:ln w="19050" cap="flat" cmpd="sng" algn="ctr">
                <a:solidFill>
                  <a:srgbClr val="5B9BD5"/>
                </a:solidFill>
                <a:prstDash val="solid"/>
                <a:round/>
                <a:headEnd type="none" w="med" len="med"/>
                <a:tailEnd type="none" w="med" len="med"/>
              </a:ln>
              <a:effectLst/>
            </p:spPr>
          </p:cxnSp>
        </p:grpSp>
      </p:grpSp>
      <p:grpSp>
        <p:nvGrpSpPr>
          <p:cNvPr id="121" name="Group 120"/>
          <p:cNvGrpSpPr/>
          <p:nvPr/>
        </p:nvGrpSpPr>
        <p:grpSpPr>
          <a:xfrm>
            <a:off x="6783526" y="3602824"/>
            <a:ext cx="2116108" cy="1100199"/>
            <a:chOff x="3835628" y="3604262"/>
            <a:chExt cx="2116108" cy="1100199"/>
          </a:xfrm>
        </p:grpSpPr>
        <p:grpSp>
          <p:nvGrpSpPr>
            <p:cNvPr id="122" name="Group 121"/>
            <p:cNvGrpSpPr/>
            <p:nvPr/>
          </p:nvGrpSpPr>
          <p:grpSpPr>
            <a:xfrm>
              <a:off x="4117092" y="3985278"/>
              <a:ext cx="1668411" cy="307177"/>
              <a:chOff x="4117092" y="3985278"/>
              <a:chExt cx="1668411" cy="307177"/>
            </a:xfrm>
          </p:grpSpPr>
          <p:grpSp>
            <p:nvGrpSpPr>
              <p:cNvPr id="129" name="Group 128"/>
              <p:cNvGrpSpPr/>
              <p:nvPr/>
            </p:nvGrpSpPr>
            <p:grpSpPr>
              <a:xfrm>
                <a:off x="4119073" y="3985278"/>
                <a:ext cx="1666430" cy="307177"/>
                <a:chOff x="4119073" y="3985278"/>
                <a:chExt cx="1666430" cy="307177"/>
              </a:xfrm>
            </p:grpSpPr>
            <p:sp>
              <p:nvSpPr>
                <p:cNvPr id="133" name="Freeform 132"/>
                <p:cNvSpPr/>
                <p:nvPr/>
              </p:nvSpPr>
              <p:spPr bwMode="auto">
                <a:xfrm>
                  <a:off x="4119073" y="3985278"/>
                  <a:ext cx="1590666" cy="307177"/>
                </a:xfrm>
                <a:custGeom>
                  <a:avLst/>
                  <a:gdLst>
                    <a:gd name="connsiteX0" fmla="*/ 0 w 1587252"/>
                    <a:gd name="connsiteY0" fmla="*/ 273465 h 336038"/>
                    <a:gd name="connsiteX1" fmla="*/ 504202 w 1587252"/>
                    <a:gd name="connsiteY1" fmla="*/ 196553 h 336038"/>
                    <a:gd name="connsiteX2" fmla="*/ 931491 w 1587252"/>
                    <a:gd name="connsiteY2" fmla="*/ 333286 h 336038"/>
                    <a:gd name="connsiteX3" fmla="*/ 1529697 w 1587252"/>
                    <a:gd name="connsiteY3" fmla="*/ 264919 h 336038"/>
                    <a:gd name="connsiteX4" fmla="*/ 1580972 w 1587252"/>
                    <a:gd name="connsiteY4" fmla="*/ 0 h 336038"/>
                    <a:gd name="connsiteX0" fmla="*/ 0 w 1590666"/>
                    <a:gd name="connsiteY0" fmla="*/ 244890 h 307177"/>
                    <a:gd name="connsiteX1" fmla="*/ 504202 w 1590666"/>
                    <a:gd name="connsiteY1" fmla="*/ 167978 h 307177"/>
                    <a:gd name="connsiteX2" fmla="*/ 931491 w 1590666"/>
                    <a:gd name="connsiteY2" fmla="*/ 304711 h 307177"/>
                    <a:gd name="connsiteX3" fmla="*/ 1529697 w 1590666"/>
                    <a:gd name="connsiteY3" fmla="*/ 236344 h 307177"/>
                    <a:gd name="connsiteX4" fmla="*/ 1588116 w 1590666"/>
                    <a:gd name="connsiteY4" fmla="*/ 0 h 30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666" h="307177">
                      <a:moveTo>
                        <a:pt x="0" y="244890"/>
                      </a:moveTo>
                      <a:cubicBezTo>
                        <a:pt x="174477" y="201449"/>
                        <a:pt x="348954" y="158008"/>
                        <a:pt x="504202" y="167978"/>
                      </a:cubicBezTo>
                      <a:cubicBezTo>
                        <a:pt x="659450" y="177948"/>
                        <a:pt x="760575" y="293317"/>
                        <a:pt x="931491" y="304711"/>
                      </a:cubicBezTo>
                      <a:cubicBezTo>
                        <a:pt x="1102407" y="316105"/>
                        <a:pt x="1420260" y="287129"/>
                        <a:pt x="1529697" y="236344"/>
                      </a:cubicBezTo>
                      <a:cubicBezTo>
                        <a:pt x="1639134" y="185559"/>
                        <a:pt x="1562479" y="12819"/>
                        <a:pt x="1588116"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34" name="Freeform 133"/>
                <p:cNvSpPr/>
                <p:nvPr/>
              </p:nvSpPr>
              <p:spPr bwMode="auto">
                <a:xfrm>
                  <a:off x="5187297" y="4224840"/>
                  <a:ext cx="598206" cy="65252"/>
                </a:xfrm>
                <a:custGeom>
                  <a:avLst/>
                  <a:gdLst>
                    <a:gd name="connsiteX0" fmla="*/ 0 w 598206"/>
                    <a:gd name="connsiteY0" fmla="*/ 47116 h 47116"/>
                    <a:gd name="connsiteX1" fmla="*/ 367469 w 598206"/>
                    <a:gd name="connsiteY1" fmla="*/ 12933 h 47116"/>
                    <a:gd name="connsiteX2" fmla="*/ 598206 w 598206"/>
                    <a:gd name="connsiteY2" fmla="*/ 21478 h 47116"/>
                    <a:gd name="connsiteX0" fmla="*/ 0 w 598206"/>
                    <a:gd name="connsiteY0" fmla="*/ 55308 h 55308"/>
                    <a:gd name="connsiteX1" fmla="*/ 403188 w 598206"/>
                    <a:gd name="connsiteY1" fmla="*/ 4457 h 55308"/>
                    <a:gd name="connsiteX2" fmla="*/ 598206 w 598206"/>
                    <a:gd name="connsiteY2" fmla="*/ 29670 h 55308"/>
                    <a:gd name="connsiteX0" fmla="*/ 0 w 598206"/>
                    <a:gd name="connsiteY0" fmla="*/ 66801 h 66801"/>
                    <a:gd name="connsiteX1" fmla="*/ 403188 w 598206"/>
                    <a:gd name="connsiteY1" fmla="*/ 15950 h 66801"/>
                    <a:gd name="connsiteX2" fmla="*/ 598206 w 598206"/>
                    <a:gd name="connsiteY2" fmla="*/ 41163 h 66801"/>
                    <a:gd name="connsiteX0" fmla="*/ 0 w 598206"/>
                    <a:gd name="connsiteY0" fmla="*/ 66801 h 66894"/>
                    <a:gd name="connsiteX1" fmla="*/ 403188 w 598206"/>
                    <a:gd name="connsiteY1" fmla="*/ 15950 h 66894"/>
                    <a:gd name="connsiteX2" fmla="*/ 598206 w 598206"/>
                    <a:gd name="connsiteY2" fmla="*/ 41163 h 66894"/>
                    <a:gd name="connsiteX0" fmla="*/ 0 w 598206"/>
                    <a:gd name="connsiteY0" fmla="*/ 66801 h 66894"/>
                    <a:gd name="connsiteX1" fmla="*/ 403188 w 598206"/>
                    <a:gd name="connsiteY1" fmla="*/ 15950 h 66894"/>
                    <a:gd name="connsiteX2" fmla="*/ 598206 w 598206"/>
                    <a:gd name="connsiteY2" fmla="*/ 41163 h 66894"/>
                    <a:gd name="connsiteX0" fmla="*/ 0 w 598206"/>
                    <a:gd name="connsiteY0" fmla="*/ 65149 h 65252"/>
                    <a:gd name="connsiteX1" fmla="*/ 410331 w 598206"/>
                    <a:gd name="connsiteY1" fmla="*/ 16680 h 65252"/>
                    <a:gd name="connsiteX2" fmla="*/ 598206 w 598206"/>
                    <a:gd name="connsiteY2" fmla="*/ 39511 h 65252"/>
                  </a:gdLst>
                  <a:ahLst/>
                  <a:cxnLst>
                    <a:cxn ang="0">
                      <a:pos x="connsiteX0" y="connsiteY0"/>
                    </a:cxn>
                    <a:cxn ang="0">
                      <a:pos x="connsiteX1" y="connsiteY1"/>
                    </a:cxn>
                    <a:cxn ang="0">
                      <a:pos x="connsiteX2" y="connsiteY2"/>
                    </a:cxn>
                  </a:cxnLst>
                  <a:rect l="l" t="t" r="r" b="b"/>
                  <a:pathLst>
                    <a:path w="598206" h="65252">
                      <a:moveTo>
                        <a:pt x="0" y="65149"/>
                      </a:moveTo>
                      <a:cubicBezTo>
                        <a:pt x="141028" y="66863"/>
                        <a:pt x="327299" y="47146"/>
                        <a:pt x="410331" y="16680"/>
                      </a:cubicBezTo>
                      <a:cubicBezTo>
                        <a:pt x="493363" y="-13786"/>
                        <a:pt x="532688" y="-369"/>
                        <a:pt x="598206" y="39511"/>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130" name="Group 129"/>
              <p:cNvGrpSpPr/>
              <p:nvPr/>
            </p:nvGrpSpPr>
            <p:grpSpPr>
              <a:xfrm>
                <a:off x="4117092" y="3985278"/>
                <a:ext cx="1666430" cy="307177"/>
                <a:chOff x="4119073" y="3985278"/>
                <a:chExt cx="1666430" cy="307177"/>
              </a:xfrm>
            </p:grpSpPr>
            <p:sp>
              <p:nvSpPr>
                <p:cNvPr id="131" name="Freeform 130"/>
                <p:cNvSpPr/>
                <p:nvPr/>
              </p:nvSpPr>
              <p:spPr bwMode="auto">
                <a:xfrm>
                  <a:off x="4119073" y="3985278"/>
                  <a:ext cx="1590666" cy="307177"/>
                </a:xfrm>
                <a:custGeom>
                  <a:avLst/>
                  <a:gdLst>
                    <a:gd name="connsiteX0" fmla="*/ 0 w 1587252"/>
                    <a:gd name="connsiteY0" fmla="*/ 273465 h 336038"/>
                    <a:gd name="connsiteX1" fmla="*/ 504202 w 1587252"/>
                    <a:gd name="connsiteY1" fmla="*/ 196553 h 336038"/>
                    <a:gd name="connsiteX2" fmla="*/ 931491 w 1587252"/>
                    <a:gd name="connsiteY2" fmla="*/ 333286 h 336038"/>
                    <a:gd name="connsiteX3" fmla="*/ 1529697 w 1587252"/>
                    <a:gd name="connsiteY3" fmla="*/ 264919 h 336038"/>
                    <a:gd name="connsiteX4" fmla="*/ 1580972 w 1587252"/>
                    <a:gd name="connsiteY4" fmla="*/ 0 h 336038"/>
                    <a:gd name="connsiteX0" fmla="*/ 0 w 1590666"/>
                    <a:gd name="connsiteY0" fmla="*/ 244890 h 307177"/>
                    <a:gd name="connsiteX1" fmla="*/ 504202 w 1590666"/>
                    <a:gd name="connsiteY1" fmla="*/ 167978 h 307177"/>
                    <a:gd name="connsiteX2" fmla="*/ 931491 w 1590666"/>
                    <a:gd name="connsiteY2" fmla="*/ 304711 h 307177"/>
                    <a:gd name="connsiteX3" fmla="*/ 1529697 w 1590666"/>
                    <a:gd name="connsiteY3" fmla="*/ 236344 h 307177"/>
                    <a:gd name="connsiteX4" fmla="*/ 1588116 w 1590666"/>
                    <a:gd name="connsiteY4" fmla="*/ 0 h 30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666" h="307177">
                      <a:moveTo>
                        <a:pt x="0" y="244890"/>
                      </a:moveTo>
                      <a:cubicBezTo>
                        <a:pt x="174477" y="201449"/>
                        <a:pt x="348954" y="158008"/>
                        <a:pt x="504202" y="167978"/>
                      </a:cubicBezTo>
                      <a:cubicBezTo>
                        <a:pt x="659450" y="177948"/>
                        <a:pt x="760575" y="293317"/>
                        <a:pt x="931491" y="304711"/>
                      </a:cubicBezTo>
                      <a:cubicBezTo>
                        <a:pt x="1102407" y="316105"/>
                        <a:pt x="1420260" y="287129"/>
                        <a:pt x="1529697" y="236344"/>
                      </a:cubicBezTo>
                      <a:cubicBezTo>
                        <a:pt x="1639134" y="185559"/>
                        <a:pt x="1562479" y="12819"/>
                        <a:pt x="1588116" y="0"/>
                      </a:cubicBezTo>
                    </a:path>
                  </a:pathLst>
                </a:custGeom>
                <a:noFill/>
                <a:ln w="19050" cap="flat" cmpd="sng" algn="ctr">
                  <a:solidFill>
                    <a:srgbClr val="5B9BD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32" name="Freeform 131"/>
                <p:cNvSpPr/>
                <p:nvPr/>
              </p:nvSpPr>
              <p:spPr bwMode="auto">
                <a:xfrm>
                  <a:off x="5187297" y="4224840"/>
                  <a:ext cx="598206" cy="65252"/>
                </a:xfrm>
                <a:custGeom>
                  <a:avLst/>
                  <a:gdLst>
                    <a:gd name="connsiteX0" fmla="*/ 0 w 598206"/>
                    <a:gd name="connsiteY0" fmla="*/ 47116 h 47116"/>
                    <a:gd name="connsiteX1" fmla="*/ 367469 w 598206"/>
                    <a:gd name="connsiteY1" fmla="*/ 12933 h 47116"/>
                    <a:gd name="connsiteX2" fmla="*/ 598206 w 598206"/>
                    <a:gd name="connsiteY2" fmla="*/ 21478 h 47116"/>
                    <a:gd name="connsiteX0" fmla="*/ 0 w 598206"/>
                    <a:gd name="connsiteY0" fmla="*/ 55308 h 55308"/>
                    <a:gd name="connsiteX1" fmla="*/ 403188 w 598206"/>
                    <a:gd name="connsiteY1" fmla="*/ 4457 h 55308"/>
                    <a:gd name="connsiteX2" fmla="*/ 598206 w 598206"/>
                    <a:gd name="connsiteY2" fmla="*/ 29670 h 55308"/>
                    <a:gd name="connsiteX0" fmla="*/ 0 w 598206"/>
                    <a:gd name="connsiteY0" fmla="*/ 66801 h 66801"/>
                    <a:gd name="connsiteX1" fmla="*/ 403188 w 598206"/>
                    <a:gd name="connsiteY1" fmla="*/ 15950 h 66801"/>
                    <a:gd name="connsiteX2" fmla="*/ 598206 w 598206"/>
                    <a:gd name="connsiteY2" fmla="*/ 41163 h 66801"/>
                    <a:gd name="connsiteX0" fmla="*/ 0 w 598206"/>
                    <a:gd name="connsiteY0" fmla="*/ 66801 h 66894"/>
                    <a:gd name="connsiteX1" fmla="*/ 403188 w 598206"/>
                    <a:gd name="connsiteY1" fmla="*/ 15950 h 66894"/>
                    <a:gd name="connsiteX2" fmla="*/ 598206 w 598206"/>
                    <a:gd name="connsiteY2" fmla="*/ 41163 h 66894"/>
                    <a:gd name="connsiteX0" fmla="*/ 0 w 598206"/>
                    <a:gd name="connsiteY0" fmla="*/ 66801 h 66894"/>
                    <a:gd name="connsiteX1" fmla="*/ 403188 w 598206"/>
                    <a:gd name="connsiteY1" fmla="*/ 15950 h 66894"/>
                    <a:gd name="connsiteX2" fmla="*/ 598206 w 598206"/>
                    <a:gd name="connsiteY2" fmla="*/ 41163 h 66894"/>
                    <a:gd name="connsiteX0" fmla="*/ 0 w 598206"/>
                    <a:gd name="connsiteY0" fmla="*/ 65149 h 65252"/>
                    <a:gd name="connsiteX1" fmla="*/ 410331 w 598206"/>
                    <a:gd name="connsiteY1" fmla="*/ 16680 h 65252"/>
                    <a:gd name="connsiteX2" fmla="*/ 598206 w 598206"/>
                    <a:gd name="connsiteY2" fmla="*/ 39511 h 65252"/>
                  </a:gdLst>
                  <a:ahLst/>
                  <a:cxnLst>
                    <a:cxn ang="0">
                      <a:pos x="connsiteX0" y="connsiteY0"/>
                    </a:cxn>
                    <a:cxn ang="0">
                      <a:pos x="connsiteX1" y="connsiteY1"/>
                    </a:cxn>
                    <a:cxn ang="0">
                      <a:pos x="connsiteX2" y="connsiteY2"/>
                    </a:cxn>
                  </a:cxnLst>
                  <a:rect l="l" t="t" r="r" b="b"/>
                  <a:pathLst>
                    <a:path w="598206" h="65252">
                      <a:moveTo>
                        <a:pt x="0" y="65149"/>
                      </a:moveTo>
                      <a:cubicBezTo>
                        <a:pt x="141028" y="66863"/>
                        <a:pt x="327299" y="47146"/>
                        <a:pt x="410331" y="16680"/>
                      </a:cubicBezTo>
                      <a:cubicBezTo>
                        <a:pt x="493363" y="-13786"/>
                        <a:pt x="532688" y="-369"/>
                        <a:pt x="598206" y="39511"/>
                      </a:cubicBezTo>
                    </a:path>
                  </a:pathLst>
                </a:custGeom>
                <a:noFill/>
                <a:ln w="19050" cap="flat" cmpd="sng" algn="ctr">
                  <a:solidFill>
                    <a:srgbClr val="5B9BD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grpSp>
          <p:nvGrpSpPr>
            <p:cNvPr id="123" name="Group 122"/>
            <p:cNvGrpSpPr/>
            <p:nvPr/>
          </p:nvGrpSpPr>
          <p:grpSpPr>
            <a:xfrm>
              <a:off x="3835628" y="3604262"/>
              <a:ext cx="2116108" cy="1100199"/>
              <a:chOff x="3835628" y="3604262"/>
              <a:chExt cx="2116108" cy="1100199"/>
            </a:xfrm>
          </p:grpSpPr>
          <p:sp>
            <p:nvSpPr>
              <p:cNvPr id="127" name="Freeform 126"/>
              <p:cNvSpPr/>
              <p:nvPr/>
            </p:nvSpPr>
            <p:spPr bwMode="auto">
              <a:xfrm>
                <a:off x="3835628" y="3604262"/>
                <a:ext cx="2116108" cy="1100199"/>
              </a:xfrm>
              <a:custGeom>
                <a:avLst/>
                <a:gdLst>
                  <a:gd name="connsiteX0" fmla="*/ 645 w 2090281"/>
                  <a:gd name="connsiteY0" fmla="*/ 0 h 1074719"/>
                  <a:gd name="connsiteX1" fmla="*/ 160665 w 2090281"/>
                  <a:gd name="connsiteY1" fmla="*/ 205740 h 1074719"/>
                  <a:gd name="connsiteX2" fmla="*/ 815985 w 2090281"/>
                  <a:gd name="connsiteY2" fmla="*/ 91440 h 1074719"/>
                  <a:gd name="connsiteX3" fmla="*/ 1425585 w 2090281"/>
                  <a:gd name="connsiteY3" fmla="*/ 289560 h 1074719"/>
                  <a:gd name="connsiteX4" fmla="*/ 1936125 w 2090281"/>
                  <a:gd name="connsiteY4" fmla="*/ 160020 h 1074719"/>
                  <a:gd name="connsiteX5" fmla="*/ 2088525 w 2090281"/>
                  <a:gd name="connsiteY5" fmla="*/ 7620 h 1074719"/>
                  <a:gd name="connsiteX6" fmla="*/ 2019945 w 2090281"/>
                  <a:gd name="connsiteY6" fmla="*/ 114300 h 1074719"/>
                  <a:gd name="connsiteX7" fmla="*/ 2035185 w 2090281"/>
                  <a:gd name="connsiteY7" fmla="*/ 342900 h 1074719"/>
                  <a:gd name="connsiteX8" fmla="*/ 2012325 w 2090281"/>
                  <a:gd name="connsiteY8" fmla="*/ 388620 h 1074719"/>
                  <a:gd name="connsiteX9" fmla="*/ 2050425 w 2090281"/>
                  <a:gd name="connsiteY9" fmla="*/ 541020 h 1074719"/>
                  <a:gd name="connsiteX10" fmla="*/ 2073285 w 2090281"/>
                  <a:gd name="connsiteY10" fmla="*/ 769620 h 1074719"/>
                  <a:gd name="connsiteX11" fmla="*/ 2004705 w 2090281"/>
                  <a:gd name="connsiteY11" fmla="*/ 868680 h 1074719"/>
                  <a:gd name="connsiteX12" fmla="*/ 1981845 w 2090281"/>
                  <a:gd name="connsiteY12" fmla="*/ 960120 h 1074719"/>
                  <a:gd name="connsiteX13" fmla="*/ 2058045 w 2090281"/>
                  <a:gd name="connsiteY13" fmla="*/ 1059180 h 1074719"/>
                  <a:gd name="connsiteX14" fmla="*/ 1974225 w 2090281"/>
                  <a:gd name="connsiteY14" fmla="*/ 975360 h 1074719"/>
                  <a:gd name="connsiteX15" fmla="*/ 1555125 w 2090281"/>
                  <a:gd name="connsiteY15" fmla="*/ 952500 h 1074719"/>
                  <a:gd name="connsiteX16" fmla="*/ 854085 w 2090281"/>
                  <a:gd name="connsiteY16" fmla="*/ 975360 h 1074719"/>
                  <a:gd name="connsiteX17" fmla="*/ 313065 w 2090281"/>
                  <a:gd name="connsiteY17" fmla="*/ 975360 h 1074719"/>
                  <a:gd name="connsiteX18" fmla="*/ 107325 w 2090281"/>
                  <a:gd name="connsiteY18" fmla="*/ 982980 h 1074719"/>
                  <a:gd name="connsiteX19" fmla="*/ 645 w 2090281"/>
                  <a:gd name="connsiteY19" fmla="*/ 1074420 h 1074719"/>
                  <a:gd name="connsiteX20" fmla="*/ 61605 w 2090281"/>
                  <a:gd name="connsiteY20" fmla="*/ 1005840 h 1074719"/>
                  <a:gd name="connsiteX21" fmla="*/ 38745 w 2090281"/>
                  <a:gd name="connsiteY21" fmla="*/ 838200 h 1074719"/>
                  <a:gd name="connsiteX22" fmla="*/ 15885 w 2090281"/>
                  <a:gd name="connsiteY22" fmla="*/ 670560 h 1074719"/>
                  <a:gd name="connsiteX23" fmla="*/ 46365 w 2090281"/>
                  <a:gd name="connsiteY23" fmla="*/ 434340 h 1074719"/>
                  <a:gd name="connsiteX24" fmla="*/ 145425 w 2090281"/>
                  <a:gd name="connsiteY24" fmla="*/ 289560 h 1074719"/>
                  <a:gd name="connsiteX25" fmla="*/ 145425 w 2090281"/>
                  <a:gd name="connsiteY25" fmla="*/ 213360 h 1074719"/>
                  <a:gd name="connsiteX26" fmla="*/ 92085 w 2090281"/>
                  <a:gd name="connsiteY26" fmla="*/ 190500 h 1074719"/>
                  <a:gd name="connsiteX0" fmla="*/ 645 w 2090281"/>
                  <a:gd name="connsiteY0" fmla="*/ 0 h 1074719"/>
                  <a:gd name="connsiteX1" fmla="*/ 160665 w 2090281"/>
                  <a:gd name="connsiteY1" fmla="*/ 205740 h 1074719"/>
                  <a:gd name="connsiteX2" fmla="*/ 815985 w 2090281"/>
                  <a:gd name="connsiteY2" fmla="*/ 91440 h 1074719"/>
                  <a:gd name="connsiteX3" fmla="*/ 1425585 w 2090281"/>
                  <a:gd name="connsiteY3" fmla="*/ 289560 h 1074719"/>
                  <a:gd name="connsiteX4" fmla="*/ 1936125 w 2090281"/>
                  <a:gd name="connsiteY4" fmla="*/ 160020 h 1074719"/>
                  <a:gd name="connsiteX5" fmla="*/ 2088525 w 2090281"/>
                  <a:gd name="connsiteY5" fmla="*/ 7620 h 1074719"/>
                  <a:gd name="connsiteX6" fmla="*/ 2019945 w 2090281"/>
                  <a:gd name="connsiteY6" fmla="*/ 114300 h 1074719"/>
                  <a:gd name="connsiteX7" fmla="*/ 2035185 w 2090281"/>
                  <a:gd name="connsiteY7" fmla="*/ 342900 h 1074719"/>
                  <a:gd name="connsiteX8" fmla="*/ 2050425 w 2090281"/>
                  <a:gd name="connsiteY8" fmla="*/ 541020 h 1074719"/>
                  <a:gd name="connsiteX9" fmla="*/ 2073285 w 2090281"/>
                  <a:gd name="connsiteY9" fmla="*/ 769620 h 1074719"/>
                  <a:gd name="connsiteX10" fmla="*/ 2004705 w 2090281"/>
                  <a:gd name="connsiteY10" fmla="*/ 868680 h 1074719"/>
                  <a:gd name="connsiteX11" fmla="*/ 1981845 w 2090281"/>
                  <a:gd name="connsiteY11" fmla="*/ 960120 h 1074719"/>
                  <a:gd name="connsiteX12" fmla="*/ 2058045 w 2090281"/>
                  <a:gd name="connsiteY12" fmla="*/ 1059180 h 1074719"/>
                  <a:gd name="connsiteX13" fmla="*/ 1974225 w 2090281"/>
                  <a:gd name="connsiteY13" fmla="*/ 975360 h 1074719"/>
                  <a:gd name="connsiteX14" fmla="*/ 1555125 w 2090281"/>
                  <a:gd name="connsiteY14" fmla="*/ 952500 h 1074719"/>
                  <a:gd name="connsiteX15" fmla="*/ 854085 w 2090281"/>
                  <a:gd name="connsiteY15" fmla="*/ 975360 h 1074719"/>
                  <a:gd name="connsiteX16" fmla="*/ 313065 w 2090281"/>
                  <a:gd name="connsiteY16" fmla="*/ 975360 h 1074719"/>
                  <a:gd name="connsiteX17" fmla="*/ 107325 w 2090281"/>
                  <a:gd name="connsiteY17" fmla="*/ 982980 h 1074719"/>
                  <a:gd name="connsiteX18" fmla="*/ 645 w 2090281"/>
                  <a:gd name="connsiteY18" fmla="*/ 1074420 h 1074719"/>
                  <a:gd name="connsiteX19" fmla="*/ 61605 w 2090281"/>
                  <a:gd name="connsiteY19" fmla="*/ 1005840 h 1074719"/>
                  <a:gd name="connsiteX20" fmla="*/ 38745 w 2090281"/>
                  <a:gd name="connsiteY20" fmla="*/ 838200 h 1074719"/>
                  <a:gd name="connsiteX21" fmla="*/ 15885 w 2090281"/>
                  <a:gd name="connsiteY21" fmla="*/ 670560 h 1074719"/>
                  <a:gd name="connsiteX22" fmla="*/ 46365 w 2090281"/>
                  <a:gd name="connsiteY22" fmla="*/ 434340 h 1074719"/>
                  <a:gd name="connsiteX23" fmla="*/ 145425 w 2090281"/>
                  <a:gd name="connsiteY23" fmla="*/ 289560 h 1074719"/>
                  <a:gd name="connsiteX24" fmla="*/ 145425 w 2090281"/>
                  <a:gd name="connsiteY24" fmla="*/ 213360 h 1074719"/>
                  <a:gd name="connsiteX25" fmla="*/ 92085 w 2090281"/>
                  <a:gd name="connsiteY25" fmla="*/ 190500 h 1074719"/>
                  <a:gd name="connsiteX0" fmla="*/ 645 w 2090281"/>
                  <a:gd name="connsiteY0" fmla="*/ 0 h 1074719"/>
                  <a:gd name="connsiteX1" fmla="*/ 160665 w 2090281"/>
                  <a:gd name="connsiteY1" fmla="*/ 205740 h 1074719"/>
                  <a:gd name="connsiteX2" fmla="*/ 815985 w 2090281"/>
                  <a:gd name="connsiteY2" fmla="*/ 91440 h 1074719"/>
                  <a:gd name="connsiteX3" fmla="*/ 1425585 w 2090281"/>
                  <a:gd name="connsiteY3" fmla="*/ 289560 h 1074719"/>
                  <a:gd name="connsiteX4" fmla="*/ 1936125 w 2090281"/>
                  <a:gd name="connsiteY4" fmla="*/ 160020 h 1074719"/>
                  <a:gd name="connsiteX5" fmla="*/ 2088525 w 2090281"/>
                  <a:gd name="connsiteY5" fmla="*/ 7620 h 1074719"/>
                  <a:gd name="connsiteX6" fmla="*/ 2019945 w 2090281"/>
                  <a:gd name="connsiteY6" fmla="*/ 114300 h 1074719"/>
                  <a:gd name="connsiteX7" fmla="*/ 2035185 w 2090281"/>
                  <a:gd name="connsiteY7" fmla="*/ 342900 h 1074719"/>
                  <a:gd name="connsiteX8" fmla="*/ 2050425 w 2090281"/>
                  <a:gd name="connsiteY8" fmla="*/ 541020 h 1074719"/>
                  <a:gd name="connsiteX9" fmla="*/ 2073285 w 2090281"/>
                  <a:gd name="connsiteY9" fmla="*/ 769620 h 1074719"/>
                  <a:gd name="connsiteX10" fmla="*/ 2004705 w 2090281"/>
                  <a:gd name="connsiteY10" fmla="*/ 868680 h 1074719"/>
                  <a:gd name="connsiteX11" fmla="*/ 1981845 w 2090281"/>
                  <a:gd name="connsiteY11" fmla="*/ 960120 h 1074719"/>
                  <a:gd name="connsiteX12" fmla="*/ 2058045 w 2090281"/>
                  <a:gd name="connsiteY12" fmla="*/ 1059180 h 1074719"/>
                  <a:gd name="connsiteX13" fmla="*/ 1974225 w 2090281"/>
                  <a:gd name="connsiteY13" fmla="*/ 975360 h 1074719"/>
                  <a:gd name="connsiteX14" fmla="*/ 1555125 w 2090281"/>
                  <a:gd name="connsiteY14" fmla="*/ 952500 h 1074719"/>
                  <a:gd name="connsiteX15" fmla="*/ 854085 w 2090281"/>
                  <a:gd name="connsiteY15" fmla="*/ 975360 h 1074719"/>
                  <a:gd name="connsiteX16" fmla="*/ 313065 w 2090281"/>
                  <a:gd name="connsiteY16" fmla="*/ 975360 h 1074719"/>
                  <a:gd name="connsiteX17" fmla="*/ 107325 w 2090281"/>
                  <a:gd name="connsiteY17" fmla="*/ 982980 h 1074719"/>
                  <a:gd name="connsiteX18" fmla="*/ 645 w 2090281"/>
                  <a:gd name="connsiteY18" fmla="*/ 1074420 h 1074719"/>
                  <a:gd name="connsiteX19" fmla="*/ 61605 w 2090281"/>
                  <a:gd name="connsiteY19" fmla="*/ 1005840 h 1074719"/>
                  <a:gd name="connsiteX20" fmla="*/ 38745 w 2090281"/>
                  <a:gd name="connsiteY20" fmla="*/ 838200 h 1074719"/>
                  <a:gd name="connsiteX21" fmla="*/ 15885 w 2090281"/>
                  <a:gd name="connsiteY21" fmla="*/ 670560 h 1074719"/>
                  <a:gd name="connsiteX22" fmla="*/ 46365 w 2090281"/>
                  <a:gd name="connsiteY22" fmla="*/ 434340 h 1074719"/>
                  <a:gd name="connsiteX23" fmla="*/ 145425 w 2090281"/>
                  <a:gd name="connsiteY23" fmla="*/ 289560 h 1074719"/>
                  <a:gd name="connsiteX24" fmla="*/ 145425 w 2090281"/>
                  <a:gd name="connsiteY24" fmla="*/ 213360 h 1074719"/>
                  <a:gd name="connsiteX25" fmla="*/ 77797 w 2090281"/>
                  <a:gd name="connsiteY25" fmla="*/ 185737 h 1074719"/>
                  <a:gd name="connsiteX0" fmla="*/ 828 w 2090464"/>
                  <a:gd name="connsiteY0" fmla="*/ 0 h 1075148"/>
                  <a:gd name="connsiteX1" fmla="*/ 160848 w 2090464"/>
                  <a:gd name="connsiteY1" fmla="*/ 205740 h 1075148"/>
                  <a:gd name="connsiteX2" fmla="*/ 816168 w 2090464"/>
                  <a:gd name="connsiteY2" fmla="*/ 91440 h 1075148"/>
                  <a:gd name="connsiteX3" fmla="*/ 1425768 w 2090464"/>
                  <a:gd name="connsiteY3" fmla="*/ 289560 h 1075148"/>
                  <a:gd name="connsiteX4" fmla="*/ 1936308 w 2090464"/>
                  <a:gd name="connsiteY4" fmla="*/ 160020 h 1075148"/>
                  <a:gd name="connsiteX5" fmla="*/ 2088708 w 2090464"/>
                  <a:gd name="connsiteY5" fmla="*/ 7620 h 1075148"/>
                  <a:gd name="connsiteX6" fmla="*/ 2020128 w 2090464"/>
                  <a:gd name="connsiteY6" fmla="*/ 114300 h 1075148"/>
                  <a:gd name="connsiteX7" fmla="*/ 2035368 w 2090464"/>
                  <a:gd name="connsiteY7" fmla="*/ 342900 h 1075148"/>
                  <a:gd name="connsiteX8" fmla="*/ 2050608 w 2090464"/>
                  <a:gd name="connsiteY8" fmla="*/ 541020 h 1075148"/>
                  <a:gd name="connsiteX9" fmla="*/ 2073468 w 2090464"/>
                  <a:gd name="connsiteY9" fmla="*/ 769620 h 1075148"/>
                  <a:gd name="connsiteX10" fmla="*/ 2004888 w 2090464"/>
                  <a:gd name="connsiteY10" fmla="*/ 868680 h 1075148"/>
                  <a:gd name="connsiteX11" fmla="*/ 1982028 w 2090464"/>
                  <a:gd name="connsiteY11" fmla="*/ 960120 h 1075148"/>
                  <a:gd name="connsiteX12" fmla="*/ 2058228 w 2090464"/>
                  <a:gd name="connsiteY12" fmla="*/ 1059180 h 1075148"/>
                  <a:gd name="connsiteX13" fmla="*/ 1974408 w 2090464"/>
                  <a:gd name="connsiteY13" fmla="*/ 975360 h 1075148"/>
                  <a:gd name="connsiteX14" fmla="*/ 1555308 w 2090464"/>
                  <a:gd name="connsiteY14" fmla="*/ 952500 h 1075148"/>
                  <a:gd name="connsiteX15" fmla="*/ 854268 w 2090464"/>
                  <a:gd name="connsiteY15" fmla="*/ 975360 h 1075148"/>
                  <a:gd name="connsiteX16" fmla="*/ 313248 w 2090464"/>
                  <a:gd name="connsiteY16" fmla="*/ 975360 h 1075148"/>
                  <a:gd name="connsiteX17" fmla="*/ 107508 w 2090464"/>
                  <a:gd name="connsiteY17" fmla="*/ 982980 h 1075148"/>
                  <a:gd name="connsiteX18" fmla="*/ 828 w 2090464"/>
                  <a:gd name="connsiteY18" fmla="*/ 1074420 h 1075148"/>
                  <a:gd name="connsiteX19" fmla="*/ 57025 w 2090464"/>
                  <a:gd name="connsiteY19" fmla="*/ 1015365 h 1075148"/>
                  <a:gd name="connsiteX20" fmla="*/ 38928 w 2090464"/>
                  <a:gd name="connsiteY20" fmla="*/ 838200 h 1075148"/>
                  <a:gd name="connsiteX21" fmla="*/ 16068 w 2090464"/>
                  <a:gd name="connsiteY21" fmla="*/ 670560 h 1075148"/>
                  <a:gd name="connsiteX22" fmla="*/ 46548 w 2090464"/>
                  <a:gd name="connsiteY22" fmla="*/ 434340 h 1075148"/>
                  <a:gd name="connsiteX23" fmla="*/ 145608 w 2090464"/>
                  <a:gd name="connsiteY23" fmla="*/ 289560 h 1075148"/>
                  <a:gd name="connsiteX24" fmla="*/ 145608 w 2090464"/>
                  <a:gd name="connsiteY24" fmla="*/ 213360 h 1075148"/>
                  <a:gd name="connsiteX25" fmla="*/ 77980 w 2090464"/>
                  <a:gd name="connsiteY25" fmla="*/ 185737 h 1075148"/>
                  <a:gd name="connsiteX0" fmla="*/ 19714 w 2109350"/>
                  <a:gd name="connsiteY0" fmla="*/ 0 h 1084524"/>
                  <a:gd name="connsiteX1" fmla="*/ 179734 w 2109350"/>
                  <a:gd name="connsiteY1" fmla="*/ 205740 h 1084524"/>
                  <a:gd name="connsiteX2" fmla="*/ 835054 w 2109350"/>
                  <a:gd name="connsiteY2" fmla="*/ 91440 h 1084524"/>
                  <a:gd name="connsiteX3" fmla="*/ 1444654 w 2109350"/>
                  <a:gd name="connsiteY3" fmla="*/ 289560 h 1084524"/>
                  <a:gd name="connsiteX4" fmla="*/ 1955194 w 2109350"/>
                  <a:gd name="connsiteY4" fmla="*/ 160020 h 1084524"/>
                  <a:gd name="connsiteX5" fmla="*/ 2107594 w 2109350"/>
                  <a:gd name="connsiteY5" fmla="*/ 7620 h 1084524"/>
                  <a:gd name="connsiteX6" fmla="*/ 2039014 w 2109350"/>
                  <a:gd name="connsiteY6" fmla="*/ 114300 h 1084524"/>
                  <a:gd name="connsiteX7" fmla="*/ 2054254 w 2109350"/>
                  <a:gd name="connsiteY7" fmla="*/ 342900 h 1084524"/>
                  <a:gd name="connsiteX8" fmla="*/ 2069494 w 2109350"/>
                  <a:gd name="connsiteY8" fmla="*/ 541020 h 1084524"/>
                  <a:gd name="connsiteX9" fmla="*/ 2092354 w 2109350"/>
                  <a:gd name="connsiteY9" fmla="*/ 769620 h 1084524"/>
                  <a:gd name="connsiteX10" fmla="*/ 2023774 w 2109350"/>
                  <a:gd name="connsiteY10" fmla="*/ 868680 h 1084524"/>
                  <a:gd name="connsiteX11" fmla="*/ 2000914 w 2109350"/>
                  <a:gd name="connsiteY11" fmla="*/ 960120 h 1084524"/>
                  <a:gd name="connsiteX12" fmla="*/ 2077114 w 2109350"/>
                  <a:gd name="connsiteY12" fmla="*/ 1059180 h 1084524"/>
                  <a:gd name="connsiteX13" fmla="*/ 1993294 w 2109350"/>
                  <a:gd name="connsiteY13" fmla="*/ 975360 h 1084524"/>
                  <a:gd name="connsiteX14" fmla="*/ 1574194 w 2109350"/>
                  <a:gd name="connsiteY14" fmla="*/ 952500 h 1084524"/>
                  <a:gd name="connsiteX15" fmla="*/ 873154 w 2109350"/>
                  <a:gd name="connsiteY15" fmla="*/ 975360 h 1084524"/>
                  <a:gd name="connsiteX16" fmla="*/ 332134 w 2109350"/>
                  <a:gd name="connsiteY16" fmla="*/ 975360 h 1084524"/>
                  <a:gd name="connsiteX17" fmla="*/ 126394 w 2109350"/>
                  <a:gd name="connsiteY17" fmla="*/ 982980 h 1084524"/>
                  <a:gd name="connsiteX18" fmla="*/ 664 w 2109350"/>
                  <a:gd name="connsiteY18" fmla="*/ 1083945 h 1084524"/>
                  <a:gd name="connsiteX19" fmla="*/ 75911 w 2109350"/>
                  <a:gd name="connsiteY19" fmla="*/ 1015365 h 1084524"/>
                  <a:gd name="connsiteX20" fmla="*/ 57814 w 2109350"/>
                  <a:gd name="connsiteY20" fmla="*/ 838200 h 1084524"/>
                  <a:gd name="connsiteX21" fmla="*/ 34954 w 2109350"/>
                  <a:gd name="connsiteY21" fmla="*/ 670560 h 1084524"/>
                  <a:gd name="connsiteX22" fmla="*/ 65434 w 2109350"/>
                  <a:gd name="connsiteY22" fmla="*/ 434340 h 1084524"/>
                  <a:gd name="connsiteX23" fmla="*/ 164494 w 2109350"/>
                  <a:gd name="connsiteY23" fmla="*/ 289560 h 1084524"/>
                  <a:gd name="connsiteX24" fmla="*/ 164494 w 2109350"/>
                  <a:gd name="connsiteY24" fmla="*/ 213360 h 1084524"/>
                  <a:gd name="connsiteX25" fmla="*/ 96866 w 2109350"/>
                  <a:gd name="connsiteY25" fmla="*/ 185737 h 1084524"/>
                  <a:gd name="connsiteX0" fmla="*/ 24800 w 2114436"/>
                  <a:gd name="connsiteY0" fmla="*/ 0 h 1093791"/>
                  <a:gd name="connsiteX1" fmla="*/ 184820 w 2114436"/>
                  <a:gd name="connsiteY1" fmla="*/ 205740 h 1093791"/>
                  <a:gd name="connsiteX2" fmla="*/ 840140 w 2114436"/>
                  <a:gd name="connsiteY2" fmla="*/ 91440 h 1093791"/>
                  <a:gd name="connsiteX3" fmla="*/ 1449740 w 2114436"/>
                  <a:gd name="connsiteY3" fmla="*/ 289560 h 1093791"/>
                  <a:gd name="connsiteX4" fmla="*/ 1960280 w 2114436"/>
                  <a:gd name="connsiteY4" fmla="*/ 160020 h 1093791"/>
                  <a:gd name="connsiteX5" fmla="*/ 2112680 w 2114436"/>
                  <a:gd name="connsiteY5" fmla="*/ 7620 h 1093791"/>
                  <a:gd name="connsiteX6" fmla="*/ 2044100 w 2114436"/>
                  <a:gd name="connsiteY6" fmla="*/ 114300 h 1093791"/>
                  <a:gd name="connsiteX7" fmla="*/ 2059340 w 2114436"/>
                  <a:gd name="connsiteY7" fmla="*/ 342900 h 1093791"/>
                  <a:gd name="connsiteX8" fmla="*/ 2074580 w 2114436"/>
                  <a:gd name="connsiteY8" fmla="*/ 541020 h 1093791"/>
                  <a:gd name="connsiteX9" fmla="*/ 2097440 w 2114436"/>
                  <a:gd name="connsiteY9" fmla="*/ 769620 h 1093791"/>
                  <a:gd name="connsiteX10" fmla="*/ 2028860 w 2114436"/>
                  <a:gd name="connsiteY10" fmla="*/ 868680 h 1093791"/>
                  <a:gd name="connsiteX11" fmla="*/ 2006000 w 2114436"/>
                  <a:gd name="connsiteY11" fmla="*/ 960120 h 1093791"/>
                  <a:gd name="connsiteX12" fmla="*/ 2082200 w 2114436"/>
                  <a:gd name="connsiteY12" fmla="*/ 1059180 h 1093791"/>
                  <a:gd name="connsiteX13" fmla="*/ 1998380 w 2114436"/>
                  <a:gd name="connsiteY13" fmla="*/ 975360 h 1093791"/>
                  <a:gd name="connsiteX14" fmla="*/ 1579280 w 2114436"/>
                  <a:gd name="connsiteY14" fmla="*/ 952500 h 1093791"/>
                  <a:gd name="connsiteX15" fmla="*/ 878240 w 2114436"/>
                  <a:gd name="connsiteY15" fmla="*/ 975360 h 1093791"/>
                  <a:gd name="connsiteX16" fmla="*/ 337220 w 2114436"/>
                  <a:gd name="connsiteY16" fmla="*/ 975360 h 1093791"/>
                  <a:gd name="connsiteX17" fmla="*/ 131480 w 2114436"/>
                  <a:gd name="connsiteY17" fmla="*/ 982980 h 1093791"/>
                  <a:gd name="connsiteX18" fmla="*/ 5750 w 2114436"/>
                  <a:gd name="connsiteY18" fmla="*/ 1083945 h 1093791"/>
                  <a:gd name="connsiteX19" fmla="*/ 80997 w 2114436"/>
                  <a:gd name="connsiteY19" fmla="*/ 1015365 h 1093791"/>
                  <a:gd name="connsiteX20" fmla="*/ 62900 w 2114436"/>
                  <a:gd name="connsiteY20" fmla="*/ 838200 h 1093791"/>
                  <a:gd name="connsiteX21" fmla="*/ 40040 w 2114436"/>
                  <a:gd name="connsiteY21" fmla="*/ 670560 h 1093791"/>
                  <a:gd name="connsiteX22" fmla="*/ 70520 w 2114436"/>
                  <a:gd name="connsiteY22" fmla="*/ 434340 h 1093791"/>
                  <a:gd name="connsiteX23" fmla="*/ 169580 w 2114436"/>
                  <a:gd name="connsiteY23" fmla="*/ 289560 h 1093791"/>
                  <a:gd name="connsiteX24" fmla="*/ 169580 w 2114436"/>
                  <a:gd name="connsiteY24" fmla="*/ 213360 h 1093791"/>
                  <a:gd name="connsiteX25" fmla="*/ 101952 w 2114436"/>
                  <a:gd name="connsiteY25" fmla="*/ 185737 h 1093791"/>
                  <a:gd name="connsiteX0" fmla="*/ 27051 w 2116687"/>
                  <a:gd name="connsiteY0" fmla="*/ 0 h 1085617"/>
                  <a:gd name="connsiteX1" fmla="*/ 187071 w 2116687"/>
                  <a:gd name="connsiteY1" fmla="*/ 205740 h 1085617"/>
                  <a:gd name="connsiteX2" fmla="*/ 842391 w 2116687"/>
                  <a:gd name="connsiteY2" fmla="*/ 91440 h 1085617"/>
                  <a:gd name="connsiteX3" fmla="*/ 1451991 w 2116687"/>
                  <a:gd name="connsiteY3" fmla="*/ 289560 h 1085617"/>
                  <a:gd name="connsiteX4" fmla="*/ 1962531 w 2116687"/>
                  <a:gd name="connsiteY4" fmla="*/ 160020 h 1085617"/>
                  <a:gd name="connsiteX5" fmla="*/ 2114931 w 2116687"/>
                  <a:gd name="connsiteY5" fmla="*/ 7620 h 1085617"/>
                  <a:gd name="connsiteX6" fmla="*/ 2046351 w 2116687"/>
                  <a:gd name="connsiteY6" fmla="*/ 114300 h 1085617"/>
                  <a:gd name="connsiteX7" fmla="*/ 2061591 w 2116687"/>
                  <a:gd name="connsiteY7" fmla="*/ 342900 h 1085617"/>
                  <a:gd name="connsiteX8" fmla="*/ 2076831 w 2116687"/>
                  <a:gd name="connsiteY8" fmla="*/ 541020 h 1085617"/>
                  <a:gd name="connsiteX9" fmla="*/ 2099691 w 2116687"/>
                  <a:gd name="connsiteY9" fmla="*/ 769620 h 1085617"/>
                  <a:gd name="connsiteX10" fmla="*/ 2031111 w 2116687"/>
                  <a:gd name="connsiteY10" fmla="*/ 868680 h 1085617"/>
                  <a:gd name="connsiteX11" fmla="*/ 2008251 w 2116687"/>
                  <a:gd name="connsiteY11" fmla="*/ 960120 h 1085617"/>
                  <a:gd name="connsiteX12" fmla="*/ 2084451 w 2116687"/>
                  <a:gd name="connsiteY12" fmla="*/ 1059180 h 1085617"/>
                  <a:gd name="connsiteX13" fmla="*/ 2000631 w 2116687"/>
                  <a:gd name="connsiteY13" fmla="*/ 975360 h 1085617"/>
                  <a:gd name="connsiteX14" fmla="*/ 1581531 w 2116687"/>
                  <a:gd name="connsiteY14" fmla="*/ 952500 h 1085617"/>
                  <a:gd name="connsiteX15" fmla="*/ 880491 w 2116687"/>
                  <a:gd name="connsiteY15" fmla="*/ 975360 h 1085617"/>
                  <a:gd name="connsiteX16" fmla="*/ 339471 w 2116687"/>
                  <a:gd name="connsiteY16" fmla="*/ 975360 h 1085617"/>
                  <a:gd name="connsiteX17" fmla="*/ 133731 w 2116687"/>
                  <a:gd name="connsiteY17" fmla="*/ 982980 h 1085617"/>
                  <a:gd name="connsiteX18" fmla="*/ 8001 w 2116687"/>
                  <a:gd name="connsiteY18" fmla="*/ 1083945 h 1085617"/>
                  <a:gd name="connsiteX19" fmla="*/ 83248 w 2116687"/>
                  <a:gd name="connsiteY19" fmla="*/ 1015365 h 1085617"/>
                  <a:gd name="connsiteX20" fmla="*/ 65151 w 2116687"/>
                  <a:gd name="connsiteY20" fmla="*/ 838200 h 1085617"/>
                  <a:gd name="connsiteX21" fmla="*/ 42291 w 2116687"/>
                  <a:gd name="connsiteY21" fmla="*/ 670560 h 1085617"/>
                  <a:gd name="connsiteX22" fmla="*/ 72771 w 2116687"/>
                  <a:gd name="connsiteY22" fmla="*/ 434340 h 1085617"/>
                  <a:gd name="connsiteX23" fmla="*/ 171831 w 2116687"/>
                  <a:gd name="connsiteY23" fmla="*/ 289560 h 1085617"/>
                  <a:gd name="connsiteX24" fmla="*/ 171831 w 2116687"/>
                  <a:gd name="connsiteY24" fmla="*/ 213360 h 1085617"/>
                  <a:gd name="connsiteX25" fmla="*/ 104203 w 2116687"/>
                  <a:gd name="connsiteY25" fmla="*/ 185737 h 1085617"/>
                  <a:gd name="connsiteX0" fmla="*/ 27339 w 2116975"/>
                  <a:gd name="connsiteY0" fmla="*/ 0 h 1085541"/>
                  <a:gd name="connsiteX1" fmla="*/ 187359 w 2116975"/>
                  <a:gd name="connsiteY1" fmla="*/ 205740 h 1085541"/>
                  <a:gd name="connsiteX2" fmla="*/ 842679 w 2116975"/>
                  <a:gd name="connsiteY2" fmla="*/ 91440 h 1085541"/>
                  <a:gd name="connsiteX3" fmla="*/ 1452279 w 2116975"/>
                  <a:gd name="connsiteY3" fmla="*/ 289560 h 1085541"/>
                  <a:gd name="connsiteX4" fmla="*/ 1962819 w 2116975"/>
                  <a:gd name="connsiteY4" fmla="*/ 160020 h 1085541"/>
                  <a:gd name="connsiteX5" fmla="*/ 2115219 w 2116975"/>
                  <a:gd name="connsiteY5" fmla="*/ 7620 h 1085541"/>
                  <a:gd name="connsiteX6" fmla="*/ 2046639 w 2116975"/>
                  <a:gd name="connsiteY6" fmla="*/ 114300 h 1085541"/>
                  <a:gd name="connsiteX7" fmla="*/ 2061879 w 2116975"/>
                  <a:gd name="connsiteY7" fmla="*/ 342900 h 1085541"/>
                  <a:gd name="connsiteX8" fmla="*/ 2077119 w 2116975"/>
                  <a:gd name="connsiteY8" fmla="*/ 541020 h 1085541"/>
                  <a:gd name="connsiteX9" fmla="*/ 2099979 w 2116975"/>
                  <a:gd name="connsiteY9" fmla="*/ 769620 h 1085541"/>
                  <a:gd name="connsiteX10" fmla="*/ 2031399 w 2116975"/>
                  <a:gd name="connsiteY10" fmla="*/ 868680 h 1085541"/>
                  <a:gd name="connsiteX11" fmla="*/ 2008539 w 2116975"/>
                  <a:gd name="connsiteY11" fmla="*/ 960120 h 1085541"/>
                  <a:gd name="connsiteX12" fmla="*/ 2084739 w 2116975"/>
                  <a:gd name="connsiteY12" fmla="*/ 1059180 h 1085541"/>
                  <a:gd name="connsiteX13" fmla="*/ 2000919 w 2116975"/>
                  <a:gd name="connsiteY13" fmla="*/ 975360 h 1085541"/>
                  <a:gd name="connsiteX14" fmla="*/ 1581819 w 2116975"/>
                  <a:gd name="connsiteY14" fmla="*/ 952500 h 1085541"/>
                  <a:gd name="connsiteX15" fmla="*/ 880779 w 2116975"/>
                  <a:gd name="connsiteY15" fmla="*/ 975360 h 1085541"/>
                  <a:gd name="connsiteX16" fmla="*/ 339759 w 2116975"/>
                  <a:gd name="connsiteY16" fmla="*/ 975360 h 1085541"/>
                  <a:gd name="connsiteX17" fmla="*/ 134019 w 2116975"/>
                  <a:gd name="connsiteY17" fmla="*/ 982980 h 1085541"/>
                  <a:gd name="connsiteX18" fmla="*/ 8289 w 2116975"/>
                  <a:gd name="connsiteY18" fmla="*/ 1083945 h 1085541"/>
                  <a:gd name="connsiteX19" fmla="*/ 83536 w 2116975"/>
                  <a:gd name="connsiteY19" fmla="*/ 1015365 h 1085541"/>
                  <a:gd name="connsiteX20" fmla="*/ 65439 w 2116975"/>
                  <a:gd name="connsiteY20" fmla="*/ 838200 h 1085541"/>
                  <a:gd name="connsiteX21" fmla="*/ 42579 w 2116975"/>
                  <a:gd name="connsiteY21" fmla="*/ 670560 h 1085541"/>
                  <a:gd name="connsiteX22" fmla="*/ 73059 w 2116975"/>
                  <a:gd name="connsiteY22" fmla="*/ 434340 h 1085541"/>
                  <a:gd name="connsiteX23" fmla="*/ 172119 w 2116975"/>
                  <a:gd name="connsiteY23" fmla="*/ 289560 h 1085541"/>
                  <a:gd name="connsiteX24" fmla="*/ 172119 w 2116975"/>
                  <a:gd name="connsiteY24" fmla="*/ 213360 h 1085541"/>
                  <a:gd name="connsiteX25" fmla="*/ 104491 w 2116975"/>
                  <a:gd name="connsiteY25" fmla="*/ 185737 h 1085541"/>
                  <a:gd name="connsiteX0" fmla="*/ 28144 w 2117780"/>
                  <a:gd name="connsiteY0" fmla="*/ 0 h 1087620"/>
                  <a:gd name="connsiteX1" fmla="*/ 188164 w 2117780"/>
                  <a:gd name="connsiteY1" fmla="*/ 205740 h 1087620"/>
                  <a:gd name="connsiteX2" fmla="*/ 843484 w 2117780"/>
                  <a:gd name="connsiteY2" fmla="*/ 91440 h 1087620"/>
                  <a:gd name="connsiteX3" fmla="*/ 1453084 w 2117780"/>
                  <a:gd name="connsiteY3" fmla="*/ 289560 h 1087620"/>
                  <a:gd name="connsiteX4" fmla="*/ 1963624 w 2117780"/>
                  <a:gd name="connsiteY4" fmla="*/ 160020 h 1087620"/>
                  <a:gd name="connsiteX5" fmla="*/ 2116024 w 2117780"/>
                  <a:gd name="connsiteY5" fmla="*/ 7620 h 1087620"/>
                  <a:gd name="connsiteX6" fmla="*/ 2047444 w 2117780"/>
                  <a:gd name="connsiteY6" fmla="*/ 114300 h 1087620"/>
                  <a:gd name="connsiteX7" fmla="*/ 2062684 w 2117780"/>
                  <a:gd name="connsiteY7" fmla="*/ 342900 h 1087620"/>
                  <a:gd name="connsiteX8" fmla="*/ 2077924 w 2117780"/>
                  <a:gd name="connsiteY8" fmla="*/ 541020 h 1087620"/>
                  <a:gd name="connsiteX9" fmla="*/ 2100784 w 2117780"/>
                  <a:gd name="connsiteY9" fmla="*/ 769620 h 1087620"/>
                  <a:gd name="connsiteX10" fmla="*/ 2032204 w 2117780"/>
                  <a:gd name="connsiteY10" fmla="*/ 868680 h 1087620"/>
                  <a:gd name="connsiteX11" fmla="*/ 2009344 w 2117780"/>
                  <a:gd name="connsiteY11" fmla="*/ 960120 h 1087620"/>
                  <a:gd name="connsiteX12" fmla="*/ 2085544 w 2117780"/>
                  <a:gd name="connsiteY12" fmla="*/ 1059180 h 1087620"/>
                  <a:gd name="connsiteX13" fmla="*/ 2001724 w 2117780"/>
                  <a:gd name="connsiteY13" fmla="*/ 975360 h 1087620"/>
                  <a:gd name="connsiteX14" fmla="*/ 1582624 w 2117780"/>
                  <a:gd name="connsiteY14" fmla="*/ 952500 h 1087620"/>
                  <a:gd name="connsiteX15" fmla="*/ 881584 w 2117780"/>
                  <a:gd name="connsiteY15" fmla="*/ 975360 h 1087620"/>
                  <a:gd name="connsiteX16" fmla="*/ 340564 w 2117780"/>
                  <a:gd name="connsiteY16" fmla="*/ 975360 h 1087620"/>
                  <a:gd name="connsiteX17" fmla="*/ 134824 w 2117780"/>
                  <a:gd name="connsiteY17" fmla="*/ 982980 h 1087620"/>
                  <a:gd name="connsiteX18" fmla="*/ 9094 w 2117780"/>
                  <a:gd name="connsiteY18" fmla="*/ 1083945 h 1087620"/>
                  <a:gd name="connsiteX19" fmla="*/ 84341 w 2117780"/>
                  <a:gd name="connsiteY19" fmla="*/ 1015365 h 1087620"/>
                  <a:gd name="connsiteX20" fmla="*/ 66244 w 2117780"/>
                  <a:gd name="connsiteY20" fmla="*/ 838200 h 1087620"/>
                  <a:gd name="connsiteX21" fmla="*/ 43384 w 2117780"/>
                  <a:gd name="connsiteY21" fmla="*/ 670560 h 1087620"/>
                  <a:gd name="connsiteX22" fmla="*/ 73864 w 2117780"/>
                  <a:gd name="connsiteY22" fmla="*/ 434340 h 1087620"/>
                  <a:gd name="connsiteX23" fmla="*/ 172924 w 2117780"/>
                  <a:gd name="connsiteY23" fmla="*/ 289560 h 1087620"/>
                  <a:gd name="connsiteX24" fmla="*/ 172924 w 2117780"/>
                  <a:gd name="connsiteY24" fmla="*/ 213360 h 1087620"/>
                  <a:gd name="connsiteX25" fmla="*/ 105296 w 2117780"/>
                  <a:gd name="connsiteY25" fmla="*/ 185737 h 1087620"/>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89359 w 2101843"/>
                  <a:gd name="connsiteY25" fmla="*/ 185737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70309 w 2101843"/>
                  <a:gd name="connsiteY25" fmla="*/ 157162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70309 w 2101843"/>
                  <a:gd name="connsiteY25" fmla="*/ 157162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65547 w 2101843"/>
                  <a:gd name="connsiteY25" fmla="*/ 147637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86276 w 2101843"/>
                  <a:gd name="connsiteY12" fmla="*/ 1071087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1843"/>
                  <a:gd name="connsiteY0" fmla="*/ 0 h 1092567"/>
                  <a:gd name="connsiteX1" fmla="*/ 172227 w 2101843"/>
                  <a:gd name="connsiteY1" fmla="*/ 205740 h 1092567"/>
                  <a:gd name="connsiteX2" fmla="*/ 827547 w 2101843"/>
                  <a:gd name="connsiteY2" fmla="*/ 91440 h 1092567"/>
                  <a:gd name="connsiteX3" fmla="*/ 1437147 w 2101843"/>
                  <a:gd name="connsiteY3" fmla="*/ 289560 h 1092567"/>
                  <a:gd name="connsiteX4" fmla="*/ 1947687 w 2101843"/>
                  <a:gd name="connsiteY4" fmla="*/ 160020 h 1092567"/>
                  <a:gd name="connsiteX5" fmla="*/ 2100087 w 2101843"/>
                  <a:gd name="connsiteY5" fmla="*/ 7620 h 1092567"/>
                  <a:gd name="connsiteX6" fmla="*/ 2031507 w 2101843"/>
                  <a:gd name="connsiteY6" fmla="*/ 114300 h 1092567"/>
                  <a:gd name="connsiteX7" fmla="*/ 2046747 w 2101843"/>
                  <a:gd name="connsiteY7" fmla="*/ 342900 h 1092567"/>
                  <a:gd name="connsiteX8" fmla="*/ 2061987 w 2101843"/>
                  <a:gd name="connsiteY8" fmla="*/ 541020 h 1092567"/>
                  <a:gd name="connsiteX9" fmla="*/ 2084847 w 2101843"/>
                  <a:gd name="connsiteY9" fmla="*/ 769620 h 1092567"/>
                  <a:gd name="connsiteX10" fmla="*/ 2016267 w 2101843"/>
                  <a:gd name="connsiteY10" fmla="*/ 868680 h 1092567"/>
                  <a:gd name="connsiteX11" fmla="*/ 1993407 w 2101843"/>
                  <a:gd name="connsiteY11" fmla="*/ 960120 h 1092567"/>
                  <a:gd name="connsiteX12" fmla="*/ 2007695 w 2101843"/>
                  <a:gd name="connsiteY12" fmla="*/ 1092518 h 1092567"/>
                  <a:gd name="connsiteX13" fmla="*/ 1985787 w 2101843"/>
                  <a:gd name="connsiteY13" fmla="*/ 975360 h 1092567"/>
                  <a:gd name="connsiteX14" fmla="*/ 1566687 w 2101843"/>
                  <a:gd name="connsiteY14" fmla="*/ 952500 h 1092567"/>
                  <a:gd name="connsiteX15" fmla="*/ 865647 w 2101843"/>
                  <a:gd name="connsiteY15" fmla="*/ 975360 h 1092567"/>
                  <a:gd name="connsiteX16" fmla="*/ 324627 w 2101843"/>
                  <a:gd name="connsiteY16" fmla="*/ 975360 h 1092567"/>
                  <a:gd name="connsiteX17" fmla="*/ 118887 w 2101843"/>
                  <a:gd name="connsiteY17" fmla="*/ 982980 h 1092567"/>
                  <a:gd name="connsiteX18" fmla="*/ 9826 w 2101843"/>
                  <a:gd name="connsiteY18" fmla="*/ 1083945 h 1092567"/>
                  <a:gd name="connsiteX19" fmla="*/ 68404 w 2101843"/>
                  <a:gd name="connsiteY19" fmla="*/ 1015365 h 1092567"/>
                  <a:gd name="connsiteX20" fmla="*/ 50307 w 2101843"/>
                  <a:gd name="connsiteY20" fmla="*/ 838200 h 1092567"/>
                  <a:gd name="connsiteX21" fmla="*/ 27447 w 2101843"/>
                  <a:gd name="connsiteY21" fmla="*/ 670560 h 1092567"/>
                  <a:gd name="connsiteX22" fmla="*/ 57927 w 2101843"/>
                  <a:gd name="connsiteY22" fmla="*/ 434340 h 1092567"/>
                  <a:gd name="connsiteX23" fmla="*/ 156987 w 2101843"/>
                  <a:gd name="connsiteY23" fmla="*/ 289560 h 1092567"/>
                  <a:gd name="connsiteX24" fmla="*/ 156987 w 2101843"/>
                  <a:gd name="connsiteY24" fmla="*/ 213360 h 1092567"/>
                  <a:gd name="connsiteX25" fmla="*/ 58403 w 2101843"/>
                  <a:gd name="connsiteY25" fmla="*/ 154781 h 1092567"/>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86276 w 2101843"/>
                  <a:gd name="connsiteY12" fmla="*/ 1078231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1843"/>
                  <a:gd name="connsiteY0" fmla="*/ 0 h 1090187"/>
                  <a:gd name="connsiteX1" fmla="*/ 172227 w 2101843"/>
                  <a:gd name="connsiteY1" fmla="*/ 205740 h 1090187"/>
                  <a:gd name="connsiteX2" fmla="*/ 827547 w 2101843"/>
                  <a:gd name="connsiteY2" fmla="*/ 91440 h 1090187"/>
                  <a:gd name="connsiteX3" fmla="*/ 1437147 w 2101843"/>
                  <a:gd name="connsiteY3" fmla="*/ 289560 h 1090187"/>
                  <a:gd name="connsiteX4" fmla="*/ 1947687 w 2101843"/>
                  <a:gd name="connsiteY4" fmla="*/ 160020 h 1090187"/>
                  <a:gd name="connsiteX5" fmla="*/ 2100087 w 2101843"/>
                  <a:gd name="connsiteY5" fmla="*/ 7620 h 1090187"/>
                  <a:gd name="connsiteX6" fmla="*/ 2031507 w 2101843"/>
                  <a:gd name="connsiteY6" fmla="*/ 114300 h 1090187"/>
                  <a:gd name="connsiteX7" fmla="*/ 2046747 w 2101843"/>
                  <a:gd name="connsiteY7" fmla="*/ 342900 h 1090187"/>
                  <a:gd name="connsiteX8" fmla="*/ 2061987 w 2101843"/>
                  <a:gd name="connsiteY8" fmla="*/ 541020 h 1090187"/>
                  <a:gd name="connsiteX9" fmla="*/ 2084847 w 2101843"/>
                  <a:gd name="connsiteY9" fmla="*/ 769620 h 1090187"/>
                  <a:gd name="connsiteX10" fmla="*/ 2016267 w 2101843"/>
                  <a:gd name="connsiteY10" fmla="*/ 868680 h 1090187"/>
                  <a:gd name="connsiteX11" fmla="*/ 1993407 w 2101843"/>
                  <a:gd name="connsiteY11" fmla="*/ 960120 h 1090187"/>
                  <a:gd name="connsiteX12" fmla="*/ 2086276 w 2101843"/>
                  <a:gd name="connsiteY12" fmla="*/ 1090137 h 1090187"/>
                  <a:gd name="connsiteX13" fmla="*/ 1985787 w 2101843"/>
                  <a:gd name="connsiteY13" fmla="*/ 975360 h 1090187"/>
                  <a:gd name="connsiteX14" fmla="*/ 1566687 w 2101843"/>
                  <a:gd name="connsiteY14" fmla="*/ 952500 h 1090187"/>
                  <a:gd name="connsiteX15" fmla="*/ 865647 w 2101843"/>
                  <a:gd name="connsiteY15" fmla="*/ 975360 h 1090187"/>
                  <a:gd name="connsiteX16" fmla="*/ 324627 w 2101843"/>
                  <a:gd name="connsiteY16" fmla="*/ 975360 h 1090187"/>
                  <a:gd name="connsiteX17" fmla="*/ 118887 w 2101843"/>
                  <a:gd name="connsiteY17" fmla="*/ 982980 h 1090187"/>
                  <a:gd name="connsiteX18" fmla="*/ 9826 w 2101843"/>
                  <a:gd name="connsiteY18" fmla="*/ 1083945 h 1090187"/>
                  <a:gd name="connsiteX19" fmla="*/ 68404 w 2101843"/>
                  <a:gd name="connsiteY19" fmla="*/ 1015365 h 1090187"/>
                  <a:gd name="connsiteX20" fmla="*/ 50307 w 2101843"/>
                  <a:gd name="connsiteY20" fmla="*/ 838200 h 1090187"/>
                  <a:gd name="connsiteX21" fmla="*/ 27447 w 2101843"/>
                  <a:gd name="connsiteY21" fmla="*/ 670560 h 1090187"/>
                  <a:gd name="connsiteX22" fmla="*/ 57927 w 2101843"/>
                  <a:gd name="connsiteY22" fmla="*/ 434340 h 1090187"/>
                  <a:gd name="connsiteX23" fmla="*/ 156987 w 2101843"/>
                  <a:gd name="connsiteY23" fmla="*/ 289560 h 1090187"/>
                  <a:gd name="connsiteX24" fmla="*/ 156987 w 2101843"/>
                  <a:gd name="connsiteY24" fmla="*/ 213360 h 1090187"/>
                  <a:gd name="connsiteX25" fmla="*/ 58403 w 2101843"/>
                  <a:gd name="connsiteY25" fmla="*/ 154781 h 1090187"/>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95801 w 2101843"/>
                  <a:gd name="connsiteY12" fmla="*/ 1085375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98182 w 2101843"/>
                  <a:gd name="connsiteY12" fmla="*/ 1080612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8225"/>
                  <a:gd name="connsiteY0" fmla="*/ 0 h 1100199"/>
                  <a:gd name="connsiteX1" fmla="*/ 172227 w 2108225"/>
                  <a:gd name="connsiteY1" fmla="*/ 205740 h 1100199"/>
                  <a:gd name="connsiteX2" fmla="*/ 827547 w 2108225"/>
                  <a:gd name="connsiteY2" fmla="*/ 91440 h 1100199"/>
                  <a:gd name="connsiteX3" fmla="*/ 1437147 w 2108225"/>
                  <a:gd name="connsiteY3" fmla="*/ 289560 h 1100199"/>
                  <a:gd name="connsiteX4" fmla="*/ 1947687 w 2108225"/>
                  <a:gd name="connsiteY4" fmla="*/ 160020 h 1100199"/>
                  <a:gd name="connsiteX5" fmla="*/ 2100087 w 2108225"/>
                  <a:gd name="connsiteY5" fmla="*/ 7620 h 1100199"/>
                  <a:gd name="connsiteX6" fmla="*/ 2031507 w 2108225"/>
                  <a:gd name="connsiteY6" fmla="*/ 114300 h 1100199"/>
                  <a:gd name="connsiteX7" fmla="*/ 2046747 w 2108225"/>
                  <a:gd name="connsiteY7" fmla="*/ 342900 h 1100199"/>
                  <a:gd name="connsiteX8" fmla="*/ 2061987 w 2108225"/>
                  <a:gd name="connsiteY8" fmla="*/ 541020 h 1100199"/>
                  <a:gd name="connsiteX9" fmla="*/ 2084847 w 2108225"/>
                  <a:gd name="connsiteY9" fmla="*/ 769620 h 1100199"/>
                  <a:gd name="connsiteX10" fmla="*/ 2016267 w 2108225"/>
                  <a:gd name="connsiteY10" fmla="*/ 868680 h 1100199"/>
                  <a:gd name="connsiteX11" fmla="*/ 1993407 w 2108225"/>
                  <a:gd name="connsiteY11" fmla="*/ 960120 h 1100199"/>
                  <a:gd name="connsiteX12" fmla="*/ 2098182 w 2108225"/>
                  <a:gd name="connsiteY12" fmla="*/ 1080612 h 1100199"/>
                  <a:gd name="connsiteX13" fmla="*/ 1985787 w 2108225"/>
                  <a:gd name="connsiteY13" fmla="*/ 975360 h 1100199"/>
                  <a:gd name="connsiteX14" fmla="*/ 1566687 w 2108225"/>
                  <a:gd name="connsiteY14" fmla="*/ 952500 h 1100199"/>
                  <a:gd name="connsiteX15" fmla="*/ 865647 w 2108225"/>
                  <a:gd name="connsiteY15" fmla="*/ 975360 h 1100199"/>
                  <a:gd name="connsiteX16" fmla="*/ 324627 w 2108225"/>
                  <a:gd name="connsiteY16" fmla="*/ 975360 h 1100199"/>
                  <a:gd name="connsiteX17" fmla="*/ 118887 w 2108225"/>
                  <a:gd name="connsiteY17" fmla="*/ 982980 h 1100199"/>
                  <a:gd name="connsiteX18" fmla="*/ 9826 w 2108225"/>
                  <a:gd name="connsiteY18" fmla="*/ 1083945 h 1100199"/>
                  <a:gd name="connsiteX19" fmla="*/ 68404 w 2108225"/>
                  <a:gd name="connsiteY19" fmla="*/ 1015365 h 1100199"/>
                  <a:gd name="connsiteX20" fmla="*/ 50307 w 2108225"/>
                  <a:gd name="connsiteY20" fmla="*/ 838200 h 1100199"/>
                  <a:gd name="connsiteX21" fmla="*/ 27447 w 2108225"/>
                  <a:gd name="connsiteY21" fmla="*/ 670560 h 1100199"/>
                  <a:gd name="connsiteX22" fmla="*/ 57927 w 2108225"/>
                  <a:gd name="connsiteY22" fmla="*/ 434340 h 1100199"/>
                  <a:gd name="connsiteX23" fmla="*/ 156987 w 2108225"/>
                  <a:gd name="connsiteY23" fmla="*/ 289560 h 1100199"/>
                  <a:gd name="connsiteX24" fmla="*/ 156987 w 2108225"/>
                  <a:gd name="connsiteY24" fmla="*/ 213360 h 1100199"/>
                  <a:gd name="connsiteX25" fmla="*/ 58403 w 2108225"/>
                  <a:gd name="connsiteY25" fmla="*/ 154781 h 1100199"/>
                  <a:gd name="connsiteX0" fmla="*/ 33916 w 2129934"/>
                  <a:gd name="connsiteY0" fmla="*/ 0 h 1108389"/>
                  <a:gd name="connsiteX1" fmla="*/ 193936 w 2129934"/>
                  <a:gd name="connsiteY1" fmla="*/ 205740 h 1108389"/>
                  <a:gd name="connsiteX2" fmla="*/ 849256 w 2129934"/>
                  <a:gd name="connsiteY2" fmla="*/ 91440 h 1108389"/>
                  <a:gd name="connsiteX3" fmla="*/ 1458856 w 2129934"/>
                  <a:gd name="connsiteY3" fmla="*/ 289560 h 1108389"/>
                  <a:gd name="connsiteX4" fmla="*/ 1969396 w 2129934"/>
                  <a:gd name="connsiteY4" fmla="*/ 160020 h 1108389"/>
                  <a:gd name="connsiteX5" fmla="*/ 2121796 w 2129934"/>
                  <a:gd name="connsiteY5" fmla="*/ 7620 h 1108389"/>
                  <a:gd name="connsiteX6" fmla="*/ 2053216 w 2129934"/>
                  <a:gd name="connsiteY6" fmla="*/ 114300 h 1108389"/>
                  <a:gd name="connsiteX7" fmla="*/ 2068456 w 2129934"/>
                  <a:gd name="connsiteY7" fmla="*/ 342900 h 1108389"/>
                  <a:gd name="connsiteX8" fmla="*/ 2083696 w 2129934"/>
                  <a:gd name="connsiteY8" fmla="*/ 541020 h 1108389"/>
                  <a:gd name="connsiteX9" fmla="*/ 2106556 w 2129934"/>
                  <a:gd name="connsiteY9" fmla="*/ 769620 h 1108389"/>
                  <a:gd name="connsiteX10" fmla="*/ 2037976 w 2129934"/>
                  <a:gd name="connsiteY10" fmla="*/ 868680 h 1108389"/>
                  <a:gd name="connsiteX11" fmla="*/ 2015116 w 2129934"/>
                  <a:gd name="connsiteY11" fmla="*/ 960120 h 1108389"/>
                  <a:gd name="connsiteX12" fmla="*/ 2119891 w 2129934"/>
                  <a:gd name="connsiteY12" fmla="*/ 1080612 h 1108389"/>
                  <a:gd name="connsiteX13" fmla="*/ 2007496 w 2129934"/>
                  <a:gd name="connsiteY13" fmla="*/ 975360 h 1108389"/>
                  <a:gd name="connsiteX14" fmla="*/ 1588396 w 2129934"/>
                  <a:gd name="connsiteY14" fmla="*/ 952500 h 1108389"/>
                  <a:gd name="connsiteX15" fmla="*/ 887356 w 2129934"/>
                  <a:gd name="connsiteY15" fmla="*/ 975360 h 1108389"/>
                  <a:gd name="connsiteX16" fmla="*/ 346336 w 2129934"/>
                  <a:gd name="connsiteY16" fmla="*/ 975360 h 1108389"/>
                  <a:gd name="connsiteX17" fmla="*/ 140596 w 2129934"/>
                  <a:gd name="connsiteY17" fmla="*/ 982980 h 1108389"/>
                  <a:gd name="connsiteX18" fmla="*/ 31535 w 2129934"/>
                  <a:gd name="connsiteY18" fmla="*/ 1083945 h 1108389"/>
                  <a:gd name="connsiteX19" fmla="*/ 90113 w 2129934"/>
                  <a:gd name="connsiteY19" fmla="*/ 1015365 h 1108389"/>
                  <a:gd name="connsiteX20" fmla="*/ 72016 w 2129934"/>
                  <a:gd name="connsiteY20" fmla="*/ 838200 h 1108389"/>
                  <a:gd name="connsiteX21" fmla="*/ 49156 w 2129934"/>
                  <a:gd name="connsiteY21" fmla="*/ 670560 h 1108389"/>
                  <a:gd name="connsiteX22" fmla="*/ 79636 w 2129934"/>
                  <a:gd name="connsiteY22" fmla="*/ 434340 h 1108389"/>
                  <a:gd name="connsiteX23" fmla="*/ 178696 w 2129934"/>
                  <a:gd name="connsiteY23" fmla="*/ 289560 h 1108389"/>
                  <a:gd name="connsiteX24" fmla="*/ 178696 w 2129934"/>
                  <a:gd name="connsiteY24" fmla="*/ 213360 h 1108389"/>
                  <a:gd name="connsiteX25" fmla="*/ 80112 w 2129934"/>
                  <a:gd name="connsiteY25" fmla="*/ 154781 h 1108389"/>
                  <a:gd name="connsiteX0" fmla="*/ 21534 w 2117552"/>
                  <a:gd name="connsiteY0" fmla="*/ 0 h 1100199"/>
                  <a:gd name="connsiteX1" fmla="*/ 181554 w 2117552"/>
                  <a:gd name="connsiteY1" fmla="*/ 205740 h 1100199"/>
                  <a:gd name="connsiteX2" fmla="*/ 836874 w 2117552"/>
                  <a:gd name="connsiteY2" fmla="*/ 91440 h 1100199"/>
                  <a:gd name="connsiteX3" fmla="*/ 1446474 w 2117552"/>
                  <a:gd name="connsiteY3" fmla="*/ 289560 h 1100199"/>
                  <a:gd name="connsiteX4" fmla="*/ 1957014 w 2117552"/>
                  <a:gd name="connsiteY4" fmla="*/ 160020 h 1100199"/>
                  <a:gd name="connsiteX5" fmla="*/ 2109414 w 2117552"/>
                  <a:gd name="connsiteY5" fmla="*/ 7620 h 1100199"/>
                  <a:gd name="connsiteX6" fmla="*/ 2040834 w 2117552"/>
                  <a:gd name="connsiteY6" fmla="*/ 114300 h 1100199"/>
                  <a:gd name="connsiteX7" fmla="*/ 2056074 w 2117552"/>
                  <a:gd name="connsiteY7" fmla="*/ 342900 h 1100199"/>
                  <a:gd name="connsiteX8" fmla="*/ 2071314 w 2117552"/>
                  <a:gd name="connsiteY8" fmla="*/ 541020 h 1100199"/>
                  <a:gd name="connsiteX9" fmla="*/ 2094174 w 2117552"/>
                  <a:gd name="connsiteY9" fmla="*/ 769620 h 1100199"/>
                  <a:gd name="connsiteX10" fmla="*/ 2025594 w 2117552"/>
                  <a:gd name="connsiteY10" fmla="*/ 868680 h 1100199"/>
                  <a:gd name="connsiteX11" fmla="*/ 2002734 w 2117552"/>
                  <a:gd name="connsiteY11" fmla="*/ 960120 h 1100199"/>
                  <a:gd name="connsiteX12" fmla="*/ 2107509 w 2117552"/>
                  <a:gd name="connsiteY12" fmla="*/ 1080612 h 1100199"/>
                  <a:gd name="connsiteX13" fmla="*/ 1995114 w 2117552"/>
                  <a:gd name="connsiteY13" fmla="*/ 975360 h 1100199"/>
                  <a:gd name="connsiteX14" fmla="*/ 1576014 w 2117552"/>
                  <a:gd name="connsiteY14" fmla="*/ 952500 h 1100199"/>
                  <a:gd name="connsiteX15" fmla="*/ 874974 w 2117552"/>
                  <a:gd name="connsiteY15" fmla="*/ 975360 h 1100199"/>
                  <a:gd name="connsiteX16" fmla="*/ 333954 w 2117552"/>
                  <a:gd name="connsiteY16" fmla="*/ 975360 h 1100199"/>
                  <a:gd name="connsiteX17" fmla="*/ 128214 w 2117552"/>
                  <a:gd name="connsiteY17" fmla="*/ 982980 h 1100199"/>
                  <a:gd name="connsiteX18" fmla="*/ 33440 w 2117552"/>
                  <a:gd name="connsiteY18" fmla="*/ 1069657 h 1100199"/>
                  <a:gd name="connsiteX19" fmla="*/ 77731 w 2117552"/>
                  <a:gd name="connsiteY19" fmla="*/ 1015365 h 1100199"/>
                  <a:gd name="connsiteX20" fmla="*/ 59634 w 2117552"/>
                  <a:gd name="connsiteY20" fmla="*/ 838200 h 1100199"/>
                  <a:gd name="connsiteX21" fmla="*/ 36774 w 2117552"/>
                  <a:gd name="connsiteY21" fmla="*/ 670560 h 1100199"/>
                  <a:gd name="connsiteX22" fmla="*/ 67254 w 2117552"/>
                  <a:gd name="connsiteY22" fmla="*/ 434340 h 1100199"/>
                  <a:gd name="connsiteX23" fmla="*/ 166314 w 2117552"/>
                  <a:gd name="connsiteY23" fmla="*/ 289560 h 1100199"/>
                  <a:gd name="connsiteX24" fmla="*/ 166314 w 2117552"/>
                  <a:gd name="connsiteY24" fmla="*/ 213360 h 1100199"/>
                  <a:gd name="connsiteX25" fmla="*/ 67730 w 2117552"/>
                  <a:gd name="connsiteY25" fmla="*/ 154781 h 1100199"/>
                  <a:gd name="connsiteX0" fmla="*/ 310 w 2096328"/>
                  <a:gd name="connsiteY0" fmla="*/ 0 h 1100199"/>
                  <a:gd name="connsiteX1" fmla="*/ 160330 w 2096328"/>
                  <a:gd name="connsiteY1" fmla="*/ 205740 h 1100199"/>
                  <a:gd name="connsiteX2" fmla="*/ 815650 w 2096328"/>
                  <a:gd name="connsiteY2" fmla="*/ 91440 h 1100199"/>
                  <a:gd name="connsiteX3" fmla="*/ 1425250 w 2096328"/>
                  <a:gd name="connsiteY3" fmla="*/ 289560 h 1100199"/>
                  <a:gd name="connsiteX4" fmla="*/ 1935790 w 2096328"/>
                  <a:gd name="connsiteY4" fmla="*/ 160020 h 1100199"/>
                  <a:gd name="connsiteX5" fmla="*/ 2088190 w 2096328"/>
                  <a:gd name="connsiteY5" fmla="*/ 7620 h 1100199"/>
                  <a:gd name="connsiteX6" fmla="*/ 2019610 w 2096328"/>
                  <a:gd name="connsiteY6" fmla="*/ 114300 h 1100199"/>
                  <a:gd name="connsiteX7" fmla="*/ 2034850 w 2096328"/>
                  <a:gd name="connsiteY7" fmla="*/ 342900 h 1100199"/>
                  <a:gd name="connsiteX8" fmla="*/ 2050090 w 2096328"/>
                  <a:gd name="connsiteY8" fmla="*/ 541020 h 1100199"/>
                  <a:gd name="connsiteX9" fmla="*/ 2072950 w 2096328"/>
                  <a:gd name="connsiteY9" fmla="*/ 769620 h 1100199"/>
                  <a:gd name="connsiteX10" fmla="*/ 2004370 w 2096328"/>
                  <a:gd name="connsiteY10" fmla="*/ 868680 h 1100199"/>
                  <a:gd name="connsiteX11" fmla="*/ 1981510 w 2096328"/>
                  <a:gd name="connsiteY11" fmla="*/ 960120 h 1100199"/>
                  <a:gd name="connsiteX12" fmla="*/ 2086285 w 2096328"/>
                  <a:gd name="connsiteY12" fmla="*/ 1080612 h 1100199"/>
                  <a:gd name="connsiteX13" fmla="*/ 1973890 w 2096328"/>
                  <a:gd name="connsiteY13" fmla="*/ 975360 h 1100199"/>
                  <a:gd name="connsiteX14" fmla="*/ 1554790 w 2096328"/>
                  <a:gd name="connsiteY14" fmla="*/ 952500 h 1100199"/>
                  <a:gd name="connsiteX15" fmla="*/ 853750 w 2096328"/>
                  <a:gd name="connsiteY15" fmla="*/ 975360 h 1100199"/>
                  <a:gd name="connsiteX16" fmla="*/ 312730 w 2096328"/>
                  <a:gd name="connsiteY16" fmla="*/ 975360 h 1100199"/>
                  <a:gd name="connsiteX17" fmla="*/ 12216 w 2096328"/>
                  <a:gd name="connsiteY17" fmla="*/ 1069657 h 1100199"/>
                  <a:gd name="connsiteX18" fmla="*/ 56507 w 2096328"/>
                  <a:gd name="connsiteY18" fmla="*/ 1015365 h 1100199"/>
                  <a:gd name="connsiteX19" fmla="*/ 38410 w 2096328"/>
                  <a:gd name="connsiteY19" fmla="*/ 838200 h 1100199"/>
                  <a:gd name="connsiteX20" fmla="*/ 15550 w 2096328"/>
                  <a:gd name="connsiteY20" fmla="*/ 670560 h 1100199"/>
                  <a:gd name="connsiteX21" fmla="*/ 46030 w 2096328"/>
                  <a:gd name="connsiteY21" fmla="*/ 434340 h 1100199"/>
                  <a:gd name="connsiteX22" fmla="*/ 145090 w 2096328"/>
                  <a:gd name="connsiteY22" fmla="*/ 289560 h 1100199"/>
                  <a:gd name="connsiteX23" fmla="*/ 145090 w 2096328"/>
                  <a:gd name="connsiteY23" fmla="*/ 213360 h 1100199"/>
                  <a:gd name="connsiteX24" fmla="*/ 46506 w 2096328"/>
                  <a:gd name="connsiteY24" fmla="*/ 154781 h 1100199"/>
                  <a:gd name="connsiteX0" fmla="*/ 35265 w 2131283"/>
                  <a:gd name="connsiteY0" fmla="*/ 0 h 1108129"/>
                  <a:gd name="connsiteX1" fmla="*/ 195285 w 2131283"/>
                  <a:gd name="connsiteY1" fmla="*/ 205740 h 1108129"/>
                  <a:gd name="connsiteX2" fmla="*/ 850605 w 2131283"/>
                  <a:gd name="connsiteY2" fmla="*/ 91440 h 1108129"/>
                  <a:gd name="connsiteX3" fmla="*/ 1460205 w 2131283"/>
                  <a:gd name="connsiteY3" fmla="*/ 289560 h 1108129"/>
                  <a:gd name="connsiteX4" fmla="*/ 1970745 w 2131283"/>
                  <a:gd name="connsiteY4" fmla="*/ 160020 h 1108129"/>
                  <a:gd name="connsiteX5" fmla="*/ 2123145 w 2131283"/>
                  <a:gd name="connsiteY5" fmla="*/ 7620 h 1108129"/>
                  <a:gd name="connsiteX6" fmla="*/ 2054565 w 2131283"/>
                  <a:gd name="connsiteY6" fmla="*/ 114300 h 1108129"/>
                  <a:gd name="connsiteX7" fmla="*/ 2069805 w 2131283"/>
                  <a:gd name="connsiteY7" fmla="*/ 342900 h 1108129"/>
                  <a:gd name="connsiteX8" fmla="*/ 2085045 w 2131283"/>
                  <a:gd name="connsiteY8" fmla="*/ 541020 h 1108129"/>
                  <a:gd name="connsiteX9" fmla="*/ 2107905 w 2131283"/>
                  <a:gd name="connsiteY9" fmla="*/ 769620 h 1108129"/>
                  <a:gd name="connsiteX10" fmla="*/ 2039325 w 2131283"/>
                  <a:gd name="connsiteY10" fmla="*/ 868680 h 1108129"/>
                  <a:gd name="connsiteX11" fmla="*/ 2016465 w 2131283"/>
                  <a:gd name="connsiteY11" fmla="*/ 960120 h 1108129"/>
                  <a:gd name="connsiteX12" fmla="*/ 2121240 w 2131283"/>
                  <a:gd name="connsiteY12" fmla="*/ 1080612 h 1108129"/>
                  <a:gd name="connsiteX13" fmla="*/ 2008845 w 2131283"/>
                  <a:gd name="connsiteY13" fmla="*/ 975360 h 1108129"/>
                  <a:gd name="connsiteX14" fmla="*/ 1589745 w 2131283"/>
                  <a:gd name="connsiteY14" fmla="*/ 952500 h 1108129"/>
                  <a:gd name="connsiteX15" fmla="*/ 888705 w 2131283"/>
                  <a:gd name="connsiteY15" fmla="*/ 975360 h 1108129"/>
                  <a:gd name="connsiteX16" fmla="*/ 347685 w 2131283"/>
                  <a:gd name="connsiteY16" fmla="*/ 975360 h 1108129"/>
                  <a:gd name="connsiteX17" fmla="*/ 47171 w 2131283"/>
                  <a:gd name="connsiteY17" fmla="*/ 1069657 h 1108129"/>
                  <a:gd name="connsiteX18" fmla="*/ 91462 w 2131283"/>
                  <a:gd name="connsiteY18" fmla="*/ 1015365 h 1108129"/>
                  <a:gd name="connsiteX19" fmla="*/ 73365 w 2131283"/>
                  <a:gd name="connsiteY19" fmla="*/ 838200 h 1108129"/>
                  <a:gd name="connsiteX20" fmla="*/ 50505 w 2131283"/>
                  <a:gd name="connsiteY20" fmla="*/ 670560 h 1108129"/>
                  <a:gd name="connsiteX21" fmla="*/ 80985 w 2131283"/>
                  <a:gd name="connsiteY21" fmla="*/ 434340 h 1108129"/>
                  <a:gd name="connsiteX22" fmla="*/ 180045 w 2131283"/>
                  <a:gd name="connsiteY22" fmla="*/ 289560 h 1108129"/>
                  <a:gd name="connsiteX23" fmla="*/ 180045 w 2131283"/>
                  <a:gd name="connsiteY23" fmla="*/ 213360 h 1108129"/>
                  <a:gd name="connsiteX24" fmla="*/ 81461 w 2131283"/>
                  <a:gd name="connsiteY24" fmla="*/ 154781 h 1108129"/>
                  <a:gd name="connsiteX0" fmla="*/ 11659 w 2107677"/>
                  <a:gd name="connsiteY0" fmla="*/ 0 h 1100199"/>
                  <a:gd name="connsiteX1" fmla="*/ 171679 w 2107677"/>
                  <a:gd name="connsiteY1" fmla="*/ 205740 h 1100199"/>
                  <a:gd name="connsiteX2" fmla="*/ 826999 w 2107677"/>
                  <a:gd name="connsiteY2" fmla="*/ 91440 h 1100199"/>
                  <a:gd name="connsiteX3" fmla="*/ 1436599 w 2107677"/>
                  <a:gd name="connsiteY3" fmla="*/ 289560 h 1100199"/>
                  <a:gd name="connsiteX4" fmla="*/ 1947139 w 2107677"/>
                  <a:gd name="connsiteY4" fmla="*/ 160020 h 1100199"/>
                  <a:gd name="connsiteX5" fmla="*/ 2099539 w 2107677"/>
                  <a:gd name="connsiteY5" fmla="*/ 7620 h 1100199"/>
                  <a:gd name="connsiteX6" fmla="*/ 2030959 w 2107677"/>
                  <a:gd name="connsiteY6" fmla="*/ 114300 h 1100199"/>
                  <a:gd name="connsiteX7" fmla="*/ 2046199 w 2107677"/>
                  <a:gd name="connsiteY7" fmla="*/ 342900 h 1100199"/>
                  <a:gd name="connsiteX8" fmla="*/ 2061439 w 2107677"/>
                  <a:gd name="connsiteY8" fmla="*/ 541020 h 1100199"/>
                  <a:gd name="connsiteX9" fmla="*/ 2084299 w 2107677"/>
                  <a:gd name="connsiteY9" fmla="*/ 769620 h 1100199"/>
                  <a:gd name="connsiteX10" fmla="*/ 2015719 w 2107677"/>
                  <a:gd name="connsiteY10" fmla="*/ 868680 h 1100199"/>
                  <a:gd name="connsiteX11" fmla="*/ 1992859 w 2107677"/>
                  <a:gd name="connsiteY11" fmla="*/ 960120 h 1100199"/>
                  <a:gd name="connsiteX12" fmla="*/ 2097634 w 2107677"/>
                  <a:gd name="connsiteY12" fmla="*/ 1080612 h 1100199"/>
                  <a:gd name="connsiteX13" fmla="*/ 1985239 w 2107677"/>
                  <a:gd name="connsiteY13" fmla="*/ 975360 h 1100199"/>
                  <a:gd name="connsiteX14" fmla="*/ 1566139 w 2107677"/>
                  <a:gd name="connsiteY14" fmla="*/ 952500 h 1100199"/>
                  <a:gd name="connsiteX15" fmla="*/ 865099 w 2107677"/>
                  <a:gd name="connsiteY15" fmla="*/ 975360 h 1100199"/>
                  <a:gd name="connsiteX16" fmla="*/ 324079 w 2107677"/>
                  <a:gd name="connsiteY16" fmla="*/ 975360 h 1100199"/>
                  <a:gd name="connsiteX17" fmla="*/ 52140 w 2107677"/>
                  <a:gd name="connsiteY17" fmla="*/ 1048226 h 1100199"/>
                  <a:gd name="connsiteX18" fmla="*/ 67856 w 2107677"/>
                  <a:gd name="connsiteY18" fmla="*/ 1015365 h 1100199"/>
                  <a:gd name="connsiteX19" fmla="*/ 49759 w 2107677"/>
                  <a:gd name="connsiteY19" fmla="*/ 838200 h 1100199"/>
                  <a:gd name="connsiteX20" fmla="*/ 26899 w 2107677"/>
                  <a:gd name="connsiteY20" fmla="*/ 670560 h 1100199"/>
                  <a:gd name="connsiteX21" fmla="*/ 57379 w 2107677"/>
                  <a:gd name="connsiteY21" fmla="*/ 434340 h 1100199"/>
                  <a:gd name="connsiteX22" fmla="*/ 156439 w 2107677"/>
                  <a:gd name="connsiteY22" fmla="*/ 289560 h 1100199"/>
                  <a:gd name="connsiteX23" fmla="*/ 156439 w 2107677"/>
                  <a:gd name="connsiteY23" fmla="*/ 213360 h 1100199"/>
                  <a:gd name="connsiteX24" fmla="*/ 57855 w 2107677"/>
                  <a:gd name="connsiteY24" fmla="*/ 154781 h 1100199"/>
                  <a:gd name="connsiteX0" fmla="*/ 13766 w 2109784"/>
                  <a:gd name="connsiteY0" fmla="*/ 0 h 1100199"/>
                  <a:gd name="connsiteX1" fmla="*/ 173786 w 2109784"/>
                  <a:gd name="connsiteY1" fmla="*/ 205740 h 1100199"/>
                  <a:gd name="connsiteX2" fmla="*/ 829106 w 2109784"/>
                  <a:gd name="connsiteY2" fmla="*/ 91440 h 1100199"/>
                  <a:gd name="connsiteX3" fmla="*/ 1438706 w 2109784"/>
                  <a:gd name="connsiteY3" fmla="*/ 289560 h 1100199"/>
                  <a:gd name="connsiteX4" fmla="*/ 1949246 w 2109784"/>
                  <a:gd name="connsiteY4" fmla="*/ 160020 h 1100199"/>
                  <a:gd name="connsiteX5" fmla="*/ 2101646 w 2109784"/>
                  <a:gd name="connsiteY5" fmla="*/ 7620 h 1100199"/>
                  <a:gd name="connsiteX6" fmla="*/ 2033066 w 2109784"/>
                  <a:gd name="connsiteY6" fmla="*/ 114300 h 1100199"/>
                  <a:gd name="connsiteX7" fmla="*/ 2048306 w 2109784"/>
                  <a:gd name="connsiteY7" fmla="*/ 342900 h 1100199"/>
                  <a:gd name="connsiteX8" fmla="*/ 2063546 w 2109784"/>
                  <a:gd name="connsiteY8" fmla="*/ 541020 h 1100199"/>
                  <a:gd name="connsiteX9" fmla="*/ 2086406 w 2109784"/>
                  <a:gd name="connsiteY9" fmla="*/ 769620 h 1100199"/>
                  <a:gd name="connsiteX10" fmla="*/ 2017826 w 2109784"/>
                  <a:gd name="connsiteY10" fmla="*/ 868680 h 1100199"/>
                  <a:gd name="connsiteX11" fmla="*/ 1994966 w 2109784"/>
                  <a:gd name="connsiteY11" fmla="*/ 960120 h 1100199"/>
                  <a:gd name="connsiteX12" fmla="*/ 2099741 w 2109784"/>
                  <a:gd name="connsiteY12" fmla="*/ 1080612 h 1100199"/>
                  <a:gd name="connsiteX13" fmla="*/ 1987346 w 2109784"/>
                  <a:gd name="connsiteY13" fmla="*/ 975360 h 1100199"/>
                  <a:gd name="connsiteX14" fmla="*/ 1568246 w 2109784"/>
                  <a:gd name="connsiteY14" fmla="*/ 952500 h 1100199"/>
                  <a:gd name="connsiteX15" fmla="*/ 867206 w 2109784"/>
                  <a:gd name="connsiteY15" fmla="*/ 975360 h 1100199"/>
                  <a:gd name="connsiteX16" fmla="*/ 326186 w 2109784"/>
                  <a:gd name="connsiteY16" fmla="*/ 975360 h 1100199"/>
                  <a:gd name="connsiteX17" fmla="*/ 54247 w 2109784"/>
                  <a:gd name="connsiteY17" fmla="*/ 1048226 h 1100199"/>
                  <a:gd name="connsiteX18" fmla="*/ 69963 w 2109784"/>
                  <a:gd name="connsiteY18" fmla="*/ 1015365 h 1100199"/>
                  <a:gd name="connsiteX19" fmla="*/ 51866 w 2109784"/>
                  <a:gd name="connsiteY19" fmla="*/ 838200 h 1100199"/>
                  <a:gd name="connsiteX20" fmla="*/ 29006 w 2109784"/>
                  <a:gd name="connsiteY20" fmla="*/ 670560 h 1100199"/>
                  <a:gd name="connsiteX21" fmla="*/ 59486 w 2109784"/>
                  <a:gd name="connsiteY21" fmla="*/ 434340 h 1100199"/>
                  <a:gd name="connsiteX22" fmla="*/ 158546 w 2109784"/>
                  <a:gd name="connsiteY22" fmla="*/ 289560 h 1100199"/>
                  <a:gd name="connsiteX23" fmla="*/ 158546 w 2109784"/>
                  <a:gd name="connsiteY23" fmla="*/ 213360 h 1100199"/>
                  <a:gd name="connsiteX24" fmla="*/ 59962 w 2109784"/>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107970 w 2116108"/>
                  <a:gd name="connsiteY5" fmla="*/ 7620 h 1100199"/>
                  <a:gd name="connsiteX6" fmla="*/ 2039390 w 2116108"/>
                  <a:gd name="connsiteY6" fmla="*/ 114300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43614"/>
                  <a:gd name="connsiteY0" fmla="*/ 36011 h 1136210"/>
                  <a:gd name="connsiteX1" fmla="*/ 180110 w 2143614"/>
                  <a:gd name="connsiteY1" fmla="*/ 241751 h 1136210"/>
                  <a:gd name="connsiteX2" fmla="*/ 835430 w 2143614"/>
                  <a:gd name="connsiteY2" fmla="*/ 127451 h 1136210"/>
                  <a:gd name="connsiteX3" fmla="*/ 1445030 w 2143614"/>
                  <a:gd name="connsiteY3" fmla="*/ 325571 h 1136210"/>
                  <a:gd name="connsiteX4" fmla="*/ 1955570 w 2143614"/>
                  <a:gd name="connsiteY4" fmla="*/ 196031 h 1136210"/>
                  <a:gd name="connsiteX5" fmla="*/ 2107970 w 2143614"/>
                  <a:gd name="connsiteY5" fmla="*/ 43631 h 1136210"/>
                  <a:gd name="connsiteX6" fmla="*/ 2039390 w 2143614"/>
                  <a:gd name="connsiteY6" fmla="*/ 150311 h 1136210"/>
                  <a:gd name="connsiteX7" fmla="*/ 2054630 w 2143614"/>
                  <a:gd name="connsiteY7" fmla="*/ 378911 h 1136210"/>
                  <a:gd name="connsiteX8" fmla="*/ 2069870 w 2143614"/>
                  <a:gd name="connsiteY8" fmla="*/ 577031 h 1136210"/>
                  <a:gd name="connsiteX9" fmla="*/ 2092730 w 2143614"/>
                  <a:gd name="connsiteY9" fmla="*/ 805631 h 1136210"/>
                  <a:gd name="connsiteX10" fmla="*/ 2024150 w 2143614"/>
                  <a:gd name="connsiteY10" fmla="*/ 904691 h 1136210"/>
                  <a:gd name="connsiteX11" fmla="*/ 2001290 w 2143614"/>
                  <a:gd name="connsiteY11" fmla="*/ 996131 h 1136210"/>
                  <a:gd name="connsiteX12" fmla="*/ 2106065 w 2143614"/>
                  <a:gd name="connsiteY12" fmla="*/ 1116623 h 1136210"/>
                  <a:gd name="connsiteX13" fmla="*/ 1993670 w 2143614"/>
                  <a:gd name="connsiteY13" fmla="*/ 1011371 h 1136210"/>
                  <a:gd name="connsiteX14" fmla="*/ 1574570 w 2143614"/>
                  <a:gd name="connsiteY14" fmla="*/ 988511 h 1136210"/>
                  <a:gd name="connsiteX15" fmla="*/ 873530 w 2143614"/>
                  <a:gd name="connsiteY15" fmla="*/ 1011371 h 1136210"/>
                  <a:gd name="connsiteX16" fmla="*/ 332510 w 2143614"/>
                  <a:gd name="connsiteY16" fmla="*/ 1011371 h 1136210"/>
                  <a:gd name="connsiteX17" fmla="*/ 60571 w 2143614"/>
                  <a:gd name="connsiteY17" fmla="*/ 1084237 h 1136210"/>
                  <a:gd name="connsiteX18" fmla="*/ 76287 w 2143614"/>
                  <a:gd name="connsiteY18" fmla="*/ 1051376 h 1136210"/>
                  <a:gd name="connsiteX19" fmla="*/ 58190 w 2143614"/>
                  <a:gd name="connsiteY19" fmla="*/ 874211 h 1136210"/>
                  <a:gd name="connsiteX20" fmla="*/ 35330 w 2143614"/>
                  <a:gd name="connsiteY20" fmla="*/ 706571 h 1136210"/>
                  <a:gd name="connsiteX21" fmla="*/ 65810 w 2143614"/>
                  <a:gd name="connsiteY21" fmla="*/ 470351 h 1136210"/>
                  <a:gd name="connsiteX22" fmla="*/ 164870 w 2143614"/>
                  <a:gd name="connsiteY22" fmla="*/ 325571 h 1136210"/>
                  <a:gd name="connsiteX23" fmla="*/ 164870 w 2143614"/>
                  <a:gd name="connsiteY23" fmla="*/ 249371 h 1136210"/>
                  <a:gd name="connsiteX24" fmla="*/ 66286 w 2143614"/>
                  <a:gd name="connsiteY24" fmla="*/ 190792 h 1136210"/>
                  <a:gd name="connsiteX0" fmla="*/ 20090 w 2116108"/>
                  <a:gd name="connsiteY0" fmla="*/ 3711 h 1103910"/>
                  <a:gd name="connsiteX1" fmla="*/ 180110 w 2116108"/>
                  <a:gd name="connsiteY1" fmla="*/ 209451 h 1103910"/>
                  <a:gd name="connsiteX2" fmla="*/ 835430 w 2116108"/>
                  <a:gd name="connsiteY2" fmla="*/ 95151 h 1103910"/>
                  <a:gd name="connsiteX3" fmla="*/ 1445030 w 2116108"/>
                  <a:gd name="connsiteY3" fmla="*/ 293271 h 1103910"/>
                  <a:gd name="connsiteX4" fmla="*/ 1955570 w 2116108"/>
                  <a:gd name="connsiteY4" fmla="*/ 163731 h 1103910"/>
                  <a:gd name="connsiteX5" fmla="*/ 2067489 w 2116108"/>
                  <a:gd name="connsiteY5" fmla="*/ 49431 h 1103910"/>
                  <a:gd name="connsiteX6" fmla="*/ 2039390 w 2116108"/>
                  <a:gd name="connsiteY6" fmla="*/ 118011 h 1103910"/>
                  <a:gd name="connsiteX7" fmla="*/ 2054630 w 2116108"/>
                  <a:gd name="connsiteY7" fmla="*/ 346611 h 1103910"/>
                  <a:gd name="connsiteX8" fmla="*/ 2069870 w 2116108"/>
                  <a:gd name="connsiteY8" fmla="*/ 544731 h 1103910"/>
                  <a:gd name="connsiteX9" fmla="*/ 2092730 w 2116108"/>
                  <a:gd name="connsiteY9" fmla="*/ 773331 h 1103910"/>
                  <a:gd name="connsiteX10" fmla="*/ 2024150 w 2116108"/>
                  <a:gd name="connsiteY10" fmla="*/ 872391 h 1103910"/>
                  <a:gd name="connsiteX11" fmla="*/ 2001290 w 2116108"/>
                  <a:gd name="connsiteY11" fmla="*/ 963831 h 1103910"/>
                  <a:gd name="connsiteX12" fmla="*/ 2106065 w 2116108"/>
                  <a:gd name="connsiteY12" fmla="*/ 1084323 h 1103910"/>
                  <a:gd name="connsiteX13" fmla="*/ 1993670 w 2116108"/>
                  <a:gd name="connsiteY13" fmla="*/ 979071 h 1103910"/>
                  <a:gd name="connsiteX14" fmla="*/ 1574570 w 2116108"/>
                  <a:gd name="connsiteY14" fmla="*/ 956211 h 1103910"/>
                  <a:gd name="connsiteX15" fmla="*/ 873530 w 2116108"/>
                  <a:gd name="connsiteY15" fmla="*/ 979071 h 1103910"/>
                  <a:gd name="connsiteX16" fmla="*/ 332510 w 2116108"/>
                  <a:gd name="connsiteY16" fmla="*/ 979071 h 1103910"/>
                  <a:gd name="connsiteX17" fmla="*/ 60571 w 2116108"/>
                  <a:gd name="connsiteY17" fmla="*/ 1051937 h 1103910"/>
                  <a:gd name="connsiteX18" fmla="*/ 76287 w 2116108"/>
                  <a:gd name="connsiteY18" fmla="*/ 1019076 h 1103910"/>
                  <a:gd name="connsiteX19" fmla="*/ 58190 w 2116108"/>
                  <a:gd name="connsiteY19" fmla="*/ 841911 h 1103910"/>
                  <a:gd name="connsiteX20" fmla="*/ 35330 w 2116108"/>
                  <a:gd name="connsiteY20" fmla="*/ 674271 h 1103910"/>
                  <a:gd name="connsiteX21" fmla="*/ 65810 w 2116108"/>
                  <a:gd name="connsiteY21" fmla="*/ 438051 h 1103910"/>
                  <a:gd name="connsiteX22" fmla="*/ 164870 w 2116108"/>
                  <a:gd name="connsiteY22" fmla="*/ 293271 h 1103910"/>
                  <a:gd name="connsiteX23" fmla="*/ 164870 w 2116108"/>
                  <a:gd name="connsiteY23" fmla="*/ 217071 h 1103910"/>
                  <a:gd name="connsiteX24" fmla="*/ 66286 w 2116108"/>
                  <a:gd name="connsiteY24" fmla="*/ 158492 h 1103910"/>
                  <a:gd name="connsiteX0" fmla="*/ 20090 w 2116108"/>
                  <a:gd name="connsiteY0" fmla="*/ 14163 h 1114362"/>
                  <a:gd name="connsiteX1" fmla="*/ 180110 w 2116108"/>
                  <a:gd name="connsiteY1" fmla="*/ 219903 h 1114362"/>
                  <a:gd name="connsiteX2" fmla="*/ 835430 w 2116108"/>
                  <a:gd name="connsiteY2" fmla="*/ 105603 h 1114362"/>
                  <a:gd name="connsiteX3" fmla="*/ 1445030 w 2116108"/>
                  <a:gd name="connsiteY3" fmla="*/ 303723 h 1114362"/>
                  <a:gd name="connsiteX4" fmla="*/ 1955570 w 2116108"/>
                  <a:gd name="connsiteY4" fmla="*/ 174183 h 1114362"/>
                  <a:gd name="connsiteX5" fmla="*/ 2067489 w 2116108"/>
                  <a:gd name="connsiteY5" fmla="*/ 59883 h 1114362"/>
                  <a:gd name="connsiteX6" fmla="*/ 2039390 w 2116108"/>
                  <a:gd name="connsiteY6" fmla="*/ 128463 h 1114362"/>
                  <a:gd name="connsiteX7" fmla="*/ 2054630 w 2116108"/>
                  <a:gd name="connsiteY7" fmla="*/ 357063 h 1114362"/>
                  <a:gd name="connsiteX8" fmla="*/ 2069870 w 2116108"/>
                  <a:gd name="connsiteY8" fmla="*/ 555183 h 1114362"/>
                  <a:gd name="connsiteX9" fmla="*/ 2092730 w 2116108"/>
                  <a:gd name="connsiteY9" fmla="*/ 783783 h 1114362"/>
                  <a:gd name="connsiteX10" fmla="*/ 2024150 w 2116108"/>
                  <a:gd name="connsiteY10" fmla="*/ 882843 h 1114362"/>
                  <a:gd name="connsiteX11" fmla="*/ 2001290 w 2116108"/>
                  <a:gd name="connsiteY11" fmla="*/ 974283 h 1114362"/>
                  <a:gd name="connsiteX12" fmla="*/ 2106065 w 2116108"/>
                  <a:gd name="connsiteY12" fmla="*/ 1094775 h 1114362"/>
                  <a:gd name="connsiteX13" fmla="*/ 1993670 w 2116108"/>
                  <a:gd name="connsiteY13" fmla="*/ 989523 h 1114362"/>
                  <a:gd name="connsiteX14" fmla="*/ 1574570 w 2116108"/>
                  <a:gd name="connsiteY14" fmla="*/ 966663 h 1114362"/>
                  <a:gd name="connsiteX15" fmla="*/ 873530 w 2116108"/>
                  <a:gd name="connsiteY15" fmla="*/ 989523 h 1114362"/>
                  <a:gd name="connsiteX16" fmla="*/ 332510 w 2116108"/>
                  <a:gd name="connsiteY16" fmla="*/ 989523 h 1114362"/>
                  <a:gd name="connsiteX17" fmla="*/ 60571 w 2116108"/>
                  <a:gd name="connsiteY17" fmla="*/ 1062389 h 1114362"/>
                  <a:gd name="connsiteX18" fmla="*/ 76287 w 2116108"/>
                  <a:gd name="connsiteY18" fmla="*/ 1029528 h 1114362"/>
                  <a:gd name="connsiteX19" fmla="*/ 58190 w 2116108"/>
                  <a:gd name="connsiteY19" fmla="*/ 852363 h 1114362"/>
                  <a:gd name="connsiteX20" fmla="*/ 35330 w 2116108"/>
                  <a:gd name="connsiteY20" fmla="*/ 684723 h 1114362"/>
                  <a:gd name="connsiteX21" fmla="*/ 65810 w 2116108"/>
                  <a:gd name="connsiteY21" fmla="*/ 448503 h 1114362"/>
                  <a:gd name="connsiteX22" fmla="*/ 164870 w 2116108"/>
                  <a:gd name="connsiteY22" fmla="*/ 303723 h 1114362"/>
                  <a:gd name="connsiteX23" fmla="*/ 164870 w 2116108"/>
                  <a:gd name="connsiteY23" fmla="*/ 227523 h 1114362"/>
                  <a:gd name="connsiteX24" fmla="*/ 66286 w 2116108"/>
                  <a:gd name="connsiteY24" fmla="*/ 168944 h 1114362"/>
                  <a:gd name="connsiteX0" fmla="*/ 20090 w 2116108"/>
                  <a:gd name="connsiteY0" fmla="*/ 14163 h 1114362"/>
                  <a:gd name="connsiteX1" fmla="*/ 180110 w 2116108"/>
                  <a:gd name="connsiteY1" fmla="*/ 219903 h 1114362"/>
                  <a:gd name="connsiteX2" fmla="*/ 835430 w 2116108"/>
                  <a:gd name="connsiteY2" fmla="*/ 105603 h 1114362"/>
                  <a:gd name="connsiteX3" fmla="*/ 1445030 w 2116108"/>
                  <a:gd name="connsiteY3" fmla="*/ 303723 h 1114362"/>
                  <a:gd name="connsiteX4" fmla="*/ 1955570 w 2116108"/>
                  <a:gd name="connsiteY4" fmla="*/ 174183 h 1114362"/>
                  <a:gd name="connsiteX5" fmla="*/ 2067489 w 2116108"/>
                  <a:gd name="connsiteY5" fmla="*/ 59883 h 1114362"/>
                  <a:gd name="connsiteX6" fmla="*/ 2039390 w 2116108"/>
                  <a:gd name="connsiteY6" fmla="*/ 128463 h 1114362"/>
                  <a:gd name="connsiteX7" fmla="*/ 2054630 w 2116108"/>
                  <a:gd name="connsiteY7" fmla="*/ 357063 h 1114362"/>
                  <a:gd name="connsiteX8" fmla="*/ 2069870 w 2116108"/>
                  <a:gd name="connsiteY8" fmla="*/ 555183 h 1114362"/>
                  <a:gd name="connsiteX9" fmla="*/ 2092730 w 2116108"/>
                  <a:gd name="connsiteY9" fmla="*/ 783783 h 1114362"/>
                  <a:gd name="connsiteX10" fmla="*/ 2024150 w 2116108"/>
                  <a:gd name="connsiteY10" fmla="*/ 882843 h 1114362"/>
                  <a:gd name="connsiteX11" fmla="*/ 2001290 w 2116108"/>
                  <a:gd name="connsiteY11" fmla="*/ 974283 h 1114362"/>
                  <a:gd name="connsiteX12" fmla="*/ 2106065 w 2116108"/>
                  <a:gd name="connsiteY12" fmla="*/ 1094775 h 1114362"/>
                  <a:gd name="connsiteX13" fmla="*/ 1993670 w 2116108"/>
                  <a:gd name="connsiteY13" fmla="*/ 989523 h 1114362"/>
                  <a:gd name="connsiteX14" fmla="*/ 1574570 w 2116108"/>
                  <a:gd name="connsiteY14" fmla="*/ 966663 h 1114362"/>
                  <a:gd name="connsiteX15" fmla="*/ 873530 w 2116108"/>
                  <a:gd name="connsiteY15" fmla="*/ 989523 h 1114362"/>
                  <a:gd name="connsiteX16" fmla="*/ 332510 w 2116108"/>
                  <a:gd name="connsiteY16" fmla="*/ 989523 h 1114362"/>
                  <a:gd name="connsiteX17" fmla="*/ 60571 w 2116108"/>
                  <a:gd name="connsiteY17" fmla="*/ 1062389 h 1114362"/>
                  <a:gd name="connsiteX18" fmla="*/ 76287 w 2116108"/>
                  <a:gd name="connsiteY18" fmla="*/ 1029528 h 1114362"/>
                  <a:gd name="connsiteX19" fmla="*/ 58190 w 2116108"/>
                  <a:gd name="connsiteY19" fmla="*/ 852363 h 1114362"/>
                  <a:gd name="connsiteX20" fmla="*/ 35330 w 2116108"/>
                  <a:gd name="connsiteY20" fmla="*/ 684723 h 1114362"/>
                  <a:gd name="connsiteX21" fmla="*/ 65810 w 2116108"/>
                  <a:gd name="connsiteY21" fmla="*/ 448503 h 1114362"/>
                  <a:gd name="connsiteX22" fmla="*/ 164870 w 2116108"/>
                  <a:gd name="connsiteY22" fmla="*/ 303723 h 1114362"/>
                  <a:gd name="connsiteX23" fmla="*/ 164870 w 2116108"/>
                  <a:gd name="connsiteY23" fmla="*/ 227523 h 1114362"/>
                  <a:gd name="connsiteX24" fmla="*/ 66286 w 2116108"/>
                  <a:gd name="connsiteY24" fmla="*/ 168944 h 1114362"/>
                  <a:gd name="connsiteX0" fmla="*/ 20090 w 2116108"/>
                  <a:gd name="connsiteY0" fmla="*/ 14163 h 1114362"/>
                  <a:gd name="connsiteX1" fmla="*/ 180110 w 2116108"/>
                  <a:gd name="connsiteY1" fmla="*/ 219903 h 1114362"/>
                  <a:gd name="connsiteX2" fmla="*/ 835430 w 2116108"/>
                  <a:gd name="connsiteY2" fmla="*/ 105603 h 1114362"/>
                  <a:gd name="connsiteX3" fmla="*/ 1445030 w 2116108"/>
                  <a:gd name="connsiteY3" fmla="*/ 303723 h 1114362"/>
                  <a:gd name="connsiteX4" fmla="*/ 1955570 w 2116108"/>
                  <a:gd name="connsiteY4" fmla="*/ 174183 h 1114362"/>
                  <a:gd name="connsiteX5" fmla="*/ 2067489 w 2116108"/>
                  <a:gd name="connsiteY5" fmla="*/ 59883 h 1114362"/>
                  <a:gd name="connsiteX6" fmla="*/ 2039390 w 2116108"/>
                  <a:gd name="connsiteY6" fmla="*/ 128463 h 1114362"/>
                  <a:gd name="connsiteX7" fmla="*/ 2054630 w 2116108"/>
                  <a:gd name="connsiteY7" fmla="*/ 357063 h 1114362"/>
                  <a:gd name="connsiteX8" fmla="*/ 2069870 w 2116108"/>
                  <a:gd name="connsiteY8" fmla="*/ 555183 h 1114362"/>
                  <a:gd name="connsiteX9" fmla="*/ 2092730 w 2116108"/>
                  <a:gd name="connsiteY9" fmla="*/ 783783 h 1114362"/>
                  <a:gd name="connsiteX10" fmla="*/ 2024150 w 2116108"/>
                  <a:gd name="connsiteY10" fmla="*/ 882843 h 1114362"/>
                  <a:gd name="connsiteX11" fmla="*/ 2001290 w 2116108"/>
                  <a:gd name="connsiteY11" fmla="*/ 974283 h 1114362"/>
                  <a:gd name="connsiteX12" fmla="*/ 2106065 w 2116108"/>
                  <a:gd name="connsiteY12" fmla="*/ 1094775 h 1114362"/>
                  <a:gd name="connsiteX13" fmla="*/ 1993670 w 2116108"/>
                  <a:gd name="connsiteY13" fmla="*/ 989523 h 1114362"/>
                  <a:gd name="connsiteX14" fmla="*/ 1574570 w 2116108"/>
                  <a:gd name="connsiteY14" fmla="*/ 966663 h 1114362"/>
                  <a:gd name="connsiteX15" fmla="*/ 873530 w 2116108"/>
                  <a:gd name="connsiteY15" fmla="*/ 989523 h 1114362"/>
                  <a:gd name="connsiteX16" fmla="*/ 332510 w 2116108"/>
                  <a:gd name="connsiteY16" fmla="*/ 989523 h 1114362"/>
                  <a:gd name="connsiteX17" fmla="*/ 60571 w 2116108"/>
                  <a:gd name="connsiteY17" fmla="*/ 1062389 h 1114362"/>
                  <a:gd name="connsiteX18" fmla="*/ 76287 w 2116108"/>
                  <a:gd name="connsiteY18" fmla="*/ 1029528 h 1114362"/>
                  <a:gd name="connsiteX19" fmla="*/ 58190 w 2116108"/>
                  <a:gd name="connsiteY19" fmla="*/ 852363 h 1114362"/>
                  <a:gd name="connsiteX20" fmla="*/ 35330 w 2116108"/>
                  <a:gd name="connsiteY20" fmla="*/ 684723 h 1114362"/>
                  <a:gd name="connsiteX21" fmla="*/ 65810 w 2116108"/>
                  <a:gd name="connsiteY21" fmla="*/ 448503 h 1114362"/>
                  <a:gd name="connsiteX22" fmla="*/ 164870 w 2116108"/>
                  <a:gd name="connsiteY22" fmla="*/ 303723 h 1114362"/>
                  <a:gd name="connsiteX23" fmla="*/ 164870 w 2116108"/>
                  <a:gd name="connsiteY23" fmla="*/ 227523 h 1114362"/>
                  <a:gd name="connsiteX24" fmla="*/ 66286 w 2116108"/>
                  <a:gd name="connsiteY24" fmla="*/ 168944 h 1114362"/>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9390 w 2116108"/>
                  <a:gd name="connsiteY6" fmla="*/ 114300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9390 w 2116108"/>
                  <a:gd name="connsiteY6" fmla="*/ 114300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4628 w 2116108"/>
                  <a:gd name="connsiteY6" fmla="*/ 97631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4628 w 2116108"/>
                  <a:gd name="connsiteY6" fmla="*/ 97631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4628 w 2116108"/>
                  <a:gd name="connsiteY6" fmla="*/ 97631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16108" h="1100199">
                    <a:moveTo>
                      <a:pt x="20090" y="0"/>
                    </a:moveTo>
                    <a:cubicBezTo>
                      <a:pt x="32155" y="95250"/>
                      <a:pt x="44220" y="190500"/>
                      <a:pt x="180110" y="205740"/>
                    </a:cubicBezTo>
                    <a:cubicBezTo>
                      <a:pt x="316000" y="220980"/>
                      <a:pt x="624610" y="77470"/>
                      <a:pt x="835430" y="91440"/>
                    </a:cubicBezTo>
                    <a:cubicBezTo>
                      <a:pt x="1046250" y="105410"/>
                      <a:pt x="1258340" y="278130"/>
                      <a:pt x="1445030" y="289560"/>
                    </a:cubicBezTo>
                    <a:cubicBezTo>
                      <a:pt x="1631720" y="300990"/>
                      <a:pt x="1889928" y="200660"/>
                      <a:pt x="1955570" y="160020"/>
                    </a:cubicBezTo>
                    <a:cubicBezTo>
                      <a:pt x="2021212" y="119380"/>
                      <a:pt x="2013832" y="96599"/>
                      <a:pt x="2067489" y="45720"/>
                    </a:cubicBezTo>
                    <a:cubicBezTo>
                      <a:pt x="2121146" y="-5159"/>
                      <a:pt x="2036771" y="57626"/>
                      <a:pt x="2034628" y="97631"/>
                    </a:cubicBezTo>
                    <a:cubicBezTo>
                      <a:pt x="2032485" y="137636"/>
                      <a:pt x="2048756" y="269002"/>
                      <a:pt x="2054630" y="342900"/>
                    </a:cubicBezTo>
                    <a:cubicBezTo>
                      <a:pt x="2060504" y="416798"/>
                      <a:pt x="2063520" y="469900"/>
                      <a:pt x="2069870" y="541020"/>
                    </a:cubicBezTo>
                    <a:cubicBezTo>
                      <a:pt x="2076220" y="612140"/>
                      <a:pt x="2100350" y="715010"/>
                      <a:pt x="2092730" y="769620"/>
                    </a:cubicBezTo>
                    <a:cubicBezTo>
                      <a:pt x="2085110" y="824230"/>
                      <a:pt x="2039390" y="836930"/>
                      <a:pt x="2024150" y="868680"/>
                    </a:cubicBezTo>
                    <a:cubicBezTo>
                      <a:pt x="2008910" y="900430"/>
                      <a:pt x="1987638" y="924798"/>
                      <a:pt x="2001290" y="960120"/>
                    </a:cubicBezTo>
                    <a:cubicBezTo>
                      <a:pt x="2014942" y="995442"/>
                      <a:pt x="2071616" y="1006634"/>
                      <a:pt x="2106065" y="1080612"/>
                    </a:cubicBezTo>
                    <a:cubicBezTo>
                      <a:pt x="2140514" y="1154590"/>
                      <a:pt x="2082253" y="996712"/>
                      <a:pt x="1993670" y="975360"/>
                    </a:cubicBezTo>
                    <a:cubicBezTo>
                      <a:pt x="1905088" y="954008"/>
                      <a:pt x="1761260" y="952500"/>
                      <a:pt x="1574570" y="952500"/>
                    </a:cubicBezTo>
                    <a:cubicBezTo>
                      <a:pt x="1387880" y="952500"/>
                      <a:pt x="1080540" y="971550"/>
                      <a:pt x="873530" y="975360"/>
                    </a:cubicBezTo>
                    <a:cubicBezTo>
                      <a:pt x="666520" y="979170"/>
                      <a:pt x="468003" y="963216"/>
                      <a:pt x="332510" y="975360"/>
                    </a:cubicBezTo>
                    <a:cubicBezTo>
                      <a:pt x="197017" y="987504"/>
                      <a:pt x="205668" y="936785"/>
                      <a:pt x="60571" y="1048226"/>
                    </a:cubicBezTo>
                    <a:cubicBezTo>
                      <a:pt x="-84526" y="1159667"/>
                      <a:pt x="76684" y="1050369"/>
                      <a:pt x="76287" y="1015365"/>
                    </a:cubicBezTo>
                    <a:cubicBezTo>
                      <a:pt x="75890" y="980361"/>
                      <a:pt x="65016" y="895667"/>
                      <a:pt x="58190" y="838200"/>
                    </a:cubicBezTo>
                    <a:cubicBezTo>
                      <a:pt x="51364" y="780733"/>
                      <a:pt x="34060" y="737870"/>
                      <a:pt x="35330" y="670560"/>
                    </a:cubicBezTo>
                    <a:cubicBezTo>
                      <a:pt x="36600" y="603250"/>
                      <a:pt x="44220" y="497840"/>
                      <a:pt x="65810" y="434340"/>
                    </a:cubicBezTo>
                    <a:cubicBezTo>
                      <a:pt x="87400" y="370840"/>
                      <a:pt x="148360" y="326390"/>
                      <a:pt x="164870" y="289560"/>
                    </a:cubicBezTo>
                    <a:cubicBezTo>
                      <a:pt x="181380" y="252730"/>
                      <a:pt x="181301" y="235823"/>
                      <a:pt x="164870" y="213360"/>
                    </a:cubicBezTo>
                    <a:cubicBezTo>
                      <a:pt x="148439" y="190897"/>
                      <a:pt x="97878" y="193675"/>
                      <a:pt x="66286" y="154781"/>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cxnSp>
            <p:nvCxnSpPr>
              <p:cNvPr id="128" name="Straight Connector 127"/>
              <p:cNvCxnSpPr>
                <a:stCxn id="127" idx="3"/>
              </p:cNvCxnSpPr>
              <p:nvPr/>
            </p:nvCxnSpPr>
            <p:spPr bwMode="auto">
              <a:xfrm flipH="1">
                <a:off x="5183338" y="3893822"/>
                <a:ext cx="97320" cy="259909"/>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grpSp>
          <p:nvGrpSpPr>
            <p:cNvPr id="124" name="Group 123"/>
            <p:cNvGrpSpPr/>
            <p:nvPr/>
          </p:nvGrpSpPr>
          <p:grpSpPr>
            <a:xfrm>
              <a:off x="3835628" y="3604262"/>
              <a:ext cx="2116108" cy="1100199"/>
              <a:chOff x="3835628" y="3604262"/>
              <a:chExt cx="2116108" cy="1100199"/>
            </a:xfrm>
          </p:grpSpPr>
          <p:sp>
            <p:nvSpPr>
              <p:cNvPr id="125" name="Freeform 124"/>
              <p:cNvSpPr/>
              <p:nvPr/>
            </p:nvSpPr>
            <p:spPr bwMode="auto">
              <a:xfrm>
                <a:off x="3835628" y="3604262"/>
                <a:ext cx="2116108" cy="1100199"/>
              </a:xfrm>
              <a:custGeom>
                <a:avLst/>
                <a:gdLst>
                  <a:gd name="connsiteX0" fmla="*/ 645 w 2090281"/>
                  <a:gd name="connsiteY0" fmla="*/ 0 h 1074719"/>
                  <a:gd name="connsiteX1" fmla="*/ 160665 w 2090281"/>
                  <a:gd name="connsiteY1" fmla="*/ 205740 h 1074719"/>
                  <a:gd name="connsiteX2" fmla="*/ 815985 w 2090281"/>
                  <a:gd name="connsiteY2" fmla="*/ 91440 h 1074719"/>
                  <a:gd name="connsiteX3" fmla="*/ 1425585 w 2090281"/>
                  <a:gd name="connsiteY3" fmla="*/ 289560 h 1074719"/>
                  <a:gd name="connsiteX4" fmla="*/ 1936125 w 2090281"/>
                  <a:gd name="connsiteY4" fmla="*/ 160020 h 1074719"/>
                  <a:gd name="connsiteX5" fmla="*/ 2088525 w 2090281"/>
                  <a:gd name="connsiteY5" fmla="*/ 7620 h 1074719"/>
                  <a:gd name="connsiteX6" fmla="*/ 2019945 w 2090281"/>
                  <a:gd name="connsiteY6" fmla="*/ 114300 h 1074719"/>
                  <a:gd name="connsiteX7" fmla="*/ 2035185 w 2090281"/>
                  <a:gd name="connsiteY7" fmla="*/ 342900 h 1074719"/>
                  <a:gd name="connsiteX8" fmla="*/ 2012325 w 2090281"/>
                  <a:gd name="connsiteY8" fmla="*/ 388620 h 1074719"/>
                  <a:gd name="connsiteX9" fmla="*/ 2050425 w 2090281"/>
                  <a:gd name="connsiteY9" fmla="*/ 541020 h 1074719"/>
                  <a:gd name="connsiteX10" fmla="*/ 2073285 w 2090281"/>
                  <a:gd name="connsiteY10" fmla="*/ 769620 h 1074719"/>
                  <a:gd name="connsiteX11" fmla="*/ 2004705 w 2090281"/>
                  <a:gd name="connsiteY11" fmla="*/ 868680 h 1074719"/>
                  <a:gd name="connsiteX12" fmla="*/ 1981845 w 2090281"/>
                  <a:gd name="connsiteY12" fmla="*/ 960120 h 1074719"/>
                  <a:gd name="connsiteX13" fmla="*/ 2058045 w 2090281"/>
                  <a:gd name="connsiteY13" fmla="*/ 1059180 h 1074719"/>
                  <a:gd name="connsiteX14" fmla="*/ 1974225 w 2090281"/>
                  <a:gd name="connsiteY14" fmla="*/ 975360 h 1074719"/>
                  <a:gd name="connsiteX15" fmla="*/ 1555125 w 2090281"/>
                  <a:gd name="connsiteY15" fmla="*/ 952500 h 1074719"/>
                  <a:gd name="connsiteX16" fmla="*/ 854085 w 2090281"/>
                  <a:gd name="connsiteY16" fmla="*/ 975360 h 1074719"/>
                  <a:gd name="connsiteX17" fmla="*/ 313065 w 2090281"/>
                  <a:gd name="connsiteY17" fmla="*/ 975360 h 1074719"/>
                  <a:gd name="connsiteX18" fmla="*/ 107325 w 2090281"/>
                  <a:gd name="connsiteY18" fmla="*/ 982980 h 1074719"/>
                  <a:gd name="connsiteX19" fmla="*/ 645 w 2090281"/>
                  <a:gd name="connsiteY19" fmla="*/ 1074420 h 1074719"/>
                  <a:gd name="connsiteX20" fmla="*/ 61605 w 2090281"/>
                  <a:gd name="connsiteY20" fmla="*/ 1005840 h 1074719"/>
                  <a:gd name="connsiteX21" fmla="*/ 38745 w 2090281"/>
                  <a:gd name="connsiteY21" fmla="*/ 838200 h 1074719"/>
                  <a:gd name="connsiteX22" fmla="*/ 15885 w 2090281"/>
                  <a:gd name="connsiteY22" fmla="*/ 670560 h 1074719"/>
                  <a:gd name="connsiteX23" fmla="*/ 46365 w 2090281"/>
                  <a:gd name="connsiteY23" fmla="*/ 434340 h 1074719"/>
                  <a:gd name="connsiteX24" fmla="*/ 145425 w 2090281"/>
                  <a:gd name="connsiteY24" fmla="*/ 289560 h 1074719"/>
                  <a:gd name="connsiteX25" fmla="*/ 145425 w 2090281"/>
                  <a:gd name="connsiteY25" fmla="*/ 213360 h 1074719"/>
                  <a:gd name="connsiteX26" fmla="*/ 92085 w 2090281"/>
                  <a:gd name="connsiteY26" fmla="*/ 190500 h 1074719"/>
                  <a:gd name="connsiteX0" fmla="*/ 645 w 2090281"/>
                  <a:gd name="connsiteY0" fmla="*/ 0 h 1074719"/>
                  <a:gd name="connsiteX1" fmla="*/ 160665 w 2090281"/>
                  <a:gd name="connsiteY1" fmla="*/ 205740 h 1074719"/>
                  <a:gd name="connsiteX2" fmla="*/ 815985 w 2090281"/>
                  <a:gd name="connsiteY2" fmla="*/ 91440 h 1074719"/>
                  <a:gd name="connsiteX3" fmla="*/ 1425585 w 2090281"/>
                  <a:gd name="connsiteY3" fmla="*/ 289560 h 1074719"/>
                  <a:gd name="connsiteX4" fmla="*/ 1936125 w 2090281"/>
                  <a:gd name="connsiteY4" fmla="*/ 160020 h 1074719"/>
                  <a:gd name="connsiteX5" fmla="*/ 2088525 w 2090281"/>
                  <a:gd name="connsiteY5" fmla="*/ 7620 h 1074719"/>
                  <a:gd name="connsiteX6" fmla="*/ 2019945 w 2090281"/>
                  <a:gd name="connsiteY6" fmla="*/ 114300 h 1074719"/>
                  <a:gd name="connsiteX7" fmla="*/ 2035185 w 2090281"/>
                  <a:gd name="connsiteY7" fmla="*/ 342900 h 1074719"/>
                  <a:gd name="connsiteX8" fmla="*/ 2050425 w 2090281"/>
                  <a:gd name="connsiteY8" fmla="*/ 541020 h 1074719"/>
                  <a:gd name="connsiteX9" fmla="*/ 2073285 w 2090281"/>
                  <a:gd name="connsiteY9" fmla="*/ 769620 h 1074719"/>
                  <a:gd name="connsiteX10" fmla="*/ 2004705 w 2090281"/>
                  <a:gd name="connsiteY10" fmla="*/ 868680 h 1074719"/>
                  <a:gd name="connsiteX11" fmla="*/ 1981845 w 2090281"/>
                  <a:gd name="connsiteY11" fmla="*/ 960120 h 1074719"/>
                  <a:gd name="connsiteX12" fmla="*/ 2058045 w 2090281"/>
                  <a:gd name="connsiteY12" fmla="*/ 1059180 h 1074719"/>
                  <a:gd name="connsiteX13" fmla="*/ 1974225 w 2090281"/>
                  <a:gd name="connsiteY13" fmla="*/ 975360 h 1074719"/>
                  <a:gd name="connsiteX14" fmla="*/ 1555125 w 2090281"/>
                  <a:gd name="connsiteY14" fmla="*/ 952500 h 1074719"/>
                  <a:gd name="connsiteX15" fmla="*/ 854085 w 2090281"/>
                  <a:gd name="connsiteY15" fmla="*/ 975360 h 1074719"/>
                  <a:gd name="connsiteX16" fmla="*/ 313065 w 2090281"/>
                  <a:gd name="connsiteY16" fmla="*/ 975360 h 1074719"/>
                  <a:gd name="connsiteX17" fmla="*/ 107325 w 2090281"/>
                  <a:gd name="connsiteY17" fmla="*/ 982980 h 1074719"/>
                  <a:gd name="connsiteX18" fmla="*/ 645 w 2090281"/>
                  <a:gd name="connsiteY18" fmla="*/ 1074420 h 1074719"/>
                  <a:gd name="connsiteX19" fmla="*/ 61605 w 2090281"/>
                  <a:gd name="connsiteY19" fmla="*/ 1005840 h 1074719"/>
                  <a:gd name="connsiteX20" fmla="*/ 38745 w 2090281"/>
                  <a:gd name="connsiteY20" fmla="*/ 838200 h 1074719"/>
                  <a:gd name="connsiteX21" fmla="*/ 15885 w 2090281"/>
                  <a:gd name="connsiteY21" fmla="*/ 670560 h 1074719"/>
                  <a:gd name="connsiteX22" fmla="*/ 46365 w 2090281"/>
                  <a:gd name="connsiteY22" fmla="*/ 434340 h 1074719"/>
                  <a:gd name="connsiteX23" fmla="*/ 145425 w 2090281"/>
                  <a:gd name="connsiteY23" fmla="*/ 289560 h 1074719"/>
                  <a:gd name="connsiteX24" fmla="*/ 145425 w 2090281"/>
                  <a:gd name="connsiteY24" fmla="*/ 213360 h 1074719"/>
                  <a:gd name="connsiteX25" fmla="*/ 92085 w 2090281"/>
                  <a:gd name="connsiteY25" fmla="*/ 190500 h 1074719"/>
                  <a:gd name="connsiteX0" fmla="*/ 645 w 2090281"/>
                  <a:gd name="connsiteY0" fmla="*/ 0 h 1074719"/>
                  <a:gd name="connsiteX1" fmla="*/ 160665 w 2090281"/>
                  <a:gd name="connsiteY1" fmla="*/ 205740 h 1074719"/>
                  <a:gd name="connsiteX2" fmla="*/ 815985 w 2090281"/>
                  <a:gd name="connsiteY2" fmla="*/ 91440 h 1074719"/>
                  <a:gd name="connsiteX3" fmla="*/ 1425585 w 2090281"/>
                  <a:gd name="connsiteY3" fmla="*/ 289560 h 1074719"/>
                  <a:gd name="connsiteX4" fmla="*/ 1936125 w 2090281"/>
                  <a:gd name="connsiteY4" fmla="*/ 160020 h 1074719"/>
                  <a:gd name="connsiteX5" fmla="*/ 2088525 w 2090281"/>
                  <a:gd name="connsiteY5" fmla="*/ 7620 h 1074719"/>
                  <a:gd name="connsiteX6" fmla="*/ 2019945 w 2090281"/>
                  <a:gd name="connsiteY6" fmla="*/ 114300 h 1074719"/>
                  <a:gd name="connsiteX7" fmla="*/ 2035185 w 2090281"/>
                  <a:gd name="connsiteY7" fmla="*/ 342900 h 1074719"/>
                  <a:gd name="connsiteX8" fmla="*/ 2050425 w 2090281"/>
                  <a:gd name="connsiteY8" fmla="*/ 541020 h 1074719"/>
                  <a:gd name="connsiteX9" fmla="*/ 2073285 w 2090281"/>
                  <a:gd name="connsiteY9" fmla="*/ 769620 h 1074719"/>
                  <a:gd name="connsiteX10" fmla="*/ 2004705 w 2090281"/>
                  <a:gd name="connsiteY10" fmla="*/ 868680 h 1074719"/>
                  <a:gd name="connsiteX11" fmla="*/ 1981845 w 2090281"/>
                  <a:gd name="connsiteY11" fmla="*/ 960120 h 1074719"/>
                  <a:gd name="connsiteX12" fmla="*/ 2058045 w 2090281"/>
                  <a:gd name="connsiteY12" fmla="*/ 1059180 h 1074719"/>
                  <a:gd name="connsiteX13" fmla="*/ 1974225 w 2090281"/>
                  <a:gd name="connsiteY13" fmla="*/ 975360 h 1074719"/>
                  <a:gd name="connsiteX14" fmla="*/ 1555125 w 2090281"/>
                  <a:gd name="connsiteY14" fmla="*/ 952500 h 1074719"/>
                  <a:gd name="connsiteX15" fmla="*/ 854085 w 2090281"/>
                  <a:gd name="connsiteY15" fmla="*/ 975360 h 1074719"/>
                  <a:gd name="connsiteX16" fmla="*/ 313065 w 2090281"/>
                  <a:gd name="connsiteY16" fmla="*/ 975360 h 1074719"/>
                  <a:gd name="connsiteX17" fmla="*/ 107325 w 2090281"/>
                  <a:gd name="connsiteY17" fmla="*/ 982980 h 1074719"/>
                  <a:gd name="connsiteX18" fmla="*/ 645 w 2090281"/>
                  <a:gd name="connsiteY18" fmla="*/ 1074420 h 1074719"/>
                  <a:gd name="connsiteX19" fmla="*/ 61605 w 2090281"/>
                  <a:gd name="connsiteY19" fmla="*/ 1005840 h 1074719"/>
                  <a:gd name="connsiteX20" fmla="*/ 38745 w 2090281"/>
                  <a:gd name="connsiteY20" fmla="*/ 838200 h 1074719"/>
                  <a:gd name="connsiteX21" fmla="*/ 15885 w 2090281"/>
                  <a:gd name="connsiteY21" fmla="*/ 670560 h 1074719"/>
                  <a:gd name="connsiteX22" fmla="*/ 46365 w 2090281"/>
                  <a:gd name="connsiteY22" fmla="*/ 434340 h 1074719"/>
                  <a:gd name="connsiteX23" fmla="*/ 145425 w 2090281"/>
                  <a:gd name="connsiteY23" fmla="*/ 289560 h 1074719"/>
                  <a:gd name="connsiteX24" fmla="*/ 145425 w 2090281"/>
                  <a:gd name="connsiteY24" fmla="*/ 213360 h 1074719"/>
                  <a:gd name="connsiteX25" fmla="*/ 77797 w 2090281"/>
                  <a:gd name="connsiteY25" fmla="*/ 185737 h 1074719"/>
                  <a:gd name="connsiteX0" fmla="*/ 828 w 2090464"/>
                  <a:gd name="connsiteY0" fmla="*/ 0 h 1075148"/>
                  <a:gd name="connsiteX1" fmla="*/ 160848 w 2090464"/>
                  <a:gd name="connsiteY1" fmla="*/ 205740 h 1075148"/>
                  <a:gd name="connsiteX2" fmla="*/ 816168 w 2090464"/>
                  <a:gd name="connsiteY2" fmla="*/ 91440 h 1075148"/>
                  <a:gd name="connsiteX3" fmla="*/ 1425768 w 2090464"/>
                  <a:gd name="connsiteY3" fmla="*/ 289560 h 1075148"/>
                  <a:gd name="connsiteX4" fmla="*/ 1936308 w 2090464"/>
                  <a:gd name="connsiteY4" fmla="*/ 160020 h 1075148"/>
                  <a:gd name="connsiteX5" fmla="*/ 2088708 w 2090464"/>
                  <a:gd name="connsiteY5" fmla="*/ 7620 h 1075148"/>
                  <a:gd name="connsiteX6" fmla="*/ 2020128 w 2090464"/>
                  <a:gd name="connsiteY6" fmla="*/ 114300 h 1075148"/>
                  <a:gd name="connsiteX7" fmla="*/ 2035368 w 2090464"/>
                  <a:gd name="connsiteY7" fmla="*/ 342900 h 1075148"/>
                  <a:gd name="connsiteX8" fmla="*/ 2050608 w 2090464"/>
                  <a:gd name="connsiteY8" fmla="*/ 541020 h 1075148"/>
                  <a:gd name="connsiteX9" fmla="*/ 2073468 w 2090464"/>
                  <a:gd name="connsiteY9" fmla="*/ 769620 h 1075148"/>
                  <a:gd name="connsiteX10" fmla="*/ 2004888 w 2090464"/>
                  <a:gd name="connsiteY10" fmla="*/ 868680 h 1075148"/>
                  <a:gd name="connsiteX11" fmla="*/ 1982028 w 2090464"/>
                  <a:gd name="connsiteY11" fmla="*/ 960120 h 1075148"/>
                  <a:gd name="connsiteX12" fmla="*/ 2058228 w 2090464"/>
                  <a:gd name="connsiteY12" fmla="*/ 1059180 h 1075148"/>
                  <a:gd name="connsiteX13" fmla="*/ 1974408 w 2090464"/>
                  <a:gd name="connsiteY13" fmla="*/ 975360 h 1075148"/>
                  <a:gd name="connsiteX14" fmla="*/ 1555308 w 2090464"/>
                  <a:gd name="connsiteY14" fmla="*/ 952500 h 1075148"/>
                  <a:gd name="connsiteX15" fmla="*/ 854268 w 2090464"/>
                  <a:gd name="connsiteY15" fmla="*/ 975360 h 1075148"/>
                  <a:gd name="connsiteX16" fmla="*/ 313248 w 2090464"/>
                  <a:gd name="connsiteY16" fmla="*/ 975360 h 1075148"/>
                  <a:gd name="connsiteX17" fmla="*/ 107508 w 2090464"/>
                  <a:gd name="connsiteY17" fmla="*/ 982980 h 1075148"/>
                  <a:gd name="connsiteX18" fmla="*/ 828 w 2090464"/>
                  <a:gd name="connsiteY18" fmla="*/ 1074420 h 1075148"/>
                  <a:gd name="connsiteX19" fmla="*/ 57025 w 2090464"/>
                  <a:gd name="connsiteY19" fmla="*/ 1015365 h 1075148"/>
                  <a:gd name="connsiteX20" fmla="*/ 38928 w 2090464"/>
                  <a:gd name="connsiteY20" fmla="*/ 838200 h 1075148"/>
                  <a:gd name="connsiteX21" fmla="*/ 16068 w 2090464"/>
                  <a:gd name="connsiteY21" fmla="*/ 670560 h 1075148"/>
                  <a:gd name="connsiteX22" fmla="*/ 46548 w 2090464"/>
                  <a:gd name="connsiteY22" fmla="*/ 434340 h 1075148"/>
                  <a:gd name="connsiteX23" fmla="*/ 145608 w 2090464"/>
                  <a:gd name="connsiteY23" fmla="*/ 289560 h 1075148"/>
                  <a:gd name="connsiteX24" fmla="*/ 145608 w 2090464"/>
                  <a:gd name="connsiteY24" fmla="*/ 213360 h 1075148"/>
                  <a:gd name="connsiteX25" fmla="*/ 77980 w 2090464"/>
                  <a:gd name="connsiteY25" fmla="*/ 185737 h 1075148"/>
                  <a:gd name="connsiteX0" fmla="*/ 19714 w 2109350"/>
                  <a:gd name="connsiteY0" fmla="*/ 0 h 1084524"/>
                  <a:gd name="connsiteX1" fmla="*/ 179734 w 2109350"/>
                  <a:gd name="connsiteY1" fmla="*/ 205740 h 1084524"/>
                  <a:gd name="connsiteX2" fmla="*/ 835054 w 2109350"/>
                  <a:gd name="connsiteY2" fmla="*/ 91440 h 1084524"/>
                  <a:gd name="connsiteX3" fmla="*/ 1444654 w 2109350"/>
                  <a:gd name="connsiteY3" fmla="*/ 289560 h 1084524"/>
                  <a:gd name="connsiteX4" fmla="*/ 1955194 w 2109350"/>
                  <a:gd name="connsiteY4" fmla="*/ 160020 h 1084524"/>
                  <a:gd name="connsiteX5" fmla="*/ 2107594 w 2109350"/>
                  <a:gd name="connsiteY5" fmla="*/ 7620 h 1084524"/>
                  <a:gd name="connsiteX6" fmla="*/ 2039014 w 2109350"/>
                  <a:gd name="connsiteY6" fmla="*/ 114300 h 1084524"/>
                  <a:gd name="connsiteX7" fmla="*/ 2054254 w 2109350"/>
                  <a:gd name="connsiteY7" fmla="*/ 342900 h 1084524"/>
                  <a:gd name="connsiteX8" fmla="*/ 2069494 w 2109350"/>
                  <a:gd name="connsiteY8" fmla="*/ 541020 h 1084524"/>
                  <a:gd name="connsiteX9" fmla="*/ 2092354 w 2109350"/>
                  <a:gd name="connsiteY9" fmla="*/ 769620 h 1084524"/>
                  <a:gd name="connsiteX10" fmla="*/ 2023774 w 2109350"/>
                  <a:gd name="connsiteY10" fmla="*/ 868680 h 1084524"/>
                  <a:gd name="connsiteX11" fmla="*/ 2000914 w 2109350"/>
                  <a:gd name="connsiteY11" fmla="*/ 960120 h 1084524"/>
                  <a:gd name="connsiteX12" fmla="*/ 2077114 w 2109350"/>
                  <a:gd name="connsiteY12" fmla="*/ 1059180 h 1084524"/>
                  <a:gd name="connsiteX13" fmla="*/ 1993294 w 2109350"/>
                  <a:gd name="connsiteY13" fmla="*/ 975360 h 1084524"/>
                  <a:gd name="connsiteX14" fmla="*/ 1574194 w 2109350"/>
                  <a:gd name="connsiteY14" fmla="*/ 952500 h 1084524"/>
                  <a:gd name="connsiteX15" fmla="*/ 873154 w 2109350"/>
                  <a:gd name="connsiteY15" fmla="*/ 975360 h 1084524"/>
                  <a:gd name="connsiteX16" fmla="*/ 332134 w 2109350"/>
                  <a:gd name="connsiteY16" fmla="*/ 975360 h 1084524"/>
                  <a:gd name="connsiteX17" fmla="*/ 126394 w 2109350"/>
                  <a:gd name="connsiteY17" fmla="*/ 982980 h 1084524"/>
                  <a:gd name="connsiteX18" fmla="*/ 664 w 2109350"/>
                  <a:gd name="connsiteY18" fmla="*/ 1083945 h 1084524"/>
                  <a:gd name="connsiteX19" fmla="*/ 75911 w 2109350"/>
                  <a:gd name="connsiteY19" fmla="*/ 1015365 h 1084524"/>
                  <a:gd name="connsiteX20" fmla="*/ 57814 w 2109350"/>
                  <a:gd name="connsiteY20" fmla="*/ 838200 h 1084524"/>
                  <a:gd name="connsiteX21" fmla="*/ 34954 w 2109350"/>
                  <a:gd name="connsiteY21" fmla="*/ 670560 h 1084524"/>
                  <a:gd name="connsiteX22" fmla="*/ 65434 w 2109350"/>
                  <a:gd name="connsiteY22" fmla="*/ 434340 h 1084524"/>
                  <a:gd name="connsiteX23" fmla="*/ 164494 w 2109350"/>
                  <a:gd name="connsiteY23" fmla="*/ 289560 h 1084524"/>
                  <a:gd name="connsiteX24" fmla="*/ 164494 w 2109350"/>
                  <a:gd name="connsiteY24" fmla="*/ 213360 h 1084524"/>
                  <a:gd name="connsiteX25" fmla="*/ 96866 w 2109350"/>
                  <a:gd name="connsiteY25" fmla="*/ 185737 h 1084524"/>
                  <a:gd name="connsiteX0" fmla="*/ 24800 w 2114436"/>
                  <a:gd name="connsiteY0" fmla="*/ 0 h 1093791"/>
                  <a:gd name="connsiteX1" fmla="*/ 184820 w 2114436"/>
                  <a:gd name="connsiteY1" fmla="*/ 205740 h 1093791"/>
                  <a:gd name="connsiteX2" fmla="*/ 840140 w 2114436"/>
                  <a:gd name="connsiteY2" fmla="*/ 91440 h 1093791"/>
                  <a:gd name="connsiteX3" fmla="*/ 1449740 w 2114436"/>
                  <a:gd name="connsiteY3" fmla="*/ 289560 h 1093791"/>
                  <a:gd name="connsiteX4" fmla="*/ 1960280 w 2114436"/>
                  <a:gd name="connsiteY4" fmla="*/ 160020 h 1093791"/>
                  <a:gd name="connsiteX5" fmla="*/ 2112680 w 2114436"/>
                  <a:gd name="connsiteY5" fmla="*/ 7620 h 1093791"/>
                  <a:gd name="connsiteX6" fmla="*/ 2044100 w 2114436"/>
                  <a:gd name="connsiteY6" fmla="*/ 114300 h 1093791"/>
                  <a:gd name="connsiteX7" fmla="*/ 2059340 w 2114436"/>
                  <a:gd name="connsiteY7" fmla="*/ 342900 h 1093791"/>
                  <a:gd name="connsiteX8" fmla="*/ 2074580 w 2114436"/>
                  <a:gd name="connsiteY8" fmla="*/ 541020 h 1093791"/>
                  <a:gd name="connsiteX9" fmla="*/ 2097440 w 2114436"/>
                  <a:gd name="connsiteY9" fmla="*/ 769620 h 1093791"/>
                  <a:gd name="connsiteX10" fmla="*/ 2028860 w 2114436"/>
                  <a:gd name="connsiteY10" fmla="*/ 868680 h 1093791"/>
                  <a:gd name="connsiteX11" fmla="*/ 2006000 w 2114436"/>
                  <a:gd name="connsiteY11" fmla="*/ 960120 h 1093791"/>
                  <a:gd name="connsiteX12" fmla="*/ 2082200 w 2114436"/>
                  <a:gd name="connsiteY12" fmla="*/ 1059180 h 1093791"/>
                  <a:gd name="connsiteX13" fmla="*/ 1998380 w 2114436"/>
                  <a:gd name="connsiteY13" fmla="*/ 975360 h 1093791"/>
                  <a:gd name="connsiteX14" fmla="*/ 1579280 w 2114436"/>
                  <a:gd name="connsiteY14" fmla="*/ 952500 h 1093791"/>
                  <a:gd name="connsiteX15" fmla="*/ 878240 w 2114436"/>
                  <a:gd name="connsiteY15" fmla="*/ 975360 h 1093791"/>
                  <a:gd name="connsiteX16" fmla="*/ 337220 w 2114436"/>
                  <a:gd name="connsiteY16" fmla="*/ 975360 h 1093791"/>
                  <a:gd name="connsiteX17" fmla="*/ 131480 w 2114436"/>
                  <a:gd name="connsiteY17" fmla="*/ 982980 h 1093791"/>
                  <a:gd name="connsiteX18" fmla="*/ 5750 w 2114436"/>
                  <a:gd name="connsiteY18" fmla="*/ 1083945 h 1093791"/>
                  <a:gd name="connsiteX19" fmla="*/ 80997 w 2114436"/>
                  <a:gd name="connsiteY19" fmla="*/ 1015365 h 1093791"/>
                  <a:gd name="connsiteX20" fmla="*/ 62900 w 2114436"/>
                  <a:gd name="connsiteY20" fmla="*/ 838200 h 1093791"/>
                  <a:gd name="connsiteX21" fmla="*/ 40040 w 2114436"/>
                  <a:gd name="connsiteY21" fmla="*/ 670560 h 1093791"/>
                  <a:gd name="connsiteX22" fmla="*/ 70520 w 2114436"/>
                  <a:gd name="connsiteY22" fmla="*/ 434340 h 1093791"/>
                  <a:gd name="connsiteX23" fmla="*/ 169580 w 2114436"/>
                  <a:gd name="connsiteY23" fmla="*/ 289560 h 1093791"/>
                  <a:gd name="connsiteX24" fmla="*/ 169580 w 2114436"/>
                  <a:gd name="connsiteY24" fmla="*/ 213360 h 1093791"/>
                  <a:gd name="connsiteX25" fmla="*/ 101952 w 2114436"/>
                  <a:gd name="connsiteY25" fmla="*/ 185737 h 1093791"/>
                  <a:gd name="connsiteX0" fmla="*/ 27051 w 2116687"/>
                  <a:gd name="connsiteY0" fmla="*/ 0 h 1085617"/>
                  <a:gd name="connsiteX1" fmla="*/ 187071 w 2116687"/>
                  <a:gd name="connsiteY1" fmla="*/ 205740 h 1085617"/>
                  <a:gd name="connsiteX2" fmla="*/ 842391 w 2116687"/>
                  <a:gd name="connsiteY2" fmla="*/ 91440 h 1085617"/>
                  <a:gd name="connsiteX3" fmla="*/ 1451991 w 2116687"/>
                  <a:gd name="connsiteY3" fmla="*/ 289560 h 1085617"/>
                  <a:gd name="connsiteX4" fmla="*/ 1962531 w 2116687"/>
                  <a:gd name="connsiteY4" fmla="*/ 160020 h 1085617"/>
                  <a:gd name="connsiteX5" fmla="*/ 2114931 w 2116687"/>
                  <a:gd name="connsiteY5" fmla="*/ 7620 h 1085617"/>
                  <a:gd name="connsiteX6" fmla="*/ 2046351 w 2116687"/>
                  <a:gd name="connsiteY6" fmla="*/ 114300 h 1085617"/>
                  <a:gd name="connsiteX7" fmla="*/ 2061591 w 2116687"/>
                  <a:gd name="connsiteY7" fmla="*/ 342900 h 1085617"/>
                  <a:gd name="connsiteX8" fmla="*/ 2076831 w 2116687"/>
                  <a:gd name="connsiteY8" fmla="*/ 541020 h 1085617"/>
                  <a:gd name="connsiteX9" fmla="*/ 2099691 w 2116687"/>
                  <a:gd name="connsiteY9" fmla="*/ 769620 h 1085617"/>
                  <a:gd name="connsiteX10" fmla="*/ 2031111 w 2116687"/>
                  <a:gd name="connsiteY10" fmla="*/ 868680 h 1085617"/>
                  <a:gd name="connsiteX11" fmla="*/ 2008251 w 2116687"/>
                  <a:gd name="connsiteY11" fmla="*/ 960120 h 1085617"/>
                  <a:gd name="connsiteX12" fmla="*/ 2084451 w 2116687"/>
                  <a:gd name="connsiteY12" fmla="*/ 1059180 h 1085617"/>
                  <a:gd name="connsiteX13" fmla="*/ 2000631 w 2116687"/>
                  <a:gd name="connsiteY13" fmla="*/ 975360 h 1085617"/>
                  <a:gd name="connsiteX14" fmla="*/ 1581531 w 2116687"/>
                  <a:gd name="connsiteY14" fmla="*/ 952500 h 1085617"/>
                  <a:gd name="connsiteX15" fmla="*/ 880491 w 2116687"/>
                  <a:gd name="connsiteY15" fmla="*/ 975360 h 1085617"/>
                  <a:gd name="connsiteX16" fmla="*/ 339471 w 2116687"/>
                  <a:gd name="connsiteY16" fmla="*/ 975360 h 1085617"/>
                  <a:gd name="connsiteX17" fmla="*/ 133731 w 2116687"/>
                  <a:gd name="connsiteY17" fmla="*/ 982980 h 1085617"/>
                  <a:gd name="connsiteX18" fmla="*/ 8001 w 2116687"/>
                  <a:gd name="connsiteY18" fmla="*/ 1083945 h 1085617"/>
                  <a:gd name="connsiteX19" fmla="*/ 83248 w 2116687"/>
                  <a:gd name="connsiteY19" fmla="*/ 1015365 h 1085617"/>
                  <a:gd name="connsiteX20" fmla="*/ 65151 w 2116687"/>
                  <a:gd name="connsiteY20" fmla="*/ 838200 h 1085617"/>
                  <a:gd name="connsiteX21" fmla="*/ 42291 w 2116687"/>
                  <a:gd name="connsiteY21" fmla="*/ 670560 h 1085617"/>
                  <a:gd name="connsiteX22" fmla="*/ 72771 w 2116687"/>
                  <a:gd name="connsiteY22" fmla="*/ 434340 h 1085617"/>
                  <a:gd name="connsiteX23" fmla="*/ 171831 w 2116687"/>
                  <a:gd name="connsiteY23" fmla="*/ 289560 h 1085617"/>
                  <a:gd name="connsiteX24" fmla="*/ 171831 w 2116687"/>
                  <a:gd name="connsiteY24" fmla="*/ 213360 h 1085617"/>
                  <a:gd name="connsiteX25" fmla="*/ 104203 w 2116687"/>
                  <a:gd name="connsiteY25" fmla="*/ 185737 h 1085617"/>
                  <a:gd name="connsiteX0" fmla="*/ 27339 w 2116975"/>
                  <a:gd name="connsiteY0" fmla="*/ 0 h 1085541"/>
                  <a:gd name="connsiteX1" fmla="*/ 187359 w 2116975"/>
                  <a:gd name="connsiteY1" fmla="*/ 205740 h 1085541"/>
                  <a:gd name="connsiteX2" fmla="*/ 842679 w 2116975"/>
                  <a:gd name="connsiteY2" fmla="*/ 91440 h 1085541"/>
                  <a:gd name="connsiteX3" fmla="*/ 1452279 w 2116975"/>
                  <a:gd name="connsiteY3" fmla="*/ 289560 h 1085541"/>
                  <a:gd name="connsiteX4" fmla="*/ 1962819 w 2116975"/>
                  <a:gd name="connsiteY4" fmla="*/ 160020 h 1085541"/>
                  <a:gd name="connsiteX5" fmla="*/ 2115219 w 2116975"/>
                  <a:gd name="connsiteY5" fmla="*/ 7620 h 1085541"/>
                  <a:gd name="connsiteX6" fmla="*/ 2046639 w 2116975"/>
                  <a:gd name="connsiteY6" fmla="*/ 114300 h 1085541"/>
                  <a:gd name="connsiteX7" fmla="*/ 2061879 w 2116975"/>
                  <a:gd name="connsiteY7" fmla="*/ 342900 h 1085541"/>
                  <a:gd name="connsiteX8" fmla="*/ 2077119 w 2116975"/>
                  <a:gd name="connsiteY8" fmla="*/ 541020 h 1085541"/>
                  <a:gd name="connsiteX9" fmla="*/ 2099979 w 2116975"/>
                  <a:gd name="connsiteY9" fmla="*/ 769620 h 1085541"/>
                  <a:gd name="connsiteX10" fmla="*/ 2031399 w 2116975"/>
                  <a:gd name="connsiteY10" fmla="*/ 868680 h 1085541"/>
                  <a:gd name="connsiteX11" fmla="*/ 2008539 w 2116975"/>
                  <a:gd name="connsiteY11" fmla="*/ 960120 h 1085541"/>
                  <a:gd name="connsiteX12" fmla="*/ 2084739 w 2116975"/>
                  <a:gd name="connsiteY12" fmla="*/ 1059180 h 1085541"/>
                  <a:gd name="connsiteX13" fmla="*/ 2000919 w 2116975"/>
                  <a:gd name="connsiteY13" fmla="*/ 975360 h 1085541"/>
                  <a:gd name="connsiteX14" fmla="*/ 1581819 w 2116975"/>
                  <a:gd name="connsiteY14" fmla="*/ 952500 h 1085541"/>
                  <a:gd name="connsiteX15" fmla="*/ 880779 w 2116975"/>
                  <a:gd name="connsiteY15" fmla="*/ 975360 h 1085541"/>
                  <a:gd name="connsiteX16" fmla="*/ 339759 w 2116975"/>
                  <a:gd name="connsiteY16" fmla="*/ 975360 h 1085541"/>
                  <a:gd name="connsiteX17" fmla="*/ 134019 w 2116975"/>
                  <a:gd name="connsiteY17" fmla="*/ 982980 h 1085541"/>
                  <a:gd name="connsiteX18" fmla="*/ 8289 w 2116975"/>
                  <a:gd name="connsiteY18" fmla="*/ 1083945 h 1085541"/>
                  <a:gd name="connsiteX19" fmla="*/ 83536 w 2116975"/>
                  <a:gd name="connsiteY19" fmla="*/ 1015365 h 1085541"/>
                  <a:gd name="connsiteX20" fmla="*/ 65439 w 2116975"/>
                  <a:gd name="connsiteY20" fmla="*/ 838200 h 1085541"/>
                  <a:gd name="connsiteX21" fmla="*/ 42579 w 2116975"/>
                  <a:gd name="connsiteY21" fmla="*/ 670560 h 1085541"/>
                  <a:gd name="connsiteX22" fmla="*/ 73059 w 2116975"/>
                  <a:gd name="connsiteY22" fmla="*/ 434340 h 1085541"/>
                  <a:gd name="connsiteX23" fmla="*/ 172119 w 2116975"/>
                  <a:gd name="connsiteY23" fmla="*/ 289560 h 1085541"/>
                  <a:gd name="connsiteX24" fmla="*/ 172119 w 2116975"/>
                  <a:gd name="connsiteY24" fmla="*/ 213360 h 1085541"/>
                  <a:gd name="connsiteX25" fmla="*/ 104491 w 2116975"/>
                  <a:gd name="connsiteY25" fmla="*/ 185737 h 1085541"/>
                  <a:gd name="connsiteX0" fmla="*/ 28144 w 2117780"/>
                  <a:gd name="connsiteY0" fmla="*/ 0 h 1087620"/>
                  <a:gd name="connsiteX1" fmla="*/ 188164 w 2117780"/>
                  <a:gd name="connsiteY1" fmla="*/ 205740 h 1087620"/>
                  <a:gd name="connsiteX2" fmla="*/ 843484 w 2117780"/>
                  <a:gd name="connsiteY2" fmla="*/ 91440 h 1087620"/>
                  <a:gd name="connsiteX3" fmla="*/ 1453084 w 2117780"/>
                  <a:gd name="connsiteY3" fmla="*/ 289560 h 1087620"/>
                  <a:gd name="connsiteX4" fmla="*/ 1963624 w 2117780"/>
                  <a:gd name="connsiteY4" fmla="*/ 160020 h 1087620"/>
                  <a:gd name="connsiteX5" fmla="*/ 2116024 w 2117780"/>
                  <a:gd name="connsiteY5" fmla="*/ 7620 h 1087620"/>
                  <a:gd name="connsiteX6" fmla="*/ 2047444 w 2117780"/>
                  <a:gd name="connsiteY6" fmla="*/ 114300 h 1087620"/>
                  <a:gd name="connsiteX7" fmla="*/ 2062684 w 2117780"/>
                  <a:gd name="connsiteY7" fmla="*/ 342900 h 1087620"/>
                  <a:gd name="connsiteX8" fmla="*/ 2077924 w 2117780"/>
                  <a:gd name="connsiteY8" fmla="*/ 541020 h 1087620"/>
                  <a:gd name="connsiteX9" fmla="*/ 2100784 w 2117780"/>
                  <a:gd name="connsiteY9" fmla="*/ 769620 h 1087620"/>
                  <a:gd name="connsiteX10" fmla="*/ 2032204 w 2117780"/>
                  <a:gd name="connsiteY10" fmla="*/ 868680 h 1087620"/>
                  <a:gd name="connsiteX11" fmla="*/ 2009344 w 2117780"/>
                  <a:gd name="connsiteY11" fmla="*/ 960120 h 1087620"/>
                  <a:gd name="connsiteX12" fmla="*/ 2085544 w 2117780"/>
                  <a:gd name="connsiteY12" fmla="*/ 1059180 h 1087620"/>
                  <a:gd name="connsiteX13" fmla="*/ 2001724 w 2117780"/>
                  <a:gd name="connsiteY13" fmla="*/ 975360 h 1087620"/>
                  <a:gd name="connsiteX14" fmla="*/ 1582624 w 2117780"/>
                  <a:gd name="connsiteY14" fmla="*/ 952500 h 1087620"/>
                  <a:gd name="connsiteX15" fmla="*/ 881584 w 2117780"/>
                  <a:gd name="connsiteY15" fmla="*/ 975360 h 1087620"/>
                  <a:gd name="connsiteX16" fmla="*/ 340564 w 2117780"/>
                  <a:gd name="connsiteY16" fmla="*/ 975360 h 1087620"/>
                  <a:gd name="connsiteX17" fmla="*/ 134824 w 2117780"/>
                  <a:gd name="connsiteY17" fmla="*/ 982980 h 1087620"/>
                  <a:gd name="connsiteX18" fmla="*/ 9094 w 2117780"/>
                  <a:gd name="connsiteY18" fmla="*/ 1083945 h 1087620"/>
                  <a:gd name="connsiteX19" fmla="*/ 84341 w 2117780"/>
                  <a:gd name="connsiteY19" fmla="*/ 1015365 h 1087620"/>
                  <a:gd name="connsiteX20" fmla="*/ 66244 w 2117780"/>
                  <a:gd name="connsiteY20" fmla="*/ 838200 h 1087620"/>
                  <a:gd name="connsiteX21" fmla="*/ 43384 w 2117780"/>
                  <a:gd name="connsiteY21" fmla="*/ 670560 h 1087620"/>
                  <a:gd name="connsiteX22" fmla="*/ 73864 w 2117780"/>
                  <a:gd name="connsiteY22" fmla="*/ 434340 h 1087620"/>
                  <a:gd name="connsiteX23" fmla="*/ 172924 w 2117780"/>
                  <a:gd name="connsiteY23" fmla="*/ 289560 h 1087620"/>
                  <a:gd name="connsiteX24" fmla="*/ 172924 w 2117780"/>
                  <a:gd name="connsiteY24" fmla="*/ 213360 h 1087620"/>
                  <a:gd name="connsiteX25" fmla="*/ 105296 w 2117780"/>
                  <a:gd name="connsiteY25" fmla="*/ 185737 h 1087620"/>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89359 w 2101843"/>
                  <a:gd name="connsiteY25" fmla="*/ 185737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70309 w 2101843"/>
                  <a:gd name="connsiteY25" fmla="*/ 157162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70309 w 2101843"/>
                  <a:gd name="connsiteY25" fmla="*/ 157162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65547 w 2101843"/>
                  <a:gd name="connsiteY25" fmla="*/ 147637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86276 w 2101843"/>
                  <a:gd name="connsiteY12" fmla="*/ 1071087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1843"/>
                  <a:gd name="connsiteY0" fmla="*/ 0 h 1092567"/>
                  <a:gd name="connsiteX1" fmla="*/ 172227 w 2101843"/>
                  <a:gd name="connsiteY1" fmla="*/ 205740 h 1092567"/>
                  <a:gd name="connsiteX2" fmla="*/ 827547 w 2101843"/>
                  <a:gd name="connsiteY2" fmla="*/ 91440 h 1092567"/>
                  <a:gd name="connsiteX3" fmla="*/ 1437147 w 2101843"/>
                  <a:gd name="connsiteY3" fmla="*/ 289560 h 1092567"/>
                  <a:gd name="connsiteX4" fmla="*/ 1947687 w 2101843"/>
                  <a:gd name="connsiteY4" fmla="*/ 160020 h 1092567"/>
                  <a:gd name="connsiteX5" fmla="*/ 2100087 w 2101843"/>
                  <a:gd name="connsiteY5" fmla="*/ 7620 h 1092567"/>
                  <a:gd name="connsiteX6" fmla="*/ 2031507 w 2101843"/>
                  <a:gd name="connsiteY6" fmla="*/ 114300 h 1092567"/>
                  <a:gd name="connsiteX7" fmla="*/ 2046747 w 2101843"/>
                  <a:gd name="connsiteY7" fmla="*/ 342900 h 1092567"/>
                  <a:gd name="connsiteX8" fmla="*/ 2061987 w 2101843"/>
                  <a:gd name="connsiteY8" fmla="*/ 541020 h 1092567"/>
                  <a:gd name="connsiteX9" fmla="*/ 2084847 w 2101843"/>
                  <a:gd name="connsiteY9" fmla="*/ 769620 h 1092567"/>
                  <a:gd name="connsiteX10" fmla="*/ 2016267 w 2101843"/>
                  <a:gd name="connsiteY10" fmla="*/ 868680 h 1092567"/>
                  <a:gd name="connsiteX11" fmla="*/ 1993407 w 2101843"/>
                  <a:gd name="connsiteY11" fmla="*/ 960120 h 1092567"/>
                  <a:gd name="connsiteX12" fmla="*/ 2007695 w 2101843"/>
                  <a:gd name="connsiteY12" fmla="*/ 1092518 h 1092567"/>
                  <a:gd name="connsiteX13" fmla="*/ 1985787 w 2101843"/>
                  <a:gd name="connsiteY13" fmla="*/ 975360 h 1092567"/>
                  <a:gd name="connsiteX14" fmla="*/ 1566687 w 2101843"/>
                  <a:gd name="connsiteY14" fmla="*/ 952500 h 1092567"/>
                  <a:gd name="connsiteX15" fmla="*/ 865647 w 2101843"/>
                  <a:gd name="connsiteY15" fmla="*/ 975360 h 1092567"/>
                  <a:gd name="connsiteX16" fmla="*/ 324627 w 2101843"/>
                  <a:gd name="connsiteY16" fmla="*/ 975360 h 1092567"/>
                  <a:gd name="connsiteX17" fmla="*/ 118887 w 2101843"/>
                  <a:gd name="connsiteY17" fmla="*/ 982980 h 1092567"/>
                  <a:gd name="connsiteX18" fmla="*/ 9826 w 2101843"/>
                  <a:gd name="connsiteY18" fmla="*/ 1083945 h 1092567"/>
                  <a:gd name="connsiteX19" fmla="*/ 68404 w 2101843"/>
                  <a:gd name="connsiteY19" fmla="*/ 1015365 h 1092567"/>
                  <a:gd name="connsiteX20" fmla="*/ 50307 w 2101843"/>
                  <a:gd name="connsiteY20" fmla="*/ 838200 h 1092567"/>
                  <a:gd name="connsiteX21" fmla="*/ 27447 w 2101843"/>
                  <a:gd name="connsiteY21" fmla="*/ 670560 h 1092567"/>
                  <a:gd name="connsiteX22" fmla="*/ 57927 w 2101843"/>
                  <a:gd name="connsiteY22" fmla="*/ 434340 h 1092567"/>
                  <a:gd name="connsiteX23" fmla="*/ 156987 w 2101843"/>
                  <a:gd name="connsiteY23" fmla="*/ 289560 h 1092567"/>
                  <a:gd name="connsiteX24" fmla="*/ 156987 w 2101843"/>
                  <a:gd name="connsiteY24" fmla="*/ 213360 h 1092567"/>
                  <a:gd name="connsiteX25" fmla="*/ 58403 w 2101843"/>
                  <a:gd name="connsiteY25" fmla="*/ 154781 h 1092567"/>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86276 w 2101843"/>
                  <a:gd name="connsiteY12" fmla="*/ 1078231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1843"/>
                  <a:gd name="connsiteY0" fmla="*/ 0 h 1090187"/>
                  <a:gd name="connsiteX1" fmla="*/ 172227 w 2101843"/>
                  <a:gd name="connsiteY1" fmla="*/ 205740 h 1090187"/>
                  <a:gd name="connsiteX2" fmla="*/ 827547 w 2101843"/>
                  <a:gd name="connsiteY2" fmla="*/ 91440 h 1090187"/>
                  <a:gd name="connsiteX3" fmla="*/ 1437147 w 2101843"/>
                  <a:gd name="connsiteY3" fmla="*/ 289560 h 1090187"/>
                  <a:gd name="connsiteX4" fmla="*/ 1947687 w 2101843"/>
                  <a:gd name="connsiteY4" fmla="*/ 160020 h 1090187"/>
                  <a:gd name="connsiteX5" fmla="*/ 2100087 w 2101843"/>
                  <a:gd name="connsiteY5" fmla="*/ 7620 h 1090187"/>
                  <a:gd name="connsiteX6" fmla="*/ 2031507 w 2101843"/>
                  <a:gd name="connsiteY6" fmla="*/ 114300 h 1090187"/>
                  <a:gd name="connsiteX7" fmla="*/ 2046747 w 2101843"/>
                  <a:gd name="connsiteY7" fmla="*/ 342900 h 1090187"/>
                  <a:gd name="connsiteX8" fmla="*/ 2061987 w 2101843"/>
                  <a:gd name="connsiteY8" fmla="*/ 541020 h 1090187"/>
                  <a:gd name="connsiteX9" fmla="*/ 2084847 w 2101843"/>
                  <a:gd name="connsiteY9" fmla="*/ 769620 h 1090187"/>
                  <a:gd name="connsiteX10" fmla="*/ 2016267 w 2101843"/>
                  <a:gd name="connsiteY10" fmla="*/ 868680 h 1090187"/>
                  <a:gd name="connsiteX11" fmla="*/ 1993407 w 2101843"/>
                  <a:gd name="connsiteY11" fmla="*/ 960120 h 1090187"/>
                  <a:gd name="connsiteX12" fmla="*/ 2086276 w 2101843"/>
                  <a:gd name="connsiteY12" fmla="*/ 1090137 h 1090187"/>
                  <a:gd name="connsiteX13" fmla="*/ 1985787 w 2101843"/>
                  <a:gd name="connsiteY13" fmla="*/ 975360 h 1090187"/>
                  <a:gd name="connsiteX14" fmla="*/ 1566687 w 2101843"/>
                  <a:gd name="connsiteY14" fmla="*/ 952500 h 1090187"/>
                  <a:gd name="connsiteX15" fmla="*/ 865647 w 2101843"/>
                  <a:gd name="connsiteY15" fmla="*/ 975360 h 1090187"/>
                  <a:gd name="connsiteX16" fmla="*/ 324627 w 2101843"/>
                  <a:gd name="connsiteY16" fmla="*/ 975360 h 1090187"/>
                  <a:gd name="connsiteX17" fmla="*/ 118887 w 2101843"/>
                  <a:gd name="connsiteY17" fmla="*/ 982980 h 1090187"/>
                  <a:gd name="connsiteX18" fmla="*/ 9826 w 2101843"/>
                  <a:gd name="connsiteY18" fmla="*/ 1083945 h 1090187"/>
                  <a:gd name="connsiteX19" fmla="*/ 68404 w 2101843"/>
                  <a:gd name="connsiteY19" fmla="*/ 1015365 h 1090187"/>
                  <a:gd name="connsiteX20" fmla="*/ 50307 w 2101843"/>
                  <a:gd name="connsiteY20" fmla="*/ 838200 h 1090187"/>
                  <a:gd name="connsiteX21" fmla="*/ 27447 w 2101843"/>
                  <a:gd name="connsiteY21" fmla="*/ 670560 h 1090187"/>
                  <a:gd name="connsiteX22" fmla="*/ 57927 w 2101843"/>
                  <a:gd name="connsiteY22" fmla="*/ 434340 h 1090187"/>
                  <a:gd name="connsiteX23" fmla="*/ 156987 w 2101843"/>
                  <a:gd name="connsiteY23" fmla="*/ 289560 h 1090187"/>
                  <a:gd name="connsiteX24" fmla="*/ 156987 w 2101843"/>
                  <a:gd name="connsiteY24" fmla="*/ 213360 h 1090187"/>
                  <a:gd name="connsiteX25" fmla="*/ 58403 w 2101843"/>
                  <a:gd name="connsiteY25" fmla="*/ 154781 h 1090187"/>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95801 w 2101843"/>
                  <a:gd name="connsiteY12" fmla="*/ 1085375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98182 w 2101843"/>
                  <a:gd name="connsiteY12" fmla="*/ 1080612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8225"/>
                  <a:gd name="connsiteY0" fmla="*/ 0 h 1100199"/>
                  <a:gd name="connsiteX1" fmla="*/ 172227 w 2108225"/>
                  <a:gd name="connsiteY1" fmla="*/ 205740 h 1100199"/>
                  <a:gd name="connsiteX2" fmla="*/ 827547 w 2108225"/>
                  <a:gd name="connsiteY2" fmla="*/ 91440 h 1100199"/>
                  <a:gd name="connsiteX3" fmla="*/ 1437147 w 2108225"/>
                  <a:gd name="connsiteY3" fmla="*/ 289560 h 1100199"/>
                  <a:gd name="connsiteX4" fmla="*/ 1947687 w 2108225"/>
                  <a:gd name="connsiteY4" fmla="*/ 160020 h 1100199"/>
                  <a:gd name="connsiteX5" fmla="*/ 2100087 w 2108225"/>
                  <a:gd name="connsiteY5" fmla="*/ 7620 h 1100199"/>
                  <a:gd name="connsiteX6" fmla="*/ 2031507 w 2108225"/>
                  <a:gd name="connsiteY6" fmla="*/ 114300 h 1100199"/>
                  <a:gd name="connsiteX7" fmla="*/ 2046747 w 2108225"/>
                  <a:gd name="connsiteY7" fmla="*/ 342900 h 1100199"/>
                  <a:gd name="connsiteX8" fmla="*/ 2061987 w 2108225"/>
                  <a:gd name="connsiteY8" fmla="*/ 541020 h 1100199"/>
                  <a:gd name="connsiteX9" fmla="*/ 2084847 w 2108225"/>
                  <a:gd name="connsiteY9" fmla="*/ 769620 h 1100199"/>
                  <a:gd name="connsiteX10" fmla="*/ 2016267 w 2108225"/>
                  <a:gd name="connsiteY10" fmla="*/ 868680 h 1100199"/>
                  <a:gd name="connsiteX11" fmla="*/ 1993407 w 2108225"/>
                  <a:gd name="connsiteY11" fmla="*/ 960120 h 1100199"/>
                  <a:gd name="connsiteX12" fmla="*/ 2098182 w 2108225"/>
                  <a:gd name="connsiteY12" fmla="*/ 1080612 h 1100199"/>
                  <a:gd name="connsiteX13" fmla="*/ 1985787 w 2108225"/>
                  <a:gd name="connsiteY13" fmla="*/ 975360 h 1100199"/>
                  <a:gd name="connsiteX14" fmla="*/ 1566687 w 2108225"/>
                  <a:gd name="connsiteY14" fmla="*/ 952500 h 1100199"/>
                  <a:gd name="connsiteX15" fmla="*/ 865647 w 2108225"/>
                  <a:gd name="connsiteY15" fmla="*/ 975360 h 1100199"/>
                  <a:gd name="connsiteX16" fmla="*/ 324627 w 2108225"/>
                  <a:gd name="connsiteY16" fmla="*/ 975360 h 1100199"/>
                  <a:gd name="connsiteX17" fmla="*/ 118887 w 2108225"/>
                  <a:gd name="connsiteY17" fmla="*/ 982980 h 1100199"/>
                  <a:gd name="connsiteX18" fmla="*/ 9826 w 2108225"/>
                  <a:gd name="connsiteY18" fmla="*/ 1083945 h 1100199"/>
                  <a:gd name="connsiteX19" fmla="*/ 68404 w 2108225"/>
                  <a:gd name="connsiteY19" fmla="*/ 1015365 h 1100199"/>
                  <a:gd name="connsiteX20" fmla="*/ 50307 w 2108225"/>
                  <a:gd name="connsiteY20" fmla="*/ 838200 h 1100199"/>
                  <a:gd name="connsiteX21" fmla="*/ 27447 w 2108225"/>
                  <a:gd name="connsiteY21" fmla="*/ 670560 h 1100199"/>
                  <a:gd name="connsiteX22" fmla="*/ 57927 w 2108225"/>
                  <a:gd name="connsiteY22" fmla="*/ 434340 h 1100199"/>
                  <a:gd name="connsiteX23" fmla="*/ 156987 w 2108225"/>
                  <a:gd name="connsiteY23" fmla="*/ 289560 h 1100199"/>
                  <a:gd name="connsiteX24" fmla="*/ 156987 w 2108225"/>
                  <a:gd name="connsiteY24" fmla="*/ 213360 h 1100199"/>
                  <a:gd name="connsiteX25" fmla="*/ 58403 w 2108225"/>
                  <a:gd name="connsiteY25" fmla="*/ 154781 h 1100199"/>
                  <a:gd name="connsiteX0" fmla="*/ 33916 w 2129934"/>
                  <a:gd name="connsiteY0" fmla="*/ 0 h 1108389"/>
                  <a:gd name="connsiteX1" fmla="*/ 193936 w 2129934"/>
                  <a:gd name="connsiteY1" fmla="*/ 205740 h 1108389"/>
                  <a:gd name="connsiteX2" fmla="*/ 849256 w 2129934"/>
                  <a:gd name="connsiteY2" fmla="*/ 91440 h 1108389"/>
                  <a:gd name="connsiteX3" fmla="*/ 1458856 w 2129934"/>
                  <a:gd name="connsiteY3" fmla="*/ 289560 h 1108389"/>
                  <a:gd name="connsiteX4" fmla="*/ 1969396 w 2129934"/>
                  <a:gd name="connsiteY4" fmla="*/ 160020 h 1108389"/>
                  <a:gd name="connsiteX5" fmla="*/ 2121796 w 2129934"/>
                  <a:gd name="connsiteY5" fmla="*/ 7620 h 1108389"/>
                  <a:gd name="connsiteX6" fmla="*/ 2053216 w 2129934"/>
                  <a:gd name="connsiteY6" fmla="*/ 114300 h 1108389"/>
                  <a:gd name="connsiteX7" fmla="*/ 2068456 w 2129934"/>
                  <a:gd name="connsiteY7" fmla="*/ 342900 h 1108389"/>
                  <a:gd name="connsiteX8" fmla="*/ 2083696 w 2129934"/>
                  <a:gd name="connsiteY8" fmla="*/ 541020 h 1108389"/>
                  <a:gd name="connsiteX9" fmla="*/ 2106556 w 2129934"/>
                  <a:gd name="connsiteY9" fmla="*/ 769620 h 1108389"/>
                  <a:gd name="connsiteX10" fmla="*/ 2037976 w 2129934"/>
                  <a:gd name="connsiteY10" fmla="*/ 868680 h 1108389"/>
                  <a:gd name="connsiteX11" fmla="*/ 2015116 w 2129934"/>
                  <a:gd name="connsiteY11" fmla="*/ 960120 h 1108389"/>
                  <a:gd name="connsiteX12" fmla="*/ 2119891 w 2129934"/>
                  <a:gd name="connsiteY12" fmla="*/ 1080612 h 1108389"/>
                  <a:gd name="connsiteX13" fmla="*/ 2007496 w 2129934"/>
                  <a:gd name="connsiteY13" fmla="*/ 975360 h 1108389"/>
                  <a:gd name="connsiteX14" fmla="*/ 1588396 w 2129934"/>
                  <a:gd name="connsiteY14" fmla="*/ 952500 h 1108389"/>
                  <a:gd name="connsiteX15" fmla="*/ 887356 w 2129934"/>
                  <a:gd name="connsiteY15" fmla="*/ 975360 h 1108389"/>
                  <a:gd name="connsiteX16" fmla="*/ 346336 w 2129934"/>
                  <a:gd name="connsiteY16" fmla="*/ 975360 h 1108389"/>
                  <a:gd name="connsiteX17" fmla="*/ 140596 w 2129934"/>
                  <a:gd name="connsiteY17" fmla="*/ 982980 h 1108389"/>
                  <a:gd name="connsiteX18" fmla="*/ 31535 w 2129934"/>
                  <a:gd name="connsiteY18" fmla="*/ 1083945 h 1108389"/>
                  <a:gd name="connsiteX19" fmla="*/ 90113 w 2129934"/>
                  <a:gd name="connsiteY19" fmla="*/ 1015365 h 1108389"/>
                  <a:gd name="connsiteX20" fmla="*/ 72016 w 2129934"/>
                  <a:gd name="connsiteY20" fmla="*/ 838200 h 1108389"/>
                  <a:gd name="connsiteX21" fmla="*/ 49156 w 2129934"/>
                  <a:gd name="connsiteY21" fmla="*/ 670560 h 1108389"/>
                  <a:gd name="connsiteX22" fmla="*/ 79636 w 2129934"/>
                  <a:gd name="connsiteY22" fmla="*/ 434340 h 1108389"/>
                  <a:gd name="connsiteX23" fmla="*/ 178696 w 2129934"/>
                  <a:gd name="connsiteY23" fmla="*/ 289560 h 1108389"/>
                  <a:gd name="connsiteX24" fmla="*/ 178696 w 2129934"/>
                  <a:gd name="connsiteY24" fmla="*/ 213360 h 1108389"/>
                  <a:gd name="connsiteX25" fmla="*/ 80112 w 2129934"/>
                  <a:gd name="connsiteY25" fmla="*/ 154781 h 1108389"/>
                  <a:gd name="connsiteX0" fmla="*/ 21534 w 2117552"/>
                  <a:gd name="connsiteY0" fmla="*/ 0 h 1100199"/>
                  <a:gd name="connsiteX1" fmla="*/ 181554 w 2117552"/>
                  <a:gd name="connsiteY1" fmla="*/ 205740 h 1100199"/>
                  <a:gd name="connsiteX2" fmla="*/ 836874 w 2117552"/>
                  <a:gd name="connsiteY2" fmla="*/ 91440 h 1100199"/>
                  <a:gd name="connsiteX3" fmla="*/ 1446474 w 2117552"/>
                  <a:gd name="connsiteY3" fmla="*/ 289560 h 1100199"/>
                  <a:gd name="connsiteX4" fmla="*/ 1957014 w 2117552"/>
                  <a:gd name="connsiteY4" fmla="*/ 160020 h 1100199"/>
                  <a:gd name="connsiteX5" fmla="*/ 2109414 w 2117552"/>
                  <a:gd name="connsiteY5" fmla="*/ 7620 h 1100199"/>
                  <a:gd name="connsiteX6" fmla="*/ 2040834 w 2117552"/>
                  <a:gd name="connsiteY6" fmla="*/ 114300 h 1100199"/>
                  <a:gd name="connsiteX7" fmla="*/ 2056074 w 2117552"/>
                  <a:gd name="connsiteY7" fmla="*/ 342900 h 1100199"/>
                  <a:gd name="connsiteX8" fmla="*/ 2071314 w 2117552"/>
                  <a:gd name="connsiteY8" fmla="*/ 541020 h 1100199"/>
                  <a:gd name="connsiteX9" fmla="*/ 2094174 w 2117552"/>
                  <a:gd name="connsiteY9" fmla="*/ 769620 h 1100199"/>
                  <a:gd name="connsiteX10" fmla="*/ 2025594 w 2117552"/>
                  <a:gd name="connsiteY10" fmla="*/ 868680 h 1100199"/>
                  <a:gd name="connsiteX11" fmla="*/ 2002734 w 2117552"/>
                  <a:gd name="connsiteY11" fmla="*/ 960120 h 1100199"/>
                  <a:gd name="connsiteX12" fmla="*/ 2107509 w 2117552"/>
                  <a:gd name="connsiteY12" fmla="*/ 1080612 h 1100199"/>
                  <a:gd name="connsiteX13" fmla="*/ 1995114 w 2117552"/>
                  <a:gd name="connsiteY13" fmla="*/ 975360 h 1100199"/>
                  <a:gd name="connsiteX14" fmla="*/ 1576014 w 2117552"/>
                  <a:gd name="connsiteY14" fmla="*/ 952500 h 1100199"/>
                  <a:gd name="connsiteX15" fmla="*/ 874974 w 2117552"/>
                  <a:gd name="connsiteY15" fmla="*/ 975360 h 1100199"/>
                  <a:gd name="connsiteX16" fmla="*/ 333954 w 2117552"/>
                  <a:gd name="connsiteY16" fmla="*/ 975360 h 1100199"/>
                  <a:gd name="connsiteX17" fmla="*/ 128214 w 2117552"/>
                  <a:gd name="connsiteY17" fmla="*/ 982980 h 1100199"/>
                  <a:gd name="connsiteX18" fmla="*/ 33440 w 2117552"/>
                  <a:gd name="connsiteY18" fmla="*/ 1069657 h 1100199"/>
                  <a:gd name="connsiteX19" fmla="*/ 77731 w 2117552"/>
                  <a:gd name="connsiteY19" fmla="*/ 1015365 h 1100199"/>
                  <a:gd name="connsiteX20" fmla="*/ 59634 w 2117552"/>
                  <a:gd name="connsiteY20" fmla="*/ 838200 h 1100199"/>
                  <a:gd name="connsiteX21" fmla="*/ 36774 w 2117552"/>
                  <a:gd name="connsiteY21" fmla="*/ 670560 h 1100199"/>
                  <a:gd name="connsiteX22" fmla="*/ 67254 w 2117552"/>
                  <a:gd name="connsiteY22" fmla="*/ 434340 h 1100199"/>
                  <a:gd name="connsiteX23" fmla="*/ 166314 w 2117552"/>
                  <a:gd name="connsiteY23" fmla="*/ 289560 h 1100199"/>
                  <a:gd name="connsiteX24" fmla="*/ 166314 w 2117552"/>
                  <a:gd name="connsiteY24" fmla="*/ 213360 h 1100199"/>
                  <a:gd name="connsiteX25" fmla="*/ 67730 w 2117552"/>
                  <a:gd name="connsiteY25" fmla="*/ 154781 h 1100199"/>
                  <a:gd name="connsiteX0" fmla="*/ 310 w 2096328"/>
                  <a:gd name="connsiteY0" fmla="*/ 0 h 1100199"/>
                  <a:gd name="connsiteX1" fmla="*/ 160330 w 2096328"/>
                  <a:gd name="connsiteY1" fmla="*/ 205740 h 1100199"/>
                  <a:gd name="connsiteX2" fmla="*/ 815650 w 2096328"/>
                  <a:gd name="connsiteY2" fmla="*/ 91440 h 1100199"/>
                  <a:gd name="connsiteX3" fmla="*/ 1425250 w 2096328"/>
                  <a:gd name="connsiteY3" fmla="*/ 289560 h 1100199"/>
                  <a:gd name="connsiteX4" fmla="*/ 1935790 w 2096328"/>
                  <a:gd name="connsiteY4" fmla="*/ 160020 h 1100199"/>
                  <a:gd name="connsiteX5" fmla="*/ 2088190 w 2096328"/>
                  <a:gd name="connsiteY5" fmla="*/ 7620 h 1100199"/>
                  <a:gd name="connsiteX6" fmla="*/ 2019610 w 2096328"/>
                  <a:gd name="connsiteY6" fmla="*/ 114300 h 1100199"/>
                  <a:gd name="connsiteX7" fmla="*/ 2034850 w 2096328"/>
                  <a:gd name="connsiteY7" fmla="*/ 342900 h 1100199"/>
                  <a:gd name="connsiteX8" fmla="*/ 2050090 w 2096328"/>
                  <a:gd name="connsiteY8" fmla="*/ 541020 h 1100199"/>
                  <a:gd name="connsiteX9" fmla="*/ 2072950 w 2096328"/>
                  <a:gd name="connsiteY9" fmla="*/ 769620 h 1100199"/>
                  <a:gd name="connsiteX10" fmla="*/ 2004370 w 2096328"/>
                  <a:gd name="connsiteY10" fmla="*/ 868680 h 1100199"/>
                  <a:gd name="connsiteX11" fmla="*/ 1981510 w 2096328"/>
                  <a:gd name="connsiteY11" fmla="*/ 960120 h 1100199"/>
                  <a:gd name="connsiteX12" fmla="*/ 2086285 w 2096328"/>
                  <a:gd name="connsiteY12" fmla="*/ 1080612 h 1100199"/>
                  <a:gd name="connsiteX13" fmla="*/ 1973890 w 2096328"/>
                  <a:gd name="connsiteY13" fmla="*/ 975360 h 1100199"/>
                  <a:gd name="connsiteX14" fmla="*/ 1554790 w 2096328"/>
                  <a:gd name="connsiteY14" fmla="*/ 952500 h 1100199"/>
                  <a:gd name="connsiteX15" fmla="*/ 853750 w 2096328"/>
                  <a:gd name="connsiteY15" fmla="*/ 975360 h 1100199"/>
                  <a:gd name="connsiteX16" fmla="*/ 312730 w 2096328"/>
                  <a:gd name="connsiteY16" fmla="*/ 975360 h 1100199"/>
                  <a:gd name="connsiteX17" fmla="*/ 12216 w 2096328"/>
                  <a:gd name="connsiteY17" fmla="*/ 1069657 h 1100199"/>
                  <a:gd name="connsiteX18" fmla="*/ 56507 w 2096328"/>
                  <a:gd name="connsiteY18" fmla="*/ 1015365 h 1100199"/>
                  <a:gd name="connsiteX19" fmla="*/ 38410 w 2096328"/>
                  <a:gd name="connsiteY19" fmla="*/ 838200 h 1100199"/>
                  <a:gd name="connsiteX20" fmla="*/ 15550 w 2096328"/>
                  <a:gd name="connsiteY20" fmla="*/ 670560 h 1100199"/>
                  <a:gd name="connsiteX21" fmla="*/ 46030 w 2096328"/>
                  <a:gd name="connsiteY21" fmla="*/ 434340 h 1100199"/>
                  <a:gd name="connsiteX22" fmla="*/ 145090 w 2096328"/>
                  <a:gd name="connsiteY22" fmla="*/ 289560 h 1100199"/>
                  <a:gd name="connsiteX23" fmla="*/ 145090 w 2096328"/>
                  <a:gd name="connsiteY23" fmla="*/ 213360 h 1100199"/>
                  <a:gd name="connsiteX24" fmla="*/ 46506 w 2096328"/>
                  <a:gd name="connsiteY24" fmla="*/ 154781 h 1100199"/>
                  <a:gd name="connsiteX0" fmla="*/ 35265 w 2131283"/>
                  <a:gd name="connsiteY0" fmla="*/ 0 h 1108129"/>
                  <a:gd name="connsiteX1" fmla="*/ 195285 w 2131283"/>
                  <a:gd name="connsiteY1" fmla="*/ 205740 h 1108129"/>
                  <a:gd name="connsiteX2" fmla="*/ 850605 w 2131283"/>
                  <a:gd name="connsiteY2" fmla="*/ 91440 h 1108129"/>
                  <a:gd name="connsiteX3" fmla="*/ 1460205 w 2131283"/>
                  <a:gd name="connsiteY3" fmla="*/ 289560 h 1108129"/>
                  <a:gd name="connsiteX4" fmla="*/ 1970745 w 2131283"/>
                  <a:gd name="connsiteY4" fmla="*/ 160020 h 1108129"/>
                  <a:gd name="connsiteX5" fmla="*/ 2123145 w 2131283"/>
                  <a:gd name="connsiteY5" fmla="*/ 7620 h 1108129"/>
                  <a:gd name="connsiteX6" fmla="*/ 2054565 w 2131283"/>
                  <a:gd name="connsiteY6" fmla="*/ 114300 h 1108129"/>
                  <a:gd name="connsiteX7" fmla="*/ 2069805 w 2131283"/>
                  <a:gd name="connsiteY7" fmla="*/ 342900 h 1108129"/>
                  <a:gd name="connsiteX8" fmla="*/ 2085045 w 2131283"/>
                  <a:gd name="connsiteY8" fmla="*/ 541020 h 1108129"/>
                  <a:gd name="connsiteX9" fmla="*/ 2107905 w 2131283"/>
                  <a:gd name="connsiteY9" fmla="*/ 769620 h 1108129"/>
                  <a:gd name="connsiteX10" fmla="*/ 2039325 w 2131283"/>
                  <a:gd name="connsiteY10" fmla="*/ 868680 h 1108129"/>
                  <a:gd name="connsiteX11" fmla="*/ 2016465 w 2131283"/>
                  <a:gd name="connsiteY11" fmla="*/ 960120 h 1108129"/>
                  <a:gd name="connsiteX12" fmla="*/ 2121240 w 2131283"/>
                  <a:gd name="connsiteY12" fmla="*/ 1080612 h 1108129"/>
                  <a:gd name="connsiteX13" fmla="*/ 2008845 w 2131283"/>
                  <a:gd name="connsiteY13" fmla="*/ 975360 h 1108129"/>
                  <a:gd name="connsiteX14" fmla="*/ 1589745 w 2131283"/>
                  <a:gd name="connsiteY14" fmla="*/ 952500 h 1108129"/>
                  <a:gd name="connsiteX15" fmla="*/ 888705 w 2131283"/>
                  <a:gd name="connsiteY15" fmla="*/ 975360 h 1108129"/>
                  <a:gd name="connsiteX16" fmla="*/ 347685 w 2131283"/>
                  <a:gd name="connsiteY16" fmla="*/ 975360 h 1108129"/>
                  <a:gd name="connsiteX17" fmla="*/ 47171 w 2131283"/>
                  <a:gd name="connsiteY17" fmla="*/ 1069657 h 1108129"/>
                  <a:gd name="connsiteX18" fmla="*/ 91462 w 2131283"/>
                  <a:gd name="connsiteY18" fmla="*/ 1015365 h 1108129"/>
                  <a:gd name="connsiteX19" fmla="*/ 73365 w 2131283"/>
                  <a:gd name="connsiteY19" fmla="*/ 838200 h 1108129"/>
                  <a:gd name="connsiteX20" fmla="*/ 50505 w 2131283"/>
                  <a:gd name="connsiteY20" fmla="*/ 670560 h 1108129"/>
                  <a:gd name="connsiteX21" fmla="*/ 80985 w 2131283"/>
                  <a:gd name="connsiteY21" fmla="*/ 434340 h 1108129"/>
                  <a:gd name="connsiteX22" fmla="*/ 180045 w 2131283"/>
                  <a:gd name="connsiteY22" fmla="*/ 289560 h 1108129"/>
                  <a:gd name="connsiteX23" fmla="*/ 180045 w 2131283"/>
                  <a:gd name="connsiteY23" fmla="*/ 213360 h 1108129"/>
                  <a:gd name="connsiteX24" fmla="*/ 81461 w 2131283"/>
                  <a:gd name="connsiteY24" fmla="*/ 154781 h 1108129"/>
                  <a:gd name="connsiteX0" fmla="*/ 11659 w 2107677"/>
                  <a:gd name="connsiteY0" fmla="*/ 0 h 1100199"/>
                  <a:gd name="connsiteX1" fmla="*/ 171679 w 2107677"/>
                  <a:gd name="connsiteY1" fmla="*/ 205740 h 1100199"/>
                  <a:gd name="connsiteX2" fmla="*/ 826999 w 2107677"/>
                  <a:gd name="connsiteY2" fmla="*/ 91440 h 1100199"/>
                  <a:gd name="connsiteX3" fmla="*/ 1436599 w 2107677"/>
                  <a:gd name="connsiteY3" fmla="*/ 289560 h 1100199"/>
                  <a:gd name="connsiteX4" fmla="*/ 1947139 w 2107677"/>
                  <a:gd name="connsiteY4" fmla="*/ 160020 h 1100199"/>
                  <a:gd name="connsiteX5" fmla="*/ 2099539 w 2107677"/>
                  <a:gd name="connsiteY5" fmla="*/ 7620 h 1100199"/>
                  <a:gd name="connsiteX6" fmla="*/ 2030959 w 2107677"/>
                  <a:gd name="connsiteY6" fmla="*/ 114300 h 1100199"/>
                  <a:gd name="connsiteX7" fmla="*/ 2046199 w 2107677"/>
                  <a:gd name="connsiteY7" fmla="*/ 342900 h 1100199"/>
                  <a:gd name="connsiteX8" fmla="*/ 2061439 w 2107677"/>
                  <a:gd name="connsiteY8" fmla="*/ 541020 h 1100199"/>
                  <a:gd name="connsiteX9" fmla="*/ 2084299 w 2107677"/>
                  <a:gd name="connsiteY9" fmla="*/ 769620 h 1100199"/>
                  <a:gd name="connsiteX10" fmla="*/ 2015719 w 2107677"/>
                  <a:gd name="connsiteY10" fmla="*/ 868680 h 1100199"/>
                  <a:gd name="connsiteX11" fmla="*/ 1992859 w 2107677"/>
                  <a:gd name="connsiteY11" fmla="*/ 960120 h 1100199"/>
                  <a:gd name="connsiteX12" fmla="*/ 2097634 w 2107677"/>
                  <a:gd name="connsiteY12" fmla="*/ 1080612 h 1100199"/>
                  <a:gd name="connsiteX13" fmla="*/ 1985239 w 2107677"/>
                  <a:gd name="connsiteY13" fmla="*/ 975360 h 1100199"/>
                  <a:gd name="connsiteX14" fmla="*/ 1566139 w 2107677"/>
                  <a:gd name="connsiteY14" fmla="*/ 952500 h 1100199"/>
                  <a:gd name="connsiteX15" fmla="*/ 865099 w 2107677"/>
                  <a:gd name="connsiteY15" fmla="*/ 975360 h 1100199"/>
                  <a:gd name="connsiteX16" fmla="*/ 324079 w 2107677"/>
                  <a:gd name="connsiteY16" fmla="*/ 975360 h 1100199"/>
                  <a:gd name="connsiteX17" fmla="*/ 52140 w 2107677"/>
                  <a:gd name="connsiteY17" fmla="*/ 1048226 h 1100199"/>
                  <a:gd name="connsiteX18" fmla="*/ 67856 w 2107677"/>
                  <a:gd name="connsiteY18" fmla="*/ 1015365 h 1100199"/>
                  <a:gd name="connsiteX19" fmla="*/ 49759 w 2107677"/>
                  <a:gd name="connsiteY19" fmla="*/ 838200 h 1100199"/>
                  <a:gd name="connsiteX20" fmla="*/ 26899 w 2107677"/>
                  <a:gd name="connsiteY20" fmla="*/ 670560 h 1100199"/>
                  <a:gd name="connsiteX21" fmla="*/ 57379 w 2107677"/>
                  <a:gd name="connsiteY21" fmla="*/ 434340 h 1100199"/>
                  <a:gd name="connsiteX22" fmla="*/ 156439 w 2107677"/>
                  <a:gd name="connsiteY22" fmla="*/ 289560 h 1100199"/>
                  <a:gd name="connsiteX23" fmla="*/ 156439 w 2107677"/>
                  <a:gd name="connsiteY23" fmla="*/ 213360 h 1100199"/>
                  <a:gd name="connsiteX24" fmla="*/ 57855 w 2107677"/>
                  <a:gd name="connsiteY24" fmla="*/ 154781 h 1100199"/>
                  <a:gd name="connsiteX0" fmla="*/ 13766 w 2109784"/>
                  <a:gd name="connsiteY0" fmla="*/ 0 h 1100199"/>
                  <a:gd name="connsiteX1" fmla="*/ 173786 w 2109784"/>
                  <a:gd name="connsiteY1" fmla="*/ 205740 h 1100199"/>
                  <a:gd name="connsiteX2" fmla="*/ 829106 w 2109784"/>
                  <a:gd name="connsiteY2" fmla="*/ 91440 h 1100199"/>
                  <a:gd name="connsiteX3" fmla="*/ 1438706 w 2109784"/>
                  <a:gd name="connsiteY3" fmla="*/ 289560 h 1100199"/>
                  <a:gd name="connsiteX4" fmla="*/ 1949246 w 2109784"/>
                  <a:gd name="connsiteY4" fmla="*/ 160020 h 1100199"/>
                  <a:gd name="connsiteX5" fmla="*/ 2101646 w 2109784"/>
                  <a:gd name="connsiteY5" fmla="*/ 7620 h 1100199"/>
                  <a:gd name="connsiteX6" fmla="*/ 2033066 w 2109784"/>
                  <a:gd name="connsiteY6" fmla="*/ 114300 h 1100199"/>
                  <a:gd name="connsiteX7" fmla="*/ 2048306 w 2109784"/>
                  <a:gd name="connsiteY7" fmla="*/ 342900 h 1100199"/>
                  <a:gd name="connsiteX8" fmla="*/ 2063546 w 2109784"/>
                  <a:gd name="connsiteY8" fmla="*/ 541020 h 1100199"/>
                  <a:gd name="connsiteX9" fmla="*/ 2086406 w 2109784"/>
                  <a:gd name="connsiteY9" fmla="*/ 769620 h 1100199"/>
                  <a:gd name="connsiteX10" fmla="*/ 2017826 w 2109784"/>
                  <a:gd name="connsiteY10" fmla="*/ 868680 h 1100199"/>
                  <a:gd name="connsiteX11" fmla="*/ 1994966 w 2109784"/>
                  <a:gd name="connsiteY11" fmla="*/ 960120 h 1100199"/>
                  <a:gd name="connsiteX12" fmla="*/ 2099741 w 2109784"/>
                  <a:gd name="connsiteY12" fmla="*/ 1080612 h 1100199"/>
                  <a:gd name="connsiteX13" fmla="*/ 1987346 w 2109784"/>
                  <a:gd name="connsiteY13" fmla="*/ 975360 h 1100199"/>
                  <a:gd name="connsiteX14" fmla="*/ 1568246 w 2109784"/>
                  <a:gd name="connsiteY14" fmla="*/ 952500 h 1100199"/>
                  <a:gd name="connsiteX15" fmla="*/ 867206 w 2109784"/>
                  <a:gd name="connsiteY15" fmla="*/ 975360 h 1100199"/>
                  <a:gd name="connsiteX16" fmla="*/ 326186 w 2109784"/>
                  <a:gd name="connsiteY16" fmla="*/ 975360 h 1100199"/>
                  <a:gd name="connsiteX17" fmla="*/ 54247 w 2109784"/>
                  <a:gd name="connsiteY17" fmla="*/ 1048226 h 1100199"/>
                  <a:gd name="connsiteX18" fmla="*/ 69963 w 2109784"/>
                  <a:gd name="connsiteY18" fmla="*/ 1015365 h 1100199"/>
                  <a:gd name="connsiteX19" fmla="*/ 51866 w 2109784"/>
                  <a:gd name="connsiteY19" fmla="*/ 838200 h 1100199"/>
                  <a:gd name="connsiteX20" fmla="*/ 29006 w 2109784"/>
                  <a:gd name="connsiteY20" fmla="*/ 670560 h 1100199"/>
                  <a:gd name="connsiteX21" fmla="*/ 59486 w 2109784"/>
                  <a:gd name="connsiteY21" fmla="*/ 434340 h 1100199"/>
                  <a:gd name="connsiteX22" fmla="*/ 158546 w 2109784"/>
                  <a:gd name="connsiteY22" fmla="*/ 289560 h 1100199"/>
                  <a:gd name="connsiteX23" fmla="*/ 158546 w 2109784"/>
                  <a:gd name="connsiteY23" fmla="*/ 213360 h 1100199"/>
                  <a:gd name="connsiteX24" fmla="*/ 59962 w 2109784"/>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107970 w 2116108"/>
                  <a:gd name="connsiteY5" fmla="*/ 7620 h 1100199"/>
                  <a:gd name="connsiteX6" fmla="*/ 2039390 w 2116108"/>
                  <a:gd name="connsiteY6" fmla="*/ 114300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43614"/>
                  <a:gd name="connsiteY0" fmla="*/ 36011 h 1136210"/>
                  <a:gd name="connsiteX1" fmla="*/ 180110 w 2143614"/>
                  <a:gd name="connsiteY1" fmla="*/ 241751 h 1136210"/>
                  <a:gd name="connsiteX2" fmla="*/ 835430 w 2143614"/>
                  <a:gd name="connsiteY2" fmla="*/ 127451 h 1136210"/>
                  <a:gd name="connsiteX3" fmla="*/ 1445030 w 2143614"/>
                  <a:gd name="connsiteY3" fmla="*/ 325571 h 1136210"/>
                  <a:gd name="connsiteX4" fmla="*/ 1955570 w 2143614"/>
                  <a:gd name="connsiteY4" fmla="*/ 196031 h 1136210"/>
                  <a:gd name="connsiteX5" fmla="*/ 2107970 w 2143614"/>
                  <a:gd name="connsiteY5" fmla="*/ 43631 h 1136210"/>
                  <a:gd name="connsiteX6" fmla="*/ 2039390 w 2143614"/>
                  <a:gd name="connsiteY6" fmla="*/ 150311 h 1136210"/>
                  <a:gd name="connsiteX7" fmla="*/ 2054630 w 2143614"/>
                  <a:gd name="connsiteY7" fmla="*/ 378911 h 1136210"/>
                  <a:gd name="connsiteX8" fmla="*/ 2069870 w 2143614"/>
                  <a:gd name="connsiteY8" fmla="*/ 577031 h 1136210"/>
                  <a:gd name="connsiteX9" fmla="*/ 2092730 w 2143614"/>
                  <a:gd name="connsiteY9" fmla="*/ 805631 h 1136210"/>
                  <a:gd name="connsiteX10" fmla="*/ 2024150 w 2143614"/>
                  <a:gd name="connsiteY10" fmla="*/ 904691 h 1136210"/>
                  <a:gd name="connsiteX11" fmla="*/ 2001290 w 2143614"/>
                  <a:gd name="connsiteY11" fmla="*/ 996131 h 1136210"/>
                  <a:gd name="connsiteX12" fmla="*/ 2106065 w 2143614"/>
                  <a:gd name="connsiteY12" fmla="*/ 1116623 h 1136210"/>
                  <a:gd name="connsiteX13" fmla="*/ 1993670 w 2143614"/>
                  <a:gd name="connsiteY13" fmla="*/ 1011371 h 1136210"/>
                  <a:gd name="connsiteX14" fmla="*/ 1574570 w 2143614"/>
                  <a:gd name="connsiteY14" fmla="*/ 988511 h 1136210"/>
                  <a:gd name="connsiteX15" fmla="*/ 873530 w 2143614"/>
                  <a:gd name="connsiteY15" fmla="*/ 1011371 h 1136210"/>
                  <a:gd name="connsiteX16" fmla="*/ 332510 w 2143614"/>
                  <a:gd name="connsiteY16" fmla="*/ 1011371 h 1136210"/>
                  <a:gd name="connsiteX17" fmla="*/ 60571 w 2143614"/>
                  <a:gd name="connsiteY17" fmla="*/ 1084237 h 1136210"/>
                  <a:gd name="connsiteX18" fmla="*/ 76287 w 2143614"/>
                  <a:gd name="connsiteY18" fmla="*/ 1051376 h 1136210"/>
                  <a:gd name="connsiteX19" fmla="*/ 58190 w 2143614"/>
                  <a:gd name="connsiteY19" fmla="*/ 874211 h 1136210"/>
                  <a:gd name="connsiteX20" fmla="*/ 35330 w 2143614"/>
                  <a:gd name="connsiteY20" fmla="*/ 706571 h 1136210"/>
                  <a:gd name="connsiteX21" fmla="*/ 65810 w 2143614"/>
                  <a:gd name="connsiteY21" fmla="*/ 470351 h 1136210"/>
                  <a:gd name="connsiteX22" fmla="*/ 164870 w 2143614"/>
                  <a:gd name="connsiteY22" fmla="*/ 325571 h 1136210"/>
                  <a:gd name="connsiteX23" fmla="*/ 164870 w 2143614"/>
                  <a:gd name="connsiteY23" fmla="*/ 249371 h 1136210"/>
                  <a:gd name="connsiteX24" fmla="*/ 66286 w 2143614"/>
                  <a:gd name="connsiteY24" fmla="*/ 190792 h 1136210"/>
                  <a:gd name="connsiteX0" fmla="*/ 20090 w 2116108"/>
                  <a:gd name="connsiteY0" fmla="*/ 3711 h 1103910"/>
                  <a:gd name="connsiteX1" fmla="*/ 180110 w 2116108"/>
                  <a:gd name="connsiteY1" fmla="*/ 209451 h 1103910"/>
                  <a:gd name="connsiteX2" fmla="*/ 835430 w 2116108"/>
                  <a:gd name="connsiteY2" fmla="*/ 95151 h 1103910"/>
                  <a:gd name="connsiteX3" fmla="*/ 1445030 w 2116108"/>
                  <a:gd name="connsiteY3" fmla="*/ 293271 h 1103910"/>
                  <a:gd name="connsiteX4" fmla="*/ 1955570 w 2116108"/>
                  <a:gd name="connsiteY4" fmla="*/ 163731 h 1103910"/>
                  <a:gd name="connsiteX5" fmla="*/ 2067489 w 2116108"/>
                  <a:gd name="connsiteY5" fmla="*/ 49431 h 1103910"/>
                  <a:gd name="connsiteX6" fmla="*/ 2039390 w 2116108"/>
                  <a:gd name="connsiteY6" fmla="*/ 118011 h 1103910"/>
                  <a:gd name="connsiteX7" fmla="*/ 2054630 w 2116108"/>
                  <a:gd name="connsiteY7" fmla="*/ 346611 h 1103910"/>
                  <a:gd name="connsiteX8" fmla="*/ 2069870 w 2116108"/>
                  <a:gd name="connsiteY8" fmla="*/ 544731 h 1103910"/>
                  <a:gd name="connsiteX9" fmla="*/ 2092730 w 2116108"/>
                  <a:gd name="connsiteY9" fmla="*/ 773331 h 1103910"/>
                  <a:gd name="connsiteX10" fmla="*/ 2024150 w 2116108"/>
                  <a:gd name="connsiteY10" fmla="*/ 872391 h 1103910"/>
                  <a:gd name="connsiteX11" fmla="*/ 2001290 w 2116108"/>
                  <a:gd name="connsiteY11" fmla="*/ 963831 h 1103910"/>
                  <a:gd name="connsiteX12" fmla="*/ 2106065 w 2116108"/>
                  <a:gd name="connsiteY12" fmla="*/ 1084323 h 1103910"/>
                  <a:gd name="connsiteX13" fmla="*/ 1993670 w 2116108"/>
                  <a:gd name="connsiteY13" fmla="*/ 979071 h 1103910"/>
                  <a:gd name="connsiteX14" fmla="*/ 1574570 w 2116108"/>
                  <a:gd name="connsiteY14" fmla="*/ 956211 h 1103910"/>
                  <a:gd name="connsiteX15" fmla="*/ 873530 w 2116108"/>
                  <a:gd name="connsiteY15" fmla="*/ 979071 h 1103910"/>
                  <a:gd name="connsiteX16" fmla="*/ 332510 w 2116108"/>
                  <a:gd name="connsiteY16" fmla="*/ 979071 h 1103910"/>
                  <a:gd name="connsiteX17" fmla="*/ 60571 w 2116108"/>
                  <a:gd name="connsiteY17" fmla="*/ 1051937 h 1103910"/>
                  <a:gd name="connsiteX18" fmla="*/ 76287 w 2116108"/>
                  <a:gd name="connsiteY18" fmla="*/ 1019076 h 1103910"/>
                  <a:gd name="connsiteX19" fmla="*/ 58190 w 2116108"/>
                  <a:gd name="connsiteY19" fmla="*/ 841911 h 1103910"/>
                  <a:gd name="connsiteX20" fmla="*/ 35330 w 2116108"/>
                  <a:gd name="connsiteY20" fmla="*/ 674271 h 1103910"/>
                  <a:gd name="connsiteX21" fmla="*/ 65810 w 2116108"/>
                  <a:gd name="connsiteY21" fmla="*/ 438051 h 1103910"/>
                  <a:gd name="connsiteX22" fmla="*/ 164870 w 2116108"/>
                  <a:gd name="connsiteY22" fmla="*/ 293271 h 1103910"/>
                  <a:gd name="connsiteX23" fmla="*/ 164870 w 2116108"/>
                  <a:gd name="connsiteY23" fmla="*/ 217071 h 1103910"/>
                  <a:gd name="connsiteX24" fmla="*/ 66286 w 2116108"/>
                  <a:gd name="connsiteY24" fmla="*/ 158492 h 1103910"/>
                  <a:gd name="connsiteX0" fmla="*/ 20090 w 2116108"/>
                  <a:gd name="connsiteY0" fmla="*/ 14163 h 1114362"/>
                  <a:gd name="connsiteX1" fmla="*/ 180110 w 2116108"/>
                  <a:gd name="connsiteY1" fmla="*/ 219903 h 1114362"/>
                  <a:gd name="connsiteX2" fmla="*/ 835430 w 2116108"/>
                  <a:gd name="connsiteY2" fmla="*/ 105603 h 1114362"/>
                  <a:gd name="connsiteX3" fmla="*/ 1445030 w 2116108"/>
                  <a:gd name="connsiteY3" fmla="*/ 303723 h 1114362"/>
                  <a:gd name="connsiteX4" fmla="*/ 1955570 w 2116108"/>
                  <a:gd name="connsiteY4" fmla="*/ 174183 h 1114362"/>
                  <a:gd name="connsiteX5" fmla="*/ 2067489 w 2116108"/>
                  <a:gd name="connsiteY5" fmla="*/ 59883 h 1114362"/>
                  <a:gd name="connsiteX6" fmla="*/ 2039390 w 2116108"/>
                  <a:gd name="connsiteY6" fmla="*/ 128463 h 1114362"/>
                  <a:gd name="connsiteX7" fmla="*/ 2054630 w 2116108"/>
                  <a:gd name="connsiteY7" fmla="*/ 357063 h 1114362"/>
                  <a:gd name="connsiteX8" fmla="*/ 2069870 w 2116108"/>
                  <a:gd name="connsiteY8" fmla="*/ 555183 h 1114362"/>
                  <a:gd name="connsiteX9" fmla="*/ 2092730 w 2116108"/>
                  <a:gd name="connsiteY9" fmla="*/ 783783 h 1114362"/>
                  <a:gd name="connsiteX10" fmla="*/ 2024150 w 2116108"/>
                  <a:gd name="connsiteY10" fmla="*/ 882843 h 1114362"/>
                  <a:gd name="connsiteX11" fmla="*/ 2001290 w 2116108"/>
                  <a:gd name="connsiteY11" fmla="*/ 974283 h 1114362"/>
                  <a:gd name="connsiteX12" fmla="*/ 2106065 w 2116108"/>
                  <a:gd name="connsiteY12" fmla="*/ 1094775 h 1114362"/>
                  <a:gd name="connsiteX13" fmla="*/ 1993670 w 2116108"/>
                  <a:gd name="connsiteY13" fmla="*/ 989523 h 1114362"/>
                  <a:gd name="connsiteX14" fmla="*/ 1574570 w 2116108"/>
                  <a:gd name="connsiteY14" fmla="*/ 966663 h 1114362"/>
                  <a:gd name="connsiteX15" fmla="*/ 873530 w 2116108"/>
                  <a:gd name="connsiteY15" fmla="*/ 989523 h 1114362"/>
                  <a:gd name="connsiteX16" fmla="*/ 332510 w 2116108"/>
                  <a:gd name="connsiteY16" fmla="*/ 989523 h 1114362"/>
                  <a:gd name="connsiteX17" fmla="*/ 60571 w 2116108"/>
                  <a:gd name="connsiteY17" fmla="*/ 1062389 h 1114362"/>
                  <a:gd name="connsiteX18" fmla="*/ 76287 w 2116108"/>
                  <a:gd name="connsiteY18" fmla="*/ 1029528 h 1114362"/>
                  <a:gd name="connsiteX19" fmla="*/ 58190 w 2116108"/>
                  <a:gd name="connsiteY19" fmla="*/ 852363 h 1114362"/>
                  <a:gd name="connsiteX20" fmla="*/ 35330 w 2116108"/>
                  <a:gd name="connsiteY20" fmla="*/ 684723 h 1114362"/>
                  <a:gd name="connsiteX21" fmla="*/ 65810 w 2116108"/>
                  <a:gd name="connsiteY21" fmla="*/ 448503 h 1114362"/>
                  <a:gd name="connsiteX22" fmla="*/ 164870 w 2116108"/>
                  <a:gd name="connsiteY22" fmla="*/ 303723 h 1114362"/>
                  <a:gd name="connsiteX23" fmla="*/ 164870 w 2116108"/>
                  <a:gd name="connsiteY23" fmla="*/ 227523 h 1114362"/>
                  <a:gd name="connsiteX24" fmla="*/ 66286 w 2116108"/>
                  <a:gd name="connsiteY24" fmla="*/ 168944 h 1114362"/>
                  <a:gd name="connsiteX0" fmla="*/ 20090 w 2116108"/>
                  <a:gd name="connsiteY0" fmla="*/ 14163 h 1114362"/>
                  <a:gd name="connsiteX1" fmla="*/ 180110 w 2116108"/>
                  <a:gd name="connsiteY1" fmla="*/ 219903 h 1114362"/>
                  <a:gd name="connsiteX2" fmla="*/ 835430 w 2116108"/>
                  <a:gd name="connsiteY2" fmla="*/ 105603 h 1114362"/>
                  <a:gd name="connsiteX3" fmla="*/ 1445030 w 2116108"/>
                  <a:gd name="connsiteY3" fmla="*/ 303723 h 1114362"/>
                  <a:gd name="connsiteX4" fmla="*/ 1955570 w 2116108"/>
                  <a:gd name="connsiteY4" fmla="*/ 174183 h 1114362"/>
                  <a:gd name="connsiteX5" fmla="*/ 2067489 w 2116108"/>
                  <a:gd name="connsiteY5" fmla="*/ 59883 h 1114362"/>
                  <a:gd name="connsiteX6" fmla="*/ 2039390 w 2116108"/>
                  <a:gd name="connsiteY6" fmla="*/ 128463 h 1114362"/>
                  <a:gd name="connsiteX7" fmla="*/ 2054630 w 2116108"/>
                  <a:gd name="connsiteY7" fmla="*/ 357063 h 1114362"/>
                  <a:gd name="connsiteX8" fmla="*/ 2069870 w 2116108"/>
                  <a:gd name="connsiteY8" fmla="*/ 555183 h 1114362"/>
                  <a:gd name="connsiteX9" fmla="*/ 2092730 w 2116108"/>
                  <a:gd name="connsiteY9" fmla="*/ 783783 h 1114362"/>
                  <a:gd name="connsiteX10" fmla="*/ 2024150 w 2116108"/>
                  <a:gd name="connsiteY10" fmla="*/ 882843 h 1114362"/>
                  <a:gd name="connsiteX11" fmla="*/ 2001290 w 2116108"/>
                  <a:gd name="connsiteY11" fmla="*/ 974283 h 1114362"/>
                  <a:gd name="connsiteX12" fmla="*/ 2106065 w 2116108"/>
                  <a:gd name="connsiteY12" fmla="*/ 1094775 h 1114362"/>
                  <a:gd name="connsiteX13" fmla="*/ 1993670 w 2116108"/>
                  <a:gd name="connsiteY13" fmla="*/ 989523 h 1114362"/>
                  <a:gd name="connsiteX14" fmla="*/ 1574570 w 2116108"/>
                  <a:gd name="connsiteY14" fmla="*/ 966663 h 1114362"/>
                  <a:gd name="connsiteX15" fmla="*/ 873530 w 2116108"/>
                  <a:gd name="connsiteY15" fmla="*/ 989523 h 1114362"/>
                  <a:gd name="connsiteX16" fmla="*/ 332510 w 2116108"/>
                  <a:gd name="connsiteY16" fmla="*/ 989523 h 1114362"/>
                  <a:gd name="connsiteX17" fmla="*/ 60571 w 2116108"/>
                  <a:gd name="connsiteY17" fmla="*/ 1062389 h 1114362"/>
                  <a:gd name="connsiteX18" fmla="*/ 76287 w 2116108"/>
                  <a:gd name="connsiteY18" fmla="*/ 1029528 h 1114362"/>
                  <a:gd name="connsiteX19" fmla="*/ 58190 w 2116108"/>
                  <a:gd name="connsiteY19" fmla="*/ 852363 h 1114362"/>
                  <a:gd name="connsiteX20" fmla="*/ 35330 w 2116108"/>
                  <a:gd name="connsiteY20" fmla="*/ 684723 h 1114362"/>
                  <a:gd name="connsiteX21" fmla="*/ 65810 w 2116108"/>
                  <a:gd name="connsiteY21" fmla="*/ 448503 h 1114362"/>
                  <a:gd name="connsiteX22" fmla="*/ 164870 w 2116108"/>
                  <a:gd name="connsiteY22" fmla="*/ 303723 h 1114362"/>
                  <a:gd name="connsiteX23" fmla="*/ 164870 w 2116108"/>
                  <a:gd name="connsiteY23" fmla="*/ 227523 h 1114362"/>
                  <a:gd name="connsiteX24" fmla="*/ 66286 w 2116108"/>
                  <a:gd name="connsiteY24" fmla="*/ 168944 h 1114362"/>
                  <a:gd name="connsiteX0" fmla="*/ 20090 w 2116108"/>
                  <a:gd name="connsiteY0" fmla="*/ 14163 h 1114362"/>
                  <a:gd name="connsiteX1" fmla="*/ 180110 w 2116108"/>
                  <a:gd name="connsiteY1" fmla="*/ 219903 h 1114362"/>
                  <a:gd name="connsiteX2" fmla="*/ 835430 w 2116108"/>
                  <a:gd name="connsiteY2" fmla="*/ 105603 h 1114362"/>
                  <a:gd name="connsiteX3" fmla="*/ 1445030 w 2116108"/>
                  <a:gd name="connsiteY3" fmla="*/ 303723 h 1114362"/>
                  <a:gd name="connsiteX4" fmla="*/ 1955570 w 2116108"/>
                  <a:gd name="connsiteY4" fmla="*/ 174183 h 1114362"/>
                  <a:gd name="connsiteX5" fmla="*/ 2067489 w 2116108"/>
                  <a:gd name="connsiteY5" fmla="*/ 59883 h 1114362"/>
                  <a:gd name="connsiteX6" fmla="*/ 2039390 w 2116108"/>
                  <a:gd name="connsiteY6" fmla="*/ 128463 h 1114362"/>
                  <a:gd name="connsiteX7" fmla="*/ 2054630 w 2116108"/>
                  <a:gd name="connsiteY7" fmla="*/ 357063 h 1114362"/>
                  <a:gd name="connsiteX8" fmla="*/ 2069870 w 2116108"/>
                  <a:gd name="connsiteY8" fmla="*/ 555183 h 1114362"/>
                  <a:gd name="connsiteX9" fmla="*/ 2092730 w 2116108"/>
                  <a:gd name="connsiteY9" fmla="*/ 783783 h 1114362"/>
                  <a:gd name="connsiteX10" fmla="*/ 2024150 w 2116108"/>
                  <a:gd name="connsiteY10" fmla="*/ 882843 h 1114362"/>
                  <a:gd name="connsiteX11" fmla="*/ 2001290 w 2116108"/>
                  <a:gd name="connsiteY11" fmla="*/ 974283 h 1114362"/>
                  <a:gd name="connsiteX12" fmla="*/ 2106065 w 2116108"/>
                  <a:gd name="connsiteY12" fmla="*/ 1094775 h 1114362"/>
                  <a:gd name="connsiteX13" fmla="*/ 1993670 w 2116108"/>
                  <a:gd name="connsiteY13" fmla="*/ 989523 h 1114362"/>
                  <a:gd name="connsiteX14" fmla="*/ 1574570 w 2116108"/>
                  <a:gd name="connsiteY14" fmla="*/ 966663 h 1114362"/>
                  <a:gd name="connsiteX15" fmla="*/ 873530 w 2116108"/>
                  <a:gd name="connsiteY15" fmla="*/ 989523 h 1114362"/>
                  <a:gd name="connsiteX16" fmla="*/ 332510 w 2116108"/>
                  <a:gd name="connsiteY16" fmla="*/ 989523 h 1114362"/>
                  <a:gd name="connsiteX17" fmla="*/ 60571 w 2116108"/>
                  <a:gd name="connsiteY17" fmla="*/ 1062389 h 1114362"/>
                  <a:gd name="connsiteX18" fmla="*/ 76287 w 2116108"/>
                  <a:gd name="connsiteY18" fmla="*/ 1029528 h 1114362"/>
                  <a:gd name="connsiteX19" fmla="*/ 58190 w 2116108"/>
                  <a:gd name="connsiteY19" fmla="*/ 852363 h 1114362"/>
                  <a:gd name="connsiteX20" fmla="*/ 35330 w 2116108"/>
                  <a:gd name="connsiteY20" fmla="*/ 684723 h 1114362"/>
                  <a:gd name="connsiteX21" fmla="*/ 65810 w 2116108"/>
                  <a:gd name="connsiteY21" fmla="*/ 448503 h 1114362"/>
                  <a:gd name="connsiteX22" fmla="*/ 164870 w 2116108"/>
                  <a:gd name="connsiteY22" fmla="*/ 303723 h 1114362"/>
                  <a:gd name="connsiteX23" fmla="*/ 164870 w 2116108"/>
                  <a:gd name="connsiteY23" fmla="*/ 227523 h 1114362"/>
                  <a:gd name="connsiteX24" fmla="*/ 66286 w 2116108"/>
                  <a:gd name="connsiteY24" fmla="*/ 168944 h 1114362"/>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9390 w 2116108"/>
                  <a:gd name="connsiteY6" fmla="*/ 114300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9390 w 2116108"/>
                  <a:gd name="connsiteY6" fmla="*/ 114300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4628 w 2116108"/>
                  <a:gd name="connsiteY6" fmla="*/ 97631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4628 w 2116108"/>
                  <a:gd name="connsiteY6" fmla="*/ 97631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4628 w 2116108"/>
                  <a:gd name="connsiteY6" fmla="*/ 97631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16108" h="1100199">
                    <a:moveTo>
                      <a:pt x="20090" y="0"/>
                    </a:moveTo>
                    <a:cubicBezTo>
                      <a:pt x="32155" y="95250"/>
                      <a:pt x="44220" y="190500"/>
                      <a:pt x="180110" y="205740"/>
                    </a:cubicBezTo>
                    <a:cubicBezTo>
                      <a:pt x="316000" y="220980"/>
                      <a:pt x="624610" y="77470"/>
                      <a:pt x="835430" y="91440"/>
                    </a:cubicBezTo>
                    <a:cubicBezTo>
                      <a:pt x="1046250" y="105410"/>
                      <a:pt x="1258340" y="278130"/>
                      <a:pt x="1445030" y="289560"/>
                    </a:cubicBezTo>
                    <a:cubicBezTo>
                      <a:pt x="1631720" y="300990"/>
                      <a:pt x="1889928" y="200660"/>
                      <a:pt x="1955570" y="160020"/>
                    </a:cubicBezTo>
                    <a:cubicBezTo>
                      <a:pt x="2021212" y="119380"/>
                      <a:pt x="2013832" y="96599"/>
                      <a:pt x="2067489" y="45720"/>
                    </a:cubicBezTo>
                    <a:cubicBezTo>
                      <a:pt x="2121146" y="-5159"/>
                      <a:pt x="2036771" y="57626"/>
                      <a:pt x="2034628" y="97631"/>
                    </a:cubicBezTo>
                    <a:cubicBezTo>
                      <a:pt x="2032485" y="137636"/>
                      <a:pt x="2048756" y="269002"/>
                      <a:pt x="2054630" y="342900"/>
                    </a:cubicBezTo>
                    <a:cubicBezTo>
                      <a:pt x="2060504" y="416798"/>
                      <a:pt x="2063520" y="469900"/>
                      <a:pt x="2069870" y="541020"/>
                    </a:cubicBezTo>
                    <a:cubicBezTo>
                      <a:pt x="2076220" y="612140"/>
                      <a:pt x="2100350" y="715010"/>
                      <a:pt x="2092730" y="769620"/>
                    </a:cubicBezTo>
                    <a:cubicBezTo>
                      <a:pt x="2085110" y="824230"/>
                      <a:pt x="2039390" y="836930"/>
                      <a:pt x="2024150" y="868680"/>
                    </a:cubicBezTo>
                    <a:cubicBezTo>
                      <a:pt x="2008910" y="900430"/>
                      <a:pt x="1987638" y="924798"/>
                      <a:pt x="2001290" y="960120"/>
                    </a:cubicBezTo>
                    <a:cubicBezTo>
                      <a:pt x="2014942" y="995442"/>
                      <a:pt x="2071616" y="1006634"/>
                      <a:pt x="2106065" y="1080612"/>
                    </a:cubicBezTo>
                    <a:cubicBezTo>
                      <a:pt x="2140514" y="1154590"/>
                      <a:pt x="2082253" y="996712"/>
                      <a:pt x="1993670" y="975360"/>
                    </a:cubicBezTo>
                    <a:cubicBezTo>
                      <a:pt x="1905088" y="954008"/>
                      <a:pt x="1761260" y="952500"/>
                      <a:pt x="1574570" y="952500"/>
                    </a:cubicBezTo>
                    <a:cubicBezTo>
                      <a:pt x="1387880" y="952500"/>
                      <a:pt x="1080540" y="971550"/>
                      <a:pt x="873530" y="975360"/>
                    </a:cubicBezTo>
                    <a:cubicBezTo>
                      <a:pt x="666520" y="979170"/>
                      <a:pt x="468003" y="963216"/>
                      <a:pt x="332510" y="975360"/>
                    </a:cubicBezTo>
                    <a:cubicBezTo>
                      <a:pt x="197017" y="987504"/>
                      <a:pt x="205668" y="936785"/>
                      <a:pt x="60571" y="1048226"/>
                    </a:cubicBezTo>
                    <a:cubicBezTo>
                      <a:pt x="-84526" y="1159667"/>
                      <a:pt x="76684" y="1050369"/>
                      <a:pt x="76287" y="1015365"/>
                    </a:cubicBezTo>
                    <a:cubicBezTo>
                      <a:pt x="75890" y="980361"/>
                      <a:pt x="65016" y="895667"/>
                      <a:pt x="58190" y="838200"/>
                    </a:cubicBezTo>
                    <a:cubicBezTo>
                      <a:pt x="51364" y="780733"/>
                      <a:pt x="34060" y="737870"/>
                      <a:pt x="35330" y="670560"/>
                    </a:cubicBezTo>
                    <a:cubicBezTo>
                      <a:pt x="36600" y="603250"/>
                      <a:pt x="44220" y="497840"/>
                      <a:pt x="65810" y="434340"/>
                    </a:cubicBezTo>
                    <a:cubicBezTo>
                      <a:pt x="87400" y="370840"/>
                      <a:pt x="148360" y="326390"/>
                      <a:pt x="164870" y="289560"/>
                    </a:cubicBezTo>
                    <a:cubicBezTo>
                      <a:pt x="181380" y="252730"/>
                      <a:pt x="181301" y="235823"/>
                      <a:pt x="164870" y="213360"/>
                    </a:cubicBezTo>
                    <a:cubicBezTo>
                      <a:pt x="148439" y="190897"/>
                      <a:pt x="97878" y="193675"/>
                      <a:pt x="66286" y="154781"/>
                    </a:cubicBezTo>
                  </a:path>
                </a:pathLst>
              </a:custGeom>
              <a:noFill/>
              <a:ln w="19050" cap="flat" cmpd="sng" algn="ctr">
                <a:solidFill>
                  <a:srgbClr val="5B9BD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cxnSp>
            <p:nvCxnSpPr>
              <p:cNvPr id="126" name="Straight Connector 125"/>
              <p:cNvCxnSpPr>
                <a:stCxn id="125" idx="3"/>
              </p:cNvCxnSpPr>
              <p:nvPr/>
            </p:nvCxnSpPr>
            <p:spPr bwMode="auto">
              <a:xfrm flipH="1">
                <a:off x="5183338" y="3893822"/>
                <a:ext cx="97320" cy="259909"/>
              </a:xfrm>
              <a:prstGeom prst="line">
                <a:avLst/>
              </a:prstGeom>
              <a:solidFill>
                <a:schemeClr val="accent1"/>
              </a:solidFill>
              <a:ln w="19050" cap="flat" cmpd="sng" algn="ctr">
                <a:solidFill>
                  <a:srgbClr val="5B9BD5"/>
                </a:solidFill>
                <a:prstDash val="solid"/>
                <a:round/>
                <a:headEnd type="none" w="med" len="med"/>
                <a:tailEnd type="none" w="med" len="med"/>
              </a:ln>
              <a:effectLst/>
            </p:spPr>
          </p:cxnSp>
        </p:grpSp>
      </p:grpSp>
      <p:grpSp>
        <p:nvGrpSpPr>
          <p:cNvPr id="135" name="Group 134"/>
          <p:cNvGrpSpPr/>
          <p:nvPr/>
        </p:nvGrpSpPr>
        <p:grpSpPr>
          <a:xfrm>
            <a:off x="6783526" y="5107305"/>
            <a:ext cx="2116108" cy="1100199"/>
            <a:chOff x="3835628" y="3604262"/>
            <a:chExt cx="2116108" cy="1100199"/>
          </a:xfrm>
        </p:grpSpPr>
        <p:grpSp>
          <p:nvGrpSpPr>
            <p:cNvPr id="136" name="Group 135"/>
            <p:cNvGrpSpPr/>
            <p:nvPr/>
          </p:nvGrpSpPr>
          <p:grpSpPr>
            <a:xfrm>
              <a:off x="4117092" y="3985278"/>
              <a:ext cx="1668411" cy="307177"/>
              <a:chOff x="4117092" y="3985278"/>
              <a:chExt cx="1668411" cy="307177"/>
            </a:xfrm>
          </p:grpSpPr>
          <p:grpSp>
            <p:nvGrpSpPr>
              <p:cNvPr id="143" name="Group 142"/>
              <p:cNvGrpSpPr/>
              <p:nvPr/>
            </p:nvGrpSpPr>
            <p:grpSpPr>
              <a:xfrm>
                <a:off x="4119073" y="3985278"/>
                <a:ext cx="1666430" cy="307177"/>
                <a:chOff x="4119073" y="3985278"/>
                <a:chExt cx="1666430" cy="307177"/>
              </a:xfrm>
            </p:grpSpPr>
            <p:sp>
              <p:nvSpPr>
                <p:cNvPr id="147" name="Freeform 146"/>
                <p:cNvSpPr/>
                <p:nvPr/>
              </p:nvSpPr>
              <p:spPr bwMode="auto">
                <a:xfrm>
                  <a:off x="4119073" y="3985278"/>
                  <a:ext cx="1590666" cy="307177"/>
                </a:xfrm>
                <a:custGeom>
                  <a:avLst/>
                  <a:gdLst>
                    <a:gd name="connsiteX0" fmla="*/ 0 w 1587252"/>
                    <a:gd name="connsiteY0" fmla="*/ 273465 h 336038"/>
                    <a:gd name="connsiteX1" fmla="*/ 504202 w 1587252"/>
                    <a:gd name="connsiteY1" fmla="*/ 196553 h 336038"/>
                    <a:gd name="connsiteX2" fmla="*/ 931491 w 1587252"/>
                    <a:gd name="connsiteY2" fmla="*/ 333286 h 336038"/>
                    <a:gd name="connsiteX3" fmla="*/ 1529697 w 1587252"/>
                    <a:gd name="connsiteY3" fmla="*/ 264919 h 336038"/>
                    <a:gd name="connsiteX4" fmla="*/ 1580972 w 1587252"/>
                    <a:gd name="connsiteY4" fmla="*/ 0 h 336038"/>
                    <a:gd name="connsiteX0" fmla="*/ 0 w 1590666"/>
                    <a:gd name="connsiteY0" fmla="*/ 244890 h 307177"/>
                    <a:gd name="connsiteX1" fmla="*/ 504202 w 1590666"/>
                    <a:gd name="connsiteY1" fmla="*/ 167978 h 307177"/>
                    <a:gd name="connsiteX2" fmla="*/ 931491 w 1590666"/>
                    <a:gd name="connsiteY2" fmla="*/ 304711 h 307177"/>
                    <a:gd name="connsiteX3" fmla="*/ 1529697 w 1590666"/>
                    <a:gd name="connsiteY3" fmla="*/ 236344 h 307177"/>
                    <a:gd name="connsiteX4" fmla="*/ 1588116 w 1590666"/>
                    <a:gd name="connsiteY4" fmla="*/ 0 h 30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666" h="307177">
                      <a:moveTo>
                        <a:pt x="0" y="244890"/>
                      </a:moveTo>
                      <a:cubicBezTo>
                        <a:pt x="174477" y="201449"/>
                        <a:pt x="348954" y="158008"/>
                        <a:pt x="504202" y="167978"/>
                      </a:cubicBezTo>
                      <a:cubicBezTo>
                        <a:pt x="659450" y="177948"/>
                        <a:pt x="760575" y="293317"/>
                        <a:pt x="931491" y="304711"/>
                      </a:cubicBezTo>
                      <a:cubicBezTo>
                        <a:pt x="1102407" y="316105"/>
                        <a:pt x="1420260" y="287129"/>
                        <a:pt x="1529697" y="236344"/>
                      </a:cubicBezTo>
                      <a:cubicBezTo>
                        <a:pt x="1639134" y="185559"/>
                        <a:pt x="1562479" y="12819"/>
                        <a:pt x="1588116"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8" name="Freeform 147"/>
                <p:cNvSpPr/>
                <p:nvPr/>
              </p:nvSpPr>
              <p:spPr bwMode="auto">
                <a:xfrm>
                  <a:off x="5187297" y="4224840"/>
                  <a:ext cx="598206" cy="65252"/>
                </a:xfrm>
                <a:custGeom>
                  <a:avLst/>
                  <a:gdLst>
                    <a:gd name="connsiteX0" fmla="*/ 0 w 598206"/>
                    <a:gd name="connsiteY0" fmla="*/ 47116 h 47116"/>
                    <a:gd name="connsiteX1" fmla="*/ 367469 w 598206"/>
                    <a:gd name="connsiteY1" fmla="*/ 12933 h 47116"/>
                    <a:gd name="connsiteX2" fmla="*/ 598206 w 598206"/>
                    <a:gd name="connsiteY2" fmla="*/ 21478 h 47116"/>
                    <a:gd name="connsiteX0" fmla="*/ 0 w 598206"/>
                    <a:gd name="connsiteY0" fmla="*/ 55308 h 55308"/>
                    <a:gd name="connsiteX1" fmla="*/ 403188 w 598206"/>
                    <a:gd name="connsiteY1" fmla="*/ 4457 h 55308"/>
                    <a:gd name="connsiteX2" fmla="*/ 598206 w 598206"/>
                    <a:gd name="connsiteY2" fmla="*/ 29670 h 55308"/>
                    <a:gd name="connsiteX0" fmla="*/ 0 w 598206"/>
                    <a:gd name="connsiteY0" fmla="*/ 66801 h 66801"/>
                    <a:gd name="connsiteX1" fmla="*/ 403188 w 598206"/>
                    <a:gd name="connsiteY1" fmla="*/ 15950 h 66801"/>
                    <a:gd name="connsiteX2" fmla="*/ 598206 w 598206"/>
                    <a:gd name="connsiteY2" fmla="*/ 41163 h 66801"/>
                    <a:gd name="connsiteX0" fmla="*/ 0 w 598206"/>
                    <a:gd name="connsiteY0" fmla="*/ 66801 h 66894"/>
                    <a:gd name="connsiteX1" fmla="*/ 403188 w 598206"/>
                    <a:gd name="connsiteY1" fmla="*/ 15950 h 66894"/>
                    <a:gd name="connsiteX2" fmla="*/ 598206 w 598206"/>
                    <a:gd name="connsiteY2" fmla="*/ 41163 h 66894"/>
                    <a:gd name="connsiteX0" fmla="*/ 0 w 598206"/>
                    <a:gd name="connsiteY0" fmla="*/ 66801 h 66894"/>
                    <a:gd name="connsiteX1" fmla="*/ 403188 w 598206"/>
                    <a:gd name="connsiteY1" fmla="*/ 15950 h 66894"/>
                    <a:gd name="connsiteX2" fmla="*/ 598206 w 598206"/>
                    <a:gd name="connsiteY2" fmla="*/ 41163 h 66894"/>
                    <a:gd name="connsiteX0" fmla="*/ 0 w 598206"/>
                    <a:gd name="connsiteY0" fmla="*/ 65149 h 65252"/>
                    <a:gd name="connsiteX1" fmla="*/ 410331 w 598206"/>
                    <a:gd name="connsiteY1" fmla="*/ 16680 h 65252"/>
                    <a:gd name="connsiteX2" fmla="*/ 598206 w 598206"/>
                    <a:gd name="connsiteY2" fmla="*/ 39511 h 65252"/>
                  </a:gdLst>
                  <a:ahLst/>
                  <a:cxnLst>
                    <a:cxn ang="0">
                      <a:pos x="connsiteX0" y="connsiteY0"/>
                    </a:cxn>
                    <a:cxn ang="0">
                      <a:pos x="connsiteX1" y="connsiteY1"/>
                    </a:cxn>
                    <a:cxn ang="0">
                      <a:pos x="connsiteX2" y="connsiteY2"/>
                    </a:cxn>
                  </a:cxnLst>
                  <a:rect l="l" t="t" r="r" b="b"/>
                  <a:pathLst>
                    <a:path w="598206" h="65252">
                      <a:moveTo>
                        <a:pt x="0" y="65149"/>
                      </a:moveTo>
                      <a:cubicBezTo>
                        <a:pt x="141028" y="66863"/>
                        <a:pt x="327299" y="47146"/>
                        <a:pt x="410331" y="16680"/>
                      </a:cubicBezTo>
                      <a:cubicBezTo>
                        <a:pt x="493363" y="-13786"/>
                        <a:pt x="532688" y="-369"/>
                        <a:pt x="598206" y="39511"/>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144" name="Group 143"/>
              <p:cNvGrpSpPr/>
              <p:nvPr/>
            </p:nvGrpSpPr>
            <p:grpSpPr>
              <a:xfrm>
                <a:off x="4117092" y="3985278"/>
                <a:ext cx="1666430" cy="307177"/>
                <a:chOff x="4119073" y="3985278"/>
                <a:chExt cx="1666430" cy="307177"/>
              </a:xfrm>
            </p:grpSpPr>
            <p:sp>
              <p:nvSpPr>
                <p:cNvPr id="145" name="Freeform 144"/>
                <p:cNvSpPr/>
                <p:nvPr/>
              </p:nvSpPr>
              <p:spPr bwMode="auto">
                <a:xfrm>
                  <a:off x="4119073" y="3985278"/>
                  <a:ext cx="1590666" cy="307177"/>
                </a:xfrm>
                <a:custGeom>
                  <a:avLst/>
                  <a:gdLst>
                    <a:gd name="connsiteX0" fmla="*/ 0 w 1587252"/>
                    <a:gd name="connsiteY0" fmla="*/ 273465 h 336038"/>
                    <a:gd name="connsiteX1" fmla="*/ 504202 w 1587252"/>
                    <a:gd name="connsiteY1" fmla="*/ 196553 h 336038"/>
                    <a:gd name="connsiteX2" fmla="*/ 931491 w 1587252"/>
                    <a:gd name="connsiteY2" fmla="*/ 333286 h 336038"/>
                    <a:gd name="connsiteX3" fmla="*/ 1529697 w 1587252"/>
                    <a:gd name="connsiteY3" fmla="*/ 264919 h 336038"/>
                    <a:gd name="connsiteX4" fmla="*/ 1580972 w 1587252"/>
                    <a:gd name="connsiteY4" fmla="*/ 0 h 336038"/>
                    <a:gd name="connsiteX0" fmla="*/ 0 w 1590666"/>
                    <a:gd name="connsiteY0" fmla="*/ 244890 h 307177"/>
                    <a:gd name="connsiteX1" fmla="*/ 504202 w 1590666"/>
                    <a:gd name="connsiteY1" fmla="*/ 167978 h 307177"/>
                    <a:gd name="connsiteX2" fmla="*/ 931491 w 1590666"/>
                    <a:gd name="connsiteY2" fmla="*/ 304711 h 307177"/>
                    <a:gd name="connsiteX3" fmla="*/ 1529697 w 1590666"/>
                    <a:gd name="connsiteY3" fmla="*/ 236344 h 307177"/>
                    <a:gd name="connsiteX4" fmla="*/ 1588116 w 1590666"/>
                    <a:gd name="connsiteY4" fmla="*/ 0 h 30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666" h="307177">
                      <a:moveTo>
                        <a:pt x="0" y="244890"/>
                      </a:moveTo>
                      <a:cubicBezTo>
                        <a:pt x="174477" y="201449"/>
                        <a:pt x="348954" y="158008"/>
                        <a:pt x="504202" y="167978"/>
                      </a:cubicBezTo>
                      <a:cubicBezTo>
                        <a:pt x="659450" y="177948"/>
                        <a:pt x="760575" y="293317"/>
                        <a:pt x="931491" y="304711"/>
                      </a:cubicBezTo>
                      <a:cubicBezTo>
                        <a:pt x="1102407" y="316105"/>
                        <a:pt x="1420260" y="287129"/>
                        <a:pt x="1529697" y="236344"/>
                      </a:cubicBezTo>
                      <a:cubicBezTo>
                        <a:pt x="1639134" y="185559"/>
                        <a:pt x="1562479" y="12819"/>
                        <a:pt x="1588116" y="0"/>
                      </a:cubicBezTo>
                    </a:path>
                  </a:pathLst>
                </a:custGeom>
                <a:noFill/>
                <a:ln w="19050" cap="flat" cmpd="sng" algn="ctr">
                  <a:solidFill>
                    <a:srgbClr val="5B9BD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6" name="Freeform 145"/>
                <p:cNvSpPr/>
                <p:nvPr/>
              </p:nvSpPr>
              <p:spPr bwMode="auto">
                <a:xfrm>
                  <a:off x="5187297" y="4224840"/>
                  <a:ext cx="598206" cy="65252"/>
                </a:xfrm>
                <a:custGeom>
                  <a:avLst/>
                  <a:gdLst>
                    <a:gd name="connsiteX0" fmla="*/ 0 w 598206"/>
                    <a:gd name="connsiteY0" fmla="*/ 47116 h 47116"/>
                    <a:gd name="connsiteX1" fmla="*/ 367469 w 598206"/>
                    <a:gd name="connsiteY1" fmla="*/ 12933 h 47116"/>
                    <a:gd name="connsiteX2" fmla="*/ 598206 w 598206"/>
                    <a:gd name="connsiteY2" fmla="*/ 21478 h 47116"/>
                    <a:gd name="connsiteX0" fmla="*/ 0 w 598206"/>
                    <a:gd name="connsiteY0" fmla="*/ 55308 h 55308"/>
                    <a:gd name="connsiteX1" fmla="*/ 403188 w 598206"/>
                    <a:gd name="connsiteY1" fmla="*/ 4457 h 55308"/>
                    <a:gd name="connsiteX2" fmla="*/ 598206 w 598206"/>
                    <a:gd name="connsiteY2" fmla="*/ 29670 h 55308"/>
                    <a:gd name="connsiteX0" fmla="*/ 0 w 598206"/>
                    <a:gd name="connsiteY0" fmla="*/ 66801 h 66801"/>
                    <a:gd name="connsiteX1" fmla="*/ 403188 w 598206"/>
                    <a:gd name="connsiteY1" fmla="*/ 15950 h 66801"/>
                    <a:gd name="connsiteX2" fmla="*/ 598206 w 598206"/>
                    <a:gd name="connsiteY2" fmla="*/ 41163 h 66801"/>
                    <a:gd name="connsiteX0" fmla="*/ 0 w 598206"/>
                    <a:gd name="connsiteY0" fmla="*/ 66801 h 66894"/>
                    <a:gd name="connsiteX1" fmla="*/ 403188 w 598206"/>
                    <a:gd name="connsiteY1" fmla="*/ 15950 h 66894"/>
                    <a:gd name="connsiteX2" fmla="*/ 598206 w 598206"/>
                    <a:gd name="connsiteY2" fmla="*/ 41163 h 66894"/>
                    <a:gd name="connsiteX0" fmla="*/ 0 w 598206"/>
                    <a:gd name="connsiteY0" fmla="*/ 66801 h 66894"/>
                    <a:gd name="connsiteX1" fmla="*/ 403188 w 598206"/>
                    <a:gd name="connsiteY1" fmla="*/ 15950 h 66894"/>
                    <a:gd name="connsiteX2" fmla="*/ 598206 w 598206"/>
                    <a:gd name="connsiteY2" fmla="*/ 41163 h 66894"/>
                    <a:gd name="connsiteX0" fmla="*/ 0 w 598206"/>
                    <a:gd name="connsiteY0" fmla="*/ 65149 h 65252"/>
                    <a:gd name="connsiteX1" fmla="*/ 410331 w 598206"/>
                    <a:gd name="connsiteY1" fmla="*/ 16680 h 65252"/>
                    <a:gd name="connsiteX2" fmla="*/ 598206 w 598206"/>
                    <a:gd name="connsiteY2" fmla="*/ 39511 h 65252"/>
                  </a:gdLst>
                  <a:ahLst/>
                  <a:cxnLst>
                    <a:cxn ang="0">
                      <a:pos x="connsiteX0" y="connsiteY0"/>
                    </a:cxn>
                    <a:cxn ang="0">
                      <a:pos x="connsiteX1" y="connsiteY1"/>
                    </a:cxn>
                    <a:cxn ang="0">
                      <a:pos x="connsiteX2" y="connsiteY2"/>
                    </a:cxn>
                  </a:cxnLst>
                  <a:rect l="l" t="t" r="r" b="b"/>
                  <a:pathLst>
                    <a:path w="598206" h="65252">
                      <a:moveTo>
                        <a:pt x="0" y="65149"/>
                      </a:moveTo>
                      <a:cubicBezTo>
                        <a:pt x="141028" y="66863"/>
                        <a:pt x="327299" y="47146"/>
                        <a:pt x="410331" y="16680"/>
                      </a:cubicBezTo>
                      <a:cubicBezTo>
                        <a:pt x="493363" y="-13786"/>
                        <a:pt x="532688" y="-369"/>
                        <a:pt x="598206" y="39511"/>
                      </a:cubicBezTo>
                    </a:path>
                  </a:pathLst>
                </a:custGeom>
                <a:noFill/>
                <a:ln w="19050" cap="flat" cmpd="sng" algn="ctr">
                  <a:solidFill>
                    <a:srgbClr val="5B9BD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grpSp>
          <p:nvGrpSpPr>
            <p:cNvPr id="137" name="Group 136"/>
            <p:cNvGrpSpPr/>
            <p:nvPr/>
          </p:nvGrpSpPr>
          <p:grpSpPr>
            <a:xfrm>
              <a:off x="3835628" y="3604262"/>
              <a:ext cx="2116108" cy="1100199"/>
              <a:chOff x="3835628" y="3604262"/>
              <a:chExt cx="2116108" cy="1100199"/>
            </a:xfrm>
          </p:grpSpPr>
          <p:sp>
            <p:nvSpPr>
              <p:cNvPr id="141" name="Freeform 140"/>
              <p:cNvSpPr/>
              <p:nvPr/>
            </p:nvSpPr>
            <p:spPr bwMode="auto">
              <a:xfrm>
                <a:off x="3835628" y="3604262"/>
                <a:ext cx="2116108" cy="1100199"/>
              </a:xfrm>
              <a:custGeom>
                <a:avLst/>
                <a:gdLst>
                  <a:gd name="connsiteX0" fmla="*/ 645 w 2090281"/>
                  <a:gd name="connsiteY0" fmla="*/ 0 h 1074719"/>
                  <a:gd name="connsiteX1" fmla="*/ 160665 w 2090281"/>
                  <a:gd name="connsiteY1" fmla="*/ 205740 h 1074719"/>
                  <a:gd name="connsiteX2" fmla="*/ 815985 w 2090281"/>
                  <a:gd name="connsiteY2" fmla="*/ 91440 h 1074719"/>
                  <a:gd name="connsiteX3" fmla="*/ 1425585 w 2090281"/>
                  <a:gd name="connsiteY3" fmla="*/ 289560 h 1074719"/>
                  <a:gd name="connsiteX4" fmla="*/ 1936125 w 2090281"/>
                  <a:gd name="connsiteY4" fmla="*/ 160020 h 1074719"/>
                  <a:gd name="connsiteX5" fmla="*/ 2088525 w 2090281"/>
                  <a:gd name="connsiteY5" fmla="*/ 7620 h 1074719"/>
                  <a:gd name="connsiteX6" fmla="*/ 2019945 w 2090281"/>
                  <a:gd name="connsiteY6" fmla="*/ 114300 h 1074719"/>
                  <a:gd name="connsiteX7" fmla="*/ 2035185 w 2090281"/>
                  <a:gd name="connsiteY7" fmla="*/ 342900 h 1074719"/>
                  <a:gd name="connsiteX8" fmla="*/ 2012325 w 2090281"/>
                  <a:gd name="connsiteY8" fmla="*/ 388620 h 1074719"/>
                  <a:gd name="connsiteX9" fmla="*/ 2050425 w 2090281"/>
                  <a:gd name="connsiteY9" fmla="*/ 541020 h 1074719"/>
                  <a:gd name="connsiteX10" fmla="*/ 2073285 w 2090281"/>
                  <a:gd name="connsiteY10" fmla="*/ 769620 h 1074719"/>
                  <a:gd name="connsiteX11" fmla="*/ 2004705 w 2090281"/>
                  <a:gd name="connsiteY11" fmla="*/ 868680 h 1074719"/>
                  <a:gd name="connsiteX12" fmla="*/ 1981845 w 2090281"/>
                  <a:gd name="connsiteY12" fmla="*/ 960120 h 1074719"/>
                  <a:gd name="connsiteX13" fmla="*/ 2058045 w 2090281"/>
                  <a:gd name="connsiteY13" fmla="*/ 1059180 h 1074719"/>
                  <a:gd name="connsiteX14" fmla="*/ 1974225 w 2090281"/>
                  <a:gd name="connsiteY14" fmla="*/ 975360 h 1074719"/>
                  <a:gd name="connsiteX15" fmla="*/ 1555125 w 2090281"/>
                  <a:gd name="connsiteY15" fmla="*/ 952500 h 1074719"/>
                  <a:gd name="connsiteX16" fmla="*/ 854085 w 2090281"/>
                  <a:gd name="connsiteY16" fmla="*/ 975360 h 1074719"/>
                  <a:gd name="connsiteX17" fmla="*/ 313065 w 2090281"/>
                  <a:gd name="connsiteY17" fmla="*/ 975360 h 1074719"/>
                  <a:gd name="connsiteX18" fmla="*/ 107325 w 2090281"/>
                  <a:gd name="connsiteY18" fmla="*/ 982980 h 1074719"/>
                  <a:gd name="connsiteX19" fmla="*/ 645 w 2090281"/>
                  <a:gd name="connsiteY19" fmla="*/ 1074420 h 1074719"/>
                  <a:gd name="connsiteX20" fmla="*/ 61605 w 2090281"/>
                  <a:gd name="connsiteY20" fmla="*/ 1005840 h 1074719"/>
                  <a:gd name="connsiteX21" fmla="*/ 38745 w 2090281"/>
                  <a:gd name="connsiteY21" fmla="*/ 838200 h 1074719"/>
                  <a:gd name="connsiteX22" fmla="*/ 15885 w 2090281"/>
                  <a:gd name="connsiteY22" fmla="*/ 670560 h 1074719"/>
                  <a:gd name="connsiteX23" fmla="*/ 46365 w 2090281"/>
                  <a:gd name="connsiteY23" fmla="*/ 434340 h 1074719"/>
                  <a:gd name="connsiteX24" fmla="*/ 145425 w 2090281"/>
                  <a:gd name="connsiteY24" fmla="*/ 289560 h 1074719"/>
                  <a:gd name="connsiteX25" fmla="*/ 145425 w 2090281"/>
                  <a:gd name="connsiteY25" fmla="*/ 213360 h 1074719"/>
                  <a:gd name="connsiteX26" fmla="*/ 92085 w 2090281"/>
                  <a:gd name="connsiteY26" fmla="*/ 190500 h 1074719"/>
                  <a:gd name="connsiteX0" fmla="*/ 645 w 2090281"/>
                  <a:gd name="connsiteY0" fmla="*/ 0 h 1074719"/>
                  <a:gd name="connsiteX1" fmla="*/ 160665 w 2090281"/>
                  <a:gd name="connsiteY1" fmla="*/ 205740 h 1074719"/>
                  <a:gd name="connsiteX2" fmla="*/ 815985 w 2090281"/>
                  <a:gd name="connsiteY2" fmla="*/ 91440 h 1074719"/>
                  <a:gd name="connsiteX3" fmla="*/ 1425585 w 2090281"/>
                  <a:gd name="connsiteY3" fmla="*/ 289560 h 1074719"/>
                  <a:gd name="connsiteX4" fmla="*/ 1936125 w 2090281"/>
                  <a:gd name="connsiteY4" fmla="*/ 160020 h 1074719"/>
                  <a:gd name="connsiteX5" fmla="*/ 2088525 w 2090281"/>
                  <a:gd name="connsiteY5" fmla="*/ 7620 h 1074719"/>
                  <a:gd name="connsiteX6" fmla="*/ 2019945 w 2090281"/>
                  <a:gd name="connsiteY6" fmla="*/ 114300 h 1074719"/>
                  <a:gd name="connsiteX7" fmla="*/ 2035185 w 2090281"/>
                  <a:gd name="connsiteY7" fmla="*/ 342900 h 1074719"/>
                  <a:gd name="connsiteX8" fmla="*/ 2050425 w 2090281"/>
                  <a:gd name="connsiteY8" fmla="*/ 541020 h 1074719"/>
                  <a:gd name="connsiteX9" fmla="*/ 2073285 w 2090281"/>
                  <a:gd name="connsiteY9" fmla="*/ 769620 h 1074719"/>
                  <a:gd name="connsiteX10" fmla="*/ 2004705 w 2090281"/>
                  <a:gd name="connsiteY10" fmla="*/ 868680 h 1074719"/>
                  <a:gd name="connsiteX11" fmla="*/ 1981845 w 2090281"/>
                  <a:gd name="connsiteY11" fmla="*/ 960120 h 1074719"/>
                  <a:gd name="connsiteX12" fmla="*/ 2058045 w 2090281"/>
                  <a:gd name="connsiteY12" fmla="*/ 1059180 h 1074719"/>
                  <a:gd name="connsiteX13" fmla="*/ 1974225 w 2090281"/>
                  <a:gd name="connsiteY13" fmla="*/ 975360 h 1074719"/>
                  <a:gd name="connsiteX14" fmla="*/ 1555125 w 2090281"/>
                  <a:gd name="connsiteY14" fmla="*/ 952500 h 1074719"/>
                  <a:gd name="connsiteX15" fmla="*/ 854085 w 2090281"/>
                  <a:gd name="connsiteY15" fmla="*/ 975360 h 1074719"/>
                  <a:gd name="connsiteX16" fmla="*/ 313065 w 2090281"/>
                  <a:gd name="connsiteY16" fmla="*/ 975360 h 1074719"/>
                  <a:gd name="connsiteX17" fmla="*/ 107325 w 2090281"/>
                  <a:gd name="connsiteY17" fmla="*/ 982980 h 1074719"/>
                  <a:gd name="connsiteX18" fmla="*/ 645 w 2090281"/>
                  <a:gd name="connsiteY18" fmla="*/ 1074420 h 1074719"/>
                  <a:gd name="connsiteX19" fmla="*/ 61605 w 2090281"/>
                  <a:gd name="connsiteY19" fmla="*/ 1005840 h 1074719"/>
                  <a:gd name="connsiteX20" fmla="*/ 38745 w 2090281"/>
                  <a:gd name="connsiteY20" fmla="*/ 838200 h 1074719"/>
                  <a:gd name="connsiteX21" fmla="*/ 15885 w 2090281"/>
                  <a:gd name="connsiteY21" fmla="*/ 670560 h 1074719"/>
                  <a:gd name="connsiteX22" fmla="*/ 46365 w 2090281"/>
                  <a:gd name="connsiteY22" fmla="*/ 434340 h 1074719"/>
                  <a:gd name="connsiteX23" fmla="*/ 145425 w 2090281"/>
                  <a:gd name="connsiteY23" fmla="*/ 289560 h 1074719"/>
                  <a:gd name="connsiteX24" fmla="*/ 145425 w 2090281"/>
                  <a:gd name="connsiteY24" fmla="*/ 213360 h 1074719"/>
                  <a:gd name="connsiteX25" fmla="*/ 92085 w 2090281"/>
                  <a:gd name="connsiteY25" fmla="*/ 190500 h 1074719"/>
                  <a:gd name="connsiteX0" fmla="*/ 645 w 2090281"/>
                  <a:gd name="connsiteY0" fmla="*/ 0 h 1074719"/>
                  <a:gd name="connsiteX1" fmla="*/ 160665 w 2090281"/>
                  <a:gd name="connsiteY1" fmla="*/ 205740 h 1074719"/>
                  <a:gd name="connsiteX2" fmla="*/ 815985 w 2090281"/>
                  <a:gd name="connsiteY2" fmla="*/ 91440 h 1074719"/>
                  <a:gd name="connsiteX3" fmla="*/ 1425585 w 2090281"/>
                  <a:gd name="connsiteY3" fmla="*/ 289560 h 1074719"/>
                  <a:gd name="connsiteX4" fmla="*/ 1936125 w 2090281"/>
                  <a:gd name="connsiteY4" fmla="*/ 160020 h 1074719"/>
                  <a:gd name="connsiteX5" fmla="*/ 2088525 w 2090281"/>
                  <a:gd name="connsiteY5" fmla="*/ 7620 h 1074719"/>
                  <a:gd name="connsiteX6" fmla="*/ 2019945 w 2090281"/>
                  <a:gd name="connsiteY6" fmla="*/ 114300 h 1074719"/>
                  <a:gd name="connsiteX7" fmla="*/ 2035185 w 2090281"/>
                  <a:gd name="connsiteY7" fmla="*/ 342900 h 1074719"/>
                  <a:gd name="connsiteX8" fmla="*/ 2050425 w 2090281"/>
                  <a:gd name="connsiteY8" fmla="*/ 541020 h 1074719"/>
                  <a:gd name="connsiteX9" fmla="*/ 2073285 w 2090281"/>
                  <a:gd name="connsiteY9" fmla="*/ 769620 h 1074719"/>
                  <a:gd name="connsiteX10" fmla="*/ 2004705 w 2090281"/>
                  <a:gd name="connsiteY10" fmla="*/ 868680 h 1074719"/>
                  <a:gd name="connsiteX11" fmla="*/ 1981845 w 2090281"/>
                  <a:gd name="connsiteY11" fmla="*/ 960120 h 1074719"/>
                  <a:gd name="connsiteX12" fmla="*/ 2058045 w 2090281"/>
                  <a:gd name="connsiteY12" fmla="*/ 1059180 h 1074719"/>
                  <a:gd name="connsiteX13" fmla="*/ 1974225 w 2090281"/>
                  <a:gd name="connsiteY13" fmla="*/ 975360 h 1074719"/>
                  <a:gd name="connsiteX14" fmla="*/ 1555125 w 2090281"/>
                  <a:gd name="connsiteY14" fmla="*/ 952500 h 1074719"/>
                  <a:gd name="connsiteX15" fmla="*/ 854085 w 2090281"/>
                  <a:gd name="connsiteY15" fmla="*/ 975360 h 1074719"/>
                  <a:gd name="connsiteX16" fmla="*/ 313065 w 2090281"/>
                  <a:gd name="connsiteY16" fmla="*/ 975360 h 1074719"/>
                  <a:gd name="connsiteX17" fmla="*/ 107325 w 2090281"/>
                  <a:gd name="connsiteY17" fmla="*/ 982980 h 1074719"/>
                  <a:gd name="connsiteX18" fmla="*/ 645 w 2090281"/>
                  <a:gd name="connsiteY18" fmla="*/ 1074420 h 1074719"/>
                  <a:gd name="connsiteX19" fmla="*/ 61605 w 2090281"/>
                  <a:gd name="connsiteY19" fmla="*/ 1005840 h 1074719"/>
                  <a:gd name="connsiteX20" fmla="*/ 38745 w 2090281"/>
                  <a:gd name="connsiteY20" fmla="*/ 838200 h 1074719"/>
                  <a:gd name="connsiteX21" fmla="*/ 15885 w 2090281"/>
                  <a:gd name="connsiteY21" fmla="*/ 670560 h 1074719"/>
                  <a:gd name="connsiteX22" fmla="*/ 46365 w 2090281"/>
                  <a:gd name="connsiteY22" fmla="*/ 434340 h 1074719"/>
                  <a:gd name="connsiteX23" fmla="*/ 145425 w 2090281"/>
                  <a:gd name="connsiteY23" fmla="*/ 289560 h 1074719"/>
                  <a:gd name="connsiteX24" fmla="*/ 145425 w 2090281"/>
                  <a:gd name="connsiteY24" fmla="*/ 213360 h 1074719"/>
                  <a:gd name="connsiteX25" fmla="*/ 77797 w 2090281"/>
                  <a:gd name="connsiteY25" fmla="*/ 185737 h 1074719"/>
                  <a:gd name="connsiteX0" fmla="*/ 828 w 2090464"/>
                  <a:gd name="connsiteY0" fmla="*/ 0 h 1075148"/>
                  <a:gd name="connsiteX1" fmla="*/ 160848 w 2090464"/>
                  <a:gd name="connsiteY1" fmla="*/ 205740 h 1075148"/>
                  <a:gd name="connsiteX2" fmla="*/ 816168 w 2090464"/>
                  <a:gd name="connsiteY2" fmla="*/ 91440 h 1075148"/>
                  <a:gd name="connsiteX3" fmla="*/ 1425768 w 2090464"/>
                  <a:gd name="connsiteY3" fmla="*/ 289560 h 1075148"/>
                  <a:gd name="connsiteX4" fmla="*/ 1936308 w 2090464"/>
                  <a:gd name="connsiteY4" fmla="*/ 160020 h 1075148"/>
                  <a:gd name="connsiteX5" fmla="*/ 2088708 w 2090464"/>
                  <a:gd name="connsiteY5" fmla="*/ 7620 h 1075148"/>
                  <a:gd name="connsiteX6" fmla="*/ 2020128 w 2090464"/>
                  <a:gd name="connsiteY6" fmla="*/ 114300 h 1075148"/>
                  <a:gd name="connsiteX7" fmla="*/ 2035368 w 2090464"/>
                  <a:gd name="connsiteY7" fmla="*/ 342900 h 1075148"/>
                  <a:gd name="connsiteX8" fmla="*/ 2050608 w 2090464"/>
                  <a:gd name="connsiteY8" fmla="*/ 541020 h 1075148"/>
                  <a:gd name="connsiteX9" fmla="*/ 2073468 w 2090464"/>
                  <a:gd name="connsiteY9" fmla="*/ 769620 h 1075148"/>
                  <a:gd name="connsiteX10" fmla="*/ 2004888 w 2090464"/>
                  <a:gd name="connsiteY10" fmla="*/ 868680 h 1075148"/>
                  <a:gd name="connsiteX11" fmla="*/ 1982028 w 2090464"/>
                  <a:gd name="connsiteY11" fmla="*/ 960120 h 1075148"/>
                  <a:gd name="connsiteX12" fmla="*/ 2058228 w 2090464"/>
                  <a:gd name="connsiteY12" fmla="*/ 1059180 h 1075148"/>
                  <a:gd name="connsiteX13" fmla="*/ 1974408 w 2090464"/>
                  <a:gd name="connsiteY13" fmla="*/ 975360 h 1075148"/>
                  <a:gd name="connsiteX14" fmla="*/ 1555308 w 2090464"/>
                  <a:gd name="connsiteY14" fmla="*/ 952500 h 1075148"/>
                  <a:gd name="connsiteX15" fmla="*/ 854268 w 2090464"/>
                  <a:gd name="connsiteY15" fmla="*/ 975360 h 1075148"/>
                  <a:gd name="connsiteX16" fmla="*/ 313248 w 2090464"/>
                  <a:gd name="connsiteY16" fmla="*/ 975360 h 1075148"/>
                  <a:gd name="connsiteX17" fmla="*/ 107508 w 2090464"/>
                  <a:gd name="connsiteY17" fmla="*/ 982980 h 1075148"/>
                  <a:gd name="connsiteX18" fmla="*/ 828 w 2090464"/>
                  <a:gd name="connsiteY18" fmla="*/ 1074420 h 1075148"/>
                  <a:gd name="connsiteX19" fmla="*/ 57025 w 2090464"/>
                  <a:gd name="connsiteY19" fmla="*/ 1015365 h 1075148"/>
                  <a:gd name="connsiteX20" fmla="*/ 38928 w 2090464"/>
                  <a:gd name="connsiteY20" fmla="*/ 838200 h 1075148"/>
                  <a:gd name="connsiteX21" fmla="*/ 16068 w 2090464"/>
                  <a:gd name="connsiteY21" fmla="*/ 670560 h 1075148"/>
                  <a:gd name="connsiteX22" fmla="*/ 46548 w 2090464"/>
                  <a:gd name="connsiteY22" fmla="*/ 434340 h 1075148"/>
                  <a:gd name="connsiteX23" fmla="*/ 145608 w 2090464"/>
                  <a:gd name="connsiteY23" fmla="*/ 289560 h 1075148"/>
                  <a:gd name="connsiteX24" fmla="*/ 145608 w 2090464"/>
                  <a:gd name="connsiteY24" fmla="*/ 213360 h 1075148"/>
                  <a:gd name="connsiteX25" fmla="*/ 77980 w 2090464"/>
                  <a:gd name="connsiteY25" fmla="*/ 185737 h 1075148"/>
                  <a:gd name="connsiteX0" fmla="*/ 19714 w 2109350"/>
                  <a:gd name="connsiteY0" fmla="*/ 0 h 1084524"/>
                  <a:gd name="connsiteX1" fmla="*/ 179734 w 2109350"/>
                  <a:gd name="connsiteY1" fmla="*/ 205740 h 1084524"/>
                  <a:gd name="connsiteX2" fmla="*/ 835054 w 2109350"/>
                  <a:gd name="connsiteY2" fmla="*/ 91440 h 1084524"/>
                  <a:gd name="connsiteX3" fmla="*/ 1444654 w 2109350"/>
                  <a:gd name="connsiteY3" fmla="*/ 289560 h 1084524"/>
                  <a:gd name="connsiteX4" fmla="*/ 1955194 w 2109350"/>
                  <a:gd name="connsiteY4" fmla="*/ 160020 h 1084524"/>
                  <a:gd name="connsiteX5" fmla="*/ 2107594 w 2109350"/>
                  <a:gd name="connsiteY5" fmla="*/ 7620 h 1084524"/>
                  <a:gd name="connsiteX6" fmla="*/ 2039014 w 2109350"/>
                  <a:gd name="connsiteY6" fmla="*/ 114300 h 1084524"/>
                  <a:gd name="connsiteX7" fmla="*/ 2054254 w 2109350"/>
                  <a:gd name="connsiteY7" fmla="*/ 342900 h 1084524"/>
                  <a:gd name="connsiteX8" fmla="*/ 2069494 w 2109350"/>
                  <a:gd name="connsiteY8" fmla="*/ 541020 h 1084524"/>
                  <a:gd name="connsiteX9" fmla="*/ 2092354 w 2109350"/>
                  <a:gd name="connsiteY9" fmla="*/ 769620 h 1084524"/>
                  <a:gd name="connsiteX10" fmla="*/ 2023774 w 2109350"/>
                  <a:gd name="connsiteY10" fmla="*/ 868680 h 1084524"/>
                  <a:gd name="connsiteX11" fmla="*/ 2000914 w 2109350"/>
                  <a:gd name="connsiteY11" fmla="*/ 960120 h 1084524"/>
                  <a:gd name="connsiteX12" fmla="*/ 2077114 w 2109350"/>
                  <a:gd name="connsiteY12" fmla="*/ 1059180 h 1084524"/>
                  <a:gd name="connsiteX13" fmla="*/ 1993294 w 2109350"/>
                  <a:gd name="connsiteY13" fmla="*/ 975360 h 1084524"/>
                  <a:gd name="connsiteX14" fmla="*/ 1574194 w 2109350"/>
                  <a:gd name="connsiteY14" fmla="*/ 952500 h 1084524"/>
                  <a:gd name="connsiteX15" fmla="*/ 873154 w 2109350"/>
                  <a:gd name="connsiteY15" fmla="*/ 975360 h 1084524"/>
                  <a:gd name="connsiteX16" fmla="*/ 332134 w 2109350"/>
                  <a:gd name="connsiteY16" fmla="*/ 975360 h 1084524"/>
                  <a:gd name="connsiteX17" fmla="*/ 126394 w 2109350"/>
                  <a:gd name="connsiteY17" fmla="*/ 982980 h 1084524"/>
                  <a:gd name="connsiteX18" fmla="*/ 664 w 2109350"/>
                  <a:gd name="connsiteY18" fmla="*/ 1083945 h 1084524"/>
                  <a:gd name="connsiteX19" fmla="*/ 75911 w 2109350"/>
                  <a:gd name="connsiteY19" fmla="*/ 1015365 h 1084524"/>
                  <a:gd name="connsiteX20" fmla="*/ 57814 w 2109350"/>
                  <a:gd name="connsiteY20" fmla="*/ 838200 h 1084524"/>
                  <a:gd name="connsiteX21" fmla="*/ 34954 w 2109350"/>
                  <a:gd name="connsiteY21" fmla="*/ 670560 h 1084524"/>
                  <a:gd name="connsiteX22" fmla="*/ 65434 w 2109350"/>
                  <a:gd name="connsiteY22" fmla="*/ 434340 h 1084524"/>
                  <a:gd name="connsiteX23" fmla="*/ 164494 w 2109350"/>
                  <a:gd name="connsiteY23" fmla="*/ 289560 h 1084524"/>
                  <a:gd name="connsiteX24" fmla="*/ 164494 w 2109350"/>
                  <a:gd name="connsiteY24" fmla="*/ 213360 h 1084524"/>
                  <a:gd name="connsiteX25" fmla="*/ 96866 w 2109350"/>
                  <a:gd name="connsiteY25" fmla="*/ 185737 h 1084524"/>
                  <a:gd name="connsiteX0" fmla="*/ 24800 w 2114436"/>
                  <a:gd name="connsiteY0" fmla="*/ 0 h 1093791"/>
                  <a:gd name="connsiteX1" fmla="*/ 184820 w 2114436"/>
                  <a:gd name="connsiteY1" fmla="*/ 205740 h 1093791"/>
                  <a:gd name="connsiteX2" fmla="*/ 840140 w 2114436"/>
                  <a:gd name="connsiteY2" fmla="*/ 91440 h 1093791"/>
                  <a:gd name="connsiteX3" fmla="*/ 1449740 w 2114436"/>
                  <a:gd name="connsiteY3" fmla="*/ 289560 h 1093791"/>
                  <a:gd name="connsiteX4" fmla="*/ 1960280 w 2114436"/>
                  <a:gd name="connsiteY4" fmla="*/ 160020 h 1093791"/>
                  <a:gd name="connsiteX5" fmla="*/ 2112680 w 2114436"/>
                  <a:gd name="connsiteY5" fmla="*/ 7620 h 1093791"/>
                  <a:gd name="connsiteX6" fmla="*/ 2044100 w 2114436"/>
                  <a:gd name="connsiteY6" fmla="*/ 114300 h 1093791"/>
                  <a:gd name="connsiteX7" fmla="*/ 2059340 w 2114436"/>
                  <a:gd name="connsiteY7" fmla="*/ 342900 h 1093791"/>
                  <a:gd name="connsiteX8" fmla="*/ 2074580 w 2114436"/>
                  <a:gd name="connsiteY8" fmla="*/ 541020 h 1093791"/>
                  <a:gd name="connsiteX9" fmla="*/ 2097440 w 2114436"/>
                  <a:gd name="connsiteY9" fmla="*/ 769620 h 1093791"/>
                  <a:gd name="connsiteX10" fmla="*/ 2028860 w 2114436"/>
                  <a:gd name="connsiteY10" fmla="*/ 868680 h 1093791"/>
                  <a:gd name="connsiteX11" fmla="*/ 2006000 w 2114436"/>
                  <a:gd name="connsiteY11" fmla="*/ 960120 h 1093791"/>
                  <a:gd name="connsiteX12" fmla="*/ 2082200 w 2114436"/>
                  <a:gd name="connsiteY12" fmla="*/ 1059180 h 1093791"/>
                  <a:gd name="connsiteX13" fmla="*/ 1998380 w 2114436"/>
                  <a:gd name="connsiteY13" fmla="*/ 975360 h 1093791"/>
                  <a:gd name="connsiteX14" fmla="*/ 1579280 w 2114436"/>
                  <a:gd name="connsiteY14" fmla="*/ 952500 h 1093791"/>
                  <a:gd name="connsiteX15" fmla="*/ 878240 w 2114436"/>
                  <a:gd name="connsiteY15" fmla="*/ 975360 h 1093791"/>
                  <a:gd name="connsiteX16" fmla="*/ 337220 w 2114436"/>
                  <a:gd name="connsiteY16" fmla="*/ 975360 h 1093791"/>
                  <a:gd name="connsiteX17" fmla="*/ 131480 w 2114436"/>
                  <a:gd name="connsiteY17" fmla="*/ 982980 h 1093791"/>
                  <a:gd name="connsiteX18" fmla="*/ 5750 w 2114436"/>
                  <a:gd name="connsiteY18" fmla="*/ 1083945 h 1093791"/>
                  <a:gd name="connsiteX19" fmla="*/ 80997 w 2114436"/>
                  <a:gd name="connsiteY19" fmla="*/ 1015365 h 1093791"/>
                  <a:gd name="connsiteX20" fmla="*/ 62900 w 2114436"/>
                  <a:gd name="connsiteY20" fmla="*/ 838200 h 1093791"/>
                  <a:gd name="connsiteX21" fmla="*/ 40040 w 2114436"/>
                  <a:gd name="connsiteY21" fmla="*/ 670560 h 1093791"/>
                  <a:gd name="connsiteX22" fmla="*/ 70520 w 2114436"/>
                  <a:gd name="connsiteY22" fmla="*/ 434340 h 1093791"/>
                  <a:gd name="connsiteX23" fmla="*/ 169580 w 2114436"/>
                  <a:gd name="connsiteY23" fmla="*/ 289560 h 1093791"/>
                  <a:gd name="connsiteX24" fmla="*/ 169580 w 2114436"/>
                  <a:gd name="connsiteY24" fmla="*/ 213360 h 1093791"/>
                  <a:gd name="connsiteX25" fmla="*/ 101952 w 2114436"/>
                  <a:gd name="connsiteY25" fmla="*/ 185737 h 1093791"/>
                  <a:gd name="connsiteX0" fmla="*/ 27051 w 2116687"/>
                  <a:gd name="connsiteY0" fmla="*/ 0 h 1085617"/>
                  <a:gd name="connsiteX1" fmla="*/ 187071 w 2116687"/>
                  <a:gd name="connsiteY1" fmla="*/ 205740 h 1085617"/>
                  <a:gd name="connsiteX2" fmla="*/ 842391 w 2116687"/>
                  <a:gd name="connsiteY2" fmla="*/ 91440 h 1085617"/>
                  <a:gd name="connsiteX3" fmla="*/ 1451991 w 2116687"/>
                  <a:gd name="connsiteY3" fmla="*/ 289560 h 1085617"/>
                  <a:gd name="connsiteX4" fmla="*/ 1962531 w 2116687"/>
                  <a:gd name="connsiteY4" fmla="*/ 160020 h 1085617"/>
                  <a:gd name="connsiteX5" fmla="*/ 2114931 w 2116687"/>
                  <a:gd name="connsiteY5" fmla="*/ 7620 h 1085617"/>
                  <a:gd name="connsiteX6" fmla="*/ 2046351 w 2116687"/>
                  <a:gd name="connsiteY6" fmla="*/ 114300 h 1085617"/>
                  <a:gd name="connsiteX7" fmla="*/ 2061591 w 2116687"/>
                  <a:gd name="connsiteY7" fmla="*/ 342900 h 1085617"/>
                  <a:gd name="connsiteX8" fmla="*/ 2076831 w 2116687"/>
                  <a:gd name="connsiteY8" fmla="*/ 541020 h 1085617"/>
                  <a:gd name="connsiteX9" fmla="*/ 2099691 w 2116687"/>
                  <a:gd name="connsiteY9" fmla="*/ 769620 h 1085617"/>
                  <a:gd name="connsiteX10" fmla="*/ 2031111 w 2116687"/>
                  <a:gd name="connsiteY10" fmla="*/ 868680 h 1085617"/>
                  <a:gd name="connsiteX11" fmla="*/ 2008251 w 2116687"/>
                  <a:gd name="connsiteY11" fmla="*/ 960120 h 1085617"/>
                  <a:gd name="connsiteX12" fmla="*/ 2084451 w 2116687"/>
                  <a:gd name="connsiteY12" fmla="*/ 1059180 h 1085617"/>
                  <a:gd name="connsiteX13" fmla="*/ 2000631 w 2116687"/>
                  <a:gd name="connsiteY13" fmla="*/ 975360 h 1085617"/>
                  <a:gd name="connsiteX14" fmla="*/ 1581531 w 2116687"/>
                  <a:gd name="connsiteY14" fmla="*/ 952500 h 1085617"/>
                  <a:gd name="connsiteX15" fmla="*/ 880491 w 2116687"/>
                  <a:gd name="connsiteY15" fmla="*/ 975360 h 1085617"/>
                  <a:gd name="connsiteX16" fmla="*/ 339471 w 2116687"/>
                  <a:gd name="connsiteY16" fmla="*/ 975360 h 1085617"/>
                  <a:gd name="connsiteX17" fmla="*/ 133731 w 2116687"/>
                  <a:gd name="connsiteY17" fmla="*/ 982980 h 1085617"/>
                  <a:gd name="connsiteX18" fmla="*/ 8001 w 2116687"/>
                  <a:gd name="connsiteY18" fmla="*/ 1083945 h 1085617"/>
                  <a:gd name="connsiteX19" fmla="*/ 83248 w 2116687"/>
                  <a:gd name="connsiteY19" fmla="*/ 1015365 h 1085617"/>
                  <a:gd name="connsiteX20" fmla="*/ 65151 w 2116687"/>
                  <a:gd name="connsiteY20" fmla="*/ 838200 h 1085617"/>
                  <a:gd name="connsiteX21" fmla="*/ 42291 w 2116687"/>
                  <a:gd name="connsiteY21" fmla="*/ 670560 h 1085617"/>
                  <a:gd name="connsiteX22" fmla="*/ 72771 w 2116687"/>
                  <a:gd name="connsiteY22" fmla="*/ 434340 h 1085617"/>
                  <a:gd name="connsiteX23" fmla="*/ 171831 w 2116687"/>
                  <a:gd name="connsiteY23" fmla="*/ 289560 h 1085617"/>
                  <a:gd name="connsiteX24" fmla="*/ 171831 w 2116687"/>
                  <a:gd name="connsiteY24" fmla="*/ 213360 h 1085617"/>
                  <a:gd name="connsiteX25" fmla="*/ 104203 w 2116687"/>
                  <a:gd name="connsiteY25" fmla="*/ 185737 h 1085617"/>
                  <a:gd name="connsiteX0" fmla="*/ 27339 w 2116975"/>
                  <a:gd name="connsiteY0" fmla="*/ 0 h 1085541"/>
                  <a:gd name="connsiteX1" fmla="*/ 187359 w 2116975"/>
                  <a:gd name="connsiteY1" fmla="*/ 205740 h 1085541"/>
                  <a:gd name="connsiteX2" fmla="*/ 842679 w 2116975"/>
                  <a:gd name="connsiteY2" fmla="*/ 91440 h 1085541"/>
                  <a:gd name="connsiteX3" fmla="*/ 1452279 w 2116975"/>
                  <a:gd name="connsiteY3" fmla="*/ 289560 h 1085541"/>
                  <a:gd name="connsiteX4" fmla="*/ 1962819 w 2116975"/>
                  <a:gd name="connsiteY4" fmla="*/ 160020 h 1085541"/>
                  <a:gd name="connsiteX5" fmla="*/ 2115219 w 2116975"/>
                  <a:gd name="connsiteY5" fmla="*/ 7620 h 1085541"/>
                  <a:gd name="connsiteX6" fmla="*/ 2046639 w 2116975"/>
                  <a:gd name="connsiteY6" fmla="*/ 114300 h 1085541"/>
                  <a:gd name="connsiteX7" fmla="*/ 2061879 w 2116975"/>
                  <a:gd name="connsiteY7" fmla="*/ 342900 h 1085541"/>
                  <a:gd name="connsiteX8" fmla="*/ 2077119 w 2116975"/>
                  <a:gd name="connsiteY8" fmla="*/ 541020 h 1085541"/>
                  <a:gd name="connsiteX9" fmla="*/ 2099979 w 2116975"/>
                  <a:gd name="connsiteY9" fmla="*/ 769620 h 1085541"/>
                  <a:gd name="connsiteX10" fmla="*/ 2031399 w 2116975"/>
                  <a:gd name="connsiteY10" fmla="*/ 868680 h 1085541"/>
                  <a:gd name="connsiteX11" fmla="*/ 2008539 w 2116975"/>
                  <a:gd name="connsiteY11" fmla="*/ 960120 h 1085541"/>
                  <a:gd name="connsiteX12" fmla="*/ 2084739 w 2116975"/>
                  <a:gd name="connsiteY12" fmla="*/ 1059180 h 1085541"/>
                  <a:gd name="connsiteX13" fmla="*/ 2000919 w 2116975"/>
                  <a:gd name="connsiteY13" fmla="*/ 975360 h 1085541"/>
                  <a:gd name="connsiteX14" fmla="*/ 1581819 w 2116975"/>
                  <a:gd name="connsiteY14" fmla="*/ 952500 h 1085541"/>
                  <a:gd name="connsiteX15" fmla="*/ 880779 w 2116975"/>
                  <a:gd name="connsiteY15" fmla="*/ 975360 h 1085541"/>
                  <a:gd name="connsiteX16" fmla="*/ 339759 w 2116975"/>
                  <a:gd name="connsiteY16" fmla="*/ 975360 h 1085541"/>
                  <a:gd name="connsiteX17" fmla="*/ 134019 w 2116975"/>
                  <a:gd name="connsiteY17" fmla="*/ 982980 h 1085541"/>
                  <a:gd name="connsiteX18" fmla="*/ 8289 w 2116975"/>
                  <a:gd name="connsiteY18" fmla="*/ 1083945 h 1085541"/>
                  <a:gd name="connsiteX19" fmla="*/ 83536 w 2116975"/>
                  <a:gd name="connsiteY19" fmla="*/ 1015365 h 1085541"/>
                  <a:gd name="connsiteX20" fmla="*/ 65439 w 2116975"/>
                  <a:gd name="connsiteY20" fmla="*/ 838200 h 1085541"/>
                  <a:gd name="connsiteX21" fmla="*/ 42579 w 2116975"/>
                  <a:gd name="connsiteY21" fmla="*/ 670560 h 1085541"/>
                  <a:gd name="connsiteX22" fmla="*/ 73059 w 2116975"/>
                  <a:gd name="connsiteY22" fmla="*/ 434340 h 1085541"/>
                  <a:gd name="connsiteX23" fmla="*/ 172119 w 2116975"/>
                  <a:gd name="connsiteY23" fmla="*/ 289560 h 1085541"/>
                  <a:gd name="connsiteX24" fmla="*/ 172119 w 2116975"/>
                  <a:gd name="connsiteY24" fmla="*/ 213360 h 1085541"/>
                  <a:gd name="connsiteX25" fmla="*/ 104491 w 2116975"/>
                  <a:gd name="connsiteY25" fmla="*/ 185737 h 1085541"/>
                  <a:gd name="connsiteX0" fmla="*/ 28144 w 2117780"/>
                  <a:gd name="connsiteY0" fmla="*/ 0 h 1087620"/>
                  <a:gd name="connsiteX1" fmla="*/ 188164 w 2117780"/>
                  <a:gd name="connsiteY1" fmla="*/ 205740 h 1087620"/>
                  <a:gd name="connsiteX2" fmla="*/ 843484 w 2117780"/>
                  <a:gd name="connsiteY2" fmla="*/ 91440 h 1087620"/>
                  <a:gd name="connsiteX3" fmla="*/ 1453084 w 2117780"/>
                  <a:gd name="connsiteY3" fmla="*/ 289560 h 1087620"/>
                  <a:gd name="connsiteX4" fmla="*/ 1963624 w 2117780"/>
                  <a:gd name="connsiteY4" fmla="*/ 160020 h 1087620"/>
                  <a:gd name="connsiteX5" fmla="*/ 2116024 w 2117780"/>
                  <a:gd name="connsiteY5" fmla="*/ 7620 h 1087620"/>
                  <a:gd name="connsiteX6" fmla="*/ 2047444 w 2117780"/>
                  <a:gd name="connsiteY6" fmla="*/ 114300 h 1087620"/>
                  <a:gd name="connsiteX7" fmla="*/ 2062684 w 2117780"/>
                  <a:gd name="connsiteY7" fmla="*/ 342900 h 1087620"/>
                  <a:gd name="connsiteX8" fmla="*/ 2077924 w 2117780"/>
                  <a:gd name="connsiteY8" fmla="*/ 541020 h 1087620"/>
                  <a:gd name="connsiteX9" fmla="*/ 2100784 w 2117780"/>
                  <a:gd name="connsiteY9" fmla="*/ 769620 h 1087620"/>
                  <a:gd name="connsiteX10" fmla="*/ 2032204 w 2117780"/>
                  <a:gd name="connsiteY10" fmla="*/ 868680 h 1087620"/>
                  <a:gd name="connsiteX11" fmla="*/ 2009344 w 2117780"/>
                  <a:gd name="connsiteY11" fmla="*/ 960120 h 1087620"/>
                  <a:gd name="connsiteX12" fmla="*/ 2085544 w 2117780"/>
                  <a:gd name="connsiteY12" fmla="*/ 1059180 h 1087620"/>
                  <a:gd name="connsiteX13" fmla="*/ 2001724 w 2117780"/>
                  <a:gd name="connsiteY13" fmla="*/ 975360 h 1087620"/>
                  <a:gd name="connsiteX14" fmla="*/ 1582624 w 2117780"/>
                  <a:gd name="connsiteY14" fmla="*/ 952500 h 1087620"/>
                  <a:gd name="connsiteX15" fmla="*/ 881584 w 2117780"/>
                  <a:gd name="connsiteY15" fmla="*/ 975360 h 1087620"/>
                  <a:gd name="connsiteX16" fmla="*/ 340564 w 2117780"/>
                  <a:gd name="connsiteY16" fmla="*/ 975360 h 1087620"/>
                  <a:gd name="connsiteX17" fmla="*/ 134824 w 2117780"/>
                  <a:gd name="connsiteY17" fmla="*/ 982980 h 1087620"/>
                  <a:gd name="connsiteX18" fmla="*/ 9094 w 2117780"/>
                  <a:gd name="connsiteY18" fmla="*/ 1083945 h 1087620"/>
                  <a:gd name="connsiteX19" fmla="*/ 84341 w 2117780"/>
                  <a:gd name="connsiteY19" fmla="*/ 1015365 h 1087620"/>
                  <a:gd name="connsiteX20" fmla="*/ 66244 w 2117780"/>
                  <a:gd name="connsiteY20" fmla="*/ 838200 h 1087620"/>
                  <a:gd name="connsiteX21" fmla="*/ 43384 w 2117780"/>
                  <a:gd name="connsiteY21" fmla="*/ 670560 h 1087620"/>
                  <a:gd name="connsiteX22" fmla="*/ 73864 w 2117780"/>
                  <a:gd name="connsiteY22" fmla="*/ 434340 h 1087620"/>
                  <a:gd name="connsiteX23" fmla="*/ 172924 w 2117780"/>
                  <a:gd name="connsiteY23" fmla="*/ 289560 h 1087620"/>
                  <a:gd name="connsiteX24" fmla="*/ 172924 w 2117780"/>
                  <a:gd name="connsiteY24" fmla="*/ 213360 h 1087620"/>
                  <a:gd name="connsiteX25" fmla="*/ 105296 w 2117780"/>
                  <a:gd name="connsiteY25" fmla="*/ 185737 h 1087620"/>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89359 w 2101843"/>
                  <a:gd name="connsiteY25" fmla="*/ 185737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70309 w 2101843"/>
                  <a:gd name="connsiteY25" fmla="*/ 157162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70309 w 2101843"/>
                  <a:gd name="connsiteY25" fmla="*/ 157162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65547 w 2101843"/>
                  <a:gd name="connsiteY25" fmla="*/ 147637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86276 w 2101843"/>
                  <a:gd name="connsiteY12" fmla="*/ 1071087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1843"/>
                  <a:gd name="connsiteY0" fmla="*/ 0 h 1092567"/>
                  <a:gd name="connsiteX1" fmla="*/ 172227 w 2101843"/>
                  <a:gd name="connsiteY1" fmla="*/ 205740 h 1092567"/>
                  <a:gd name="connsiteX2" fmla="*/ 827547 w 2101843"/>
                  <a:gd name="connsiteY2" fmla="*/ 91440 h 1092567"/>
                  <a:gd name="connsiteX3" fmla="*/ 1437147 w 2101843"/>
                  <a:gd name="connsiteY3" fmla="*/ 289560 h 1092567"/>
                  <a:gd name="connsiteX4" fmla="*/ 1947687 w 2101843"/>
                  <a:gd name="connsiteY4" fmla="*/ 160020 h 1092567"/>
                  <a:gd name="connsiteX5" fmla="*/ 2100087 w 2101843"/>
                  <a:gd name="connsiteY5" fmla="*/ 7620 h 1092567"/>
                  <a:gd name="connsiteX6" fmla="*/ 2031507 w 2101843"/>
                  <a:gd name="connsiteY6" fmla="*/ 114300 h 1092567"/>
                  <a:gd name="connsiteX7" fmla="*/ 2046747 w 2101843"/>
                  <a:gd name="connsiteY7" fmla="*/ 342900 h 1092567"/>
                  <a:gd name="connsiteX8" fmla="*/ 2061987 w 2101843"/>
                  <a:gd name="connsiteY8" fmla="*/ 541020 h 1092567"/>
                  <a:gd name="connsiteX9" fmla="*/ 2084847 w 2101843"/>
                  <a:gd name="connsiteY9" fmla="*/ 769620 h 1092567"/>
                  <a:gd name="connsiteX10" fmla="*/ 2016267 w 2101843"/>
                  <a:gd name="connsiteY10" fmla="*/ 868680 h 1092567"/>
                  <a:gd name="connsiteX11" fmla="*/ 1993407 w 2101843"/>
                  <a:gd name="connsiteY11" fmla="*/ 960120 h 1092567"/>
                  <a:gd name="connsiteX12" fmla="*/ 2007695 w 2101843"/>
                  <a:gd name="connsiteY12" fmla="*/ 1092518 h 1092567"/>
                  <a:gd name="connsiteX13" fmla="*/ 1985787 w 2101843"/>
                  <a:gd name="connsiteY13" fmla="*/ 975360 h 1092567"/>
                  <a:gd name="connsiteX14" fmla="*/ 1566687 w 2101843"/>
                  <a:gd name="connsiteY14" fmla="*/ 952500 h 1092567"/>
                  <a:gd name="connsiteX15" fmla="*/ 865647 w 2101843"/>
                  <a:gd name="connsiteY15" fmla="*/ 975360 h 1092567"/>
                  <a:gd name="connsiteX16" fmla="*/ 324627 w 2101843"/>
                  <a:gd name="connsiteY16" fmla="*/ 975360 h 1092567"/>
                  <a:gd name="connsiteX17" fmla="*/ 118887 w 2101843"/>
                  <a:gd name="connsiteY17" fmla="*/ 982980 h 1092567"/>
                  <a:gd name="connsiteX18" fmla="*/ 9826 w 2101843"/>
                  <a:gd name="connsiteY18" fmla="*/ 1083945 h 1092567"/>
                  <a:gd name="connsiteX19" fmla="*/ 68404 w 2101843"/>
                  <a:gd name="connsiteY19" fmla="*/ 1015365 h 1092567"/>
                  <a:gd name="connsiteX20" fmla="*/ 50307 w 2101843"/>
                  <a:gd name="connsiteY20" fmla="*/ 838200 h 1092567"/>
                  <a:gd name="connsiteX21" fmla="*/ 27447 w 2101843"/>
                  <a:gd name="connsiteY21" fmla="*/ 670560 h 1092567"/>
                  <a:gd name="connsiteX22" fmla="*/ 57927 w 2101843"/>
                  <a:gd name="connsiteY22" fmla="*/ 434340 h 1092567"/>
                  <a:gd name="connsiteX23" fmla="*/ 156987 w 2101843"/>
                  <a:gd name="connsiteY23" fmla="*/ 289560 h 1092567"/>
                  <a:gd name="connsiteX24" fmla="*/ 156987 w 2101843"/>
                  <a:gd name="connsiteY24" fmla="*/ 213360 h 1092567"/>
                  <a:gd name="connsiteX25" fmla="*/ 58403 w 2101843"/>
                  <a:gd name="connsiteY25" fmla="*/ 154781 h 1092567"/>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86276 w 2101843"/>
                  <a:gd name="connsiteY12" fmla="*/ 1078231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1843"/>
                  <a:gd name="connsiteY0" fmla="*/ 0 h 1090187"/>
                  <a:gd name="connsiteX1" fmla="*/ 172227 w 2101843"/>
                  <a:gd name="connsiteY1" fmla="*/ 205740 h 1090187"/>
                  <a:gd name="connsiteX2" fmla="*/ 827547 w 2101843"/>
                  <a:gd name="connsiteY2" fmla="*/ 91440 h 1090187"/>
                  <a:gd name="connsiteX3" fmla="*/ 1437147 w 2101843"/>
                  <a:gd name="connsiteY3" fmla="*/ 289560 h 1090187"/>
                  <a:gd name="connsiteX4" fmla="*/ 1947687 w 2101843"/>
                  <a:gd name="connsiteY4" fmla="*/ 160020 h 1090187"/>
                  <a:gd name="connsiteX5" fmla="*/ 2100087 w 2101843"/>
                  <a:gd name="connsiteY5" fmla="*/ 7620 h 1090187"/>
                  <a:gd name="connsiteX6" fmla="*/ 2031507 w 2101843"/>
                  <a:gd name="connsiteY6" fmla="*/ 114300 h 1090187"/>
                  <a:gd name="connsiteX7" fmla="*/ 2046747 w 2101843"/>
                  <a:gd name="connsiteY7" fmla="*/ 342900 h 1090187"/>
                  <a:gd name="connsiteX8" fmla="*/ 2061987 w 2101843"/>
                  <a:gd name="connsiteY8" fmla="*/ 541020 h 1090187"/>
                  <a:gd name="connsiteX9" fmla="*/ 2084847 w 2101843"/>
                  <a:gd name="connsiteY9" fmla="*/ 769620 h 1090187"/>
                  <a:gd name="connsiteX10" fmla="*/ 2016267 w 2101843"/>
                  <a:gd name="connsiteY10" fmla="*/ 868680 h 1090187"/>
                  <a:gd name="connsiteX11" fmla="*/ 1993407 w 2101843"/>
                  <a:gd name="connsiteY11" fmla="*/ 960120 h 1090187"/>
                  <a:gd name="connsiteX12" fmla="*/ 2086276 w 2101843"/>
                  <a:gd name="connsiteY12" fmla="*/ 1090137 h 1090187"/>
                  <a:gd name="connsiteX13" fmla="*/ 1985787 w 2101843"/>
                  <a:gd name="connsiteY13" fmla="*/ 975360 h 1090187"/>
                  <a:gd name="connsiteX14" fmla="*/ 1566687 w 2101843"/>
                  <a:gd name="connsiteY14" fmla="*/ 952500 h 1090187"/>
                  <a:gd name="connsiteX15" fmla="*/ 865647 w 2101843"/>
                  <a:gd name="connsiteY15" fmla="*/ 975360 h 1090187"/>
                  <a:gd name="connsiteX16" fmla="*/ 324627 w 2101843"/>
                  <a:gd name="connsiteY16" fmla="*/ 975360 h 1090187"/>
                  <a:gd name="connsiteX17" fmla="*/ 118887 w 2101843"/>
                  <a:gd name="connsiteY17" fmla="*/ 982980 h 1090187"/>
                  <a:gd name="connsiteX18" fmla="*/ 9826 w 2101843"/>
                  <a:gd name="connsiteY18" fmla="*/ 1083945 h 1090187"/>
                  <a:gd name="connsiteX19" fmla="*/ 68404 w 2101843"/>
                  <a:gd name="connsiteY19" fmla="*/ 1015365 h 1090187"/>
                  <a:gd name="connsiteX20" fmla="*/ 50307 w 2101843"/>
                  <a:gd name="connsiteY20" fmla="*/ 838200 h 1090187"/>
                  <a:gd name="connsiteX21" fmla="*/ 27447 w 2101843"/>
                  <a:gd name="connsiteY21" fmla="*/ 670560 h 1090187"/>
                  <a:gd name="connsiteX22" fmla="*/ 57927 w 2101843"/>
                  <a:gd name="connsiteY22" fmla="*/ 434340 h 1090187"/>
                  <a:gd name="connsiteX23" fmla="*/ 156987 w 2101843"/>
                  <a:gd name="connsiteY23" fmla="*/ 289560 h 1090187"/>
                  <a:gd name="connsiteX24" fmla="*/ 156987 w 2101843"/>
                  <a:gd name="connsiteY24" fmla="*/ 213360 h 1090187"/>
                  <a:gd name="connsiteX25" fmla="*/ 58403 w 2101843"/>
                  <a:gd name="connsiteY25" fmla="*/ 154781 h 1090187"/>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95801 w 2101843"/>
                  <a:gd name="connsiteY12" fmla="*/ 1085375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98182 w 2101843"/>
                  <a:gd name="connsiteY12" fmla="*/ 1080612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8225"/>
                  <a:gd name="connsiteY0" fmla="*/ 0 h 1100199"/>
                  <a:gd name="connsiteX1" fmla="*/ 172227 w 2108225"/>
                  <a:gd name="connsiteY1" fmla="*/ 205740 h 1100199"/>
                  <a:gd name="connsiteX2" fmla="*/ 827547 w 2108225"/>
                  <a:gd name="connsiteY2" fmla="*/ 91440 h 1100199"/>
                  <a:gd name="connsiteX3" fmla="*/ 1437147 w 2108225"/>
                  <a:gd name="connsiteY3" fmla="*/ 289560 h 1100199"/>
                  <a:gd name="connsiteX4" fmla="*/ 1947687 w 2108225"/>
                  <a:gd name="connsiteY4" fmla="*/ 160020 h 1100199"/>
                  <a:gd name="connsiteX5" fmla="*/ 2100087 w 2108225"/>
                  <a:gd name="connsiteY5" fmla="*/ 7620 h 1100199"/>
                  <a:gd name="connsiteX6" fmla="*/ 2031507 w 2108225"/>
                  <a:gd name="connsiteY6" fmla="*/ 114300 h 1100199"/>
                  <a:gd name="connsiteX7" fmla="*/ 2046747 w 2108225"/>
                  <a:gd name="connsiteY7" fmla="*/ 342900 h 1100199"/>
                  <a:gd name="connsiteX8" fmla="*/ 2061987 w 2108225"/>
                  <a:gd name="connsiteY8" fmla="*/ 541020 h 1100199"/>
                  <a:gd name="connsiteX9" fmla="*/ 2084847 w 2108225"/>
                  <a:gd name="connsiteY9" fmla="*/ 769620 h 1100199"/>
                  <a:gd name="connsiteX10" fmla="*/ 2016267 w 2108225"/>
                  <a:gd name="connsiteY10" fmla="*/ 868680 h 1100199"/>
                  <a:gd name="connsiteX11" fmla="*/ 1993407 w 2108225"/>
                  <a:gd name="connsiteY11" fmla="*/ 960120 h 1100199"/>
                  <a:gd name="connsiteX12" fmla="*/ 2098182 w 2108225"/>
                  <a:gd name="connsiteY12" fmla="*/ 1080612 h 1100199"/>
                  <a:gd name="connsiteX13" fmla="*/ 1985787 w 2108225"/>
                  <a:gd name="connsiteY13" fmla="*/ 975360 h 1100199"/>
                  <a:gd name="connsiteX14" fmla="*/ 1566687 w 2108225"/>
                  <a:gd name="connsiteY14" fmla="*/ 952500 h 1100199"/>
                  <a:gd name="connsiteX15" fmla="*/ 865647 w 2108225"/>
                  <a:gd name="connsiteY15" fmla="*/ 975360 h 1100199"/>
                  <a:gd name="connsiteX16" fmla="*/ 324627 w 2108225"/>
                  <a:gd name="connsiteY16" fmla="*/ 975360 h 1100199"/>
                  <a:gd name="connsiteX17" fmla="*/ 118887 w 2108225"/>
                  <a:gd name="connsiteY17" fmla="*/ 982980 h 1100199"/>
                  <a:gd name="connsiteX18" fmla="*/ 9826 w 2108225"/>
                  <a:gd name="connsiteY18" fmla="*/ 1083945 h 1100199"/>
                  <a:gd name="connsiteX19" fmla="*/ 68404 w 2108225"/>
                  <a:gd name="connsiteY19" fmla="*/ 1015365 h 1100199"/>
                  <a:gd name="connsiteX20" fmla="*/ 50307 w 2108225"/>
                  <a:gd name="connsiteY20" fmla="*/ 838200 h 1100199"/>
                  <a:gd name="connsiteX21" fmla="*/ 27447 w 2108225"/>
                  <a:gd name="connsiteY21" fmla="*/ 670560 h 1100199"/>
                  <a:gd name="connsiteX22" fmla="*/ 57927 w 2108225"/>
                  <a:gd name="connsiteY22" fmla="*/ 434340 h 1100199"/>
                  <a:gd name="connsiteX23" fmla="*/ 156987 w 2108225"/>
                  <a:gd name="connsiteY23" fmla="*/ 289560 h 1100199"/>
                  <a:gd name="connsiteX24" fmla="*/ 156987 w 2108225"/>
                  <a:gd name="connsiteY24" fmla="*/ 213360 h 1100199"/>
                  <a:gd name="connsiteX25" fmla="*/ 58403 w 2108225"/>
                  <a:gd name="connsiteY25" fmla="*/ 154781 h 1100199"/>
                  <a:gd name="connsiteX0" fmla="*/ 33916 w 2129934"/>
                  <a:gd name="connsiteY0" fmla="*/ 0 h 1108389"/>
                  <a:gd name="connsiteX1" fmla="*/ 193936 w 2129934"/>
                  <a:gd name="connsiteY1" fmla="*/ 205740 h 1108389"/>
                  <a:gd name="connsiteX2" fmla="*/ 849256 w 2129934"/>
                  <a:gd name="connsiteY2" fmla="*/ 91440 h 1108389"/>
                  <a:gd name="connsiteX3" fmla="*/ 1458856 w 2129934"/>
                  <a:gd name="connsiteY3" fmla="*/ 289560 h 1108389"/>
                  <a:gd name="connsiteX4" fmla="*/ 1969396 w 2129934"/>
                  <a:gd name="connsiteY4" fmla="*/ 160020 h 1108389"/>
                  <a:gd name="connsiteX5" fmla="*/ 2121796 w 2129934"/>
                  <a:gd name="connsiteY5" fmla="*/ 7620 h 1108389"/>
                  <a:gd name="connsiteX6" fmla="*/ 2053216 w 2129934"/>
                  <a:gd name="connsiteY6" fmla="*/ 114300 h 1108389"/>
                  <a:gd name="connsiteX7" fmla="*/ 2068456 w 2129934"/>
                  <a:gd name="connsiteY7" fmla="*/ 342900 h 1108389"/>
                  <a:gd name="connsiteX8" fmla="*/ 2083696 w 2129934"/>
                  <a:gd name="connsiteY8" fmla="*/ 541020 h 1108389"/>
                  <a:gd name="connsiteX9" fmla="*/ 2106556 w 2129934"/>
                  <a:gd name="connsiteY9" fmla="*/ 769620 h 1108389"/>
                  <a:gd name="connsiteX10" fmla="*/ 2037976 w 2129934"/>
                  <a:gd name="connsiteY10" fmla="*/ 868680 h 1108389"/>
                  <a:gd name="connsiteX11" fmla="*/ 2015116 w 2129934"/>
                  <a:gd name="connsiteY11" fmla="*/ 960120 h 1108389"/>
                  <a:gd name="connsiteX12" fmla="*/ 2119891 w 2129934"/>
                  <a:gd name="connsiteY12" fmla="*/ 1080612 h 1108389"/>
                  <a:gd name="connsiteX13" fmla="*/ 2007496 w 2129934"/>
                  <a:gd name="connsiteY13" fmla="*/ 975360 h 1108389"/>
                  <a:gd name="connsiteX14" fmla="*/ 1588396 w 2129934"/>
                  <a:gd name="connsiteY14" fmla="*/ 952500 h 1108389"/>
                  <a:gd name="connsiteX15" fmla="*/ 887356 w 2129934"/>
                  <a:gd name="connsiteY15" fmla="*/ 975360 h 1108389"/>
                  <a:gd name="connsiteX16" fmla="*/ 346336 w 2129934"/>
                  <a:gd name="connsiteY16" fmla="*/ 975360 h 1108389"/>
                  <a:gd name="connsiteX17" fmla="*/ 140596 w 2129934"/>
                  <a:gd name="connsiteY17" fmla="*/ 982980 h 1108389"/>
                  <a:gd name="connsiteX18" fmla="*/ 31535 w 2129934"/>
                  <a:gd name="connsiteY18" fmla="*/ 1083945 h 1108389"/>
                  <a:gd name="connsiteX19" fmla="*/ 90113 w 2129934"/>
                  <a:gd name="connsiteY19" fmla="*/ 1015365 h 1108389"/>
                  <a:gd name="connsiteX20" fmla="*/ 72016 w 2129934"/>
                  <a:gd name="connsiteY20" fmla="*/ 838200 h 1108389"/>
                  <a:gd name="connsiteX21" fmla="*/ 49156 w 2129934"/>
                  <a:gd name="connsiteY21" fmla="*/ 670560 h 1108389"/>
                  <a:gd name="connsiteX22" fmla="*/ 79636 w 2129934"/>
                  <a:gd name="connsiteY22" fmla="*/ 434340 h 1108389"/>
                  <a:gd name="connsiteX23" fmla="*/ 178696 w 2129934"/>
                  <a:gd name="connsiteY23" fmla="*/ 289560 h 1108389"/>
                  <a:gd name="connsiteX24" fmla="*/ 178696 w 2129934"/>
                  <a:gd name="connsiteY24" fmla="*/ 213360 h 1108389"/>
                  <a:gd name="connsiteX25" fmla="*/ 80112 w 2129934"/>
                  <a:gd name="connsiteY25" fmla="*/ 154781 h 1108389"/>
                  <a:gd name="connsiteX0" fmla="*/ 21534 w 2117552"/>
                  <a:gd name="connsiteY0" fmla="*/ 0 h 1100199"/>
                  <a:gd name="connsiteX1" fmla="*/ 181554 w 2117552"/>
                  <a:gd name="connsiteY1" fmla="*/ 205740 h 1100199"/>
                  <a:gd name="connsiteX2" fmla="*/ 836874 w 2117552"/>
                  <a:gd name="connsiteY2" fmla="*/ 91440 h 1100199"/>
                  <a:gd name="connsiteX3" fmla="*/ 1446474 w 2117552"/>
                  <a:gd name="connsiteY3" fmla="*/ 289560 h 1100199"/>
                  <a:gd name="connsiteX4" fmla="*/ 1957014 w 2117552"/>
                  <a:gd name="connsiteY4" fmla="*/ 160020 h 1100199"/>
                  <a:gd name="connsiteX5" fmla="*/ 2109414 w 2117552"/>
                  <a:gd name="connsiteY5" fmla="*/ 7620 h 1100199"/>
                  <a:gd name="connsiteX6" fmla="*/ 2040834 w 2117552"/>
                  <a:gd name="connsiteY6" fmla="*/ 114300 h 1100199"/>
                  <a:gd name="connsiteX7" fmla="*/ 2056074 w 2117552"/>
                  <a:gd name="connsiteY7" fmla="*/ 342900 h 1100199"/>
                  <a:gd name="connsiteX8" fmla="*/ 2071314 w 2117552"/>
                  <a:gd name="connsiteY8" fmla="*/ 541020 h 1100199"/>
                  <a:gd name="connsiteX9" fmla="*/ 2094174 w 2117552"/>
                  <a:gd name="connsiteY9" fmla="*/ 769620 h 1100199"/>
                  <a:gd name="connsiteX10" fmla="*/ 2025594 w 2117552"/>
                  <a:gd name="connsiteY10" fmla="*/ 868680 h 1100199"/>
                  <a:gd name="connsiteX11" fmla="*/ 2002734 w 2117552"/>
                  <a:gd name="connsiteY11" fmla="*/ 960120 h 1100199"/>
                  <a:gd name="connsiteX12" fmla="*/ 2107509 w 2117552"/>
                  <a:gd name="connsiteY12" fmla="*/ 1080612 h 1100199"/>
                  <a:gd name="connsiteX13" fmla="*/ 1995114 w 2117552"/>
                  <a:gd name="connsiteY13" fmla="*/ 975360 h 1100199"/>
                  <a:gd name="connsiteX14" fmla="*/ 1576014 w 2117552"/>
                  <a:gd name="connsiteY14" fmla="*/ 952500 h 1100199"/>
                  <a:gd name="connsiteX15" fmla="*/ 874974 w 2117552"/>
                  <a:gd name="connsiteY15" fmla="*/ 975360 h 1100199"/>
                  <a:gd name="connsiteX16" fmla="*/ 333954 w 2117552"/>
                  <a:gd name="connsiteY16" fmla="*/ 975360 h 1100199"/>
                  <a:gd name="connsiteX17" fmla="*/ 128214 w 2117552"/>
                  <a:gd name="connsiteY17" fmla="*/ 982980 h 1100199"/>
                  <a:gd name="connsiteX18" fmla="*/ 33440 w 2117552"/>
                  <a:gd name="connsiteY18" fmla="*/ 1069657 h 1100199"/>
                  <a:gd name="connsiteX19" fmla="*/ 77731 w 2117552"/>
                  <a:gd name="connsiteY19" fmla="*/ 1015365 h 1100199"/>
                  <a:gd name="connsiteX20" fmla="*/ 59634 w 2117552"/>
                  <a:gd name="connsiteY20" fmla="*/ 838200 h 1100199"/>
                  <a:gd name="connsiteX21" fmla="*/ 36774 w 2117552"/>
                  <a:gd name="connsiteY21" fmla="*/ 670560 h 1100199"/>
                  <a:gd name="connsiteX22" fmla="*/ 67254 w 2117552"/>
                  <a:gd name="connsiteY22" fmla="*/ 434340 h 1100199"/>
                  <a:gd name="connsiteX23" fmla="*/ 166314 w 2117552"/>
                  <a:gd name="connsiteY23" fmla="*/ 289560 h 1100199"/>
                  <a:gd name="connsiteX24" fmla="*/ 166314 w 2117552"/>
                  <a:gd name="connsiteY24" fmla="*/ 213360 h 1100199"/>
                  <a:gd name="connsiteX25" fmla="*/ 67730 w 2117552"/>
                  <a:gd name="connsiteY25" fmla="*/ 154781 h 1100199"/>
                  <a:gd name="connsiteX0" fmla="*/ 310 w 2096328"/>
                  <a:gd name="connsiteY0" fmla="*/ 0 h 1100199"/>
                  <a:gd name="connsiteX1" fmla="*/ 160330 w 2096328"/>
                  <a:gd name="connsiteY1" fmla="*/ 205740 h 1100199"/>
                  <a:gd name="connsiteX2" fmla="*/ 815650 w 2096328"/>
                  <a:gd name="connsiteY2" fmla="*/ 91440 h 1100199"/>
                  <a:gd name="connsiteX3" fmla="*/ 1425250 w 2096328"/>
                  <a:gd name="connsiteY3" fmla="*/ 289560 h 1100199"/>
                  <a:gd name="connsiteX4" fmla="*/ 1935790 w 2096328"/>
                  <a:gd name="connsiteY4" fmla="*/ 160020 h 1100199"/>
                  <a:gd name="connsiteX5" fmla="*/ 2088190 w 2096328"/>
                  <a:gd name="connsiteY5" fmla="*/ 7620 h 1100199"/>
                  <a:gd name="connsiteX6" fmla="*/ 2019610 w 2096328"/>
                  <a:gd name="connsiteY6" fmla="*/ 114300 h 1100199"/>
                  <a:gd name="connsiteX7" fmla="*/ 2034850 w 2096328"/>
                  <a:gd name="connsiteY7" fmla="*/ 342900 h 1100199"/>
                  <a:gd name="connsiteX8" fmla="*/ 2050090 w 2096328"/>
                  <a:gd name="connsiteY8" fmla="*/ 541020 h 1100199"/>
                  <a:gd name="connsiteX9" fmla="*/ 2072950 w 2096328"/>
                  <a:gd name="connsiteY9" fmla="*/ 769620 h 1100199"/>
                  <a:gd name="connsiteX10" fmla="*/ 2004370 w 2096328"/>
                  <a:gd name="connsiteY10" fmla="*/ 868680 h 1100199"/>
                  <a:gd name="connsiteX11" fmla="*/ 1981510 w 2096328"/>
                  <a:gd name="connsiteY11" fmla="*/ 960120 h 1100199"/>
                  <a:gd name="connsiteX12" fmla="*/ 2086285 w 2096328"/>
                  <a:gd name="connsiteY12" fmla="*/ 1080612 h 1100199"/>
                  <a:gd name="connsiteX13" fmla="*/ 1973890 w 2096328"/>
                  <a:gd name="connsiteY13" fmla="*/ 975360 h 1100199"/>
                  <a:gd name="connsiteX14" fmla="*/ 1554790 w 2096328"/>
                  <a:gd name="connsiteY14" fmla="*/ 952500 h 1100199"/>
                  <a:gd name="connsiteX15" fmla="*/ 853750 w 2096328"/>
                  <a:gd name="connsiteY15" fmla="*/ 975360 h 1100199"/>
                  <a:gd name="connsiteX16" fmla="*/ 312730 w 2096328"/>
                  <a:gd name="connsiteY16" fmla="*/ 975360 h 1100199"/>
                  <a:gd name="connsiteX17" fmla="*/ 12216 w 2096328"/>
                  <a:gd name="connsiteY17" fmla="*/ 1069657 h 1100199"/>
                  <a:gd name="connsiteX18" fmla="*/ 56507 w 2096328"/>
                  <a:gd name="connsiteY18" fmla="*/ 1015365 h 1100199"/>
                  <a:gd name="connsiteX19" fmla="*/ 38410 w 2096328"/>
                  <a:gd name="connsiteY19" fmla="*/ 838200 h 1100199"/>
                  <a:gd name="connsiteX20" fmla="*/ 15550 w 2096328"/>
                  <a:gd name="connsiteY20" fmla="*/ 670560 h 1100199"/>
                  <a:gd name="connsiteX21" fmla="*/ 46030 w 2096328"/>
                  <a:gd name="connsiteY21" fmla="*/ 434340 h 1100199"/>
                  <a:gd name="connsiteX22" fmla="*/ 145090 w 2096328"/>
                  <a:gd name="connsiteY22" fmla="*/ 289560 h 1100199"/>
                  <a:gd name="connsiteX23" fmla="*/ 145090 w 2096328"/>
                  <a:gd name="connsiteY23" fmla="*/ 213360 h 1100199"/>
                  <a:gd name="connsiteX24" fmla="*/ 46506 w 2096328"/>
                  <a:gd name="connsiteY24" fmla="*/ 154781 h 1100199"/>
                  <a:gd name="connsiteX0" fmla="*/ 35265 w 2131283"/>
                  <a:gd name="connsiteY0" fmla="*/ 0 h 1108129"/>
                  <a:gd name="connsiteX1" fmla="*/ 195285 w 2131283"/>
                  <a:gd name="connsiteY1" fmla="*/ 205740 h 1108129"/>
                  <a:gd name="connsiteX2" fmla="*/ 850605 w 2131283"/>
                  <a:gd name="connsiteY2" fmla="*/ 91440 h 1108129"/>
                  <a:gd name="connsiteX3" fmla="*/ 1460205 w 2131283"/>
                  <a:gd name="connsiteY3" fmla="*/ 289560 h 1108129"/>
                  <a:gd name="connsiteX4" fmla="*/ 1970745 w 2131283"/>
                  <a:gd name="connsiteY4" fmla="*/ 160020 h 1108129"/>
                  <a:gd name="connsiteX5" fmla="*/ 2123145 w 2131283"/>
                  <a:gd name="connsiteY5" fmla="*/ 7620 h 1108129"/>
                  <a:gd name="connsiteX6" fmla="*/ 2054565 w 2131283"/>
                  <a:gd name="connsiteY6" fmla="*/ 114300 h 1108129"/>
                  <a:gd name="connsiteX7" fmla="*/ 2069805 w 2131283"/>
                  <a:gd name="connsiteY7" fmla="*/ 342900 h 1108129"/>
                  <a:gd name="connsiteX8" fmla="*/ 2085045 w 2131283"/>
                  <a:gd name="connsiteY8" fmla="*/ 541020 h 1108129"/>
                  <a:gd name="connsiteX9" fmla="*/ 2107905 w 2131283"/>
                  <a:gd name="connsiteY9" fmla="*/ 769620 h 1108129"/>
                  <a:gd name="connsiteX10" fmla="*/ 2039325 w 2131283"/>
                  <a:gd name="connsiteY10" fmla="*/ 868680 h 1108129"/>
                  <a:gd name="connsiteX11" fmla="*/ 2016465 w 2131283"/>
                  <a:gd name="connsiteY11" fmla="*/ 960120 h 1108129"/>
                  <a:gd name="connsiteX12" fmla="*/ 2121240 w 2131283"/>
                  <a:gd name="connsiteY12" fmla="*/ 1080612 h 1108129"/>
                  <a:gd name="connsiteX13" fmla="*/ 2008845 w 2131283"/>
                  <a:gd name="connsiteY13" fmla="*/ 975360 h 1108129"/>
                  <a:gd name="connsiteX14" fmla="*/ 1589745 w 2131283"/>
                  <a:gd name="connsiteY14" fmla="*/ 952500 h 1108129"/>
                  <a:gd name="connsiteX15" fmla="*/ 888705 w 2131283"/>
                  <a:gd name="connsiteY15" fmla="*/ 975360 h 1108129"/>
                  <a:gd name="connsiteX16" fmla="*/ 347685 w 2131283"/>
                  <a:gd name="connsiteY16" fmla="*/ 975360 h 1108129"/>
                  <a:gd name="connsiteX17" fmla="*/ 47171 w 2131283"/>
                  <a:gd name="connsiteY17" fmla="*/ 1069657 h 1108129"/>
                  <a:gd name="connsiteX18" fmla="*/ 91462 w 2131283"/>
                  <a:gd name="connsiteY18" fmla="*/ 1015365 h 1108129"/>
                  <a:gd name="connsiteX19" fmla="*/ 73365 w 2131283"/>
                  <a:gd name="connsiteY19" fmla="*/ 838200 h 1108129"/>
                  <a:gd name="connsiteX20" fmla="*/ 50505 w 2131283"/>
                  <a:gd name="connsiteY20" fmla="*/ 670560 h 1108129"/>
                  <a:gd name="connsiteX21" fmla="*/ 80985 w 2131283"/>
                  <a:gd name="connsiteY21" fmla="*/ 434340 h 1108129"/>
                  <a:gd name="connsiteX22" fmla="*/ 180045 w 2131283"/>
                  <a:gd name="connsiteY22" fmla="*/ 289560 h 1108129"/>
                  <a:gd name="connsiteX23" fmla="*/ 180045 w 2131283"/>
                  <a:gd name="connsiteY23" fmla="*/ 213360 h 1108129"/>
                  <a:gd name="connsiteX24" fmla="*/ 81461 w 2131283"/>
                  <a:gd name="connsiteY24" fmla="*/ 154781 h 1108129"/>
                  <a:gd name="connsiteX0" fmla="*/ 11659 w 2107677"/>
                  <a:gd name="connsiteY0" fmla="*/ 0 h 1100199"/>
                  <a:gd name="connsiteX1" fmla="*/ 171679 w 2107677"/>
                  <a:gd name="connsiteY1" fmla="*/ 205740 h 1100199"/>
                  <a:gd name="connsiteX2" fmla="*/ 826999 w 2107677"/>
                  <a:gd name="connsiteY2" fmla="*/ 91440 h 1100199"/>
                  <a:gd name="connsiteX3" fmla="*/ 1436599 w 2107677"/>
                  <a:gd name="connsiteY3" fmla="*/ 289560 h 1100199"/>
                  <a:gd name="connsiteX4" fmla="*/ 1947139 w 2107677"/>
                  <a:gd name="connsiteY4" fmla="*/ 160020 h 1100199"/>
                  <a:gd name="connsiteX5" fmla="*/ 2099539 w 2107677"/>
                  <a:gd name="connsiteY5" fmla="*/ 7620 h 1100199"/>
                  <a:gd name="connsiteX6" fmla="*/ 2030959 w 2107677"/>
                  <a:gd name="connsiteY6" fmla="*/ 114300 h 1100199"/>
                  <a:gd name="connsiteX7" fmla="*/ 2046199 w 2107677"/>
                  <a:gd name="connsiteY7" fmla="*/ 342900 h 1100199"/>
                  <a:gd name="connsiteX8" fmla="*/ 2061439 w 2107677"/>
                  <a:gd name="connsiteY8" fmla="*/ 541020 h 1100199"/>
                  <a:gd name="connsiteX9" fmla="*/ 2084299 w 2107677"/>
                  <a:gd name="connsiteY9" fmla="*/ 769620 h 1100199"/>
                  <a:gd name="connsiteX10" fmla="*/ 2015719 w 2107677"/>
                  <a:gd name="connsiteY10" fmla="*/ 868680 h 1100199"/>
                  <a:gd name="connsiteX11" fmla="*/ 1992859 w 2107677"/>
                  <a:gd name="connsiteY11" fmla="*/ 960120 h 1100199"/>
                  <a:gd name="connsiteX12" fmla="*/ 2097634 w 2107677"/>
                  <a:gd name="connsiteY12" fmla="*/ 1080612 h 1100199"/>
                  <a:gd name="connsiteX13" fmla="*/ 1985239 w 2107677"/>
                  <a:gd name="connsiteY13" fmla="*/ 975360 h 1100199"/>
                  <a:gd name="connsiteX14" fmla="*/ 1566139 w 2107677"/>
                  <a:gd name="connsiteY14" fmla="*/ 952500 h 1100199"/>
                  <a:gd name="connsiteX15" fmla="*/ 865099 w 2107677"/>
                  <a:gd name="connsiteY15" fmla="*/ 975360 h 1100199"/>
                  <a:gd name="connsiteX16" fmla="*/ 324079 w 2107677"/>
                  <a:gd name="connsiteY16" fmla="*/ 975360 h 1100199"/>
                  <a:gd name="connsiteX17" fmla="*/ 52140 w 2107677"/>
                  <a:gd name="connsiteY17" fmla="*/ 1048226 h 1100199"/>
                  <a:gd name="connsiteX18" fmla="*/ 67856 w 2107677"/>
                  <a:gd name="connsiteY18" fmla="*/ 1015365 h 1100199"/>
                  <a:gd name="connsiteX19" fmla="*/ 49759 w 2107677"/>
                  <a:gd name="connsiteY19" fmla="*/ 838200 h 1100199"/>
                  <a:gd name="connsiteX20" fmla="*/ 26899 w 2107677"/>
                  <a:gd name="connsiteY20" fmla="*/ 670560 h 1100199"/>
                  <a:gd name="connsiteX21" fmla="*/ 57379 w 2107677"/>
                  <a:gd name="connsiteY21" fmla="*/ 434340 h 1100199"/>
                  <a:gd name="connsiteX22" fmla="*/ 156439 w 2107677"/>
                  <a:gd name="connsiteY22" fmla="*/ 289560 h 1100199"/>
                  <a:gd name="connsiteX23" fmla="*/ 156439 w 2107677"/>
                  <a:gd name="connsiteY23" fmla="*/ 213360 h 1100199"/>
                  <a:gd name="connsiteX24" fmla="*/ 57855 w 2107677"/>
                  <a:gd name="connsiteY24" fmla="*/ 154781 h 1100199"/>
                  <a:gd name="connsiteX0" fmla="*/ 13766 w 2109784"/>
                  <a:gd name="connsiteY0" fmla="*/ 0 h 1100199"/>
                  <a:gd name="connsiteX1" fmla="*/ 173786 w 2109784"/>
                  <a:gd name="connsiteY1" fmla="*/ 205740 h 1100199"/>
                  <a:gd name="connsiteX2" fmla="*/ 829106 w 2109784"/>
                  <a:gd name="connsiteY2" fmla="*/ 91440 h 1100199"/>
                  <a:gd name="connsiteX3" fmla="*/ 1438706 w 2109784"/>
                  <a:gd name="connsiteY3" fmla="*/ 289560 h 1100199"/>
                  <a:gd name="connsiteX4" fmla="*/ 1949246 w 2109784"/>
                  <a:gd name="connsiteY4" fmla="*/ 160020 h 1100199"/>
                  <a:gd name="connsiteX5" fmla="*/ 2101646 w 2109784"/>
                  <a:gd name="connsiteY5" fmla="*/ 7620 h 1100199"/>
                  <a:gd name="connsiteX6" fmla="*/ 2033066 w 2109784"/>
                  <a:gd name="connsiteY6" fmla="*/ 114300 h 1100199"/>
                  <a:gd name="connsiteX7" fmla="*/ 2048306 w 2109784"/>
                  <a:gd name="connsiteY7" fmla="*/ 342900 h 1100199"/>
                  <a:gd name="connsiteX8" fmla="*/ 2063546 w 2109784"/>
                  <a:gd name="connsiteY8" fmla="*/ 541020 h 1100199"/>
                  <a:gd name="connsiteX9" fmla="*/ 2086406 w 2109784"/>
                  <a:gd name="connsiteY9" fmla="*/ 769620 h 1100199"/>
                  <a:gd name="connsiteX10" fmla="*/ 2017826 w 2109784"/>
                  <a:gd name="connsiteY10" fmla="*/ 868680 h 1100199"/>
                  <a:gd name="connsiteX11" fmla="*/ 1994966 w 2109784"/>
                  <a:gd name="connsiteY11" fmla="*/ 960120 h 1100199"/>
                  <a:gd name="connsiteX12" fmla="*/ 2099741 w 2109784"/>
                  <a:gd name="connsiteY12" fmla="*/ 1080612 h 1100199"/>
                  <a:gd name="connsiteX13" fmla="*/ 1987346 w 2109784"/>
                  <a:gd name="connsiteY13" fmla="*/ 975360 h 1100199"/>
                  <a:gd name="connsiteX14" fmla="*/ 1568246 w 2109784"/>
                  <a:gd name="connsiteY14" fmla="*/ 952500 h 1100199"/>
                  <a:gd name="connsiteX15" fmla="*/ 867206 w 2109784"/>
                  <a:gd name="connsiteY15" fmla="*/ 975360 h 1100199"/>
                  <a:gd name="connsiteX16" fmla="*/ 326186 w 2109784"/>
                  <a:gd name="connsiteY16" fmla="*/ 975360 h 1100199"/>
                  <a:gd name="connsiteX17" fmla="*/ 54247 w 2109784"/>
                  <a:gd name="connsiteY17" fmla="*/ 1048226 h 1100199"/>
                  <a:gd name="connsiteX18" fmla="*/ 69963 w 2109784"/>
                  <a:gd name="connsiteY18" fmla="*/ 1015365 h 1100199"/>
                  <a:gd name="connsiteX19" fmla="*/ 51866 w 2109784"/>
                  <a:gd name="connsiteY19" fmla="*/ 838200 h 1100199"/>
                  <a:gd name="connsiteX20" fmla="*/ 29006 w 2109784"/>
                  <a:gd name="connsiteY20" fmla="*/ 670560 h 1100199"/>
                  <a:gd name="connsiteX21" fmla="*/ 59486 w 2109784"/>
                  <a:gd name="connsiteY21" fmla="*/ 434340 h 1100199"/>
                  <a:gd name="connsiteX22" fmla="*/ 158546 w 2109784"/>
                  <a:gd name="connsiteY22" fmla="*/ 289560 h 1100199"/>
                  <a:gd name="connsiteX23" fmla="*/ 158546 w 2109784"/>
                  <a:gd name="connsiteY23" fmla="*/ 213360 h 1100199"/>
                  <a:gd name="connsiteX24" fmla="*/ 59962 w 2109784"/>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107970 w 2116108"/>
                  <a:gd name="connsiteY5" fmla="*/ 7620 h 1100199"/>
                  <a:gd name="connsiteX6" fmla="*/ 2039390 w 2116108"/>
                  <a:gd name="connsiteY6" fmla="*/ 114300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43614"/>
                  <a:gd name="connsiteY0" fmla="*/ 36011 h 1136210"/>
                  <a:gd name="connsiteX1" fmla="*/ 180110 w 2143614"/>
                  <a:gd name="connsiteY1" fmla="*/ 241751 h 1136210"/>
                  <a:gd name="connsiteX2" fmla="*/ 835430 w 2143614"/>
                  <a:gd name="connsiteY2" fmla="*/ 127451 h 1136210"/>
                  <a:gd name="connsiteX3" fmla="*/ 1445030 w 2143614"/>
                  <a:gd name="connsiteY3" fmla="*/ 325571 h 1136210"/>
                  <a:gd name="connsiteX4" fmla="*/ 1955570 w 2143614"/>
                  <a:gd name="connsiteY4" fmla="*/ 196031 h 1136210"/>
                  <a:gd name="connsiteX5" fmla="*/ 2107970 w 2143614"/>
                  <a:gd name="connsiteY5" fmla="*/ 43631 h 1136210"/>
                  <a:gd name="connsiteX6" fmla="*/ 2039390 w 2143614"/>
                  <a:gd name="connsiteY6" fmla="*/ 150311 h 1136210"/>
                  <a:gd name="connsiteX7" fmla="*/ 2054630 w 2143614"/>
                  <a:gd name="connsiteY7" fmla="*/ 378911 h 1136210"/>
                  <a:gd name="connsiteX8" fmla="*/ 2069870 w 2143614"/>
                  <a:gd name="connsiteY8" fmla="*/ 577031 h 1136210"/>
                  <a:gd name="connsiteX9" fmla="*/ 2092730 w 2143614"/>
                  <a:gd name="connsiteY9" fmla="*/ 805631 h 1136210"/>
                  <a:gd name="connsiteX10" fmla="*/ 2024150 w 2143614"/>
                  <a:gd name="connsiteY10" fmla="*/ 904691 h 1136210"/>
                  <a:gd name="connsiteX11" fmla="*/ 2001290 w 2143614"/>
                  <a:gd name="connsiteY11" fmla="*/ 996131 h 1136210"/>
                  <a:gd name="connsiteX12" fmla="*/ 2106065 w 2143614"/>
                  <a:gd name="connsiteY12" fmla="*/ 1116623 h 1136210"/>
                  <a:gd name="connsiteX13" fmla="*/ 1993670 w 2143614"/>
                  <a:gd name="connsiteY13" fmla="*/ 1011371 h 1136210"/>
                  <a:gd name="connsiteX14" fmla="*/ 1574570 w 2143614"/>
                  <a:gd name="connsiteY14" fmla="*/ 988511 h 1136210"/>
                  <a:gd name="connsiteX15" fmla="*/ 873530 w 2143614"/>
                  <a:gd name="connsiteY15" fmla="*/ 1011371 h 1136210"/>
                  <a:gd name="connsiteX16" fmla="*/ 332510 w 2143614"/>
                  <a:gd name="connsiteY16" fmla="*/ 1011371 h 1136210"/>
                  <a:gd name="connsiteX17" fmla="*/ 60571 w 2143614"/>
                  <a:gd name="connsiteY17" fmla="*/ 1084237 h 1136210"/>
                  <a:gd name="connsiteX18" fmla="*/ 76287 w 2143614"/>
                  <a:gd name="connsiteY18" fmla="*/ 1051376 h 1136210"/>
                  <a:gd name="connsiteX19" fmla="*/ 58190 w 2143614"/>
                  <a:gd name="connsiteY19" fmla="*/ 874211 h 1136210"/>
                  <a:gd name="connsiteX20" fmla="*/ 35330 w 2143614"/>
                  <a:gd name="connsiteY20" fmla="*/ 706571 h 1136210"/>
                  <a:gd name="connsiteX21" fmla="*/ 65810 w 2143614"/>
                  <a:gd name="connsiteY21" fmla="*/ 470351 h 1136210"/>
                  <a:gd name="connsiteX22" fmla="*/ 164870 w 2143614"/>
                  <a:gd name="connsiteY22" fmla="*/ 325571 h 1136210"/>
                  <a:gd name="connsiteX23" fmla="*/ 164870 w 2143614"/>
                  <a:gd name="connsiteY23" fmla="*/ 249371 h 1136210"/>
                  <a:gd name="connsiteX24" fmla="*/ 66286 w 2143614"/>
                  <a:gd name="connsiteY24" fmla="*/ 190792 h 1136210"/>
                  <a:gd name="connsiteX0" fmla="*/ 20090 w 2116108"/>
                  <a:gd name="connsiteY0" fmla="*/ 3711 h 1103910"/>
                  <a:gd name="connsiteX1" fmla="*/ 180110 w 2116108"/>
                  <a:gd name="connsiteY1" fmla="*/ 209451 h 1103910"/>
                  <a:gd name="connsiteX2" fmla="*/ 835430 w 2116108"/>
                  <a:gd name="connsiteY2" fmla="*/ 95151 h 1103910"/>
                  <a:gd name="connsiteX3" fmla="*/ 1445030 w 2116108"/>
                  <a:gd name="connsiteY3" fmla="*/ 293271 h 1103910"/>
                  <a:gd name="connsiteX4" fmla="*/ 1955570 w 2116108"/>
                  <a:gd name="connsiteY4" fmla="*/ 163731 h 1103910"/>
                  <a:gd name="connsiteX5" fmla="*/ 2067489 w 2116108"/>
                  <a:gd name="connsiteY5" fmla="*/ 49431 h 1103910"/>
                  <a:gd name="connsiteX6" fmla="*/ 2039390 w 2116108"/>
                  <a:gd name="connsiteY6" fmla="*/ 118011 h 1103910"/>
                  <a:gd name="connsiteX7" fmla="*/ 2054630 w 2116108"/>
                  <a:gd name="connsiteY7" fmla="*/ 346611 h 1103910"/>
                  <a:gd name="connsiteX8" fmla="*/ 2069870 w 2116108"/>
                  <a:gd name="connsiteY8" fmla="*/ 544731 h 1103910"/>
                  <a:gd name="connsiteX9" fmla="*/ 2092730 w 2116108"/>
                  <a:gd name="connsiteY9" fmla="*/ 773331 h 1103910"/>
                  <a:gd name="connsiteX10" fmla="*/ 2024150 w 2116108"/>
                  <a:gd name="connsiteY10" fmla="*/ 872391 h 1103910"/>
                  <a:gd name="connsiteX11" fmla="*/ 2001290 w 2116108"/>
                  <a:gd name="connsiteY11" fmla="*/ 963831 h 1103910"/>
                  <a:gd name="connsiteX12" fmla="*/ 2106065 w 2116108"/>
                  <a:gd name="connsiteY12" fmla="*/ 1084323 h 1103910"/>
                  <a:gd name="connsiteX13" fmla="*/ 1993670 w 2116108"/>
                  <a:gd name="connsiteY13" fmla="*/ 979071 h 1103910"/>
                  <a:gd name="connsiteX14" fmla="*/ 1574570 w 2116108"/>
                  <a:gd name="connsiteY14" fmla="*/ 956211 h 1103910"/>
                  <a:gd name="connsiteX15" fmla="*/ 873530 w 2116108"/>
                  <a:gd name="connsiteY15" fmla="*/ 979071 h 1103910"/>
                  <a:gd name="connsiteX16" fmla="*/ 332510 w 2116108"/>
                  <a:gd name="connsiteY16" fmla="*/ 979071 h 1103910"/>
                  <a:gd name="connsiteX17" fmla="*/ 60571 w 2116108"/>
                  <a:gd name="connsiteY17" fmla="*/ 1051937 h 1103910"/>
                  <a:gd name="connsiteX18" fmla="*/ 76287 w 2116108"/>
                  <a:gd name="connsiteY18" fmla="*/ 1019076 h 1103910"/>
                  <a:gd name="connsiteX19" fmla="*/ 58190 w 2116108"/>
                  <a:gd name="connsiteY19" fmla="*/ 841911 h 1103910"/>
                  <a:gd name="connsiteX20" fmla="*/ 35330 w 2116108"/>
                  <a:gd name="connsiteY20" fmla="*/ 674271 h 1103910"/>
                  <a:gd name="connsiteX21" fmla="*/ 65810 w 2116108"/>
                  <a:gd name="connsiteY21" fmla="*/ 438051 h 1103910"/>
                  <a:gd name="connsiteX22" fmla="*/ 164870 w 2116108"/>
                  <a:gd name="connsiteY22" fmla="*/ 293271 h 1103910"/>
                  <a:gd name="connsiteX23" fmla="*/ 164870 w 2116108"/>
                  <a:gd name="connsiteY23" fmla="*/ 217071 h 1103910"/>
                  <a:gd name="connsiteX24" fmla="*/ 66286 w 2116108"/>
                  <a:gd name="connsiteY24" fmla="*/ 158492 h 1103910"/>
                  <a:gd name="connsiteX0" fmla="*/ 20090 w 2116108"/>
                  <a:gd name="connsiteY0" fmla="*/ 14163 h 1114362"/>
                  <a:gd name="connsiteX1" fmla="*/ 180110 w 2116108"/>
                  <a:gd name="connsiteY1" fmla="*/ 219903 h 1114362"/>
                  <a:gd name="connsiteX2" fmla="*/ 835430 w 2116108"/>
                  <a:gd name="connsiteY2" fmla="*/ 105603 h 1114362"/>
                  <a:gd name="connsiteX3" fmla="*/ 1445030 w 2116108"/>
                  <a:gd name="connsiteY3" fmla="*/ 303723 h 1114362"/>
                  <a:gd name="connsiteX4" fmla="*/ 1955570 w 2116108"/>
                  <a:gd name="connsiteY4" fmla="*/ 174183 h 1114362"/>
                  <a:gd name="connsiteX5" fmla="*/ 2067489 w 2116108"/>
                  <a:gd name="connsiteY5" fmla="*/ 59883 h 1114362"/>
                  <a:gd name="connsiteX6" fmla="*/ 2039390 w 2116108"/>
                  <a:gd name="connsiteY6" fmla="*/ 128463 h 1114362"/>
                  <a:gd name="connsiteX7" fmla="*/ 2054630 w 2116108"/>
                  <a:gd name="connsiteY7" fmla="*/ 357063 h 1114362"/>
                  <a:gd name="connsiteX8" fmla="*/ 2069870 w 2116108"/>
                  <a:gd name="connsiteY8" fmla="*/ 555183 h 1114362"/>
                  <a:gd name="connsiteX9" fmla="*/ 2092730 w 2116108"/>
                  <a:gd name="connsiteY9" fmla="*/ 783783 h 1114362"/>
                  <a:gd name="connsiteX10" fmla="*/ 2024150 w 2116108"/>
                  <a:gd name="connsiteY10" fmla="*/ 882843 h 1114362"/>
                  <a:gd name="connsiteX11" fmla="*/ 2001290 w 2116108"/>
                  <a:gd name="connsiteY11" fmla="*/ 974283 h 1114362"/>
                  <a:gd name="connsiteX12" fmla="*/ 2106065 w 2116108"/>
                  <a:gd name="connsiteY12" fmla="*/ 1094775 h 1114362"/>
                  <a:gd name="connsiteX13" fmla="*/ 1993670 w 2116108"/>
                  <a:gd name="connsiteY13" fmla="*/ 989523 h 1114362"/>
                  <a:gd name="connsiteX14" fmla="*/ 1574570 w 2116108"/>
                  <a:gd name="connsiteY14" fmla="*/ 966663 h 1114362"/>
                  <a:gd name="connsiteX15" fmla="*/ 873530 w 2116108"/>
                  <a:gd name="connsiteY15" fmla="*/ 989523 h 1114362"/>
                  <a:gd name="connsiteX16" fmla="*/ 332510 w 2116108"/>
                  <a:gd name="connsiteY16" fmla="*/ 989523 h 1114362"/>
                  <a:gd name="connsiteX17" fmla="*/ 60571 w 2116108"/>
                  <a:gd name="connsiteY17" fmla="*/ 1062389 h 1114362"/>
                  <a:gd name="connsiteX18" fmla="*/ 76287 w 2116108"/>
                  <a:gd name="connsiteY18" fmla="*/ 1029528 h 1114362"/>
                  <a:gd name="connsiteX19" fmla="*/ 58190 w 2116108"/>
                  <a:gd name="connsiteY19" fmla="*/ 852363 h 1114362"/>
                  <a:gd name="connsiteX20" fmla="*/ 35330 w 2116108"/>
                  <a:gd name="connsiteY20" fmla="*/ 684723 h 1114362"/>
                  <a:gd name="connsiteX21" fmla="*/ 65810 w 2116108"/>
                  <a:gd name="connsiteY21" fmla="*/ 448503 h 1114362"/>
                  <a:gd name="connsiteX22" fmla="*/ 164870 w 2116108"/>
                  <a:gd name="connsiteY22" fmla="*/ 303723 h 1114362"/>
                  <a:gd name="connsiteX23" fmla="*/ 164870 w 2116108"/>
                  <a:gd name="connsiteY23" fmla="*/ 227523 h 1114362"/>
                  <a:gd name="connsiteX24" fmla="*/ 66286 w 2116108"/>
                  <a:gd name="connsiteY24" fmla="*/ 168944 h 1114362"/>
                  <a:gd name="connsiteX0" fmla="*/ 20090 w 2116108"/>
                  <a:gd name="connsiteY0" fmla="*/ 14163 h 1114362"/>
                  <a:gd name="connsiteX1" fmla="*/ 180110 w 2116108"/>
                  <a:gd name="connsiteY1" fmla="*/ 219903 h 1114362"/>
                  <a:gd name="connsiteX2" fmla="*/ 835430 w 2116108"/>
                  <a:gd name="connsiteY2" fmla="*/ 105603 h 1114362"/>
                  <a:gd name="connsiteX3" fmla="*/ 1445030 w 2116108"/>
                  <a:gd name="connsiteY3" fmla="*/ 303723 h 1114362"/>
                  <a:gd name="connsiteX4" fmla="*/ 1955570 w 2116108"/>
                  <a:gd name="connsiteY4" fmla="*/ 174183 h 1114362"/>
                  <a:gd name="connsiteX5" fmla="*/ 2067489 w 2116108"/>
                  <a:gd name="connsiteY5" fmla="*/ 59883 h 1114362"/>
                  <a:gd name="connsiteX6" fmla="*/ 2039390 w 2116108"/>
                  <a:gd name="connsiteY6" fmla="*/ 128463 h 1114362"/>
                  <a:gd name="connsiteX7" fmla="*/ 2054630 w 2116108"/>
                  <a:gd name="connsiteY7" fmla="*/ 357063 h 1114362"/>
                  <a:gd name="connsiteX8" fmla="*/ 2069870 w 2116108"/>
                  <a:gd name="connsiteY8" fmla="*/ 555183 h 1114362"/>
                  <a:gd name="connsiteX9" fmla="*/ 2092730 w 2116108"/>
                  <a:gd name="connsiteY9" fmla="*/ 783783 h 1114362"/>
                  <a:gd name="connsiteX10" fmla="*/ 2024150 w 2116108"/>
                  <a:gd name="connsiteY10" fmla="*/ 882843 h 1114362"/>
                  <a:gd name="connsiteX11" fmla="*/ 2001290 w 2116108"/>
                  <a:gd name="connsiteY11" fmla="*/ 974283 h 1114362"/>
                  <a:gd name="connsiteX12" fmla="*/ 2106065 w 2116108"/>
                  <a:gd name="connsiteY12" fmla="*/ 1094775 h 1114362"/>
                  <a:gd name="connsiteX13" fmla="*/ 1993670 w 2116108"/>
                  <a:gd name="connsiteY13" fmla="*/ 989523 h 1114362"/>
                  <a:gd name="connsiteX14" fmla="*/ 1574570 w 2116108"/>
                  <a:gd name="connsiteY14" fmla="*/ 966663 h 1114362"/>
                  <a:gd name="connsiteX15" fmla="*/ 873530 w 2116108"/>
                  <a:gd name="connsiteY15" fmla="*/ 989523 h 1114362"/>
                  <a:gd name="connsiteX16" fmla="*/ 332510 w 2116108"/>
                  <a:gd name="connsiteY16" fmla="*/ 989523 h 1114362"/>
                  <a:gd name="connsiteX17" fmla="*/ 60571 w 2116108"/>
                  <a:gd name="connsiteY17" fmla="*/ 1062389 h 1114362"/>
                  <a:gd name="connsiteX18" fmla="*/ 76287 w 2116108"/>
                  <a:gd name="connsiteY18" fmla="*/ 1029528 h 1114362"/>
                  <a:gd name="connsiteX19" fmla="*/ 58190 w 2116108"/>
                  <a:gd name="connsiteY19" fmla="*/ 852363 h 1114362"/>
                  <a:gd name="connsiteX20" fmla="*/ 35330 w 2116108"/>
                  <a:gd name="connsiteY20" fmla="*/ 684723 h 1114362"/>
                  <a:gd name="connsiteX21" fmla="*/ 65810 w 2116108"/>
                  <a:gd name="connsiteY21" fmla="*/ 448503 h 1114362"/>
                  <a:gd name="connsiteX22" fmla="*/ 164870 w 2116108"/>
                  <a:gd name="connsiteY22" fmla="*/ 303723 h 1114362"/>
                  <a:gd name="connsiteX23" fmla="*/ 164870 w 2116108"/>
                  <a:gd name="connsiteY23" fmla="*/ 227523 h 1114362"/>
                  <a:gd name="connsiteX24" fmla="*/ 66286 w 2116108"/>
                  <a:gd name="connsiteY24" fmla="*/ 168944 h 1114362"/>
                  <a:gd name="connsiteX0" fmla="*/ 20090 w 2116108"/>
                  <a:gd name="connsiteY0" fmla="*/ 14163 h 1114362"/>
                  <a:gd name="connsiteX1" fmla="*/ 180110 w 2116108"/>
                  <a:gd name="connsiteY1" fmla="*/ 219903 h 1114362"/>
                  <a:gd name="connsiteX2" fmla="*/ 835430 w 2116108"/>
                  <a:gd name="connsiteY2" fmla="*/ 105603 h 1114362"/>
                  <a:gd name="connsiteX3" fmla="*/ 1445030 w 2116108"/>
                  <a:gd name="connsiteY3" fmla="*/ 303723 h 1114362"/>
                  <a:gd name="connsiteX4" fmla="*/ 1955570 w 2116108"/>
                  <a:gd name="connsiteY4" fmla="*/ 174183 h 1114362"/>
                  <a:gd name="connsiteX5" fmla="*/ 2067489 w 2116108"/>
                  <a:gd name="connsiteY5" fmla="*/ 59883 h 1114362"/>
                  <a:gd name="connsiteX6" fmla="*/ 2039390 w 2116108"/>
                  <a:gd name="connsiteY6" fmla="*/ 128463 h 1114362"/>
                  <a:gd name="connsiteX7" fmla="*/ 2054630 w 2116108"/>
                  <a:gd name="connsiteY7" fmla="*/ 357063 h 1114362"/>
                  <a:gd name="connsiteX8" fmla="*/ 2069870 w 2116108"/>
                  <a:gd name="connsiteY8" fmla="*/ 555183 h 1114362"/>
                  <a:gd name="connsiteX9" fmla="*/ 2092730 w 2116108"/>
                  <a:gd name="connsiteY9" fmla="*/ 783783 h 1114362"/>
                  <a:gd name="connsiteX10" fmla="*/ 2024150 w 2116108"/>
                  <a:gd name="connsiteY10" fmla="*/ 882843 h 1114362"/>
                  <a:gd name="connsiteX11" fmla="*/ 2001290 w 2116108"/>
                  <a:gd name="connsiteY11" fmla="*/ 974283 h 1114362"/>
                  <a:gd name="connsiteX12" fmla="*/ 2106065 w 2116108"/>
                  <a:gd name="connsiteY12" fmla="*/ 1094775 h 1114362"/>
                  <a:gd name="connsiteX13" fmla="*/ 1993670 w 2116108"/>
                  <a:gd name="connsiteY13" fmla="*/ 989523 h 1114362"/>
                  <a:gd name="connsiteX14" fmla="*/ 1574570 w 2116108"/>
                  <a:gd name="connsiteY14" fmla="*/ 966663 h 1114362"/>
                  <a:gd name="connsiteX15" fmla="*/ 873530 w 2116108"/>
                  <a:gd name="connsiteY15" fmla="*/ 989523 h 1114362"/>
                  <a:gd name="connsiteX16" fmla="*/ 332510 w 2116108"/>
                  <a:gd name="connsiteY16" fmla="*/ 989523 h 1114362"/>
                  <a:gd name="connsiteX17" fmla="*/ 60571 w 2116108"/>
                  <a:gd name="connsiteY17" fmla="*/ 1062389 h 1114362"/>
                  <a:gd name="connsiteX18" fmla="*/ 76287 w 2116108"/>
                  <a:gd name="connsiteY18" fmla="*/ 1029528 h 1114362"/>
                  <a:gd name="connsiteX19" fmla="*/ 58190 w 2116108"/>
                  <a:gd name="connsiteY19" fmla="*/ 852363 h 1114362"/>
                  <a:gd name="connsiteX20" fmla="*/ 35330 w 2116108"/>
                  <a:gd name="connsiteY20" fmla="*/ 684723 h 1114362"/>
                  <a:gd name="connsiteX21" fmla="*/ 65810 w 2116108"/>
                  <a:gd name="connsiteY21" fmla="*/ 448503 h 1114362"/>
                  <a:gd name="connsiteX22" fmla="*/ 164870 w 2116108"/>
                  <a:gd name="connsiteY22" fmla="*/ 303723 h 1114362"/>
                  <a:gd name="connsiteX23" fmla="*/ 164870 w 2116108"/>
                  <a:gd name="connsiteY23" fmla="*/ 227523 h 1114362"/>
                  <a:gd name="connsiteX24" fmla="*/ 66286 w 2116108"/>
                  <a:gd name="connsiteY24" fmla="*/ 168944 h 1114362"/>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9390 w 2116108"/>
                  <a:gd name="connsiteY6" fmla="*/ 114300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9390 w 2116108"/>
                  <a:gd name="connsiteY6" fmla="*/ 114300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4628 w 2116108"/>
                  <a:gd name="connsiteY6" fmla="*/ 97631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4628 w 2116108"/>
                  <a:gd name="connsiteY6" fmla="*/ 97631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4628 w 2116108"/>
                  <a:gd name="connsiteY6" fmla="*/ 97631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16108" h="1100199">
                    <a:moveTo>
                      <a:pt x="20090" y="0"/>
                    </a:moveTo>
                    <a:cubicBezTo>
                      <a:pt x="32155" y="95250"/>
                      <a:pt x="44220" y="190500"/>
                      <a:pt x="180110" y="205740"/>
                    </a:cubicBezTo>
                    <a:cubicBezTo>
                      <a:pt x="316000" y="220980"/>
                      <a:pt x="624610" y="77470"/>
                      <a:pt x="835430" y="91440"/>
                    </a:cubicBezTo>
                    <a:cubicBezTo>
                      <a:pt x="1046250" y="105410"/>
                      <a:pt x="1258340" y="278130"/>
                      <a:pt x="1445030" y="289560"/>
                    </a:cubicBezTo>
                    <a:cubicBezTo>
                      <a:pt x="1631720" y="300990"/>
                      <a:pt x="1889928" y="200660"/>
                      <a:pt x="1955570" y="160020"/>
                    </a:cubicBezTo>
                    <a:cubicBezTo>
                      <a:pt x="2021212" y="119380"/>
                      <a:pt x="2013832" y="96599"/>
                      <a:pt x="2067489" y="45720"/>
                    </a:cubicBezTo>
                    <a:cubicBezTo>
                      <a:pt x="2121146" y="-5159"/>
                      <a:pt x="2036771" y="57626"/>
                      <a:pt x="2034628" y="97631"/>
                    </a:cubicBezTo>
                    <a:cubicBezTo>
                      <a:pt x="2032485" y="137636"/>
                      <a:pt x="2048756" y="269002"/>
                      <a:pt x="2054630" y="342900"/>
                    </a:cubicBezTo>
                    <a:cubicBezTo>
                      <a:pt x="2060504" y="416798"/>
                      <a:pt x="2063520" y="469900"/>
                      <a:pt x="2069870" y="541020"/>
                    </a:cubicBezTo>
                    <a:cubicBezTo>
                      <a:pt x="2076220" y="612140"/>
                      <a:pt x="2100350" y="715010"/>
                      <a:pt x="2092730" y="769620"/>
                    </a:cubicBezTo>
                    <a:cubicBezTo>
                      <a:pt x="2085110" y="824230"/>
                      <a:pt x="2039390" y="836930"/>
                      <a:pt x="2024150" y="868680"/>
                    </a:cubicBezTo>
                    <a:cubicBezTo>
                      <a:pt x="2008910" y="900430"/>
                      <a:pt x="1987638" y="924798"/>
                      <a:pt x="2001290" y="960120"/>
                    </a:cubicBezTo>
                    <a:cubicBezTo>
                      <a:pt x="2014942" y="995442"/>
                      <a:pt x="2071616" y="1006634"/>
                      <a:pt x="2106065" y="1080612"/>
                    </a:cubicBezTo>
                    <a:cubicBezTo>
                      <a:pt x="2140514" y="1154590"/>
                      <a:pt x="2082253" y="996712"/>
                      <a:pt x="1993670" y="975360"/>
                    </a:cubicBezTo>
                    <a:cubicBezTo>
                      <a:pt x="1905088" y="954008"/>
                      <a:pt x="1761260" y="952500"/>
                      <a:pt x="1574570" y="952500"/>
                    </a:cubicBezTo>
                    <a:cubicBezTo>
                      <a:pt x="1387880" y="952500"/>
                      <a:pt x="1080540" y="971550"/>
                      <a:pt x="873530" y="975360"/>
                    </a:cubicBezTo>
                    <a:cubicBezTo>
                      <a:pt x="666520" y="979170"/>
                      <a:pt x="468003" y="963216"/>
                      <a:pt x="332510" y="975360"/>
                    </a:cubicBezTo>
                    <a:cubicBezTo>
                      <a:pt x="197017" y="987504"/>
                      <a:pt x="205668" y="936785"/>
                      <a:pt x="60571" y="1048226"/>
                    </a:cubicBezTo>
                    <a:cubicBezTo>
                      <a:pt x="-84526" y="1159667"/>
                      <a:pt x="76684" y="1050369"/>
                      <a:pt x="76287" y="1015365"/>
                    </a:cubicBezTo>
                    <a:cubicBezTo>
                      <a:pt x="75890" y="980361"/>
                      <a:pt x="65016" y="895667"/>
                      <a:pt x="58190" y="838200"/>
                    </a:cubicBezTo>
                    <a:cubicBezTo>
                      <a:pt x="51364" y="780733"/>
                      <a:pt x="34060" y="737870"/>
                      <a:pt x="35330" y="670560"/>
                    </a:cubicBezTo>
                    <a:cubicBezTo>
                      <a:pt x="36600" y="603250"/>
                      <a:pt x="44220" y="497840"/>
                      <a:pt x="65810" y="434340"/>
                    </a:cubicBezTo>
                    <a:cubicBezTo>
                      <a:pt x="87400" y="370840"/>
                      <a:pt x="148360" y="326390"/>
                      <a:pt x="164870" y="289560"/>
                    </a:cubicBezTo>
                    <a:cubicBezTo>
                      <a:pt x="181380" y="252730"/>
                      <a:pt x="181301" y="235823"/>
                      <a:pt x="164870" y="213360"/>
                    </a:cubicBezTo>
                    <a:cubicBezTo>
                      <a:pt x="148439" y="190897"/>
                      <a:pt x="97878" y="193675"/>
                      <a:pt x="66286" y="154781"/>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cxnSp>
            <p:nvCxnSpPr>
              <p:cNvPr id="142" name="Straight Connector 141"/>
              <p:cNvCxnSpPr>
                <a:stCxn id="141" idx="3"/>
              </p:cNvCxnSpPr>
              <p:nvPr/>
            </p:nvCxnSpPr>
            <p:spPr bwMode="auto">
              <a:xfrm flipH="1">
                <a:off x="5183338" y="3893822"/>
                <a:ext cx="97320" cy="259909"/>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grpSp>
          <p:nvGrpSpPr>
            <p:cNvPr id="138" name="Group 137"/>
            <p:cNvGrpSpPr/>
            <p:nvPr/>
          </p:nvGrpSpPr>
          <p:grpSpPr>
            <a:xfrm>
              <a:off x="3835628" y="3604262"/>
              <a:ext cx="2116108" cy="1100199"/>
              <a:chOff x="3835628" y="3604262"/>
              <a:chExt cx="2116108" cy="1100199"/>
            </a:xfrm>
          </p:grpSpPr>
          <p:sp>
            <p:nvSpPr>
              <p:cNvPr id="139" name="Freeform 138"/>
              <p:cNvSpPr/>
              <p:nvPr/>
            </p:nvSpPr>
            <p:spPr bwMode="auto">
              <a:xfrm>
                <a:off x="3835628" y="3604262"/>
                <a:ext cx="2116108" cy="1100199"/>
              </a:xfrm>
              <a:custGeom>
                <a:avLst/>
                <a:gdLst>
                  <a:gd name="connsiteX0" fmla="*/ 645 w 2090281"/>
                  <a:gd name="connsiteY0" fmla="*/ 0 h 1074719"/>
                  <a:gd name="connsiteX1" fmla="*/ 160665 w 2090281"/>
                  <a:gd name="connsiteY1" fmla="*/ 205740 h 1074719"/>
                  <a:gd name="connsiteX2" fmla="*/ 815985 w 2090281"/>
                  <a:gd name="connsiteY2" fmla="*/ 91440 h 1074719"/>
                  <a:gd name="connsiteX3" fmla="*/ 1425585 w 2090281"/>
                  <a:gd name="connsiteY3" fmla="*/ 289560 h 1074719"/>
                  <a:gd name="connsiteX4" fmla="*/ 1936125 w 2090281"/>
                  <a:gd name="connsiteY4" fmla="*/ 160020 h 1074719"/>
                  <a:gd name="connsiteX5" fmla="*/ 2088525 w 2090281"/>
                  <a:gd name="connsiteY5" fmla="*/ 7620 h 1074719"/>
                  <a:gd name="connsiteX6" fmla="*/ 2019945 w 2090281"/>
                  <a:gd name="connsiteY6" fmla="*/ 114300 h 1074719"/>
                  <a:gd name="connsiteX7" fmla="*/ 2035185 w 2090281"/>
                  <a:gd name="connsiteY7" fmla="*/ 342900 h 1074719"/>
                  <a:gd name="connsiteX8" fmla="*/ 2012325 w 2090281"/>
                  <a:gd name="connsiteY8" fmla="*/ 388620 h 1074719"/>
                  <a:gd name="connsiteX9" fmla="*/ 2050425 w 2090281"/>
                  <a:gd name="connsiteY9" fmla="*/ 541020 h 1074719"/>
                  <a:gd name="connsiteX10" fmla="*/ 2073285 w 2090281"/>
                  <a:gd name="connsiteY10" fmla="*/ 769620 h 1074719"/>
                  <a:gd name="connsiteX11" fmla="*/ 2004705 w 2090281"/>
                  <a:gd name="connsiteY11" fmla="*/ 868680 h 1074719"/>
                  <a:gd name="connsiteX12" fmla="*/ 1981845 w 2090281"/>
                  <a:gd name="connsiteY12" fmla="*/ 960120 h 1074719"/>
                  <a:gd name="connsiteX13" fmla="*/ 2058045 w 2090281"/>
                  <a:gd name="connsiteY13" fmla="*/ 1059180 h 1074719"/>
                  <a:gd name="connsiteX14" fmla="*/ 1974225 w 2090281"/>
                  <a:gd name="connsiteY14" fmla="*/ 975360 h 1074719"/>
                  <a:gd name="connsiteX15" fmla="*/ 1555125 w 2090281"/>
                  <a:gd name="connsiteY15" fmla="*/ 952500 h 1074719"/>
                  <a:gd name="connsiteX16" fmla="*/ 854085 w 2090281"/>
                  <a:gd name="connsiteY16" fmla="*/ 975360 h 1074719"/>
                  <a:gd name="connsiteX17" fmla="*/ 313065 w 2090281"/>
                  <a:gd name="connsiteY17" fmla="*/ 975360 h 1074719"/>
                  <a:gd name="connsiteX18" fmla="*/ 107325 w 2090281"/>
                  <a:gd name="connsiteY18" fmla="*/ 982980 h 1074719"/>
                  <a:gd name="connsiteX19" fmla="*/ 645 w 2090281"/>
                  <a:gd name="connsiteY19" fmla="*/ 1074420 h 1074719"/>
                  <a:gd name="connsiteX20" fmla="*/ 61605 w 2090281"/>
                  <a:gd name="connsiteY20" fmla="*/ 1005840 h 1074719"/>
                  <a:gd name="connsiteX21" fmla="*/ 38745 w 2090281"/>
                  <a:gd name="connsiteY21" fmla="*/ 838200 h 1074719"/>
                  <a:gd name="connsiteX22" fmla="*/ 15885 w 2090281"/>
                  <a:gd name="connsiteY22" fmla="*/ 670560 h 1074719"/>
                  <a:gd name="connsiteX23" fmla="*/ 46365 w 2090281"/>
                  <a:gd name="connsiteY23" fmla="*/ 434340 h 1074719"/>
                  <a:gd name="connsiteX24" fmla="*/ 145425 w 2090281"/>
                  <a:gd name="connsiteY24" fmla="*/ 289560 h 1074719"/>
                  <a:gd name="connsiteX25" fmla="*/ 145425 w 2090281"/>
                  <a:gd name="connsiteY25" fmla="*/ 213360 h 1074719"/>
                  <a:gd name="connsiteX26" fmla="*/ 92085 w 2090281"/>
                  <a:gd name="connsiteY26" fmla="*/ 190500 h 1074719"/>
                  <a:gd name="connsiteX0" fmla="*/ 645 w 2090281"/>
                  <a:gd name="connsiteY0" fmla="*/ 0 h 1074719"/>
                  <a:gd name="connsiteX1" fmla="*/ 160665 w 2090281"/>
                  <a:gd name="connsiteY1" fmla="*/ 205740 h 1074719"/>
                  <a:gd name="connsiteX2" fmla="*/ 815985 w 2090281"/>
                  <a:gd name="connsiteY2" fmla="*/ 91440 h 1074719"/>
                  <a:gd name="connsiteX3" fmla="*/ 1425585 w 2090281"/>
                  <a:gd name="connsiteY3" fmla="*/ 289560 h 1074719"/>
                  <a:gd name="connsiteX4" fmla="*/ 1936125 w 2090281"/>
                  <a:gd name="connsiteY4" fmla="*/ 160020 h 1074719"/>
                  <a:gd name="connsiteX5" fmla="*/ 2088525 w 2090281"/>
                  <a:gd name="connsiteY5" fmla="*/ 7620 h 1074719"/>
                  <a:gd name="connsiteX6" fmla="*/ 2019945 w 2090281"/>
                  <a:gd name="connsiteY6" fmla="*/ 114300 h 1074719"/>
                  <a:gd name="connsiteX7" fmla="*/ 2035185 w 2090281"/>
                  <a:gd name="connsiteY7" fmla="*/ 342900 h 1074719"/>
                  <a:gd name="connsiteX8" fmla="*/ 2050425 w 2090281"/>
                  <a:gd name="connsiteY8" fmla="*/ 541020 h 1074719"/>
                  <a:gd name="connsiteX9" fmla="*/ 2073285 w 2090281"/>
                  <a:gd name="connsiteY9" fmla="*/ 769620 h 1074719"/>
                  <a:gd name="connsiteX10" fmla="*/ 2004705 w 2090281"/>
                  <a:gd name="connsiteY10" fmla="*/ 868680 h 1074719"/>
                  <a:gd name="connsiteX11" fmla="*/ 1981845 w 2090281"/>
                  <a:gd name="connsiteY11" fmla="*/ 960120 h 1074719"/>
                  <a:gd name="connsiteX12" fmla="*/ 2058045 w 2090281"/>
                  <a:gd name="connsiteY12" fmla="*/ 1059180 h 1074719"/>
                  <a:gd name="connsiteX13" fmla="*/ 1974225 w 2090281"/>
                  <a:gd name="connsiteY13" fmla="*/ 975360 h 1074719"/>
                  <a:gd name="connsiteX14" fmla="*/ 1555125 w 2090281"/>
                  <a:gd name="connsiteY14" fmla="*/ 952500 h 1074719"/>
                  <a:gd name="connsiteX15" fmla="*/ 854085 w 2090281"/>
                  <a:gd name="connsiteY15" fmla="*/ 975360 h 1074719"/>
                  <a:gd name="connsiteX16" fmla="*/ 313065 w 2090281"/>
                  <a:gd name="connsiteY16" fmla="*/ 975360 h 1074719"/>
                  <a:gd name="connsiteX17" fmla="*/ 107325 w 2090281"/>
                  <a:gd name="connsiteY17" fmla="*/ 982980 h 1074719"/>
                  <a:gd name="connsiteX18" fmla="*/ 645 w 2090281"/>
                  <a:gd name="connsiteY18" fmla="*/ 1074420 h 1074719"/>
                  <a:gd name="connsiteX19" fmla="*/ 61605 w 2090281"/>
                  <a:gd name="connsiteY19" fmla="*/ 1005840 h 1074719"/>
                  <a:gd name="connsiteX20" fmla="*/ 38745 w 2090281"/>
                  <a:gd name="connsiteY20" fmla="*/ 838200 h 1074719"/>
                  <a:gd name="connsiteX21" fmla="*/ 15885 w 2090281"/>
                  <a:gd name="connsiteY21" fmla="*/ 670560 h 1074719"/>
                  <a:gd name="connsiteX22" fmla="*/ 46365 w 2090281"/>
                  <a:gd name="connsiteY22" fmla="*/ 434340 h 1074719"/>
                  <a:gd name="connsiteX23" fmla="*/ 145425 w 2090281"/>
                  <a:gd name="connsiteY23" fmla="*/ 289560 h 1074719"/>
                  <a:gd name="connsiteX24" fmla="*/ 145425 w 2090281"/>
                  <a:gd name="connsiteY24" fmla="*/ 213360 h 1074719"/>
                  <a:gd name="connsiteX25" fmla="*/ 92085 w 2090281"/>
                  <a:gd name="connsiteY25" fmla="*/ 190500 h 1074719"/>
                  <a:gd name="connsiteX0" fmla="*/ 645 w 2090281"/>
                  <a:gd name="connsiteY0" fmla="*/ 0 h 1074719"/>
                  <a:gd name="connsiteX1" fmla="*/ 160665 w 2090281"/>
                  <a:gd name="connsiteY1" fmla="*/ 205740 h 1074719"/>
                  <a:gd name="connsiteX2" fmla="*/ 815985 w 2090281"/>
                  <a:gd name="connsiteY2" fmla="*/ 91440 h 1074719"/>
                  <a:gd name="connsiteX3" fmla="*/ 1425585 w 2090281"/>
                  <a:gd name="connsiteY3" fmla="*/ 289560 h 1074719"/>
                  <a:gd name="connsiteX4" fmla="*/ 1936125 w 2090281"/>
                  <a:gd name="connsiteY4" fmla="*/ 160020 h 1074719"/>
                  <a:gd name="connsiteX5" fmla="*/ 2088525 w 2090281"/>
                  <a:gd name="connsiteY5" fmla="*/ 7620 h 1074719"/>
                  <a:gd name="connsiteX6" fmla="*/ 2019945 w 2090281"/>
                  <a:gd name="connsiteY6" fmla="*/ 114300 h 1074719"/>
                  <a:gd name="connsiteX7" fmla="*/ 2035185 w 2090281"/>
                  <a:gd name="connsiteY7" fmla="*/ 342900 h 1074719"/>
                  <a:gd name="connsiteX8" fmla="*/ 2050425 w 2090281"/>
                  <a:gd name="connsiteY8" fmla="*/ 541020 h 1074719"/>
                  <a:gd name="connsiteX9" fmla="*/ 2073285 w 2090281"/>
                  <a:gd name="connsiteY9" fmla="*/ 769620 h 1074719"/>
                  <a:gd name="connsiteX10" fmla="*/ 2004705 w 2090281"/>
                  <a:gd name="connsiteY10" fmla="*/ 868680 h 1074719"/>
                  <a:gd name="connsiteX11" fmla="*/ 1981845 w 2090281"/>
                  <a:gd name="connsiteY11" fmla="*/ 960120 h 1074719"/>
                  <a:gd name="connsiteX12" fmla="*/ 2058045 w 2090281"/>
                  <a:gd name="connsiteY12" fmla="*/ 1059180 h 1074719"/>
                  <a:gd name="connsiteX13" fmla="*/ 1974225 w 2090281"/>
                  <a:gd name="connsiteY13" fmla="*/ 975360 h 1074719"/>
                  <a:gd name="connsiteX14" fmla="*/ 1555125 w 2090281"/>
                  <a:gd name="connsiteY14" fmla="*/ 952500 h 1074719"/>
                  <a:gd name="connsiteX15" fmla="*/ 854085 w 2090281"/>
                  <a:gd name="connsiteY15" fmla="*/ 975360 h 1074719"/>
                  <a:gd name="connsiteX16" fmla="*/ 313065 w 2090281"/>
                  <a:gd name="connsiteY16" fmla="*/ 975360 h 1074719"/>
                  <a:gd name="connsiteX17" fmla="*/ 107325 w 2090281"/>
                  <a:gd name="connsiteY17" fmla="*/ 982980 h 1074719"/>
                  <a:gd name="connsiteX18" fmla="*/ 645 w 2090281"/>
                  <a:gd name="connsiteY18" fmla="*/ 1074420 h 1074719"/>
                  <a:gd name="connsiteX19" fmla="*/ 61605 w 2090281"/>
                  <a:gd name="connsiteY19" fmla="*/ 1005840 h 1074719"/>
                  <a:gd name="connsiteX20" fmla="*/ 38745 w 2090281"/>
                  <a:gd name="connsiteY20" fmla="*/ 838200 h 1074719"/>
                  <a:gd name="connsiteX21" fmla="*/ 15885 w 2090281"/>
                  <a:gd name="connsiteY21" fmla="*/ 670560 h 1074719"/>
                  <a:gd name="connsiteX22" fmla="*/ 46365 w 2090281"/>
                  <a:gd name="connsiteY22" fmla="*/ 434340 h 1074719"/>
                  <a:gd name="connsiteX23" fmla="*/ 145425 w 2090281"/>
                  <a:gd name="connsiteY23" fmla="*/ 289560 h 1074719"/>
                  <a:gd name="connsiteX24" fmla="*/ 145425 w 2090281"/>
                  <a:gd name="connsiteY24" fmla="*/ 213360 h 1074719"/>
                  <a:gd name="connsiteX25" fmla="*/ 77797 w 2090281"/>
                  <a:gd name="connsiteY25" fmla="*/ 185737 h 1074719"/>
                  <a:gd name="connsiteX0" fmla="*/ 828 w 2090464"/>
                  <a:gd name="connsiteY0" fmla="*/ 0 h 1075148"/>
                  <a:gd name="connsiteX1" fmla="*/ 160848 w 2090464"/>
                  <a:gd name="connsiteY1" fmla="*/ 205740 h 1075148"/>
                  <a:gd name="connsiteX2" fmla="*/ 816168 w 2090464"/>
                  <a:gd name="connsiteY2" fmla="*/ 91440 h 1075148"/>
                  <a:gd name="connsiteX3" fmla="*/ 1425768 w 2090464"/>
                  <a:gd name="connsiteY3" fmla="*/ 289560 h 1075148"/>
                  <a:gd name="connsiteX4" fmla="*/ 1936308 w 2090464"/>
                  <a:gd name="connsiteY4" fmla="*/ 160020 h 1075148"/>
                  <a:gd name="connsiteX5" fmla="*/ 2088708 w 2090464"/>
                  <a:gd name="connsiteY5" fmla="*/ 7620 h 1075148"/>
                  <a:gd name="connsiteX6" fmla="*/ 2020128 w 2090464"/>
                  <a:gd name="connsiteY6" fmla="*/ 114300 h 1075148"/>
                  <a:gd name="connsiteX7" fmla="*/ 2035368 w 2090464"/>
                  <a:gd name="connsiteY7" fmla="*/ 342900 h 1075148"/>
                  <a:gd name="connsiteX8" fmla="*/ 2050608 w 2090464"/>
                  <a:gd name="connsiteY8" fmla="*/ 541020 h 1075148"/>
                  <a:gd name="connsiteX9" fmla="*/ 2073468 w 2090464"/>
                  <a:gd name="connsiteY9" fmla="*/ 769620 h 1075148"/>
                  <a:gd name="connsiteX10" fmla="*/ 2004888 w 2090464"/>
                  <a:gd name="connsiteY10" fmla="*/ 868680 h 1075148"/>
                  <a:gd name="connsiteX11" fmla="*/ 1982028 w 2090464"/>
                  <a:gd name="connsiteY11" fmla="*/ 960120 h 1075148"/>
                  <a:gd name="connsiteX12" fmla="*/ 2058228 w 2090464"/>
                  <a:gd name="connsiteY12" fmla="*/ 1059180 h 1075148"/>
                  <a:gd name="connsiteX13" fmla="*/ 1974408 w 2090464"/>
                  <a:gd name="connsiteY13" fmla="*/ 975360 h 1075148"/>
                  <a:gd name="connsiteX14" fmla="*/ 1555308 w 2090464"/>
                  <a:gd name="connsiteY14" fmla="*/ 952500 h 1075148"/>
                  <a:gd name="connsiteX15" fmla="*/ 854268 w 2090464"/>
                  <a:gd name="connsiteY15" fmla="*/ 975360 h 1075148"/>
                  <a:gd name="connsiteX16" fmla="*/ 313248 w 2090464"/>
                  <a:gd name="connsiteY16" fmla="*/ 975360 h 1075148"/>
                  <a:gd name="connsiteX17" fmla="*/ 107508 w 2090464"/>
                  <a:gd name="connsiteY17" fmla="*/ 982980 h 1075148"/>
                  <a:gd name="connsiteX18" fmla="*/ 828 w 2090464"/>
                  <a:gd name="connsiteY18" fmla="*/ 1074420 h 1075148"/>
                  <a:gd name="connsiteX19" fmla="*/ 57025 w 2090464"/>
                  <a:gd name="connsiteY19" fmla="*/ 1015365 h 1075148"/>
                  <a:gd name="connsiteX20" fmla="*/ 38928 w 2090464"/>
                  <a:gd name="connsiteY20" fmla="*/ 838200 h 1075148"/>
                  <a:gd name="connsiteX21" fmla="*/ 16068 w 2090464"/>
                  <a:gd name="connsiteY21" fmla="*/ 670560 h 1075148"/>
                  <a:gd name="connsiteX22" fmla="*/ 46548 w 2090464"/>
                  <a:gd name="connsiteY22" fmla="*/ 434340 h 1075148"/>
                  <a:gd name="connsiteX23" fmla="*/ 145608 w 2090464"/>
                  <a:gd name="connsiteY23" fmla="*/ 289560 h 1075148"/>
                  <a:gd name="connsiteX24" fmla="*/ 145608 w 2090464"/>
                  <a:gd name="connsiteY24" fmla="*/ 213360 h 1075148"/>
                  <a:gd name="connsiteX25" fmla="*/ 77980 w 2090464"/>
                  <a:gd name="connsiteY25" fmla="*/ 185737 h 1075148"/>
                  <a:gd name="connsiteX0" fmla="*/ 19714 w 2109350"/>
                  <a:gd name="connsiteY0" fmla="*/ 0 h 1084524"/>
                  <a:gd name="connsiteX1" fmla="*/ 179734 w 2109350"/>
                  <a:gd name="connsiteY1" fmla="*/ 205740 h 1084524"/>
                  <a:gd name="connsiteX2" fmla="*/ 835054 w 2109350"/>
                  <a:gd name="connsiteY2" fmla="*/ 91440 h 1084524"/>
                  <a:gd name="connsiteX3" fmla="*/ 1444654 w 2109350"/>
                  <a:gd name="connsiteY3" fmla="*/ 289560 h 1084524"/>
                  <a:gd name="connsiteX4" fmla="*/ 1955194 w 2109350"/>
                  <a:gd name="connsiteY4" fmla="*/ 160020 h 1084524"/>
                  <a:gd name="connsiteX5" fmla="*/ 2107594 w 2109350"/>
                  <a:gd name="connsiteY5" fmla="*/ 7620 h 1084524"/>
                  <a:gd name="connsiteX6" fmla="*/ 2039014 w 2109350"/>
                  <a:gd name="connsiteY6" fmla="*/ 114300 h 1084524"/>
                  <a:gd name="connsiteX7" fmla="*/ 2054254 w 2109350"/>
                  <a:gd name="connsiteY7" fmla="*/ 342900 h 1084524"/>
                  <a:gd name="connsiteX8" fmla="*/ 2069494 w 2109350"/>
                  <a:gd name="connsiteY8" fmla="*/ 541020 h 1084524"/>
                  <a:gd name="connsiteX9" fmla="*/ 2092354 w 2109350"/>
                  <a:gd name="connsiteY9" fmla="*/ 769620 h 1084524"/>
                  <a:gd name="connsiteX10" fmla="*/ 2023774 w 2109350"/>
                  <a:gd name="connsiteY10" fmla="*/ 868680 h 1084524"/>
                  <a:gd name="connsiteX11" fmla="*/ 2000914 w 2109350"/>
                  <a:gd name="connsiteY11" fmla="*/ 960120 h 1084524"/>
                  <a:gd name="connsiteX12" fmla="*/ 2077114 w 2109350"/>
                  <a:gd name="connsiteY12" fmla="*/ 1059180 h 1084524"/>
                  <a:gd name="connsiteX13" fmla="*/ 1993294 w 2109350"/>
                  <a:gd name="connsiteY13" fmla="*/ 975360 h 1084524"/>
                  <a:gd name="connsiteX14" fmla="*/ 1574194 w 2109350"/>
                  <a:gd name="connsiteY14" fmla="*/ 952500 h 1084524"/>
                  <a:gd name="connsiteX15" fmla="*/ 873154 w 2109350"/>
                  <a:gd name="connsiteY15" fmla="*/ 975360 h 1084524"/>
                  <a:gd name="connsiteX16" fmla="*/ 332134 w 2109350"/>
                  <a:gd name="connsiteY16" fmla="*/ 975360 h 1084524"/>
                  <a:gd name="connsiteX17" fmla="*/ 126394 w 2109350"/>
                  <a:gd name="connsiteY17" fmla="*/ 982980 h 1084524"/>
                  <a:gd name="connsiteX18" fmla="*/ 664 w 2109350"/>
                  <a:gd name="connsiteY18" fmla="*/ 1083945 h 1084524"/>
                  <a:gd name="connsiteX19" fmla="*/ 75911 w 2109350"/>
                  <a:gd name="connsiteY19" fmla="*/ 1015365 h 1084524"/>
                  <a:gd name="connsiteX20" fmla="*/ 57814 w 2109350"/>
                  <a:gd name="connsiteY20" fmla="*/ 838200 h 1084524"/>
                  <a:gd name="connsiteX21" fmla="*/ 34954 w 2109350"/>
                  <a:gd name="connsiteY21" fmla="*/ 670560 h 1084524"/>
                  <a:gd name="connsiteX22" fmla="*/ 65434 w 2109350"/>
                  <a:gd name="connsiteY22" fmla="*/ 434340 h 1084524"/>
                  <a:gd name="connsiteX23" fmla="*/ 164494 w 2109350"/>
                  <a:gd name="connsiteY23" fmla="*/ 289560 h 1084524"/>
                  <a:gd name="connsiteX24" fmla="*/ 164494 w 2109350"/>
                  <a:gd name="connsiteY24" fmla="*/ 213360 h 1084524"/>
                  <a:gd name="connsiteX25" fmla="*/ 96866 w 2109350"/>
                  <a:gd name="connsiteY25" fmla="*/ 185737 h 1084524"/>
                  <a:gd name="connsiteX0" fmla="*/ 24800 w 2114436"/>
                  <a:gd name="connsiteY0" fmla="*/ 0 h 1093791"/>
                  <a:gd name="connsiteX1" fmla="*/ 184820 w 2114436"/>
                  <a:gd name="connsiteY1" fmla="*/ 205740 h 1093791"/>
                  <a:gd name="connsiteX2" fmla="*/ 840140 w 2114436"/>
                  <a:gd name="connsiteY2" fmla="*/ 91440 h 1093791"/>
                  <a:gd name="connsiteX3" fmla="*/ 1449740 w 2114436"/>
                  <a:gd name="connsiteY3" fmla="*/ 289560 h 1093791"/>
                  <a:gd name="connsiteX4" fmla="*/ 1960280 w 2114436"/>
                  <a:gd name="connsiteY4" fmla="*/ 160020 h 1093791"/>
                  <a:gd name="connsiteX5" fmla="*/ 2112680 w 2114436"/>
                  <a:gd name="connsiteY5" fmla="*/ 7620 h 1093791"/>
                  <a:gd name="connsiteX6" fmla="*/ 2044100 w 2114436"/>
                  <a:gd name="connsiteY6" fmla="*/ 114300 h 1093791"/>
                  <a:gd name="connsiteX7" fmla="*/ 2059340 w 2114436"/>
                  <a:gd name="connsiteY7" fmla="*/ 342900 h 1093791"/>
                  <a:gd name="connsiteX8" fmla="*/ 2074580 w 2114436"/>
                  <a:gd name="connsiteY8" fmla="*/ 541020 h 1093791"/>
                  <a:gd name="connsiteX9" fmla="*/ 2097440 w 2114436"/>
                  <a:gd name="connsiteY9" fmla="*/ 769620 h 1093791"/>
                  <a:gd name="connsiteX10" fmla="*/ 2028860 w 2114436"/>
                  <a:gd name="connsiteY10" fmla="*/ 868680 h 1093791"/>
                  <a:gd name="connsiteX11" fmla="*/ 2006000 w 2114436"/>
                  <a:gd name="connsiteY11" fmla="*/ 960120 h 1093791"/>
                  <a:gd name="connsiteX12" fmla="*/ 2082200 w 2114436"/>
                  <a:gd name="connsiteY12" fmla="*/ 1059180 h 1093791"/>
                  <a:gd name="connsiteX13" fmla="*/ 1998380 w 2114436"/>
                  <a:gd name="connsiteY13" fmla="*/ 975360 h 1093791"/>
                  <a:gd name="connsiteX14" fmla="*/ 1579280 w 2114436"/>
                  <a:gd name="connsiteY14" fmla="*/ 952500 h 1093791"/>
                  <a:gd name="connsiteX15" fmla="*/ 878240 w 2114436"/>
                  <a:gd name="connsiteY15" fmla="*/ 975360 h 1093791"/>
                  <a:gd name="connsiteX16" fmla="*/ 337220 w 2114436"/>
                  <a:gd name="connsiteY16" fmla="*/ 975360 h 1093791"/>
                  <a:gd name="connsiteX17" fmla="*/ 131480 w 2114436"/>
                  <a:gd name="connsiteY17" fmla="*/ 982980 h 1093791"/>
                  <a:gd name="connsiteX18" fmla="*/ 5750 w 2114436"/>
                  <a:gd name="connsiteY18" fmla="*/ 1083945 h 1093791"/>
                  <a:gd name="connsiteX19" fmla="*/ 80997 w 2114436"/>
                  <a:gd name="connsiteY19" fmla="*/ 1015365 h 1093791"/>
                  <a:gd name="connsiteX20" fmla="*/ 62900 w 2114436"/>
                  <a:gd name="connsiteY20" fmla="*/ 838200 h 1093791"/>
                  <a:gd name="connsiteX21" fmla="*/ 40040 w 2114436"/>
                  <a:gd name="connsiteY21" fmla="*/ 670560 h 1093791"/>
                  <a:gd name="connsiteX22" fmla="*/ 70520 w 2114436"/>
                  <a:gd name="connsiteY22" fmla="*/ 434340 h 1093791"/>
                  <a:gd name="connsiteX23" fmla="*/ 169580 w 2114436"/>
                  <a:gd name="connsiteY23" fmla="*/ 289560 h 1093791"/>
                  <a:gd name="connsiteX24" fmla="*/ 169580 w 2114436"/>
                  <a:gd name="connsiteY24" fmla="*/ 213360 h 1093791"/>
                  <a:gd name="connsiteX25" fmla="*/ 101952 w 2114436"/>
                  <a:gd name="connsiteY25" fmla="*/ 185737 h 1093791"/>
                  <a:gd name="connsiteX0" fmla="*/ 27051 w 2116687"/>
                  <a:gd name="connsiteY0" fmla="*/ 0 h 1085617"/>
                  <a:gd name="connsiteX1" fmla="*/ 187071 w 2116687"/>
                  <a:gd name="connsiteY1" fmla="*/ 205740 h 1085617"/>
                  <a:gd name="connsiteX2" fmla="*/ 842391 w 2116687"/>
                  <a:gd name="connsiteY2" fmla="*/ 91440 h 1085617"/>
                  <a:gd name="connsiteX3" fmla="*/ 1451991 w 2116687"/>
                  <a:gd name="connsiteY3" fmla="*/ 289560 h 1085617"/>
                  <a:gd name="connsiteX4" fmla="*/ 1962531 w 2116687"/>
                  <a:gd name="connsiteY4" fmla="*/ 160020 h 1085617"/>
                  <a:gd name="connsiteX5" fmla="*/ 2114931 w 2116687"/>
                  <a:gd name="connsiteY5" fmla="*/ 7620 h 1085617"/>
                  <a:gd name="connsiteX6" fmla="*/ 2046351 w 2116687"/>
                  <a:gd name="connsiteY6" fmla="*/ 114300 h 1085617"/>
                  <a:gd name="connsiteX7" fmla="*/ 2061591 w 2116687"/>
                  <a:gd name="connsiteY7" fmla="*/ 342900 h 1085617"/>
                  <a:gd name="connsiteX8" fmla="*/ 2076831 w 2116687"/>
                  <a:gd name="connsiteY8" fmla="*/ 541020 h 1085617"/>
                  <a:gd name="connsiteX9" fmla="*/ 2099691 w 2116687"/>
                  <a:gd name="connsiteY9" fmla="*/ 769620 h 1085617"/>
                  <a:gd name="connsiteX10" fmla="*/ 2031111 w 2116687"/>
                  <a:gd name="connsiteY10" fmla="*/ 868680 h 1085617"/>
                  <a:gd name="connsiteX11" fmla="*/ 2008251 w 2116687"/>
                  <a:gd name="connsiteY11" fmla="*/ 960120 h 1085617"/>
                  <a:gd name="connsiteX12" fmla="*/ 2084451 w 2116687"/>
                  <a:gd name="connsiteY12" fmla="*/ 1059180 h 1085617"/>
                  <a:gd name="connsiteX13" fmla="*/ 2000631 w 2116687"/>
                  <a:gd name="connsiteY13" fmla="*/ 975360 h 1085617"/>
                  <a:gd name="connsiteX14" fmla="*/ 1581531 w 2116687"/>
                  <a:gd name="connsiteY14" fmla="*/ 952500 h 1085617"/>
                  <a:gd name="connsiteX15" fmla="*/ 880491 w 2116687"/>
                  <a:gd name="connsiteY15" fmla="*/ 975360 h 1085617"/>
                  <a:gd name="connsiteX16" fmla="*/ 339471 w 2116687"/>
                  <a:gd name="connsiteY16" fmla="*/ 975360 h 1085617"/>
                  <a:gd name="connsiteX17" fmla="*/ 133731 w 2116687"/>
                  <a:gd name="connsiteY17" fmla="*/ 982980 h 1085617"/>
                  <a:gd name="connsiteX18" fmla="*/ 8001 w 2116687"/>
                  <a:gd name="connsiteY18" fmla="*/ 1083945 h 1085617"/>
                  <a:gd name="connsiteX19" fmla="*/ 83248 w 2116687"/>
                  <a:gd name="connsiteY19" fmla="*/ 1015365 h 1085617"/>
                  <a:gd name="connsiteX20" fmla="*/ 65151 w 2116687"/>
                  <a:gd name="connsiteY20" fmla="*/ 838200 h 1085617"/>
                  <a:gd name="connsiteX21" fmla="*/ 42291 w 2116687"/>
                  <a:gd name="connsiteY21" fmla="*/ 670560 h 1085617"/>
                  <a:gd name="connsiteX22" fmla="*/ 72771 w 2116687"/>
                  <a:gd name="connsiteY22" fmla="*/ 434340 h 1085617"/>
                  <a:gd name="connsiteX23" fmla="*/ 171831 w 2116687"/>
                  <a:gd name="connsiteY23" fmla="*/ 289560 h 1085617"/>
                  <a:gd name="connsiteX24" fmla="*/ 171831 w 2116687"/>
                  <a:gd name="connsiteY24" fmla="*/ 213360 h 1085617"/>
                  <a:gd name="connsiteX25" fmla="*/ 104203 w 2116687"/>
                  <a:gd name="connsiteY25" fmla="*/ 185737 h 1085617"/>
                  <a:gd name="connsiteX0" fmla="*/ 27339 w 2116975"/>
                  <a:gd name="connsiteY0" fmla="*/ 0 h 1085541"/>
                  <a:gd name="connsiteX1" fmla="*/ 187359 w 2116975"/>
                  <a:gd name="connsiteY1" fmla="*/ 205740 h 1085541"/>
                  <a:gd name="connsiteX2" fmla="*/ 842679 w 2116975"/>
                  <a:gd name="connsiteY2" fmla="*/ 91440 h 1085541"/>
                  <a:gd name="connsiteX3" fmla="*/ 1452279 w 2116975"/>
                  <a:gd name="connsiteY3" fmla="*/ 289560 h 1085541"/>
                  <a:gd name="connsiteX4" fmla="*/ 1962819 w 2116975"/>
                  <a:gd name="connsiteY4" fmla="*/ 160020 h 1085541"/>
                  <a:gd name="connsiteX5" fmla="*/ 2115219 w 2116975"/>
                  <a:gd name="connsiteY5" fmla="*/ 7620 h 1085541"/>
                  <a:gd name="connsiteX6" fmla="*/ 2046639 w 2116975"/>
                  <a:gd name="connsiteY6" fmla="*/ 114300 h 1085541"/>
                  <a:gd name="connsiteX7" fmla="*/ 2061879 w 2116975"/>
                  <a:gd name="connsiteY7" fmla="*/ 342900 h 1085541"/>
                  <a:gd name="connsiteX8" fmla="*/ 2077119 w 2116975"/>
                  <a:gd name="connsiteY8" fmla="*/ 541020 h 1085541"/>
                  <a:gd name="connsiteX9" fmla="*/ 2099979 w 2116975"/>
                  <a:gd name="connsiteY9" fmla="*/ 769620 h 1085541"/>
                  <a:gd name="connsiteX10" fmla="*/ 2031399 w 2116975"/>
                  <a:gd name="connsiteY10" fmla="*/ 868680 h 1085541"/>
                  <a:gd name="connsiteX11" fmla="*/ 2008539 w 2116975"/>
                  <a:gd name="connsiteY11" fmla="*/ 960120 h 1085541"/>
                  <a:gd name="connsiteX12" fmla="*/ 2084739 w 2116975"/>
                  <a:gd name="connsiteY12" fmla="*/ 1059180 h 1085541"/>
                  <a:gd name="connsiteX13" fmla="*/ 2000919 w 2116975"/>
                  <a:gd name="connsiteY13" fmla="*/ 975360 h 1085541"/>
                  <a:gd name="connsiteX14" fmla="*/ 1581819 w 2116975"/>
                  <a:gd name="connsiteY14" fmla="*/ 952500 h 1085541"/>
                  <a:gd name="connsiteX15" fmla="*/ 880779 w 2116975"/>
                  <a:gd name="connsiteY15" fmla="*/ 975360 h 1085541"/>
                  <a:gd name="connsiteX16" fmla="*/ 339759 w 2116975"/>
                  <a:gd name="connsiteY16" fmla="*/ 975360 h 1085541"/>
                  <a:gd name="connsiteX17" fmla="*/ 134019 w 2116975"/>
                  <a:gd name="connsiteY17" fmla="*/ 982980 h 1085541"/>
                  <a:gd name="connsiteX18" fmla="*/ 8289 w 2116975"/>
                  <a:gd name="connsiteY18" fmla="*/ 1083945 h 1085541"/>
                  <a:gd name="connsiteX19" fmla="*/ 83536 w 2116975"/>
                  <a:gd name="connsiteY19" fmla="*/ 1015365 h 1085541"/>
                  <a:gd name="connsiteX20" fmla="*/ 65439 w 2116975"/>
                  <a:gd name="connsiteY20" fmla="*/ 838200 h 1085541"/>
                  <a:gd name="connsiteX21" fmla="*/ 42579 w 2116975"/>
                  <a:gd name="connsiteY21" fmla="*/ 670560 h 1085541"/>
                  <a:gd name="connsiteX22" fmla="*/ 73059 w 2116975"/>
                  <a:gd name="connsiteY22" fmla="*/ 434340 h 1085541"/>
                  <a:gd name="connsiteX23" fmla="*/ 172119 w 2116975"/>
                  <a:gd name="connsiteY23" fmla="*/ 289560 h 1085541"/>
                  <a:gd name="connsiteX24" fmla="*/ 172119 w 2116975"/>
                  <a:gd name="connsiteY24" fmla="*/ 213360 h 1085541"/>
                  <a:gd name="connsiteX25" fmla="*/ 104491 w 2116975"/>
                  <a:gd name="connsiteY25" fmla="*/ 185737 h 1085541"/>
                  <a:gd name="connsiteX0" fmla="*/ 28144 w 2117780"/>
                  <a:gd name="connsiteY0" fmla="*/ 0 h 1087620"/>
                  <a:gd name="connsiteX1" fmla="*/ 188164 w 2117780"/>
                  <a:gd name="connsiteY1" fmla="*/ 205740 h 1087620"/>
                  <a:gd name="connsiteX2" fmla="*/ 843484 w 2117780"/>
                  <a:gd name="connsiteY2" fmla="*/ 91440 h 1087620"/>
                  <a:gd name="connsiteX3" fmla="*/ 1453084 w 2117780"/>
                  <a:gd name="connsiteY3" fmla="*/ 289560 h 1087620"/>
                  <a:gd name="connsiteX4" fmla="*/ 1963624 w 2117780"/>
                  <a:gd name="connsiteY4" fmla="*/ 160020 h 1087620"/>
                  <a:gd name="connsiteX5" fmla="*/ 2116024 w 2117780"/>
                  <a:gd name="connsiteY5" fmla="*/ 7620 h 1087620"/>
                  <a:gd name="connsiteX6" fmla="*/ 2047444 w 2117780"/>
                  <a:gd name="connsiteY6" fmla="*/ 114300 h 1087620"/>
                  <a:gd name="connsiteX7" fmla="*/ 2062684 w 2117780"/>
                  <a:gd name="connsiteY7" fmla="*/ 342900 h 1087620"/>
                  <a:gd name="connsiteX8" fmla="*/ 2077924 w 2117780"/>
                  <a:gd name="connsiteY8" fmla="*/ 541020 h 1087620"/>
                  <a:gd name="connsiteX9" fmla="*/ 2100784 w 2117780"/>
                  <a:gd name="connsiteY9" fmla="*/ 769620 h 1087620"/>
                  <a:gd name="connsiteX10" fmla="*/ 2032204 w 2117780"/>
                  <a:gd name="connsiteY10" fmla="*/ 868680 h 1087620"/>
                  <a:gd name="connsiteX11" fmla="*/ 2009344 w 2117780"/>
                  <a:gd name="connsiteY11" fmla="*/ 960120 h 1087620"/>
                  <a:gd name="connsiteX12" fmla="*/ 2085544 w 2117780"/>
                  <a:gd name="connsiteY12" fmla="*/ 1059180 h 1087620"/>
                  <a:gd name="connsiteX13" fmla="*/ 2001724 w 2117780"/>
                  <a:gd name="connsiteY13" fmla="*/ 975360 h 1087620"/>
                  <a:gd name="connsiteX14" fmla="*/ 1582624 w 2117780"/>
                  <a:gd name="connsiteY14" fmla="*/ 952500 h 1087620"/>
                  <a:gd name="connsiteX15" fmla="*/ 881584 w 2117780"/>
                  <a:gd name="connsiteY15" fmla="*/ 975360 h 1087620"/>
                  <a:gd name="connsiteX16" fmla="*/ 340564 w 2117780"/>
                  <a:gd name="connsiteY16" fmla="*/ 975360 h 1087620"/>
                  <a:gd name="connsiteX17" fmla="*/ 134824 w 2117780"/>
                  <a:gd name="connsiteY17" fmla="*/ 982980 h 1087620"/>
                  <a:gd name="connsiteX18" fmla="*/ 9094 w 2117780"/>
                  <a:gd name="connsiteY18" fmla="*/ 1083945 h 1087620"/>
                  <a:gd name="connsiteX19" fmla="*/ 84341 w 2117780"/>
                  <a:gd name="connsiteY19" fmla="*/ 1015365 h 1087620"/>
                  <a:gd name="connsiteX20" fmla="*/ 66244 w 2117780"/>
                  <a:gd name="connsiteY20" fmla="*/ 838200 h 1087620"/>
                  <a:gd name="connsiteX21" fmla="*/ 43384 w 2117780"/>
                  <a:gd name="connsiteY21" fmla="*/ 670560 h 1087620"/>
                  <a:gd name="connsiteX22" fmla="*/ 73864 w 2117780"/>
                  <a:gd name="connsiteY22" fmla="*/ 434340 h 1087620"/>
                  <a:gd name="connsiteX23" fmla="*/ 172924 w 2117780"/>
                  <a:gd name="connsiteY23" fmla="*/ 289560 h 1087620"/>
                  <a:gd name="connsiteX24" fmla="*/ 172924 w 2117780"/>
                  <a:gd name="connsiteY24" fmla="*/ 213360 h 1087620"/>
                  <a:gd name="connsiteX25" fmla="*/ 105296 w 2117780"/>
                  <a:gd name="connsiteY25" fmla="*/ 185737 h 1087620"/>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89359 w 2101843"/>
                  <a:gd name="connsiteY25" fmla="*/ 185737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70309 w 2101843"/>
                  <a:gd name="connsiteY25" fmla="*/ 157162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70309 w 2101843"/>
                  <a:gd name="connsiteY25" fmla="*/ 157162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65547 w 2101843"/>
                  <a:gd name="connsiteY25" fmla="*/ 147637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69607 w 2101843"/>
                  <a:gd name="connsiteY12" fmla="*/ 1059180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86276 w 2101843"/>
                  <a:gd name="connsiteY12" fmla="*/ 1071087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1843"/>
                  <a:gd name="connsiteY0" fmla="*/ 0 h 1092567"/>
                  <a:gd name="connsiteX1" fmla="*/ 172227 w 2101843"/>
                  <a:gd name="connsiteY1" fmla="*/ 205740 h 1092567"/>
                  <a:gd name="connsiteX2" fmla="*/ 827547 w 2101843"/>
                  <a:gd name="connsiteY2" fmla="*/ 91440 h 1092567"/>
                  <a:gd name="connsiteX3" fmla="*/ 1437147 w 2101843"/>
                  <a:gd name="connsiteY3" fmla="*/ 289560 h 1092567"/>
                  <a:gd name="connsiteX4" fmla="*/ 1947687 w 2101843"/>
                  <a:gd name="connsiteY4" fmla="*/ 160020 h 1092567"/>
                  <a:gd name="connsiteX5" fmla="*/ 2100087 w 2101843"/>
                  <a:gd name="connsiteY5" fmla="*/ 7620 h 1092567"/>
                  <a:gd name="connsiteX6" fmla="*/ 2031507 w 2101843"/>
                  <a:gd name="connsiteY6" fmla="*/ 114300 h 1092567"/>
                  <a:gd name="connsiteX7" fmla="*/ 2046747 w 2101843"/>
                  <a:gd name="connsiteY7" fmla="*/ 342900 h 1092567"/>
                  <a:gd name="connsiteX8" fmla="*/ 2061987 w 2101843"/>
                  <a:gd name="connsiteY8" fmla="*/ 541020 h 1092567"/>
                  <a:gd name="connsiteX9" fmla="*/ 2084847 w 2101843"/>
                  <a:gd name="connsiteY9" fmla="*/ 769620 h 1092567"/>
                  <a:gd name="connsiteX10" fmla="*/ 2016267 w 2101843"/>
                  <a:gd name="connsiteY10" fmla="*/ 868680 h 1092567"/>
                  <a:gd name="connsiteX11" fmla="*/ 1993407 w 2101843"/>
                  <a:gd name="connsiteY11" fmla="*/ 960120 h 1092567"/>
                  <a:gd name="connsiteX12" fmla="*/ 2007695 w 2101843"/>
                  <a:gd name="connsiteY12" fmla="*/ 1092518 h 1092567"/>
                  <a:gd name="connsiteX13" fmla="*/ 1985787 w 2101843"/>
                  <a:gd name="connsiteY13" fmla="*/ 975360 h 1092567"/>
                  <a:gd name="connsiteX14" fmla="*/ 1566687 w 2101843"/>
                  <a:gd name="connsiteY14" fmla="*/ 952500 h 1092567"/>
                  <a:gd name="connsiteX15" fmla="*/ 865647 w 2101843"/>
                  <a:gd name="connsiteY15" fmla="*/ 975360 h 1092567"/>
                  <a:gd name="connsiteX16" fmla="*/ 324627 w 2101843"/>
                  <a:gd name="connsiteY16" fmla="*/ 975360 h 1092567"/>
                  <a:gd name="connsiteX17" fmla="*/ 118887 w 2101843"/>
                  <a:gd name="connsiteY17" fmla="*/ 982980 h 1092567"/>
                  <a:gd name="connsiteX18" fmla="*/ 9826 w 2101843"/>
                  <a:gd name="connsiteY18" fmla="*/ 1083945 h 1092567"/>
                  <a:gd name="connsiteX19" fmla="*/ 68404 w 2101843"/>
                  <a:gd name="connsiteY19" fmla="*/ 1015365 h 1092567"/>
                  <a:gd name="connsiteX20" fmla="*/ 50307 w 2101843"/>
                  <a:gd name="connsiteY20" fmla="*/ 838200 h 1092567"/>
                  <a:gd name="connsiteX21" fmla="*/ 27447 w 2101843"/>
                  <a:gd name="connsiteY21" fmla="*/ 670560 h 1092567"/>
                  <a:gd name="connsiteX22" fmla="*/ 57927 w 2101843"/>
                  <a:gd name="connsiteY22" fmla="*/ 434340 h 1092567"/>
                  <a:gd name="connsiteX23" fmla="*/ 156987 w 2101843"/>
                  <a:gd name="connsiteY23" fmla="*/ 289560 h 1092567"/>
                  <a:gd name="connsiteX24" fmla="*/ 156987 w 2101843"/>
                  <a:gd name="connsiteY24" fmla="*/ 213360 h 1092567"/>
                  <a:gd name="connsiteX25" fmla="*/ 58403 w 2101843"/>
                  <a:gd name="connsiteY25" fmla="*/ 154781 h 1092567"/>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86276 w 2101843"/>
                  <a:gd name="connsiteY12" fmla="*/ 1078231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1843"/>
                  <a:gd name="connsiteY0" fmla="*/ 0 h 1090187"/>
                  <a:gd name="connsiteX1" fmla="*/ 172227 w 2101843"/>
                  <a:gd name="connsiteY1" fmla="*/ 205740 h 1090187"/>
                  <a:gd name="connsiteX2" fmla="*/ 827547 w 2101843"/>
                  <a:gd name="connsiteY2" fmla="*/ 91440 h 1090187"/>
                  <a:gd name="connsiteX3" fmla="*/ 1437147 w 2101843"/>
                  <a:gd name="connsiteY3" fmla="*/ 289560 h 1090187"/>
                  <a:gd name="connsiteX4" fmla="*/ 1947687 w 2101843"/>
                  <a:gd name="connsiteY4" fmla="*/ 160020 h 1090187"/>
                  <a:gd name="connsiteX5" fmla="*/ 2100087 w 2101843"/>
                  <a:gd name="connsiteY5" fmla="*/ 7620 h 1090187"/>
                  <a:gd name="connsiteX6" fmla="*/ 2031507 w 2101843"/>
                  <a:gd name="connsiteY6" fmla="*/ 114300 h 1090187"/>
                  <a:gd name="connsiteX7" fmla="*/ 2046747 w 2101843"/>
                  <a:gd name="connsiteY7" fmla="*/ 342900 h 1090187"/>
                  <a:gd name="connsiteX8" fmla="*/ 2061987 w 2101843"/>
                  <a:gd name="connsiteY8" fmla="*/ 541020 h 1090187"/>
                  <a:gd name="connsiteX9" fmla="*/ 2084847 w 2101843"/>
                  <a:gd name="connsiteY9" fmla="*/ 769620 h 1090187"/>
                  <a:gd name="connsiteX10" fmla="*/ 2016267 w 2101843"/>
                  <a:gd name="connsiteY10" fmla="*/ 868680 h 1090187"/>
                  <a:gd name="connsiteX11" fmla="*/ 1993407 w 2101843"/>
                  <a:gd name="connsiteY11" fmla="*/ 960120 h 1090187"/>
                  <a:gd name="connsiteX12" fmla="*/ 2086276 w 2101843"/>
                  <a:gd name="connsiteY12" fmla="*/ 1090137 h 1090187"/>
                  <a:gd name="connsiteX13" fmla="*/ 1985787 w 2101843"/>
                  <a:gd name="connsiteY13" fmla="*/ 975360 h 1090187"/>
                  <a:gd name="connsiteX14" fmla="*/ 1566687 w 2101843"/>
                  <a:gd name="connsiteY14" fmla="*/ 952500 h 1090187"/>
                  <a:gd name="connsiteX15" fmla="*/ 865647 w 2101843"/>
                  <a:gd name="connsiteY15" fmla="*/ 975360 h 1090187"/>
                  <a:gd name="connsiteX16" fmla="*/ 324627 w 2101843"/>
                  <a:gd name="connsiteY16" fmla="*/ 975360 h 1090187"/>
                  <a:gd name="connsiteX17" fmla="*/ 118887 w 2101843"/>
                  <a:gd name="connsiteY17" fmla="*/ 982980 h 1090187"/>
                  <a:gd name="connsiteX18" fmla="*/ 9826 w 2101843"/>
                  <a:gd name="connsiteY18" fmla="*/ 1083945 h 1090187"/>
                  <a:gd name="connsiteX19" fmla="*/ 68404 w 2101843"/>
                  <a:gd name="connsiteY19" fmla="*/ 1015365 h 1090187"/>
                  <a:gd name="connsiteX20" fmla="*/ 50307 w 2101843"/>
                  <a:gd name="connsiteY20" fmla="*/ 838200 h 1090187"/>
                  <a:gd name="connsiteX21" fmla="*/ 27447 w 2101843"/>
                  <a:gd name="connsiteY21" fmla="*/ 670560 h 1090187"/>
                  <a:gd name="connsiteX22" fmla="*/ 57927 w 2101843"/>
                  <a:gd name="connsiteY22" fmla="*/ 434340 h 1090187"/>
                  <a:gd name="connsiteX23" fmla="*/ 156987 w 2101843"/>
                  <a:gd name="connsiteY23" fmla="*/ 289560 h 1090187"/>
                  <a:gd name="connsiteX24" fmla="*/ 156987 w 2101843"/>
                  <a:gd name="connsiteY24" fmla="*/ 213360 h 1090187"/>
                  <a:gd name="connsiteX25" fmla="*/ 58403 w 2101843"/>
                  <a:gd name="connsiteY25" fmla="*/ 154781 h 1090187"/>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95801 w 2101843"/>
                  <a:gd name="connsiteY12" fmla="*/ 1085375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1843"/>
                  <a:gd name="connsiteY0" fmla="*/ 0 h 1087754"/>
                  <a:gd name="connsiteX1" fmla="*/ 172227 w 2101843"/>
                  <a:gd name="connsiteY1" fmla="*/ 205740 h 1087754"/>
                  <a:gd name="connsiteX2" fmla="*/ 827547 w 2101843"/>
                  <a:gd name="connsiteY2" fmla="*/ 91440 h 1087754"/>
                  <a:gd name="connsiteX3" fmla="*/ 1437147 w 2101843"/>
                  <a:gd name="connsiteY3" fmla="*/ 289560 h 1087754"/>
                  <a:gd name="connsiteX4" fmla="*/ 1947687 w 2101843"/>
                  <a:gd name="connsiteY4" fmla="*/ 160020 h 1087754"/>
                  <a:gd name="connsiteX5" fmla="*/ 2100087 w 2101843"/>
                  <a:gd name="connsiteY5" fmla="*/ 7620 h 1087754"/>
                  <a:gd name="connsiteX6" fmla="*/ 2031507 w 2101843"/>
                  <a:gd name="connsiteY6" fmla="*/ 114300 h 1087754"/>
                  <a:gd name="connsiteX7" fmla="*/ 2046747 w 2101843"/>
                  <a:gd name="connsiteY7" fmla="*/ 342900 h 1087754"/>
                  <a:gd name="connsiteX8" fmla="*/ 2061987 w 2101843"/>
                  <a:gd name="connsiteY8" fmla="*/ 541020 h 1087754"/>
                  <a:gd name="connsiteX9" fmla="*/ 2084847 w 2101843"/>
                  <a:gd name="connsiteY9" fmla="*/ 769620 h 1087754"/>
                  <a:gd name="connsiteX10" fmla="*/ 2016267 w 2101843"/>
                  <a:gd name="connsiteY10" fmla="*/ 868680 h 1087754"/>
                  <a:gd name="connsiteX11" fmla="*/ 1993407 w 2101843"/>
                  <a:gd name="connsiteY11" fmla="*/ 960120 h 1087754"/>
                  <a:gd name="connsiteX12" fmla="*/ 2098182 w 2101843"/>
                  <a:gd name="connsiteY12" fmla="*/ 1080612 h 1087754"/>
                  <a:gd name="connsiteX13" fmla="*/ 1985787 w 2101843"/>
                  <a:gd name="connsiteY13" fmla="*/ 975360 h 1087754"/>
                  <a:gd name="connsiteX14" fmla="*/ 1566687 w 2101843"/>
                  <a:gd name="connsiteY14" fmla="*/ 952500 h 1087754"/>
                  <a:gd name="connsiteX15" fmla="*/ 865647 w 2101843"/>
                  <a:gd name="connsiteY15" fmla="*/ 975360 h 1087754"/>
                  <a:gd name="connsiteX16" fmla="*/ 324627 w 2101843"/>
                  <a:gd name="connsiteY16" fmla="*/ 975360 h 1087754"/>
                  <a:gd name="connsiteX17" fmla="*/ 118887 w 2101843"/>
                  <a:gd name="connsiteY17" fmla="*/ 982980 h 1087754"/>
                  <a:gd name="connsiteX18" fmla="*/ 9826 w 2101843"/>
                  <a:gd name="connsiteY18" fmla="*/ 1083945 h 1087754"/>
                  <a:gd name="connsiteX19" fmla="*/ 68404 w 2101843"/>
                  <a:gd name="connsiteY19" fmla="*/ 1015365 h 1087754"/>
                  <a:gd name="connsiteX20" fmla="*/ 50307 w 2101843"/>
                  <a:gd name="connsiteY20" fmla="*/ 838200 h 1087754"/>
                  <a:gd name="connsiteX21" fmla="*/ 27447 w 2101843"/>
                  <a:gd name="connsiteY21" fmla="*/ 670560 h 1087754"/>
                  <a:gd name="connsiteX22" fmla="*/ 57927 w 2101843"/>
                  <a:gd name="connsiteY22" fmla="*/ 434340 h 1087754"/>
                  <a:gd name="connsiteX23" fmla="*/ 156987 w 2101843"/>
                  <a:gd name="connsiteY23" fmla="*/ 289560 h 1087754"/>
                  <a:gd name="connsiteX24" fmla="*/ 156987 w 2101843"/>
                  <a:gd name="connsiteY24" fmla="*/ 213360 h 1087754"/>
                  <a:gd name="connsiteX25" fmla="*/ 58403 w 2101843"/>
                  <a:gd name="connsiteY25" fmla="*/ 154781 h 1087754"/>
                  <a:gd name="connsiteX0" fmla="*/ 12207 w 2108225"/>
                  <a:gd name="connsiteY0" fmla="*/ 0 h 1100199"/>
                  <a:gd name="connsiteX1" fmla="*/ 172227 w 2108225"/>
                  <a:gd name="connsiteY1" fmla="*/ 205740 h 1100199"/>
                  <a:gd name="connsiteX2" fmla="*/ 827547 w 2108225"/>
                  <a:gd name="connsiteY2" fmla="*/ 91440 h 1100199"/>
                  <a:gd name="connsiteX3" fmla="*/ 1437147 w 2108225"/>
                  <a:gd name="connsiteY3" fmla="*/ 289560 h 1100199"/>
                  <a:gd name="connsiteX4" fmla="*/ 1947687 w 2108225"/>
                  <a:gd name="connsiteY4" fmla="*/ 160020 h 1100199"/>
                  <a:gd name="connsiteX5" fmla="*/ 2100087 w 2108225"/>
                  <a:gd name="connsiteY5" fmla="*/ 7620 h 1100199"/>
                  <a:gd name="connsiteX6" fmla="*/ 2031507 w 2108225"/>
                  <a:gd name="connsiteY6" fmla="*/ 114300 h 1100199"/>
                  <a:gd name="connsiteX7" fmla="*/ 2046747 w 2108225"/>
                  <a:gd name="connsiteY7" fmla="*/ 342900 h 1100199"/>
                  <a:gd name="connsiteX8" fmla="*/ 2061987 w 2108225"/>
                  <a:gd name="connsiteY8" fmla="*/ 541020 h 1100199"/>
                  <a:gd name="connsiteX9" fmla="*/ 2084847 w 2108225"/>
                  <a:gd name="connsiteY9" fmla="*/ 769620 h 1100199"/>
                  <a:gd name="connsiteX10" fmla="*/ 2016267 w 2108225"/>
                  <a:gd name="connsiteY10" fmla="*/ 868680 h 1100199"/>
                  <a:gd name="connsiteX11" fmla="*/ 1993407 w 2108225"/>
                  <a:gd name="connsiteY11" fmla="*/ 960120 h 1100199"/>
                  <a:gd name="connsiteX12" fmla="*/ 2098182 w 2108225"/>
                  <a:gd name="connsiteY12" fmla="*/ 1080612 h 1100199"/>
                  <a:gd name="connsiteX13" fmla="*/ 1985787 w 2108225"/>
                  <a:gd name="connsiteY13" fmla="*/ 975360 h 1100199"/>
                  <a:gd name="connsiteX14" fmla="*/ 1566687 w 2108225"/>
                  <a:gd name="connsiteY14" fmla="*/ 952500 h 1100199"/>
                  <a:gd name="connsiteX15" fmla="*/ 865647 w 2108225"/>
                  <a:gd name="connsiteY15" fmla="*/ 975360 h 1100199"/>
                  <a:gd name="connsiteX16" fmla="*/ 324627 w 2108225"/>
                  <a:gd name="connsiteY16" fmla="*/ 975360 h 1100199"/>
                  <a:gd name="connsiteX17" fmla="*/ 118887 w 2108225"/>
                  <a:gd name="connsiteY17" fmla="*/ 982980 h 1100199"/>
                  <a:gd name="connsiteX18" fmla="*/ 9826 w 2108225"/>
                  <a:gd name="connsiteY18" fmla="*/ 1083945 h 1100199"/>
                  <a:gd name="connsiteX19" fmla="*/ 68404 w 2108225"/>
                  <a:gd name="connsiteY19" fmla="*/ 1015365 h 1100199"/>
                  <a:gd name="connsiteX20" fmla="*/ 50307 w 2108225"/>
                  <a:gd name="connsiteY20" fmla="*/ 838200 h 1100199"/>
                  <a:gd name="connsiteX21" fmla="*/ 27447 w 2108225"/>
                  <a:gd name="connsiteY21" fmla="*/ 670560 h 1100199"/>
                  <a:gd name="connsiteX22" fmla="*/ 57927 w 2108225"/>
                  <a:gd name="connsiteY22" fmla="*/ 434340 h 1100199"/>
                  <a:gd name="connsiteX23" fmla="*/ 156987 w 2108225"/>
                  <a:gd name="connsiteY23" fmla="*/ 289560 h 1100199"/>
                  <a:gd name="connsiteX24" fmla="*/ 156987 w 2108225"/>
                  <a:gd name="connsiteY24" fmla="*/ 213360 h 1100199"/>
                  <a:gd name="connsiteX25" fmla="*/ 58403 w 2108225"/>
                  <a:gd name="connsiteY25" fmla="*/ 154781 h 1100199"/>
                  <a:gd name="connsiteX0" fmla="*/ 33916 w 2129934"/>
                  <a:gd name="connsiteY0" fmla="*/ 0 h 1108389"/>
                  <a:gd name="connsiteX1" fmla="*/ 193936 w 2129934"/>
                  <a:gd name="connsiteY1" fmla="*/ 205740 h 1108389"/>
                  <a:gd name="connsiteX2" fmla="*/ 849256 w 2129934"/>
                  <a:gd name="connsiteY2" fmla="*/ 91440 h 1108389"/>
                  <a:gd name="connsiteX3" fmla="*/ 1458856 w 2129934"/>
                  <a:gd name="connsiteY3" fmla="*/ 289560 h 1108389"/>
                  <a:gd name="connsiteX4" fmla="*/ 1969396 w 2129934"/>
                  <a:gd name="connsiteY4" fmla="*/ 160020 h 1108389"/>
                  <a:gd name="connsiteX5" fmla="*/ 2121796 w 2129934"/>
                  <a:gd name="connsiteY5" fmla="*/ 7620 h 1108389"/>
                  <a:gd name="connsiteX6" fmla="*/ 2053216 w 2129934"/>
                  <a:gd name="connsiteY6" fmla="*/ 114300 h 1108389"/>
                  <a:gd name="connsiteX7" fmla="*/ 2068456 w 2129934"/>
                  <a:gd name="connsiteY7" fmla="*/ 342900 h 1108389"/>
                  <a:gd name="connsiteX8" fmla="*/ 2083696 w 2129934"/>
                  <a:gd name="connsiteY8" fmla="*/ 541020 h 1108389"/>
                  <a:gd name="connsiteX9" fmla="*/ 2106556 w 2129934"/>
                  <a:gd name="connsiteY9" fmla="*/ 769620 h 1108389"/>
                  <a:gd name="connsiteX10" fmla="*/ 2037976 w 2129934"/>
                  <a:gd name="connsiteY10" fmla="*/ 868680 h 1108389"/>
                  <a:gd name="connsiteX11" fmla="*/ 2015116 w 2129934"/>
                  <a:gd name="connsiteY11" fmla="*/ 960120 h 1108389"/>
                  <a:gd name="connsiteX12" fmla="*/ 2119891 w 2129934"/>
                  <a:gd name="connsiteY12" fmla="*/ 1080612 h 1108389"/>
                  <a:gd name="connsiteX13" fmla="*/ 2007496 w 2129934"/>
                  <a:gd name="connsiteY13" fmla="*/ 975360 h 1108389"/>
                  <a:gd name="connsiteX14" fmla="*/ 1588396 w 2129934"/>
                  <a:gd name="connsiteY14" fmla="*/ 952500 h 1108389"/>
                  <a:gd name="connsiteX15" fmla="*/ 887356 w 2129934"/>
                  <a:gd name="connsiteY15" fmla="*/ 975360 h 1108389"/>
                  <a:gd name="connsiteX16" fmla="*/ 346336 w 2129934"/>
                  <a:gd name="connsiteY16" fmla="*/ 975360 h 1108389"/>
                  <a:gd name="connsiteX17" fmla="*/ 140596 w 2129934"/>
                  <a:gd name="connsiteY17" fmla="*/ 982980 h 1108389"/>
                  <a:gd name="connsiteX18" fmla="*/ 31535 w 2129934"/>
                  <a:gd name="connsiteY18" fmla="*/ 1083945 h 1108389"/>
                  <a:gd name="connsiteX19" fmla="*/ 90113 w 2129934"/>
                  <a:gd name="connsiteY19" fmla="*/ 1015365 h 1108389"/>
                  <a:gd name="connsiteX20" fmla="*/ 72016 w 2129934"/>
                  <a:gd name="connsiteY20" fmla="*/ 838200 h 1108389"/>
                  <a:gd name="connsiteX21" fmla="*/ 49156 w 2129934"/>
                  <a:gd name="connsiteY21" fmla="*/ 670560 h 1108389"/>
                  <a:gd name="connsiteX22" fmla="*/ 79636 w 2129934"/>
                  <a:gd name="connsiteY22" fmla="*/ 434340 h 1108389"/>
                  <a:gd name="connsiteX23" fmla="*/ 178696 w 2129934"/>
                  <a:gd name="connsiteY23" fmla="*/ 289560 h 1108389"/>
                  <a:gd name="connsiteX24" fmla="*/ 178696 w 2129934"/>
                  <a:gd name="connsiteY24" fmla="*/ 213360 h 1108389"/>
                  <a:gd name="connsiteX25" fmla="*/ 80112 w 2129934"/>
                  <a:gd name="connsiteY25" fmla="*/ 154781 h 1108389"/>
                  <a:gd name="connsiteX0" fmla="*/ 21534 w 2117552"/>
                  <a:gd name="connsiteY0" fmla="*/ 0 h 1100199"/>
                  <a:gd name="connsiteX1" fmla="*/ 181554 w 2117552"/>
                  <a:gd name="connsiteY1" fmla="*/ 205740 h 1100199"/>
                  <a:gd name="connsiteX2" fmla="*/ 836874 w 2117552"/>
                  <a:gd name="connsiteY2" fmla="*/ 91440 h 1100199"/>
                  <a:gd name="connsiteX3" fmla="*/ 1446474 w 2117552"/>
                  <a:gd name="connsiteY3" fmla="*/ 289560 h 1100199"/>
                  <a:gd name="connsiteX4" fmla="*/ 1957014 w 2117552"/>
                  <a:gd name="connsiteY4" fmla="*/ 160020 h 1100199"/>
                  <a:gd name="connsiteX5" fmla="*/ 2109414 w 2117552"/>
                  <a:gd name="connsiteY5" fmla="*/ 7620 h 1100199"/>
                  <a:gd name="connsiteX6" fmla="*/ 2040834 w 2117552"/>
                  <a:gd name="connsiteY6" fmla="*/ 114300 h 1100199"/>
                  <a:gd name="connsiteX7" fmla="*/ 2056074 w 2117552"/>
                  <a:gd name="connsiteY7" fmla="*/ 342900 h 1100199"/>
                  <a:gd name="connsiteX8" fmla="*/ 2071314 w 2117552"/>
                  <a:gd name="connsiteY8" fmla="*/ 541020 h 1100199"/>
                  <a:gd name="connsiteX9" fmla="*/ 2094174 w 2117552"/>
                  <a:gd name="connsiteY9" fmla="*/ 769620 h 1100199"/>
                  <a:gd name="connsiteX10" fmla="*/ 2025594 w 2117552"/>
                  <a:gd name="connsiteY10" fmla="*/ 868680 h 1100199"/>
                  <a:gd name="connsiteX11" fmla="*/ 2002734 w 2117552"/>
                  <a:gd name="connsiteY11" fmla="*/ 960120 h 1100199"/>
                  <a:gd name="connsiteX12" fmla="*/ 2107509 w 2117552"/>
                  <a:gd name="connsiteY12" fmla="*/ 1080612 h 1100199"/>
                  <a:gd name="connsiteX13" fmla="*/ 1995114 w 2117552"/>
                  <a:gd name="connsiteY13" fmla="*/ 975360 h 1100199"/>
                  <a:gd name="connsiteX14" fmla="*/ 1576014 w 2117552"/>
                  <a:gd name="connsiteY14" fmla="*/ 952500 h 1100199"/>
                  <a:gd name="connsiteX15" fmla="*/ 874974 w 2117552"/>
                  <a:gd name="connsiteY15" fmla="*/ 975360 h 1100199"/>
                  <a:gd name="connsiteX16" fmla="*/ 333954 w 2117552"/>
                  <a:gd name="connsiteY16" fmla="*/ 975360 h 1100199"/>
                  <a:gd name="connsiteX17" fmla="*/ 128214 w 2117552"/>
                  <a:gd name="connsiteY17" fmla="*/ 982980 h 1100199"/>
                  <a:gd name="connsiteX18" fmla="*/ 33440 w 2117552"/>
                  <a:gd name="connsiteY18" fmla="*/ 1069657 h 1100199"/>
                  <a:gd name="connsiteX19" fmla="*/ 77731 w 2117552"/>
                  <a:gd name="connsiteY19" fmla="*/ 1015365 h 1100199"/>
                  <a:gd name="connsiteX20" fmla="*/ 59634 w 2117552"/>
                  <a:gd name="connsiteY20" fmla="*/ 838200 h 1100199"/>
                  <a:gd name="connsiteX21" fmla="*/ 36774 w 2117552"/>
                  <a:gd name="connsiteY21" fmla="*/ 670560 h 1100199"/>
                  <a:gd name="connsiteX22" fmla="*/ 67254 w 2117552"/>
                  <a:gd name="connsiteY22" fmla="*/ 434340 h 1100199"/>
                  <a:gd name="connsiteX23" fmla="*/ 166314 w 2117552"/>
                  <a:gd name="connsiteY23" fmla="*/ 289560 h 1100199"/>
                  <a:gd name="connsiteX24" fmla="*/ 166314 w 2117552"/>
                  <a:gd name="connsiteY24" fmla="*/ 213360 h 1100199"/>
                  <a:gd name="connsiteX25" fmla="*/ 67730 w 2117552"/>
                  <a:gd name="connsiteY25" fmla="*/ 154781 h 1100199"/>
                  <a:gd name="connsiteX0" fmla="*/ 310 w 2096328"/>
                  <a:gd name="connsiteY0" fmla="*/ 0 h 1100199"/>
                  <a:gd name="connsiteX1" fmla="*/ 160330 w 2096328"/>
                  <a:gd name="connsiteY1" fmla="*/ 205740 h 1100199"/>
                  <a:gd name="connsiteX2" fmla="*/ 815650 w 2096328"/>
                  <a:gd name="connsiteY2" fmla="*/ 91440 h 1100199"/>
                  <a:gd name="connsiteX3" fmla="*/ 1425250 w 2096328"/>
                  <a:gd name="connsiteY3" fmla="*/ 289560 h 1100199"/>
                  <a:gd name="connsiteX4" fmla="*/ 1935790 w 2096328"/>
                  <a:gd name="connsiteY4" fmla="*/ 160020 h 1100199"/>
                  <a:gd name="connsiteX5" fmla="*/ 2088190 w 2096328"/>
                  <a:gd name="connsiteY5" fmla="*/ 7620 h 1100199"/>
                  <a:gd name="connsiteX6" fmla="*/ 2019610 w 2096328"/>
                  <a:gd name="connsiteY6" fmla="*/ 114300 h 1100199"/>
                  <a:gd name="connsiteX7" fmla="*/ 2034850 w 2096328"/>
                  <a:gd name="connsiteY7" fmla="*/ 342900 h 1100199"/>
                  <a:gd name="connsiteX8" fmla="*/ 2050090 w 2096328"/>
                  <a:gd name="connsiteY8" fmla="*/ 541020 h 1100199"/>
                  <a:gd name="connsiteX9" fmla="*/ 2072950 w 2096328"/>
                  <a:gd name="connsiteY9" fmla="*/ 769620 h 1100199"/>
                  <a:gd name="connsiteX10" fmla="*/ 2004370 w 2096328"/>
                  <a:gd name="connsiteY10" fmla="*/ 868680 h 1100199"/>
                  <a:gd name="connsiteX11" fmla="*/ 1981510 w 2096328"/>
                  <a:gd name="connsiteY11" fmla="*/ 960120 h 1100199"/>
                  <a:gd name="connsiteX12" fmla="*/ 2086285 w 2096328"/>
                  <a:gd name="connsiteY12" fmla="*/ 1080612 h 1100199"/>
                  <a:gd name="connsiteX13" fmla="*/ 1973890 w 2096328"/>
                  <a:gd name="connsiteY13" fmla="*/ 975360 h 1100199"/>
                  <a:gd name="connsiteX14" fmla="*/ 1554790 w 2096328"/>
                  <a:gd name="connsiteY14" fmla="*/ 952500 h 1100199"/>
                  <a:gd name="connsiteX15" fmla="*/ 853750 w 2096328"/>
                  <a:gd name="connsiteY15" fmla="*/ 975360 h 1100199"/>
                  <a:gd name="connsiteX16" fmla="*/ 312730 w 2096328"/>
                  <a:gd name="connsiteY16" fmla="*/ 975360 h 1100199"/>
                  <a:gd name="connsiteX17" fmla="*/ 12216 w 2096328"/>
                  <a:gd name="connsiteY17" fmla="*/ 1069657 h 1100199"/>
                  <a:gd name="connsiteX18" fmla="*/ 56507 w 2096328"/>
                  <a:gd name="connsiteY18" fmla="*/ 1015365 h 1100199"/>
                  <a:gd name="connsiteX19" fmla="*/ 38410 w 2096328"/>
                  <a:gd name="connsiteY19" fmla="*/ 838200 h 1100199"/>
                  <a:gd name="connsiteX20" fmla="*/ 15550 w 2096328"/>
                  <a:gd name="connsiteY20" fmla="*/ 670560 h 1100199"/>
                  <a:gd name="connsiteX21" fmla="*/ 46030 w 2096328"/>
                  <a:gd name="connsiteY21" fmla="*/ 434340 h 1100199"/>
                  <a:gd name="connsiteX22" fmla="*/ 145090 w 2096328"/>
                  <a:gd name="connsiteY22" fmla="*/ 289560 h 1100199"/>
                  <a:gd name="connsiteX23" fmla="*/ 145090 w 2096328"/>
                  <a:gd name="connsiteY23" fmla="*/ 213360 h 1100199"/>
                  <a:gd name="connsiteX24" fmla="*/ 46506 w 2096328"/>
                  <a:gd name="connsiteY24" fmla="*/ 154781 h 1100199"/>
                  <a:gd name="connsiteX0" fmla="*/ 35265 w 2131283"/>
                  <a:gd name="connsiteY0" fmla="*/ 0 h 1108129"/>
                  <a:gd name="connsiteX1" fmla="*/ 195285 w 2131283"/>
                  <a:gd name="connsiteY1" fmla="*/ 205740 h 1108129"/>
                  <a:gd name="connsiteX2" fmla="*/ 850605 w 2131283"/>
                  <a:gd name="connsiteY2" fmla="*/ 91440 h 1108129"/>
                  <a:gd name="connsiteX3" fmla="*/ 1460205 w 2131283"/>
                  <a:gd name="connsiteY3" fmla="*/ 289560 h 1108129"/>
                  <a:gd name="connsiteX4" fmla="*/ 1970745 w 2131283"/>
                  <a:gd name="connsiteY4" fmla="*/ 160020 h 1108129"/>
                  <a:gd name="connsiteX5" fmla="*/ 2123145 w 2131283"/>
                  <a:gd name="connsiteY5" fmla="*/ 7620 h 1108129"/>
                  <a:gd name="connsiteX6" fmla="*/ 2054565 w 2131283"/>
                  <a:gd name="connsiteY6" fmla="*/ 114300 h 1108129"/>
                  <a:gd name="connsiteX7" fmla="*/ 2069805 w 2131283"/>
                  <a:gd name="connsiteY7" fmla="*/ 342900 h 1108129"/>
                  <a:gd name="connsiteX8" fmla="*/ 2085045 w 2131283"/>
                  <a:gd name="connsiteY8" fmla="*/ 541020 h 1108129"/>
                  <a:gd name="connsiteX9" fmla="*/ 2107905 w 2131283"/>
                  <a:gd name="connsiteY9" fmla="*/ 769620 h 1108129"/>
                  <a:gd name="connsiteX10" fmla="*/ 2039325 w 2131283"/>
                  <a:gd name="connsiteY10" fmla="*/ 868680 h 1108129"/>
                  <a:gd name="connsiteX11" fmla="*/ 2016465 w 2131283"/>
                  <a:gd name="connsiteY11" fmla="*/ 960120 h 1108129"/>
                  <a:gd name="connsiteX12" fmla="*/ 2121240 w 2131283"/>
                  <a:gd name="connsiteY12" fmla="*/ 1080612 h 1108129"/>
                  <a:gd name="connsiteX13" fmla="*/ 2008845 w 2131283"/>
                  <a:gd name="connsiteY13" fmla="*/ 975360 h 1108129"/>
                  <a:gd name="connsiteX14" fmla="*/ 1589745 w 2131283"/>
                  <a:gd name="connsiteY14" fmla="*/ 952500 h 1108129"/>
                  <a:gd name="connsiteX15" fmla="*/ 888705 w 2131283"/>
                  <a:gd name="connsiteY15" fmla="*/ 975360 h 1108129"/>
                  <a:gd name="connsiteX16" fmla="*/ 347685 w 2131283"/>
                  <a:gd name="connsiteY16" fmla="*/ 975360 h 1108129"/>
                  <a:gd name="connsiteX17" fmla="*/ 47171 w 2131283"/>
                  <a:gd name="connsiteY17" fmla="*/ 1069657 h 1108129"/>
                  <a:gd name="connsiteX18" fmla="*/ 91462 w 2131283"/>
                  <a:gd name="connsiteY18" fmla="*/ 1015365 h 1108129"/>
                  <a:gd name="connsiteX19" fmla="*/ 73365 w 2131283"/>
                  <a:gd name="connsiteY19" fmla="*/ 838200 h 1108129"/>
                  <a:gd name="connsiteX20" fmla="*/ 50505 w 2131283"/>
                  <a:gd name="connsiteY20" fmla="*/ 670560 h 1108129"/>
                  <a:gd name="connsiteX21" fmla="*/ 80985 w 2131283"/>
                  <a:gd name="connsiteY21" fmla="*/ 434340 h 1108129"/>
                  <a:gd name="connsiteX22" fmla="*/ 180045 w 2131283"/>
                  <a:gd name="connsiteY22" fmla="*/ 289560 h 1108129"/>
                  <a:gd name="connsiteX23" fmla="*/ 180045 w 2131283"/>
                  <a:gd name="connsiteY23" fmla="*/ 213360 h 1108129"/>
                  <a:gd name="connsiteX24" fmla="*/ 81461 w 2131283"/>
                  <a:gd name="connsiteY24" fmla="*/ 154781 h 1108129"/>
                  <a:gd name="connsiteX0" fmla="*/ 11659 w 2107677"/>
                  <a:gd name="connsiteY0" fmla="*/ 0 h 1100199"/>
                  <a:gd name="connsiteX1" fmla="*/ 171679 w 2107677"/>
                  <a:gd name="connsiteY1" fmla="*/ 205740 h 1100199"/>
                  <a:gd name="connsiteX2" fmla="*/ 826999 w 2107677"/>
                  <a:gd name="connsiteY2" fmla="*/ 91440 h 1100199"/>
                  <a:gd name="connsiteX3" fmla="*/ 1436599 w 2107677"/>
                  <a:gd name="connsiteY3" fmla="*/ 289560 h 1100199"/>
                  <a:gd name="connsiteX4" fmla="*/ 1947139 w 2107677"/>
                  <a:gd name="connsiteY4" fmla="*/ 160020 h 1100199"/>
                  <a:gd name="connsiteX5" fmla="*/ 2099539 w 2107677"/>
                  <a:gd name="connsiteY5" fmla="*/ 7620 h 1100199"/>
                  <a:gd name="connsiteX6" fmla="*/ 2030959 w 2107677"/>
                  <a:gd name="connsiteY6" fmla="*/ 114300 h 1100199"/>
                  <a:gd name="connsiteX7" fmla="*/ 2046199 w 2107677"/>
                  <a:gd name="connsiteY7" fmla="*/ 342900 h 1100199"/>
                  <a:gd name="connsiteX8" fmla="*/ 2061439 w 2107677"/>
                  <a:gd name="connsiteY8" fmla="*/ 541020 h 1100199"/>
                  <a:gd name="connsiteX9" fmla="*/ 2084299 w 2107677"/>
                  <a:gd name="connsiteY9" fmla="*/ 769620 h 1100199"/>
                  <a:gd name="connsiteX10" fmla="*/ 2015719 w 2107677"/>
                  <a:gd name="connsiteY10" fmla="*/ 868680 h 1100199"/>
                  <a:gd name="connsiteX11" fmla="*/ 1992859 w 2107677"/>
                  <a:gd name="connsiteY11" fmla="*/ 960120 h 1100199"/>
                  <a:gd name="connsiteX12" fmla="*/ 2097634 w 2107677"/>
                  <a:gd name="connsiteY12" fmla="*/ 1080612 h 1100199"/>
                  <a:gd name="connsiteX13" fmla="*/ 1985239 w 2107677"/>
                  <a:gd name="connsiteY13" fmla="*/ 975360 h 1100199"/>
                  <a:gd name="connsiteX14" fmla="*/ 1566139 w 2107677"/>
                  <a:gd name="connsiteY14" fmla="*/ 952500 h 1100199"/>
                  <a:gd name="connsiteX15" fmla="*/ 865099 w 2107677"/>
                  <a:gd name="connsiteY15" fmla="*/ 975360 h 1100199"/>
                  <a:gd name="connsiteX16" fmla="*/ 324079 w 2107677"/>
                  <a:gd name="connsiteY16" fmla="*/ 975360 h 1100199"/>
                  <a:gd name="connsiteX17" fmla="*/ 52140 w 2107677"/>
                  <a:gd name="connsiteY17" fmla="*/ 1048226 h 1100199"/>
                  <a:gd name="connsiteX18" fmla="*/ 67856 w 2107677"/>
                  <a:gd name="connsiteY18" fmla="*/ 1015365 h 1100199"/>
                  <a:gd name="connsiteX19" fmla="*/ 49759 w 2107677"/>
                  <a:gd name="connsiteY19" fmla="*/ 838200 h 1100199"/>
                  <a:gd name="connsiteX20" fmla="*/ 26899 w 2107677"/>
                  <a:gd name="connsiteY20" fmla="*/ 670560 h 1100199"/>
                  <a:gd name="connsiteX21" fmla="*/ 57379 w 2107677"/>
                  <a:gd name="connsiteY21" fmla="*/ 434340 h 1100199"/>
                  <a:gd name="connsiteX22" fmla="*/ 156439 w 2107677"/>
                  <a:gd name="connsiteY22" fmla="*/ 289560 h 1100199"/>
                  <a:gd name="connsiteX23" fmla="*/ 156439 w 2107677"/>
                  <a:gd name="connsiteY23" fmla="*/ 213360 h 1100199"/>
                  <a:gd name="connsiteX24" fmla="*/ 57855 w 2107677"/>
                  <a:gd name="connsiteY24" fmla="*/ 154781 h 1100199"/>
                  <a:gd name="connsiteX0" fmla="*/ 13766 w 2109784"/>
                  <a:gd name="connsiteY0" fmla="*/ 0 h 1100199"/>
                  <a:gd name="connsiteX1" fmla="*/ 173786 w 2109784"/>
                  <a:gd name="connsiteY1" fmla="*/ 205740 h 1100199"/>
                  <a:gd name="connsiteX2" fmla="*/ 829106 w 2109784"/>
                  <a:gd name="connsiteY2" fmla="*/ 91440 h 1100199"/>
                  <a:gd name="connsiteX3" fmla="*/ 1438706 w 2109784"/>
                  <a:gd name="connsiteY3" fmla="*/ 289560 h 1100199"/>
                  <a:gd name="connsiteX4" fmla="*/ 1949246 w 2109784"/>
                  <a:gd name="connsiteY4" fmla="*/ 160020 h 1100199"/>
                  <a:gd name="connsiteX5" fmla="*/ 2101646 w 2109784"/>
                  <a:gd name="connsiteY5" fmla="*/ 7620 h 1100199"/>
                  <a:gd name="connsiteX6" fmla="*/ 2033066 w 2109784"/>
                  <a:gd name="connsiteY6" fmla="*/ 114300 h 1100199"/>
                  <a:gd name="connsiteX7" fmla="*/ 2048306 w 2109784"/>
                  <a:gd name="connsiteY7" fmla="*/ 342900 h 1100199"/>
                  <a:gd name="connsiteX8" fmla="*/ 2063546 w 2109784"/>
                  <a:gd name="connsiteY8" fmla="*/ 541020 h 1100199"/>
                  <a:gd name="connsiteX9" fmla="*/ 2086406 w 2109784"/>
                  <a:gd name="connsiteY9" fmla="*/ 769620 h 1100199"/>
                  <a:gd name="connsiteX10" fmla="*/ 2017826 w 2109784"/>
                  <a:gd name="connsiteY10" fmla="*/ 868680 h 1100199"/>
                  <a:gd name="connsiteX11" fmla="*/ 1994966 w 2109784"/>
                  <a:gd name="connsiteY11" fmla="*/ 960120 h 1100199"/>
                  <a:gd name="connsiteX12" fmla="*/ 2099741 w 2109784"/>
                  <a:gd name="connsiteY12" fmla="*/ 1080612 h 1100199"/>
                  <a:gd name="connsiteX13" fmla="*/ 1987346 w 2109784"/>
                  <a:gd name="connsiteY13" fmla="*/ 975360 h 1100199"/>
                  <a:gd name="connsiteX14" fmla="*/ 1568246 w 2109784"/>
                  <a:gd name="connsiteY14" fmla="*/ 952500 h 1100199"/>
                  <a:gd name="connsiteX15" fmla="*/ 867206 w 2109784"/>
                  <a:gd name="connsiteY15" fmla="*/ 975360 h 1100199"/>
                  <a:gd name="connsiteX16" fmla="*/ 326186 w 2109784"/>
                  <a:gd name="connsiteY16" fmla="*/ 975360 h 1100199"/>
                  <a:gd name="connsiteX17" fmla="*/ 54247 w 2109784"/>
                  <a:gd name="connsiteY17" fmla="*/ 1048226 h 1100199"/>
                  <a:gd name="connsiteX18" fmla="*/ 69963 w 2109784"/>
                  <a:gd name="connsiteY18" fmla="*/ 1015365 h 1100199"/>
                  <a:gd name="connsiteX19" fmla="*/ 51866 w 2109784"/>
                  <a:gd name="connsiteY19" fmla="*/ 838200 h 1100199"/>
                  <a:gd name="connsiteX20" fmla="*/ 29006 w 2109784"/>
                  <a:gd name="connsiteY20" fmla="*/ 670560 h 1100199"/>
                  <a:gd name="connsiteX21" fmla="*/ 59486 w 2109784"/>
                  <a:gd name="connsiteY21" fmla="*/ 434340 h 1100199"/>
                  <a:gd name="connsiteX22" fmla="*/ 158546 w 2109784"/>
                  <a:gd name="connsiteY22" fmla="*/ 289560 h 1100199"/>
                  <a:gd name="connsiteX23" fmla="*/ 158546 w 2109784"/>
                  <a:gd name="connsiteY23" fmla="*/ 213360 h 1100199"/>
                  <a:gd name="connsiteX24" fmla="*/ 59962 w 2109784"/>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107970 w 2116108"/>
                  <a:gd name="connsiteY5" fmla="*/ 7620 h 1100199"/>
                  <a:gd name="connsiteX6" fmla="*/ 2039390 w 2116108"/>
                  <a:gd name="connsiteY6" fmla="*/ 114300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43614"/>
                  <a:gd name="connsiteY0" fmla="*/ 36011 h 1136210"/>
                  <a:gd name="connsiteX1" fmla="*/ 180110 w 2143614"/>
                  <a:gd name="connsiteY1" fmla="*/ 241751 h 1136210"/>
                  <a:gd name="connsiteX2" fmla="*/ 835430 w 2143614"/>
                  <a:gd name="connsiteY2" fmla="*/ 127451 h 1136210"/>
                  <a:gd name="connsiteX3" fmla="*/ 1445030 w 2143614"/>
                  <a:gd name="connsiteY3" fmla="*/ 325571 h 1136210"/>
                  <a:gd name="connsiteX4" fmla="*/ 1955570 w 2143614"/>
                  <a:gd name="connsiteY4" fmla="*/ 196031 h 1136210"/>
                  <a:gd name="connsiteX5" fmla="*/ 2107970 w 2143614"/>
                  <a:gd name="connsiteY5" fmla="*/ 43631 h 1136210"/>
                  <a:gd name="connsiteX6" fmla="*/ 2039390 w 2143614"/>
                  <a:gd name="connsiteY6" fmla="*/ 150311 h 1136210"/>
                  <a:gd name="connsiteX7" fmla="*/ 2054630 w 2143614"/>
                  <a:gd name="connsiteY7" fmla="*/ 378911 h 1136210"/>
                  <a:gd name="connsiteX8" fmla="*/ 2069870 w 2143614"/>
                  <a:gd name="connsiteY8" fmla="*/ 577031 h 1136210"/>
                  <a:gd name="connsiteX9" fmla="*/ 2092730 w 2143614"/>
                  <a:gd name="connsiteY9" fmla="*/ 805631 h 1136210"/>
                  <a:gd name="connsiteX10" fmla="*/ 2024150 w 2143614"/>
                  <a:gd name="connsiteY10" fmla="*/ 904691 h 1136210"/>
                  <a:gd name="connsiteX11" fmla="*/ 2001290 w 2143614"/>
                  <a:gd name="connsiteY11" fmla="*/ 996131 h 1136210"/>
                  <a:gd name="connsiteX12" fmla="*/ 2106065 w 2143614"/>
                  <a:gd name="connsiteY12" fmla="*/ 1116623 h 1136210"/>
                  <a:gd name="connsiteX13" fmla="*/ 1993670 w 2143614"/>
                  <a:gd name="connsiteY13" fmla="*/ 1011371 h 1136210"/>
                  <a:gd name="connsiteX14" fmla="*/ 1574570 w 2143614"/>
                  <a:gd name="connsiteY14" fmla="*/ 988511 h 1136210"/>
                  <a:gd name="connsiteX15" fmla="*/ 873530 w 2143614"/>
                  <a:gd name="connsiteY15" fmla="*/ 1011371 h 1136210"/>
                  <a:gd name="connsiteX16" fmla="*/ 332510 w 2143614"/>
                  <a:gd name="connsiteY16" fmla="*/ 1011371 h 1136210"/>
                  <a:gd name="connsiteX17" fmla="*/ 60571 w 2143614"/>
                  <a:gd name="connsiteY17" fmla="*/ 1084237 h 1136210"/>
                  <a:gd name="connsiteX18" fmla="*/ 76287 w 2143614"/>
                  <a:gd name="connsiteY18" fmla="*/ 1051376 h 1136210"/>
                  <a:gd name="connsiteX19" fmla="*/ 58190 w 2143614"/>
                  <a:gd name="connsiteY19" fmla="*/ 874211 h 1136210"/>
                  <a:gd name="connsiteX20" fmla="*/ 35330 w 2143614"/>
                  <a:gd name="connsiteY20" fmla="*/ 706571 h 1136210"/>
                  <a:gd name="connsiteX21" fmla="*/ 65810 w 2143614"/>
                  <a:gd name="connsiteY21" fmla="*/ 470351 h 1136210"/>
                  <a:gd name="connsiteX22" fmla="*/ 164870 w 2143614"/>
                  <a:gd name="connsiteY22" fmla="*/ 325571 h 1136210"/>
                  <a:gd name="connsiteX23" fmla="*/ 164870 w 2143614"/>
                  <a:gd name="connsiteY23" fmla="*/ 249371 h 1136210"/>
                  <a:gd name="connsiteX24" fmla="*/ 66286 w 2143614"/>
                  <a:gd name="connsiteY24" fmla="*/ 190792 h 1136210"/>
                  <a:gd name="connsiteX0" fmla="*/ 20090 w 2116108"/>
                  <a:gd name="connsiteY0" fmla="*/ 3711 h 1103910"/>
                  <a:gd name="connsiteX1" fmla="*/ 180110 w 2116108"/>
                  <a:gd name="connsiteY1" fmla="*/ 209451 h 1103910"/>
                  <a:gd name="connsiteX2" fmla="*/ 835430 w 2116108"/>
                  <a:gd name="connsiteY2" fmla="*/ 95151 h 1103910"/>
                  <a:gd name="connsiteX3" fmla="*/ 1445030 w 2116108"/>
                  <a:gd name="connsiteY3" fmla="*/ 293271 h 1103910"/>
                  <a:gd name="connsiteX4" fmla="*/ 1955570 w 2116108"/>
                  <a:gd name="connsiteY4" fmla="*/ 163731 h 1103910"/>
                  <a:gd name="connsiteX5" fmla="*/ 2067489 w 2116108"/>
                  <a:gd name="connsiteY5" fmla="*/ 49431 h 1103910"/>
                  <a:gd name="connsiteX6" fmla="*/ 2039390 w 2116108"/>
                  <a:gd name="connsiteY6" fmla="*/ 118011 h 1103910"/>
                  <a:gd name="connsiteX7" fmla="*/ 2054630 w 2116108"/>
                  <a:gd name="connsiteY7" fmla="*/ 346611 h 1103910"/>
                  <a:gd name="connsiteX8" fmla="*/ 2069870 w 2116108"/>
                  <a:gd name="connsiteY8" fmla="*/ 544731 h 1103910"/>
                  <a:gd name="connsiteX9" fmla="*/ 2092730 w 2116108"/>
                  <a:gd name="connsiteY9" fmla="*/ 773331 h 1103910"/>
                  <a:gd name="connsiteX10" fmla="*/ 2024150 w 2116108"/>
                  <a:gd name="connsiteY10" fmla="*/ 872391 h 1103910"/>
                  <a:gd name="connsiteX11" fmla="*/ 2001290 w 2116108"/>
                  <a:gd name="connsiteY11" fmla="*/ 963831 h 1103910"/>
                  <a:gd name="connsiteX12" fmla="*/ 2106065 w 2116108"/>
                  <a:gd name="connsiteY12" fmla="*/ 1084323 h 1103910"/>
                  <a:gd name="connsiteX13" fmla="*/ 1993670 w 2116108"/>
                  <a:gd name="connsiteY13" fmla="*/ 979071 h 1103910"/>
                  <a:gd name="connsiteX14" fmla="*/ 1574570 w 2116108"/>
                  <a:gd name="connsiteY14" fmla="*/ 956211 h 1103910"/>
                  <a:gd name="connsiteX15" fmla="*/ 873530 w 2116108"/>
                  <a:gd name="connsiteY15" fmla="*/ 979071 h 1103910"/>
                  <a:gd name="connsiteX16" fmla="*/ 332510 w 2116108"/>
                  <a:gd name="connsiteY16" fmla="*/ 979071 h 1103910"/>
                  <a:gd name="connsiteX17" fmla="*/ 60571 w 2116108"/>
                  <a:gd name="connsiteY17" fmla="*/ 1051937 h 1103910"/>
                  <a:gd name="connsiteX18" fmla="*/ 76287 w 2116108"/>
                  <a:gd name="connsiteY18" fmla="*/ 1019076 h 1103910"/>
                  <a:gd name="connsiteX19" fmla="*/ 58190 w 2116108"/>
                  <a:gd name="connsiteY19" fmla="*/ 841911 h 1103910"/>
                  <a:gd name="connsiteX20" fmla="*/ 35330 w 2116108"/>
                  <a:gd name="connsiteY20" fmla="*/ 674271 h 1103910"/>
                  <a:gd name="connsiteX21" fmla="*/ 65810 w 2116108"/>
                  <a:gd name="connsiteY21" fmla="*/ 438051 h 1103910"/>
                  <a:gd name="connsiteX22" fmla="*/ 164870 w 2116108"/>
                  <a:gd name="connsiteY22" fmla="*/ 293271 h 1103910"/>
                  <a:gd name="connsiteX23" fmla="*/ 164870 w 2116108"/>
                  <a:gd name="connsiteY23" fmla="*/ 217071 h 1103910"/>
                  <a:gd name="connsiteX24" fmla="*/ 66286 w 2116108"/>
                  <a:gd name="connsiteY24" fmla="*/ 158492 h 1103910"/>
                  <a:gd name="connsiteX0" fmla="*/ 20090 w 2116108"/>
                  <a:gd name="connsiteY0" fmla="*/ 14163 h 1114362"/>
                  <a:gd name="connsiteX1" fmla="*/ 180110 w 2116108"/>
                  <a:gd name="connsiteY1" fmla="*/ 219903 h 1114362"/>
                  <a:gd name="connsiteX2" fmla="*/ 835430 w 2116108"/>
                  <a:gd name="connsiteY2" fmla="*/ 105603 h 1114362"/>
                  <a:gd name="connsiteX3" fmla="*/ 1445030 w 2116108"/>
                  <a:gd name="connsiteY3" fmla="*/ 303723 h 1114362"/>
                  <a:gd name="connsiteX4" fmla="*/ 1955570 w 2116108"/>
                  <a:gd name="connsiteY4" fmla="*/ 174183 h 1114362"/>
                  <a:gd name="connsiteX5" fmla="*/ 2067489 w 2116108"/>
                  <a:gd name="connsiteY5" fmla="*/ 59883 h 1114362"/>
                  <a:gd name="connsiteX6" fmla="*/ 2039390 w 2116108"/>
                  <a:gd name="connsiteY6" fmla="*/ 128463 h 1114362"/>
                  <a:gd name="connsiteX7" fmla="*/ 2054630 w 2116108"/>
                  <a:gd name="connsiteY7" fmla="*/ 357063 h 1114362"/>
                  <a:gd name="connsiteX8" fmla="*/ 2069870 w 2116108"/>
                  <a:gd name="connsiteY8" fmla="*/ 555183 h 1114362"/>
                  <a:gd name="connsiteX9" fmla="*/ 2092730 w 2116108"/>
                  <a:gd name="connsiteY9" fmla="*/ 783783 h 1114362"/>
                  <a:gd name="connsiteX10" fmla="*/ 2024150 w 2116108"/>
                  <a:gd name="connsiteY10" fmla="*/ 882843 h 1114362"/>
                  <a:gd name="connsiteX11" fmla="*/ 2001290 w 2116108"/>
                  <a:gd name="connsiteY11" fmla="*/ 974283 h 1114362"/>
                  <a:gd name="connsiteX12" fmla="*/ 2106065 w 2116108"/>
                  <a:gd name="connsiteY12" fmla="*/ 1094775 h 1114362"/>
                  <a:gd name="connsiteX13" fmla="*/ 1993670 w 2116108"/>
                  <a:gd name="connsiteY13" fmla="*/ 989523 h 1114362"/>
                  <a:gd name="connsiteX14" fmla="*/ 1574570 w 2116108"/>
                  <a:gd name="connsiteY14" fmla="*/ 966663 h 1114362"/>
                  <a:gd name="connsiteX15" fmla="*/ 873530 w 2116108"/>
                  <a:gd name="connsiteY15" fmla="*/ 989523 h 1114362"/>
                  <a:gd name="connsiteX16" fmla="*/ 332510 w 2116108"/>
                  <a:gd name="connsiteY16" fmla="*/ 989523 h 1114362"/>
                  <a:gd name="connsiteX17" fmla="*/ 60571 w 2116108"/>
                  <a:gd name="connsiteY17" fmla="*/ 1062389 h 1114362"/>
                  <a:gd name="connsiteX18" fmla="*/ 76287 w 2116108"/>
                  <a:gd name="connsiteY18" fmla="*/ 1029528 h 1114362"/>
                  <a:gd name="connsiteX19" fmla="*/ 58190 w 2116108"/>
                  <a:gd name="connsiteY19" fmla="*/ 852363 h 1114362"/>
                  <a:gd name="connsiteX20" fmla="*/ 35330 w 2116108"/>
                  <a:gd name="connsiteY20" fmla="*/ 684723 h 1114362"/>
                  <a:gd name="connsiteX21" fmla="*/ 65810 w 2116108"/>
                  <a:gd name="connsiteY21" fmla="*/ 448503 h 1114362"/>
                  <a:gd name="connsiteX22" fmla="*/ 164870 w 2116108"/>
                  <a:gd name="connsiteY22" fmla="*/ 303723 h 1114362"/>
                  <a:gd name="connsiteX23" fmla="*/ 164870 w 2116108"/>
                  <a:gd name="connsiteY23" fmla="*/ 227523 h 1114362"/>
                  <a:gd name="connsiteX24" fmla="*/ 66286 w 2116108"/>
                  <a:gd name="connsiteY24" fmla="*/ 168944 h 1114362"/>
                  <a:gd name="connsiteX0" fmla="*/ 20090 w 2116108"/>
                  <a:gd name="connsiteY0" fmla="*/ 14163 h 1114362"/>
                  <a:gd name="connsiteX1" fmla="*/ 180110 w 2116108"/>
                  <a:gd name="connsiteY1" fmla="*/ 219903 h 1114362"/>
                  <a:gd name="connsiteX2" fmla="*/ 835430 w 2116108"/>
                  <a:gd name="connsiteY2" fmla="*/ 105603 h 1114362"/>
                  <a:gd name="connsiteX3" fmla="*/ 1445030 w 2116108"/>
                  <a:gd name="connsiteY3" fmla="*/ 303723 h 1114362"/>
                  <a:gd name="connsiteX4" fmla="*/ 1955570 w 2116108"/>
                  <a:gd name="connsiteY4" fmla="*/ 174183 h 1114362"/>
                  <a:gd name="connsiteX5" fmla="*/ 2067489 w 2116108"/>
                  <a:gd name="connsiteY5" fmla="*/ 59883 h 1114362"/>
                  <a:gd name="connsiteX6" fmla="*/ 2039390 w 2116108"/>
                  <a:gd name="connsiteY6" fmla="*/ 128463 h 1114362"/>
                  <a:gd name="connsiteX7" fmla="*/ 2054630 w 2116108"/>
                  <a:gd name="connsiteY7" fmla="*/ 357063 h 1114362"/>
                  <a:gd name="connsiteX8" fmla="*/ 2069870 w 2116108"/>
                  <a:gd name="connsiteY8" fmla="*/ 555183 h 1114362"/>
                  <a:gd name="connsiteX9" fmla="*/ 2092730 w 2116108"/>
                  <a:gd name="connsiteY9" fmla="*/ 783783 h 1114362"/>
                  <a:gd name="connsiteX10" fmla="*/ 2024150 w 2116108"/>
                  <a:gd name="connsiteY10" fmla="*/ 882843 h 1114362"/>
                  <a:gd name="connsiteX11" fmla="*/ 2001290 w 2116108"/>
                  <a:gd name="connsiteY11" fmla="*/ 974283 h 1114362"/>
                  <a:gd name="connsiteX12" fmla="*/ 2106065 w 2116108"/>
                  <a:gd name="connsiteY12" fmla="*/ 1094775 h 1114362"/>
                  <a:gd name="connsiteX13" fmla="*/ 1993670 w 2116108"/>
                  <a:gd name="connsiteY13" fmla="*/ 989523 h 1114362"/>
                  <a:gd name="connsiteX14" fmla="*/ 1574570 w 2116108"/>
                  <a:gd name="connsiteY14" fmla="*/ 966663 h 1114362"/>
                  <a:gd name="connsiteX15" fmla="*/ 873530 w 2116108"/>
                  <a:gd name="connsiteY15" fmla="*/ 989523 h 1114362"/>
                  <a:gd name="connsiteX16" fmla="*/ 332510 w 2116108"/>
                  <a:gd name="connsiteY16" fmla="*/ 989523 h 1114362"/>
                  <a:gd name="connsiteX17" fmla="*/ 60571 w 2116108"/>
                  <a:gd name="connsiteY17" fmla="*/ 1062389 h 1114362"/>
                  <a:gd name="connsiteX18" fmla="*/ 76287 w 2116108"/>
                  <a:gd name="connsiteY18" fmla="*/ 1029528 h 1114362"/>
                  <a:gd name="connsiteX19" fmla="*/ 58190 w 2116108"/>
                  <a:gd name="connsiteY19" fmla="*/ 852363 h 1114362"/>
                  <a:gd name="connsiteX20" fmla="*/ 35330 w 2116108"/>
                  <a:gd name="connsiteY20" fmla="*/ 684723 h 1114362"/>
                  <a:gd name="connsiteX21" fmla="*/ 65810 w 2116108"/>
                  <a:gd name="connsiteY21" fmla="*/ 448503 h 1114362"/>
                  <a:gd name="connsiteX22" fmla="*/ 164870 w 2116108"/>
                  <a:gd name="connsiteY22" fmla="*/ 303723 h 1114362"/>
                  <a:gd name="connsiteX23" fmla="*/ 164870 w 2116108"/>
                  <a:gd name="connsiteY23" fmla="*/ 227523 h 1114362"/>
                  <a:gd name="connsiteX24" fmla="*/ 66286 w 2116108"/>
                  <a:gd name="connsiteY24" fmla="*/ 168944 h 1114362"/>
                  <a:gd name="connsiteX0" fmla="*/ 20090 w 2116108"/>
                  <a:gd name="connsiteY0" fmla="*/ 14163 h 1114362"/>
                  <a:gd name="connsiteX1" fmla="*/ 180110 w 2116108"/>
                  <a:gd name="connsiteY1" fmla="*/ 219903 h 1114362"/>
                  <a:gd name="connsiteX2" fmla="*/ 835430 w 2116108"/>
                  <a:gd name="connsiteY2" fmla="*/ 105603 h 1114362"/>
                  <a:gd name="connsiteX3" fmla="*/ 1445030 w 2116108"/>
                  <a:gd name="connsiteY3" fmla="*/ 303723 h 1114362"/>
                  <a:gd name="connsiteX4" fmla="*/ 1955570 w 2116108"/>
                  <a:gd name="connsiteY4" fmla="*/ 174183 h 1114362"/>
                  <a:gd name="connsiteX5" fmla="*/ 2067489 w 2116108"/>
                  <a:gd name="connsiteY5" fmla="*/ 59883 h 1114362"/>
                  <a:gd name="connsiteX6" fmla="*/ 2039390 w 2116108"/>
                  <a:gd name="connsiteY6" fmla="*/ 128463 h 1114362"/>
                  <a:gd name="connsiteX7" fmla="*/ 2054630 w 2116108"/>
                  <a:gd name="connsiteY7" fmla="*/ 357063 h 1114362"/>
                  <a:gd name="connsiteX8" fmla="*/ 2069870 w 2116108"/>
                  <a:gd name="connsiteY8" fmla="*/ 555183 h 1114362"/>
                  <a:gd name="connsiteX9" fmla="*/ 2092730 w 2116108"/>
                  <a:gd name="connsiteY9" fmla="*/ 783783 h 1114362"/>
                  <a:gd name="connsiteX10" fmla="*/ 2024150 w 2116108"/>
                  <a:gd name="connsiteY10" fmla="*/ 882843 h 1114362"/>
                  <a:gd name="connsiteX11" fmla="*/ 2001290 w 2116108"/>
                  <a:gd name="connsiteY11" fmla="*/ 974283 h 1114362"/>
                  <a:gd name="connsiteX12" fmla="*/ 2106065 w 2116108"/>
                  <a:gd name="connsiteY12" fmla="*/ 1094775 h 1114362"/>
                  <a:gd name="connsiteX13" fmla="*/ 1993670 w 2116108"/>
                  <a:gd name="connsiteY13" fmla="*/ 989523 h 1114362"/>
                  <a:gd name="connsiteX14" fmla="*/ 1574570 w 2116108"/>
                  <a:gd name="connsiteY14" fmla="*/ 966663 h 1114362"/>
                  <a:gd name="connsiteX15" fmla="*/ 873530 w 2116108"/>
                  <a:gd name="connsiteY15" fmla="*/ 989523 h 1114362"/>
                  <a:gd name="connsiteX16" fmla="*/ 332510 w 2116108"/>
                  <a:gd name="connsiteY16" fmla="*/ 989523 h 1114362"/>
                  <a:gd name="connsiteX17" fmla="*/ 60571 w 2116108"/>
                  <a:gd name="connsiteY17" fmla="*/ 1062389 h 1114362"/>
                  <a:gd name="connsiteX18" fmla="*/ 76287 w 2116108"/>
                  <a:gd name="connsiteY18" fmla="*/ 1029528 h 1114362"/>
                  <a:gd name="connsiteX19" fmla="*/ 58190 w 2116108"/>
                  <a:gd name="connsiteY19" fmla="*/ 852363 h 1114362"/>
                  <a:gd name="connsiteX20" fmla="*/ 35330 w 2116108"/>
                  <a:gd name="connsiteY20" fmla="*/ 684723 h 1114362"/>
                  <a:gd name="connsiteX21" fmla="*/ 65810 w 2116108"/>
                  <a:gd name="connsiteY21" fmla="*/ 448503 h 1114362"/>
                  <a:gd name="connsiteX22" fmla="*/ 164870 w 2116108"/>
                  <a:gd name="connsiteY22" fmla="*/ 303723 h 1114362"/>
                  <a:gd name="connsiteX23" fmla="*/ 164870 w 2116108"/>
                  <a:gd name="connsiteY23" fmla="*/ 227523 h 1114362"/>
                  <a:gd name="connsiteX24" fmla="*/ 66286 w 2116108"/>
                  <a:gd name="connsiteY24" fmla="*/ 168944 h 1114362"/>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12455 h 1112654"/>
                  <a:gd name="connsiteX1" fmla="*/ 180110 w 2116108"/>
                  <a:gd name="connsiteY1" fmla="*/ 218195 h 1112654"/>
                  <a:gd name="connsiteX2" fmla="*/ 835430 w 2116108"/>
                  <a:gd name="connsiteY2" fmla="*/ 103895 h 1112654"/>
                  <a:gd name="connsiteX3" fmla="*/ 1445030 w 2116108"/>
                  <a:gd name="connsiteY3" fmla="*/ 302015 h 1112654"/>
                  <a:gd name="connsiteX4" fmla="*/ 1955570 w 2116108"/>
                  <a:gd name="connsiteY4" fmla="*/ 172475 h 1112654"/>
                  <a:gd name="connsiteX5" fmla="*/ 2067489 w 2116108"/>
                  <a:gd name="connsiteY5" fmla="*/ 58175 h 1112654"/>
                  <a:gd name="connsiteX6" fmla="*/ 2039390 w 2116108"/>
                  <a:gd name="connsiteY6" fmla="*/ 126755 h 1112654"/>
                  <a:gd name="connsiteX7" fmla="*/ 2054630 w 2116108"/>
                  <a:gd name="connsiteY7" fmla="*/ 355355 h 1112654"/>
                  <a:gd name="connsiteX8" fmla="*/ 2069870 w 2116108"/>
                  <a:gd name="connsiteY8" fmla="*/ 553475 h 1112654"/>
                  <a:gd name="connsiteX9" fmla="*/ 2092730 w 2116108"/>
                  <a:gd name="connsiteY9" fmla="*/ 782075 h 1112654"/>
                  <a:gd name="connsiteX10" fmla="*/ 2024150 w 2116108"/>
                  <a:gd name="connsiteY10" fmla="*/ 881135 h 1112654"/>
                  <a:gd name="connsiteX11" fmla="*/ 2001290 w 2116108"/>
                  <a:gd name="connsiteY11" fmla="*/ 972575 h 1112654"/>
                  <a:gd name="connsiteX12" fmla="*/ 2106065 w 2116108"/>
                  <a:gd name="connsiteY12" fmla="*/ 1093067 h 1112654"/>
                  <a:gd name="connsiteX13" fmla="*/ 1993670 w 2116108"/>
                  <a:gd name="connsiteY13" fmla="*/ 987815 h 1112654"/>
                  <a:gd name="connsiteX14" fmla="*/ 1574570 w 2116108"/>
                  <a:gd name="connsiteY14" fmla="*/ 964955 h 1112654"/>
                  <a:gd name="connsiteX15" fmla="*/ 873530 w 2116108"/>
                  <a:gd name="connsiteY15" fmla="*/ 987815 h 1112654"/>
                  <a:gd name="connsiteX16" fmla="*/ 332510 w 2116108"/>
                  <a:gd name="connsiteY16" fmla="*/ 987815 h 1112654"/>
                  <a:gd name="connsiteX17" fmla="*/ 60571 w 2116108"/>
                  <a:gd name="connsiteY17" fmla="*/ 1060681 h 1112654"/>
                  <a:gd name="connsiteX18" fmla="*/ 76287 w 2116108"/>
                  <a:gd name="connsiteY18" fmla="*/ 1027820 h 1112654"/>
                  <a:gd name="connsiteX19" fmla="*/ 58190 w 2116108"/>
                  <a:gd name="connsiteY19" fmla="*/ 850655 h 1112654"/>
                  <a:gd name="connsiteX20" fmla="*/ 35330 w 2116108"/>
                  <a:gd name="connsiteY20" fmla="*/ 683015 h 1112654"/>
                  <a:gd name="connsiteX21" fmla="*/ 65810 w 2116108"/>
                  <a:gd name="connsiteY21" fmla="*/ 446795 h 1112654"/>
                  <a:gd name="connsiteX22" fmla="*/ 164870 w 2116108"/>
                  <a:gd name="connsiteY22" fmla="*/ 302015 h 1112654"/>
                  <a:gd name="connsiteX23" fmla="*/ 164870 w 2116108"/>
                  <a:gd name="connsiteY23" fmla="*/ 225815 h 1112654"/>
                  <a:gd name="connsiteX24" fmla="*/ 66286 w 2116108"/>
                  <a:gd name="connsiteY24" fmla="*/ 167236 h 1112654"/>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9390 w 2116108"/>
                  <a:gd name="connsiteY6" fmla="*/ 114300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9390 w 2116108"/>
                  <a:gd name="connsiteY6" fmla="*/ 114300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4628 w 2116108"/>
                  <a:gd name="connsiteY6" fmla="*/ 97631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4628 w 2116108"/>
                  <a:gd name="connsiteY6" fmla="*/ 97631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 name="connsiteX0" fmla="*/ 20090 w 2116108"/>
                  <a:gd name="connsiteY0" fmla="*/ 0 h 1100199"/>
                  <a:gd name="connsiteX1" fmla="*/ 180110 w 2116108"/>
                  <a:gd name="connsiteY1" fmla="*/ 205740 h 1100199"/>
                  <a:gd name="connsiteX2" fmla="*/ 835430 w 2116108"/>
                  <a:gd name="connsiteY2" fmla="*/ 91440 h 1100199"/>
                  <a:gd name="connsiteX3" fmla="*/ 1445030 w 2116108"/>
                  <a:gd name="connsiteY3" fmla="*/ 289560 h 1100199"/>
                  <a:gd name="connsiteX4" fmla="*/ 1955570 w 2116108"/>
                  <a:gd name="connsiteY4" fmla="*/ 160020 h 1100199"/>
                  <a:gd name="connsiteX5" fmla="*/ 2067489 w 2116108"/>
                  <a:gd name="connsiteY5" fmla="*/ 45720 h 1100199"/>
                  <a:gd name="connsiteX6" fmla="*/ 2034628 w 2116108"/>
                  <a:gd name="connsiteY6" fmla="*/ 97631 h 1100199"/>
                  <a:gd name="connsiteX7" fmla="*/ 2054630 w 2116108"/>
                  <a:gd name="connsiteY7" fmla="*/ 342900 h 1100199"/>
                  <a:gd name="connsiteX8" fmla="*/ 2069870 w 2116108"/>
                  <a:gd name="connsiteY8" fmla="*/ 541020 h 1100199"/>
                  <a:gd name="connsiteX9" fmla="*/ 2092730 w 2116108"/>
                  <a:gd name="connsiteY9" fmla="*/ 769620 h 1100199"/>
                  <a:gd name="connsiteX10" fmla="*/ 2024150 w 2116108"/>
                  <a:gd name="connsiteY10" fmla="*/ 868680 h 1100199"/>
                  <a:gd name="connsiteX11" fmla="*/ 2001290 w 2116108"/>
                  <a:gd name="connsiteY11" fmla="*/ 960120 h 1100199"/>
                  <a:gd name="connsiteX12" fmla="*/ 2106065 w 2116108"/>
                  <a:gd name="connsiteY12" fmla="*/ 1080612 h 1100199"/>
                  <a:gd name="connsiteX13" fmla="*/ 1993670 w 2116108"/>
                  <a:gd name="connsiteY13" fmla="*/ 975360 h 1100199"/>
                  <a:gd name="connsiteX14" fmla="*/ 1574570 w 2116108"/>
                  <a:gd name="connsiteY14" fmla="*/ 952500 h 1100199"/>
                  <a:gd name="connsiteX15" fmla="*/ 873530 w 2116108"/>
                  <a:gd name="connsiteY15" fmla="*/ 975360 h 1100199"/>
                  <a:gd name="connsiteX16" fmla="*/ 332510 w 2116108"/>
                  <a:gd name="connsiteY16" fmla="*/ 975360 h 1100199"/>
                  <a:gd name="connsiteX17" fmla="*/ 60571 w 2116108"/>
                  <a:gd name="connsiteY17" fmla="*/ 1048226 h 1100199"/>
                  <a:gd name="connsiteX18" fmla="*/ 76287 w 2116108"/>
                  <a:gd name="connsiteY18" fmla="*/ 1015365 h 1100199"/>
                  <a:gd name="connsiteX19" fmla="*/ 58190 w 2116108"/>
                  <a:gd name="connsiteY19" fmla="*/ 838200 h 1100199"/>
                  <a:gd name="connsiteX20" fmla="*/ 35330 w 2116108"/>
                  <a:gd name="connsiteY20" fmla="*/ 670560 h 1100199"/>
                  <a:gd name="connsiteX21" fmla="*/ 65810 w 2116108"/>
                  <a:gd name="connsiteY21" fmla="*/ 434340 h 1100199"/>
                  <a:gd name="connsiteX22" fmla="*/ 164870 w 2116108"/>
                  <a:gd name="connsiteY22" fmla="*/ 289560 h 1100199"/>
                  <a:gd name="connsiteX23" fmla="*/ 164870 w 2116108"/>
                  <a:gd name="connsiteY23" fmla="*/ 213360 h 1100199"/>
                  <a:gd name="connsiteX24" fmla="*/ 66286 w 2116108"/>
                  <a:gd name="connsiteY24" fmla="*/ 154781 h 110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16108" h="1100199">
                    <a:moveTo>
                      <a:pt x="20090" y="0"/>
                    </a:moveTo>
                    <a:cubicBezTo>
                      <a:pt x="32155" y="95250"/>
                      <a:pt x="44220" y="190500"/>
                      <a:pt x="180110" y="205740"/>
                    </a:cubicBezTo>
                    <a:cubicBezTo>
                      <a:pt x="316000" y="220980"/>
                      <a:pt x="624610" y="77470"/>
                      <a:pt x="835430" y="91440"/>
                    </a:cubicBezTo>
                    <a:cubicBezTo>
                      <a:pt x="1046250" y="105410"/>
                      <a:pt x="1258340" y="278130"/>
                      <a:pt x="1445030" y="289560"/>
                    </a:cubicBezTo>
                    <a:cubicBezTo>
                      <a:pt x="1631720" y="300990"/>
                      <a:pt x="1889928" y="200660"/>
                      <a:pt x="1955570" y="160020"/>
                    </a:cubicBezTo>
                    <a:cubicBezTo>
                      <a:pt x="2021212" y="119380"/>
                      <a:pt x="2013832" y="96599"/>
                      <a:pt x="2067489" y="45720"/>
                    </a:cubicBezTo>
                    <a:cubicBezTo>
                      <a:pt x="2121146" y="-5159"/>
                      <a:pt x="2036771" y="57626"/>
                      <a:pt x="2034628" y="97631"/>
                    </a:cubicBezTo>
                    <a:cubicBezTo>
                      <a:pt x="2032485" y="137636"/>
                      <a:pt x="2048756" y="269002"/>
                      <a:pt x="2054630" y="342900"/>
                    </a:cubicBezTo>
                    <a:cubicBezTo>
                      <a:pt x="2060504" y="416798"/>
                      <a:pt x="2063520" y="469900"/>
                      <a:pt x="2069870" y="541020"/>
                    </a:cubicBezTo>
                    <a:cubicBezTo>
                      <a:pt x="2076220" y="612140"/>
                      <a:pt x="2100350" y="715010"/>
                      <a:pt x="2092730" y="769620"/>
                    </a:cubicBezTo>
                    <a:cubicBezTo>
                      <a:pt x="2085110" y="824230"/>
                      <a:pt x="2039390" y="836930"/>
                      <a:pt x="2024150" y="868680"/>
                    </a:cubicBezTo>
                    <a:cubicBezTo>
                      <a:pt x="2008910" y="900430"/>
                      <a:pt x="1987638" y="924798"/>
                      <a:pt x="2001290" y="960120"/>
                    </a:cubicBezTo>
                    <a:cubicBezTo>
                      <a:pt x="2014942" y="995442"/>
                      <a:pt x="2071616" y="1006634"/>
                      <a:pt x="2106065" y="1080612"/>
                    </a:cubicBezTo>
                    <a:cubicBezTo>
                      <a:pt x="2140514" y="1154590"/>
                      <a:pt x="2082253" y="996712"/>
                      <a:pt x="1993670" y="975360"/>
                    </a:cubicBezTo>
                    <a:cubicBezTo>
                      <a:pt x="1905088" y="954008"/>
                      <a:pt x="1761260" y="952500"/>
                      <a:pt x="1574570" y="952500"/>
                    </a:cubicBezTo>
                    <a:cubicBezTo>
                      <a:pt x="1387880" y="952500"/>
                      <a:pt x="1080540" y="971550"/>
                      <a:pt x="873530" y="975360"/>
                    </a:cubicBezTo>
                    <a:cubicBezTo>
                      <a:pt x="666520" y="979170"/>
                      <a:pt x="468003" y="963216"/>
                      <a:pt x="332510" y="975360"/>
                    </a:cubicBezTo>
                    <a:cubicBezTo>
                      <a:pt x="197017" y="987504"/>
                      <a:pt x="205668" y="936785"/>
                      <a:pt x="60571" y="1048226"/>
                    </a:cubicBezTo>
                    <a:cubicBezTo>
                      <a:pt x="-84526" y="1159667"/>
                      <a:pt x="76684" y="1050369"/>
                      <a:pt x="76287" y="1015365"/>
                    </a:cubicBezTo>
                    <a:cubicBezTo>
                      <a:pt x="75890" y="980361"/>
                      <a:pt x="65016" y="895667"/>
                      <a:pt x="58190" y="838200"/>
                    </a:cubicBezTo>
                    <a:cubicBezTo>
                      <a:pt x="51364" y="780733"/>
                      <a:pt x="34060" y="737870"/>
                      <a:pt x="35330" y="670560"/>
                    </a:cubicBezTo>
                    <a:cubicBezTo>
                      <a:pt x="36600" y="603250"/>
                      <a:pt x="44220" y="497840"/>
                      <a:pt x="65810" y="434340"/>
                    </a:cubicBezTo>
                    <a:cubicBezTo>
                      <a:pt x="87400" y="370840"/>
                      <a:pt x="148360" y="326390"/>
                      <a:pt x="164870" y="289560"/>
                    </a:cubicBezTo>
                    <a:cubicBezTo>
                      <a:pt x="181380" y="252730"/>
                      <a:pt x="181301" y="235823"/>
                      <a:pt x="164870" y="213360"/>
                    </a:cubicBezTo>
                    <a:cubicBezTo>
                      <a:pt x="148439" y="190897"/>
                      <a:pt x="97878" y="193675"/>
                      <a:pt x="66286" y="154781"/>
                    </a:cubicBezTo>
                  </a:path>
                </a:pathLst>
              </a:custGeom>
              <a:noFill/>
              <a:ln w="19050" cap="flat" cmpd="sng" algn="ctr">
                <a:solidFill>
                  <a:srgbClr val="5B9BD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cxnSp>
            <p:nvCxnSpPr>
              <p:cNvPr id="140" name="Straight Connector 139"/>
              <p:cNvCxnSpPr>
                <a:stCxn id="139" idx="3"/>
              </p:cNvCxnSpPr>
              <p:nvPr/>
            </p:nvCxnSpPr>
            <p:spPr bwMode="auto">
              <a:xfrm flipH="1">
                <a:off x="5183338" y="3893822"/>
                <a:ext cx="97320" cy="259909"/>
              </a:xfrm>
              <a:prstGeom prst="line">
                <a:avLst/>
              </a:prstGeom>
              <a:solidFill>
                <a:schemeClr val="accent1"/>
              </a:solidFill>
              <a:ln w="19050" cap="flat" cmpd="sng" algn="ctr">
                <a:solidFill>
                  <a:srgbClr val="5B9BD5"/>
                </a:solidFill>
                <a:prstDash val="solid"/>
                <a:round/>
                <a:headEnd type="none" w="med" len="med"/>
                <a:tailEnd type="none" w="med" len="med"/>
              </a:ln>
              <a:effectLst/>
            </p:spPr>
          </p:cxnSp>
        </p:grpSp>
      </p:grpSp>
      <p:sp>
        <p:nvSpPr>
          <p:cNvPr id="79" name="Freeform 78"/>
          <p:cNvSpPr/>
          <p:nvPr/>
        </p:nvSpPr>
        <p:spPr bwMode="auto">
          <a:xfrm>
            <a:off x="8116119" y="3934921"/>
            <a:ext cx="711577" cy="478323"/>
          </a:xfrm>
          <a:custGeom>
            <a:avLst/>
            <a:gdLst>
              <a:gd name="connsiteX0" fmla="*/ 542410 w 711577"/>
              <a:gd name="connsiteY0" fmla="*/ 231 h 478323"/>
              <a:gd name="connsiteX1" fmla="*/ 556130 w 711577"/>
              <a:gd name="connsiteY1" fmla="*/ 10028 h 478323"/>
              <a:gd name="connsiteX2" fmla="*/ 650133 w 711577"/>
              <a:gd name="connsiteY2" fmla="*/ 420226 h 478323"/>
              <a:gd name="connsiteX3" fmla="*/ 157682 w 711577"/>
              <a:gd name="connsiteY3" fmla="*/ 477376 h 478323"/>
              <a:gd name="connsiteX4" fmla="*/ 0 w 711577"/>
              <a:gd name="connsiteY4" fmla="*/ 478323 h 478323"/>
              <a:gd name="connsiteX5" fmla="*/ 30539 w 711577"/>
              <a:gd name="connsiteY5" fmla="*/ 435704 h 478323"/>
              <a:gd name="connsiteX6" fmla="*/ 66859 w 711577"/>
              <a:gd name="connsiteY6" fmla="*/ 341901 h 478323"/>
              <a:gd name="connsiteX7" fmla="*/ 46208 w 711577"/>
              <a:gd name="connsiteY7" fmla="*/ 277850 h 478323"/>
              <a:gd name="connsiteX8" fmla="*/ 87180 w 711577"/>
              <a:gd name="connsiteY8" fmla="*/ 273011 h 478323"/>
              <a:gd name="connsiteX9" fmla="*/ 410851 w 711577"/>
              <a:gd name="connsiteY9" fmla="*/ 138215 h 478323"/>
              <a:gd name="connsiteX10" fmla="*/ 542410 w 711577"/>
              <a:gd name="connsiteY10" fmla="*/ 231 h 47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577" h="478323">
                <a:moveTo>
                  <a:pt x="542410" y="231"/>
                </a:moveTo>
                <a:cubicBezTo>
                  <a:pt x="546650" y="1059"/>
                  <a:pt x="551145" y="4153"/>
                  <a:pt x="556130" y="10028"/>
                </a:cubicBezTo>
                <a:cubicBezTo>
                  <a:pt x="596010" y="57030"/>
                  <a:pt x="816776" y="341890"/>
                  <a:pt x="650133" y="420226"/>
                </a:cubicBezTo>
                <a:cubicBezTo>
                  <a:pt x="566811" y="459394"/>
                  <a:pt x="371326" y="472925"/>
                  <a:pt x="157682" y="477376"/>
                </a:cubicBezTo>
                <a:lnTo>
                  <a:pt x="0" y="478323"/>
                </a:lnTo>
                <a:lnTo>
                  <a:pt x="30539" y="435704"/>
                </a:lnTo>
                <a:cubicBezTo>
                  <a:pt x="52260" y="401811"/>
                  <a:pt x="67571" y="369675"/>
                  <a:pt x="66859" y="341901"/>
                </a:cubicBezTo>
                <a:lnTo>
                  <a:pt x="46208" y="277850"/>
                </a:lnTo>
                <a:lnTo>
                  <a:pt x="87180" y="273011"/>
                </a:lnTo>
                <a:cubicBezTo>
                  <a:pt x="206287" y="249310"/>
                  <a:pt x="338212" y="171330"/>
                  <a:pt x="410851" y="138215"/>
                </a:cubicBezTo>
                <a:cubicBezTo>
                  <a:pt x="495596" y="99581"/>
                  <a:pt x="512733" y="-5572"/>
                  <a:pt x="542410" y="231"/>
                </a:cubicBezTo>
                <a:close/>
              </a:path>
            </a:pathLst>
          </a:custGeom>
          <a:solidFill>
            <a:srgbClr val="FF0000">
              <a:alpha val="25098"/>
            </a:srgbClr>
          </a:solid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5" name="Freeform 84"/>
          <p:cNvSpPr/>
          <p:nvPr/>
        </p:nvSpPr>
        <p:spPr bwMode="auto">
          <a:xfrm>
            <a:off x="7518539" y="5255755"/>
            <a:ext cx="1170986" cy="473903"/>
          </a:xfrm>
          <a:custGeom>
            <a:avLst/>
            <a:gdLst>
              <a:gd name="connsiteX0" fmla="*/ 461263 w 1189258"/>
              <a:gd name="connsiteY0" fmla="*/ 1049 h 474625"/>
              <a:gd name="connsiteX1" fmla="*/ 1170564 w 1189258"/>
              <a:gd name="connsiteY1" fmla="*/ 180510 h 474625"/>
              <a:gd name="connsiteX2" fmla="*/ 1189258 w 1189258"/>
              <a:gd name="connsiteY2" fmla="*/ 216972 h 474625"/>
              <a:gd name="connsiteX3" fmla="*/ 1188524 w 1189258"/>
              <a:gd name="connsiteY3" fmla="*/ 256788 h 474625"/>
              <a:gd name="connsiteX4" fmla="*/ 1170986 w 1189258"/>
              <a:gd name="connsiteY4" fmla="*/ 232597 h 474625"/>
              <a:gd name="connsiteX5" fmla="*/ 1148662 w 1189258"/>
              <a:gd name="connsiteY5" fmla="*/ 204689 h 474625"/>
              <a:gd name="connsiteX6" fmla="*/ 1003383 w 1189258"/>
              <a:gd name="connsiteY6" fmla="*/ 332876 h 474625"/>
              <a:gd name="connsiteX7" fmla="*/ 567548 w 1189258"/>
              <a:gd name="connsiteY7" fmla="*/ 469608 h 474625"/>
              <a:gd name="connsiteX8" fmla="*/ 182987 w 1189258"/>
              <a:gd name="connsiteY8" fmla="*/ 144868 h 474625"/>
              <a:gd name="connsiteX9" fmla="*/ 59007 w 1189258"/>
              <a:gd name="connsiteY9" fmla="*/ 134052 h 474625"/>
              <a:gd name="connsiteX10" fmla="*/ 0 w 1189258"/>
              <a:gd name="connsiteY10" fmla="*/ 140606 h 474625"/>
              <a:gd name="connsiteX11" fmla="*/ 16882 w 1189258"/>
              <a:gd name="connsiteY11" fmla="*/ 120690 h 474625"/>
              <a:gd name="connsiteX12" fmla="*/ 461263 w 1189258"/>
              <a:gd name="connsiteY12" fmla="*/ 1049 h 474625"/>
              <a:gd name="connsiteX0" fmla="*/ 461263 w 1229502"/>
              <a:gd name="connsiteY0" fmla="*/ 1049 h 474625"/>
              <a:gd name="connsiteX1" fmla="*/ 1170564 w 1229502"/>
              <a:gd name="connsiteY1" fmla="*/ 180510 h 474625"/>
              <a:gd name="connsiteX2" fmla="*/ 1188524 w 1229502"/>
              <a:gd name="connsiteY2" fmla="*/ 256788 h 474625"/>
              <a:gd name="connsiteX3" fmla="*/ 1170986 w 1229502"/>
              <a:gd name="connsiteY3" fmla="*/ 232597 h 474625"/>
              <a:gd name="connsiteX4" fmla="*/ 1148662 w 1229502"/>
              <a:gd name="connsiteY4" fmla="*/ 204689 h 474625"/>
              <a:gd name="connsiteX5" fmla="*/ 1003383 w 1229502"/>
              <a:gd name="connsiteY5" fmla="*/ 332876 h 474625"/>
              <a:gd name="connsiteX6" fmla="*/ 567548 w 1229502"/>
              <a:gd name="connsiteY6" fmla="*/ 469608 h 474625"/>
              <a:gd name="connsiteX7" fmla="*/ 182987 w 1229502"/>
              <a:gd name="connsiteY7" fmla="*/ 144868 h 474625"/>
              <a:gd name="connsiteX8" fmla="*/ 59007 w 1229502"/>
              <a:gd name="connsiteY8" fmla="*/ 134052 h 474625"/>
              <a:gd name="connsiteX9" fmla="*/ 0 w 1229502"/>
              <a:gd name="connsiteY9" fmla="*/ 140606 h 474625"/>
              <a:gd name="connsiteX10" fmla="*/ 16882 w 1229502"/>
              <a:gd name="connsiteY10" fmla="*/ 120690 h 474625"/>
              <a:gd name="connsiteX11" fmla="*/ 461263 w 1229502"/>
              <a:gd name="connsiteY11" fmla="*/ 1049 h 474625"/>
              <a:gd name="connsiteX0" fmla="*/ 461263 w 1188524"/>
              <a:gd name="connsiteY0" fmla="*/ 327 h 473903"/>
              <a:gd name="connsiteX1" fmla="*/ 1056264 w 1188524"/>
              <a:gd name="connsiteY1" fmla="*/ 151213 h 473903"/>
              <a:gd name="connsiteX2" fmla="*/ 1188524 w 1188524"/>
              <a:gd name="connsiteY2" fmla="*/ 256066 h 473903"/>
              <a:gd name="connsiteX3" fmla="*/ 1170986 w 1188524"/>
              <a:gd name="connsiteY3" fmla="*/ 231875 h 473903"/>
              <a:gd name="connsiteX4" fmla="*/ 1148662 w 1188524"/>
              <a:gd name="connsiteY4" fmla="*/ 203967 h 473903"/>
              <a:gd name="connsiteX5" fmla="*/ 1003383 w 1188524"/>
              <a:gd name="connsiteY5" fmla="*/ 332154 h 473903"/>
              <a:gd name="connsiteX6" fmla="*/ 567548 w 1188524"/>
              <a:gd name="connsiteY6" fmla="*/ 468886 h 473903"/>
              <a:gd name="connsiteX7" fmla="*/ 182987 w 1188524"/>
              <a:gd name="connsiteY7" fmla="*/ 144146 h 473903"/>
              <a:gd name="connsiteX8" fmla="*/ 59007 w 1188524"/>
              <a:gd name="connsiteY8" fmla="*/ 133330 h 473903"/>
              <a:gd name="connsiteX9" fmla="*/ 0 w 1188524"/>
              <a:gd name="connsiteY9" fmla="*/ 139884 h 473903"/>
              <a:gd name="connsiteX10" fmla="*/ 16882 w 1188524"/>
              <a:gd name="connsiteY10" fmla="*/ 119968 h 473903"/>
              <a:gd name="connsiteX11" fmla="*/ 461263 w 1188524"/>
              <a:gd name="connsiteY11" fmla="*/ 327 h 473903"/>
              <a:gd name="connsiteX0" fmla="*/ 461263 w 1170986"/>
              <a:gd name="connsiteY0" fmla="*/ 327 h 473903"/>
              <a:gd name="connsiteX1" fmla="*/ 1056264 w 1170986"/>
              <a:gd name="connsiteY1" fmla="*/ 151213 h 473903"/>
              <a:gd name="connsiteX2" fmla="*/ 1170986 w 1170986"/>
              <a:gd name="connsiteY2" fmla="*/ 231875 h 473903"/>
              <a:gd name="connsiteX3" fmla="*/ 1148662 w 1170986"/>
              <a:gd name="connsiteY3" fmla="*/ 203967 h 473903"/>
              <a:gd name="connsiteX4" fmla="*/ 1003383 w 1170986"/>
              <a:gd name="connsiteY4" fmla="*/ 332154 h 473903"/>
              <a:gd name="connsiteX5" fmla="*/ 567548 w 1170986"/>
              <a:gd name="connsiteY5" fmla="*/ 468886 h 473903"/>
              <a:gd name="connsiteX6" fmla="*/ 182987 w 1170986"/>
              <a:gd name="connsiteY6" fmla="*/ 144146 h 473903"/>
              <a:gd name="connsiteX7" fmla="*/ 59007 w 1170986"/>
              <a:gd name="connsiteY7" fmla="*/ 133330 h 473903"/>
              <a:gd name="connsiteX8" fmla="*/ 0 w 1170986"/>
              <a:gd name="connsiteY8" fmla="*/ 139884 h 473903"/>
              <a:gd name="connsiteX9" fmla="*/ 16882 w 1170986"/>
              <a:gd name="connsiteY9" fmla="*/ 119968 h 473903"/>
              <a:gd name="connsiteX10" fmla="*/ 461263 w 1170986"/>
              <a:gd name="connsiteY10" fmla="*/ 327 h 47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986" h="473903">
                <a:moveTo>
                  <a:pt x="461263" y="327"/>
                </a:moveTo>
                <a:cubicBezTo>
                  <a:pt x="634493" y="5534"/>
                  <a:pt x="937977" y="112622"/>
                  <a:pt x="1056264" y="151213"/>
                </a:cubicBezTo>
                <a:cubicBezTo>
                  <a:pt x="1174551" y="189804"/>
                  <a:pt x="1155586" y="223083"/>
                  <a:pt x="1170986" y="231875"/>
                </a:cubicBezTo>
                <a:cubicBezTo>
                  <a:pt x="1161459" y="219434"/>
                  <a:pt x="1153647" y="209843"/>
                  <a:pt x="1148662" y="203967"/>
                </a:cubicBezTo>
                <a:cubicBezTo>
                  <a:pt x="1108782" y="156965"/>
                  <a:pt x="1100235" y="288001"/>
                  <a:pt x="1003383" y="332154"/>
                </a:cubicBezTo>
                <a:cubicBezTo>
                  <a:pt x="906531" y="376307"/>
                  <a:pt x="704281" y="500221"/>
                  <a:pt x="567548" y="468886"/>
                </a:cubicBezTo>
                <a:cubicBezTo>
                  <a:pt x="430815" y="437551"/>
                  <a:pt x="332538" y="181178"/>
                  <a:pt x="182987" y="144146"/>
                </a:cubicBezTo>
                <a:cubicBezTo>
                  <a:pt x="145600" y="134888"/>
                  <a:pt x="103405" y="131684"/>
                  <a:pt x="59007" y="133330"/>
                </a:cubicBezTo>
                <a:lnTo>
                  <a:pt x="0" y="139884"/>
                </a:lnTo>
                <a:lnTo>
                  <a:pt x="16882" y="119968"/>
                </a:lnTo>
                <a:cubicBezTo>
                  <a:pt x="93794" y="53026"/>
                  <a:pt x="288033" y="-4880"/>
                  <a:pt x="461263" y="327"/>
                </a:cubicBezTo>
                <a:close/>
              </a:path>
            </a:pathLst>
          </a:custGeom>
          <a:solidFill>
            <a:srgbClr val="FF0000">
              <a:alpha val="25098"/>
            </a:srgbClr>
          </a:solid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 name="Footer Placeholder 2"/>
          <p:cNvSpPr>
            <a:spLocks noGrp="1"/>
          </p:cNvSpPr>
          <p:nvPr>
            <p:ph type="ftr" sz="quarter" idx="10"/>
          </p:nvPr>
        </p:nvSpPr>
        <p:spPr/>
        <p:txBody>
          <a:bodyPr/>
          <a:lstStyle/>
          <a:p>
            <a:pPr>
              <a:defRPr/>
            </a:pPr>
            <a:r>
              <a:rPr lang="de-AT" dirty="0"/>
              <a:t>Alexey Karimov</a:t>
            </a:r>
          </a:p>
        </p:txBody>
      </p:sp>
      <p:sp>
        <p:nvSpPr>
          <p:cNvPr id="6" name="Slide Number Placeholder 5"/>
          <p:cNvSpPr>
            <a:spLocks noGrp="1"/>
          </p:cNvSpPr>
          <p:nvPr>
            <p:ph type="sldNum" sz="quarter" idx="11"/>
          </p:nvPr>
        </p:nvSpPr>
        <p:spPr/>
        <p:txBody>
          <a:bodyPr/>
          <a:lstStyle/>
          <a:p>
            <a:pPr>
              <a:defRPr/>
            </a:pPr>
            <a:fld id="{63707275-EA33-4C2C-A96C-B80BEB93EE54}" type="slidenum">
              <a:rPr lang="de-AT" smtClean="0"/>
              <a:pPr>
                <a:defRPr/>
              </a:pPr>
              <a:t>10</a:t>
            </a:fld>
            <a:endParaRPr lang="de-AT" dirty="0"/>
          </a:p>
        </p:txBody>
      </p:sp>
    </p:spTree>
    <p:extLst>
      <p:ext uri="{BB962C8B-B14F-4D97-AF65-F5344CB8AC3E}">
        <p14:creationId xmlns:p14="http://schemas.microsoft.com/office/powerpoint/2010/main" val="11266403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GVE | Vessel Segmentation Editing</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38" y="1513574"/>
            <a:ext cx="9139124" cy="4262650"/>
          </a:xfr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0208" y="5722317"/>
            <a:ext cx="344641" cy="516316"/>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[4]</a:t>
            </a:r>
            <a:endParaRPr lang="ru-RU" sz="1200" dirty="0">
              <a:latin typeface="+mn-lt"/>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100</a:t>
            </a:fld>
            <a:endParaRPr lang="de-AT" dirty="0"/>
          </a:p>
        </p:txBody>
      </p:sp>
    </p:spTree>
    <p:extLst>
      <p:ext uri="{BB962C8B-B14F-4D97-AF65-F5344CB8AC3E}">
        <p14:creationId xmlns:p14="http://schemas.microsoft.com/office/powerpoint/2010/main" val="172356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GVE | Vessel Segmentation Editing</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39" y="1513574"/>
            <a:ext cx="9139121" cy="4262650"/>
          </a:xfrm>
        </p:spPr>
      </p:pic>
      <p:sp>
        <p:nvSpPr>
          <p:cNvPr id="8" name="TextBox 7"/>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[4]</a:t>
            </a:r>
            <a:endParaRPr lang="ru-RU" sz="1200" dirty="0">
              <a:latin typeface="+mn-lt"/>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101</a:t>
            </a:fld>
            <a:endParaRPr lang="de-AT" dirty="0"/>
          </a:p>
        </p:txBody>
      </p:sp>
    </p:spTree>
    <p:extLst>
      <p:ext uri="{BB962C8B-B14F-4D97-AF65-F5344CB8AC3E}">
        <p14:creationId xmlns:p14="http://schemas.microsoft.com/office/powerpoint/2010/main" val="128533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GVE | Vessel Segmentation Editing</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39" y="1513574"/>
            <a:ext cx="9139121" cy="4262649"/>
          </a:xfr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658" y="5422878"/>
            <a:ext cx="344641" cy="516316"/>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[4]</a:t>
            </a:r>
            <a:endParaRPr lang="ru-RU" sz="1200" dirty="0">
              <a:latin typeface="+mn-lt"/>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102</a:t>
            </a:fld>
            <a:endParaRPr lang="de-AT" dirty="0"/>
          </a:p>
        </p:txBody>
      </p:sp>
    </p:spTree>
    <p:extLst>
      <p:ext uri="{BB962C8B-B14F-4D97-AF65-F5344CB8AC3E}">
        <p14:creationId xmlns:p14="http://schemas.microsoft.com/office/powerpoint/2010/main" val="98440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GVE | Vessel Segmentation Editing</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40" y="1513574"/>
            <a:ext cx="9139119" cy="4262649"/>
          </a:xfr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903" y="3724996"/>
            <a:ext cx="344641" cy="516316"/>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[4]</a:t>
            </a:r>
            <a:endParaRPr lang="ru-RU" sz="1200" dirty="0">
              <a:latin typeface="+mn-lt"/>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103</a:t>
            </a:fld>
            <a:endParaRPr lang="de-AT" dirty="0"/>
          </a:p>
        </p:txBody>
      </p:sp>
    </p:spTree>
    <p:extLst>
      <p:ext uri="{BB962C8B-B14F-4D97-AF65-F5344CB8AC3E}">
        <p14:creationId xmlns:p14="http://schemas.microsoft.com/office/powerpoint/2010/main" val="291019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GVE | Vessel Segmentation Editing</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40" y="1513574"/>
            <a:ext cx="9139119" cy="4262648"/>
          </a:xfr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551" y="5414327"/>
            <a:ext cx="344641" cy="516316"/>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[4]</a:t>
            </a:r>
            <a:endParaRPr lang="ru-RU" sz="1200" dirty="0">
              <a:latin typeface="+mn-lt"/>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104</a:t>
            </a:fld>
            <a:endParaRPr lang="de-AT" dirty="0"/>
          </a:p>
        </p:txBody>
      </p:sp>
    </p:spTree>
    <p:extLst>
      <p:ext uri="{BB962C8B-B14F-4D97-AF65-F5344CB8AC3E}">
        <p14:creationId xmlns:p14="http://schemas.microsoft.com/office/powerpoint/2010/main" val="228630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GVE | Vessel Segmentation Editing</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41" y="1513574"/>
            <a:ext cx="9139117" cy="4262648"/>
          </a:xfr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7367" y="1964564"/>
            <a:ext cx="344641" cy="516316"/>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[4]</a:t>
            </a:r>
            <a:endParaRPr lang="ru-RU" sz="1200" dirty="0">
              <a:latin typeface="+mn-lt"/>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105</a:t>
            </a:fld>
            <a:endParaRPr lang="de-AT" dirty="0"/>
          </a:p>
        </p:txBody>
      </p:sp>
    </p:spTree>
    <p:extLst>
      <p:ext uri="{BB962C8B-B14F-4D97-AF65-F5344CB8AC3E}">
        <p14:creationId xmlns:p14="http://schemas.microsoft.com/office/powerpoint/2010/main" val="99514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GVE | Vessel Segmentation Editing</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41" y="1513574"/>
            <a:ext cx="9139117" cy="4262647"/>
          </a:xfr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3021" y="1998748"/>
            <a:ext cx="344641" cy="516316"/>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[4]</a:t>
            </a:r>
            <a:endParaRPr lang="ru-RU" sz="1200" dirty="0">
              <a:latin typeface="+mn-lt"/>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106</a:t>
            </a:fld>
            <a:endParaRPr lang="de-AT" dirty="0"/>
          </a:p>
        </p:txBody>
      </p:sp>
    </p:spTree>
    <p:extLst>
      <p:ext uri="{BB962C8B-B14F-4D97-AF65-F5344CB8AC3E}">
        <p14:creationId xmlns:p14="http://schemas.microsoft.com/office/powerpoint/2010/main" val="214817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GVE | Vessel Segmentation Editing</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42" y="1513574"/>
            <a:ext cx="9139115" cy="4262647"/>
          </a:xfr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9359" y="2118388"/>
            <a:ext cx="344641" cy="516316"/>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[4]</a:t>
            </a:r>
            <a:endParaRPr lang="ru-RU" sz="1200" dirty="0">
              <a:latin typeface="+mn-lt"/>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107</a:t>
            </a:fld>
            <a:endParaRPr lang="de-AT" dirty="0"/>
          </a:p>
        </p:txBody>
      </p:sp>
    </p:spTree>
    <p:extLst>
      <p:ext uri="{BB962C8B-B14F-4D97-AF65-F5344CB8AC3E}">
        <p14:creationId xmlns:p14="http://schemas.microsoft.com/office/powerpoint/2010/main" val="282696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GVE | Vessel Segmentation Editing</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42" y="1513574"/>
            <a:ext cx="9139115" cy="4262646"/>
          </a:xfr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9359" y="2861872"/>
            <a:ext cx="344641" cy="516316"/>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[4]</a:t>
            </a:r>
            <a:endParaRPr lang="ru-RU" sz="1200" dirty="0">
              <a:latin typeface="+mn-lt"/>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108</a:t>
            </a:fld>
            <a:endParaRPr lang="de-AT" dirty="0"/>
          </a:p>
        </p:txBody>
      </p:sp>
    </p:spTree>
    <p:extLst>
      <p:ext uri="{BB962C8B-B14F-4D97-AF65-F5344CB8AC3E}">
        <p14:creationId xmlns:p14="http://schemas.microsoft.com/office/powerpoint/2010/main" val="115504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GVE | Vessel Segmentation Editing</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43" y="1513574"/>
            <a:ext cx="9139113" cy="4262646"/>
          </a:xfr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9359" y="3417349"/>
            <a:ext cx="344641" cy="516316"/>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[4]</a:t>
            </a:r>
            <a:endParaRPr lang="ru-RU" sz="1200" dirty="0">
              <a:latin typeface="+mn-lt"/>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109</a:t>
            </a:fld>
            <a:endParaRPr lang="de-AT" dirty="0"/>
          </a:p>
        </p:txBody>
      </p:sp>
    </p:spTree>
    <p:extLst>
      <p:ext uri="{BB962C8B-B14F-4D97-AF65-F5344CB8AC3E}">
        <p14:creationId xmlns:p14="http://schemas.microsoft.com/office/powerpoint/2010/main" val="143945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Defects Classification | Phantom Objects</a:t>
            </a:r>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44525" y="908050"/>
            <a:ext cx="3421062" cy="5473700"/>
          </a:xfrm>
        </p:spPr>
      </p:pic>
      <p:pic>
        <p:nvPicPr>
          <p:cNvPr id="8" name="Content Placeholder 7"/>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149056" y="908050"/>
            <a:ext cx="3421062" cy="5473700"/>
          </a:xfrm>
        </p:spPr>
      </p:pic>
      <p:sp>
        <p:nvSpPr>
          <p:cNvPr id="33" name="Oval 32"/>
          <p:cNvSpPr/>
          <p:nvPr/>
        </p:nvSpPr>
        <p:spPr bwMode="auto">
          <a:xfrm>
            <a:off x="5815471" y="1878554"/>
            <a:ext cx="2088232" cy="940652"/>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cxnSp>
        <p:nvCxnSpPr>
          <p:cNvPr id="37" name="Straight Connector 36"/>
          <p:cNvCxnSpPr>
            <a:stCxn id="56" idx="2"/>
            <a:endCxn id="33" idx="2"/>
          </p:cNvCxnSpPr>
          <p:nvPr/>
        </p:nvCxnSpPr>
        <p:spPr bwMode="auto">
          <a:xfrm flipV="1">
            <a:off x="5810475" y="2348880"/>
            <a:ext cx="4996" cy="2566814"/>
          </a:xfrm>
          <a:prstGeom prst="line">
            <a:avLst/>
          </a:prstGeom>
          <a:noFill/>
          <a:ln w="19050" cap="flat" cmpd="sng" algn="ctr">
            <a:solidFill>
              <a:schemeClr val="tx1"/>
            </a:solidFill>
            <a:prstDash val="solid"/>
            <a:round/>
            <a:headEnd type="none" w="med" len="med"/>
            <a:tailEnd type="none" w="med" len="med"/>
          </a:ln>
          <a:effectLst/>
        </p:spPr>
      </p:cxnSp>
      <p:cxnSp>
        <p:nvCxnSpPr>
          <p:cNvPr id="40" name="Straight Connector 39"/>
          <p:cNvCxnSpPr>
            <a:stCxn id="56" idx="0"/>
            <a:endCxn id="33" idx="6"/>
          </p:cNvCxnSpPr>
          <p:nvPr/>
        </p:nvCxnSpPr>
        <p:spPr bwMode="auto">
          <a:xfrm flipV="1">
            <a:off x="7898561" y="2348880"/>
            <a:ext cx="5142" cy="2558980"/>
          </a:xfrm>
          <a:prstGeom prst="line">
            <a:avLst/>
          </a:prstGeom>
          <a:noFill/>
          <a:ln w="19050" cap="flat" cmpd="sng" algn="ctr">
            <a:solidFill>
              <a:schemeClr val="tx1"/>
            </a:solidFill>
            <a:prstDash val="solid"/>
            <a:round/>
            <a:headEnd type="none" w="med" len="med"/>
            <a:tailEnd type="none" w="med" len="med"/>
          </a:ln>
          <a:effectLst/>
        </p:spPr>
      </p:cxnSp>
      <p:sp>
        <p:nvSpPr>
          <p:cNvPr id="53" name="Arc 52"/>
          <p:cNvSpPr/>
          <p:nvPr/>
        </p:nvSpPr>
        <p:spPr bwMode="auto">
          <a:xfrm>
            <a:off x="5810476" y="4446803"/>
            <a:ext cx="2088232" cy="937784"/>
          </a:xfrm>
          <a:prstGeom prst="arc">
            <a:avLst>
              <a:gd name="adj1" fmla="val 10774202"/>
              <a:gd name="adj2" fmla="val 0"/>
            </a:avLst>
          </a:prstGeom>
          <a:noFill/>
          <a:ln w="1905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56" name="Arc 55"/>
          <p:cNvSpPr/>
          <p:nvPr/>
        </p:nvSpPr>
        <p:spPr bwMode="auto">
          <a:xfrm rot="10800000">
            <a:off x="5810475" y="4446803"/>
            <a:ext cx="2088232" cy="937782"/>
          </a:xfrm>
          <a:prstGeom prst="arc">
            <a:avLst>
              <a:gd name="adj1" fmla="val 10774202"/>
              <a:gd name="adj2" fmla="val 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pSp>
        <p:nvGrpSpPr>
          <p:cNvPr id="71" name="Group 70"/>
          <p:cNvGrpSpPr/>
          <p:nvPr/>
        </p:nvGrpSpPr>
        <p:grpSpPr>
          <a:xfrm>
            <a:off x="1305945" y="2492896"/>
            <a:ext cx="2093227" cy="3384376"/>
            <a:chOff x="1305945" y="2492896"/>
            <a:chExt cx="2093227" cy="3384376"/>
          </a:xfrm>
        </p:grpSpPr>
        <p:sp>
          <p:nvSpPr>
            <p:cNvPr id="10" name="Oval 9"/>
            <p:cNvSpPr/>
            <p:nvPr/>
          </p:nvSpPr>
          <p:spPr bwMode="auto">
            <a:xfrm>
              <a:off x="1526964" y="5194044"/>
              <a:ext cx="1656184" cy="683228"/>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cxnSp>
          <p:nvCxnSpPr>
            <p:cNvPr id="11" name="Straight Connector 10"/>
            <p:cNvCxnSpPr>
              <a:stCxn id="68" idx="2"/>
              <a:endCxn id="3" idx="2"/>
            </p:cNvCxnSpPr>
            <p:nvPr/>
          </p:nvCxnSpPr>
          <p:spPr bwMode="auto">
            <a:xfrm flipV="1">
              <a:off x="1305945" y="2924944"/>
              <a:ext cx="4995" cy="1382132"/>
            </a:xfrm>
            <a:prstGeom prst="line">
              <a:avLst/>
            </a:prstGeom>
            <a:noFill/>
            <a:ln w="19050" cap="flat" cmpd="sng" algn="ctr">
              <a:solidFill>
                <a:schemeClr val="tx1"/>
              </a:solidFill>
              <a:prstDash val="solid"/>
              <a:round/>
              <a:headEnd type="none" w="med" len="med"/>
              <a:tailEnd type="none" w="med" len="med"/>
            </a:ln>
            <a:effectLst/>
          </p:spPr>
        </p:cxnSp>
        <p:cxnSp>
          <p:nvCxnSpPr>
            <p:cNvPr id="13" name="Straight Connector 12"/>
            <p:cNvCxnSpPr>
              <a:stCxn id="68" idx="0"/>
              <a:endCxn id="3" idx="6"/>
            </p:cNvCxnSpPr>
            <p:nvPr/>
          </p:nvCxnSpPr>
          <p:spPr bwMode="auto">
            <a:xfrm flipV="1">
              <a:off x="3394075" y="2924944"/>
              <a:ext cx="5097" cy="1376107"/>
            </a:xfrm>
            <a:prstGeom prst="line">
              <a:avLst/>
            </a:prstGeom>
            <a:noFill/>
            <a:ln w="19050" cap="flat" cmpd="sng" algn="ctr">
              <a:solidFill>
                <a:schemeClr val="tx1"/>
              </a:solidFill>
              <a:prstDash val="solid"/>
              <a:round/>
              <a:headEnd type="none" w="med" len="med"/>
              <a:tailEnd type="none" w="med" len="med"/>
            </a:ln>
            <a:effectLst/>
          </p:spPr>
        </p:cxnSp>
        <p:cxnSp>
          <p:nvCxnSpPr>
            <p:cNvPr id="16" name="Straight Connector 15"/>
            <p:cNvCxnSpPr>
              <a:stCxn id="10" idx="6"/>
              <a:endCxn id="28" idx="6"/>
            </p:cNvCxnSpPr>
            <p:nvPr/>
          </p:nvCxnSpPr>
          <p:spPr bwMode="auto">
            <a:xfrm flipH="1" flipV="1">
              <a:off x="3183147" y="4293096"/>
              <a:ext cx="1" cy="1242562"/>
            </a:xfrm>
            <a:prstGeom prst="line">
              <a:avLst/>
            </a:prstGeom>
            <a:noFill/>
            <a:ln w="19050" cap="flat" cmpd="sng" algn="ctr">
              <a:solidFill>
                <a:schemeClr val="tx1"/>
              </a:solidFill>
              <a:prstDash val="solid"/>
              <a:round/>
              <a:headEnd type="none" w="med" len="med"/>
              <a:tailEnd type="none" w="med" len="med"/>
            </a:ln>
            <a:effectLst/>
          </p:spPr>
        </p:cxnSp>
        <p:cxnSp>
          <p:nvCxnSpPr>
            <p:cNvPr id="19" name="Straight Connector 18"/>
            <p:cNvCxnSpPr>
              <a:stCxn id="10" idx="2"/>
              <a:endCxn id="28" idx="2"/>
            </p:cNvCxnSpPr>
            <p:nvPr/>
          </p:nvCxnSpPr>
          <p:spPr bwMode="auto">
            <a:xfrm flipH="1" flipV="1">
              <a:off x="1526963" y="4293096"/>
              <a:ext cx="1" cy="1242562"/>
            </a:xfrm>
            <a:prstGeom prst="line">
              <a:avLst/>
            </a:prstGeom>
            <a:noFill/>
            <a:ln w="19050" cap="flat" cmpd="sng" algn="ctr">
              <a:solidFill>
                <a:schemeClr val="tx1"/>
              </a:solidFill>
              <a:prstDash val="solid"/>
              <a:round/>
              <a:headEnd type="none" w="med" len="med"/>
              <a:tailEnd type="none" w="med" len="med"/>
            </a:ln>
            <a:effectLst/>
          </p:spPr>
        </p:cxnSp>
        <p:sp>
          <p:nvSpPr>
            <p:cNvPr id="3" name="Oval 2"/>
            <p:cNvSpPr/>
            <p:nvPr/>
          </p:nvSpPr>
          <p:spPr bwMode="auto">
            <a:xfrm>
              <a:off x="1310940" y="2492896"/>
              <a:ext cx="2088232" cy="864096"/>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28" name="Oval 27"/>
            <p:cNvSpPr/>
            <p:nvPr/>
          </p:nvSpPr>
          <p:spPr bwMode="auto">
            <a:xfrm>
              <a:off x="1526963" y="4005064"/>
              <a:ext cx="1656184" cy="576064"/>
            </a:xfrm>
            <a:prstGeom prst="ellipse">
              <a:avLst/>
            </a:prstGeom>
            <a:noFill/>
            <a:ln w="1905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67" name="Arc 66"/>
            <p:cNvSpPr/>
            <p:nvPr/>
          </p:nvSpPr>
          <p:spPr bwMode="auto">
            <a:xfrm>
              <a:off x="1305945" y="3867165"/>
              <a:ext cx="2088232" cy="864096"/>
            </a:xfrm>
            <a:prstGeom prst="arc">
              <a:avLst>
                <a:gd name="adj1" fmla="val 10780160"/>
                <a:gd name="adj2" fmla="val 0"/>
              </a:avLst>
            </a:prstGeom>
            <a:noFill/>
            <a:ln w="1905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68" name="Arc 67"/>
            <p:cNvSpPr/>
            <p:nvPr/>
          </p:nvSpPr>
          <p:spPr bwMode="auto">
            <a:xfrm rot="10800000">
              <a:off x="1305945" y="3875028"/>
              <a:ext cx="2088232" cy="864096"/>
            </a:xfrm>
            <a:prstGeom prst="arc">
              <a:avLst>
                <a:gd name="adj1" fmla="val 10780160"/>
                <a:gd name="adj2" fmla="val 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pSp>
      <p:grpSp>
        <p:nvGrpSpPr>
          <p:cNvPr id="34" name="Group 33"/>
          <p:cNvGrpSpPr/>
          <p:nvPr/>
        </p:nvGrpSpPr>
        <p:grpSpPr>
          <a:xfrm>
            <a:off x="6429369" y="4077072"/>
            <a:ext cx="867309" cy="1053329"/>
            <a:chOff x="6360361" y="4077072"/>
            <a:chExt cx="988460" cy="1053329"/>
          </a:xfrm>
        </p:grpSpPr>
        <p:sp>
          <p:nvSpPr>
            <p:cNvPr id="38" name="Oval 37"/>
            <p:cNvSpPr/>
            <p:nvPr/>
          </p:nvSpPr>
          <p:spPr bwMode="auto">
            <a:xfrm>
              <a:off x="6360361" y="4698353"/>
              <a:ext cx="988460" cy="432048"/>
            </a:xfrm>
            <a:prstGeom prst="ellipse">
              <a:avLst/>
            </a:prstGeom>
            <a:noFill/>
            <a:ln w="1905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39" name="Oval 38"/>
            <p:cNvSpPr/>
            <p:nvPr/>
          </p:nvSpPr>
          <p:spPr bwMode="auto">
            <a:xfrm>
              <a:off x="6360361" y="4077072"/>
              <a:ext cx="988460" cy="432048"/>
            </a:xfrm>
            <a:prstGeom prst="ellipse">
              <a:avLst/>
            </a:prstGeom>
            <a:noFill/>
            <a:ln w="1905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cxnSp>
          <p:nvCxnSpPr>
            <p:cNvPr id="41" name="Straight Connector 40"/>
            <p:cNvCxnSpPr>
              <a:stCxn id="38" idx="6"/>
              <a:endCxn id="39" idx="6"/>
            </p:cNvCxnSpPr>
            <p:nvPr/>
          </p:nvCxnSpPr>
          <p:spPr bwMode="auto">
            <a:xfrm flipV="1">
              <a:off x="7348821" y="4293096"/>
              <a:ext cx="0" cy="621281"/>
            </a:xfrm>
            <a:prstGeom prst="line">
              <a:avLst/>
            </a:prstGeom>
            <a:noFill/>
            <a:ln w="19050" cap="flat" cmpd="sng" algn="ctr">
              <a:solidFill>
                <a:schemeClr val="tx1"/>
              </a:solidFill>
              <a:prstDash val="sysDash"/>
              <a:round/>
              <a:headEnd type="none" w="med" len="med"/>
              <a:tailEnd type="none" w="med" len="med"/>
            </a:ln>
            <a:effectLst/>
          </p:spPr>
        </p:cxnSp>
        <p:cxnSp>
          <p:nvCxnSpPr>
            <p:cNvPr id="42" name="Straight Connector 41"/>
            <p:cNvCxnSpPr>
              <a:stCxn id="38" idx="2"/>
              <a:endCxn id="39" idx="2"/>
            </p:cNvCxnSpPr>
            <p:nvPr/>
          </p:nvCxnSpPr>
          <p:spPr bwMode="auto">
            <a:xfrm flipV="1">
              <a:off x="6360361" y="4293096"/>
              <a:ext cx="0" cy="621281"/>
            </a:xfrm>
            <a:prstGeom prst="line">
              <a:avLst/>
            </a:prstGeom>
            <a:noFill/>
            <a:ln w="19050" cap="flat" cmpd="sng" algn="ctr">
              <a:solidFill>
                <a:schemeClr val="tx1"/>
              </a:solidFill>
              <a:prstDash val="sysDash"/>
              <a:round/>
              <a:headEnd type="none" w="med" len="med"/>
              <a:tailEnd type="none" w="med" len="med"/>
            </a:ln>
            <a:effectLst/>
          </p:spPr>
        </p:cxnSp>
      </p:gr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11</a:t>
            </a:fld>
            <a:endParaRPr lang="de-AT" dirty="0"/>
          </a:p>
        </p:txBody>
      </p:sp>
    </p:spTree>
    <p:extLst>
      <p:ext uri="{BB962C8B-B14F-4D97-AF65-F5344CB8AC3E}">
        <p14:creationId xmlns:p14="http://schemas.microsoft.com/office/powerpoint/2010/main" val="310548245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GVE | Vessel Segmentation Editing</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43" y="1513574"/>
            <a:ext cx="9139113" cy="4262645"/>
          </a:xfr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6507" y="4630850"/>
            <a:ext cx="344641" cy="516316"/>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[4]</a:t>
            </a:r>
            <a:endParaRPr lang="ru-RU" sz="1200" dirty="0">
              <a:latin typeface="+mn-lt"/>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110</a:t>
            </a:fld>
            <a:endParaRPr lang="de-AT" dirty="0"/>
          </a:p>
        </p:txBody>
      </p:sp>
    </p:spTree>
    <p:extLst>
      <p:ext uri="{BB962C8B-B14F-4D97-AF65-F5344CB8AC3E}">
        <p14:creationId xmlns:p14="http://schemas.microsoft.com/office/powerpoint/2010/main" val="232381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GVE | Vessel Segmentation Editing</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44" y="1513574"/>
            <a:ext cx="9139111" cy="4262645"/>
          </a:xfr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4960" y="5430821"/>
            <a:ext cx="344641" cy="516316"/>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[4]</a:t>
            </a:r>
            <a:endParaRPr lang="ru-RU" sz="1200" dirty="0">
              <a:latin typeface="+mn-lt"/>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111</a:t>
            </a:fld>
            <a:endParaRPr lang="de-AT" dirty="0"/>
          </a:p>
        </p:txBody>
      </p:sp>
    </p:spTree>
    <p:extLst>
      <p:ext uri="{BB962C8B-B14F-4D97-AF65-F5344CB8AC3E}">
        <p14:creationId xmlns:p14="http://schemas.microsoft.com/office/powerpoint/2010/main" val="215004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GVE | Vessel Segmentation Editing</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1611" y="1513574"/>
            <a:ext cx="6040777" cy="4262645"/>
          </a:xfrm>
        </p:spPr>
      </p:pic>
      <p:sp>
        <p:nvSpPr>
          <p:cNvPr id="8" name="TextBox 7"/>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[4]</a:t>
            </a:r>
            <a:endParaRPr lang="ru-RU" sz="1200" dirty="0">
              <a:latin typeface="+mn-lt"/>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112</a:t>
            </a:fld>
            <a:endParaRPr lang="de-AT" dirty="0"/>
          </a:p>
        </p:txBody>
      </p:sp>
    </p:spTree>
    <p:extLst>
      <p:ext uri="{BB962C8B-B14F-4D97-AF65-F5344CB8AC3E}">
        <p14:creationId xmlns:p14="http://schemas.microsoft.com/office/powerpoint/2010/main" val="393529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GVE | Evaluation</a:t>
            </a:r>
          </a:p>
        </p:txBody>
      </p:sp>
      <p:sp>
        <p:nvSpPr>
          <p:cNvPr id="3" name="Объект 2"/>
          <p:cNvSpPr>
            <a:spLocks noGrp="1"/>
          </p:cNvSpPr>
          <p:nvPr>
            <p:ph idx="1"/>
          </p:nvPr>
        </p:nvSpPr>
        <p:spPr>
          <a:xfrm>
            <a:off x="827584" y="908050"/>
            <a:ext cx="8208466" cy="5473700"/>
          </a:xfrm>
        </p:spPr>
        <p:txBody>
          <a:bodyPr/>
          <a:lstStyle/>
          <a:p>
            <a:pPr marL="0" indent="0">
              <a:buNone/>
            </a:pPr>
            <a:r>
              <a:rPr lang="en-US" noProof="0" dirty="0"/>
              <a:t>Sufficient information for making decision</a:t>
            </a:r>
          </a:p>
          <a:p>
            <a:pPr marL="0" indent="0">
              <a:buNone/>
            </a:pPr>
            <a:r>
              <a:rPr lang="en-US" noProof="0" dirty="0"/>
              <a:t>Possibility to adjust the level of detail of corrections</a:t>
            </a:r>
          </a:p>
          <a:p>
            <a:pPr marL="0" indent="0">
              <a:buNone/>
            </a:pPr>
            <a:r>
              <a:rPr lang="en-US" noProof="0" dirty="0"/>
              <a:t>Miniatures provide good preview of changes</a:t>
            </a:r>
          </a:p>
          <a:p>
            <a:pPr marL="0" indent="0">
              <a:buNone/>
            </a:pPr>
            <a:r>
              <a:rPr lang="en-US" noProof="0" dirty="0"/>
              <a:t>Guidance of the user during the correction</a:t>
            </a:r>
          </a:p>
          <a:p>
            <a:pPr marL="0" indent="0">
              <a:buNone/>
            </a:pPr>
            <a:r>
              <a:rPr lang="en-US" noProof="0" dirty="0"/>
              <a:t>Useful suggestions for defects correction</a:t>
            </a:r>
          </a:p>
          <a:p>
            <a:pPr marL="0" indent="0">
              <a:buNone/>
            </a:pPr>
            <a:r>
              <a:rPr lang="en-US" noProof="0" dirty="0"/>
              <a:t>Fine-tuning and verification instead of manual search for the defects and their fixes</a:t>
            </a:r>
          </a:p>
          <a:p>
            <a:pPr marL="0" indent="0">
              <a:buNone/>
            </a:pPr>
            <a:r>
              <a:rPr lang="en-US" noProof="0" dirty="0"/>
              <a:t>Overview of the correction suggestions</a:t>
            </a:r>
          </a:p>
        </p:txBody>
      </p:sp>
      <p:sp>
        <p:nvSpPr>
          <p:cNvPr id="6" name="Freeform 15"/>
          <p:cNvSpPr/>
          <p:nvPr/>
        </p:nvSpPr>
        <p:spPr bwMode="auto">
          <a:xfrm>
            <a:off x="323528" y="873770"/>
            <a:ext cx="512748" cy="546931"/>
          </a:xfrm>
          <a:custGeom>
            <a:avLst/>
            <a:gdLst>
              <a:gd name="connsiteX0" fmla="*/ 0 w 538385"/>
              <a:gd name="connsiteY0" fmla="*/ 162370 h 581114"/>
              <a:gd name="connsiteX1" fmla="*/ 273466 w 538385"/>
              <a:gd name="connsiteY1" fmla="*/ 581114 h 581114"/>
              <a:gd name="connsiteX2" fmla="*/ 538385 w 538385"/>
              <a:gd name="connsiteY2" fmla="*/ 0 h 581114"/>
              <a:gd name="connsiteX3" fmla="*/ 307649 w 538385"/>
              <a:gd name="connsiteY3" fmla="*/ 376015 h 581114"/>
              <a:gd name="connsiteX4" fmla="*/ 0 w 538385"/>
              <a:gd name="connsiteY4" fmla="*/ 162370 h 581114"/>
              <a:gd name="connsiteX0" fmla="*/ 0 w 538385"/>
              <a:gd name="connsiteY0" fmla="*/ 162370 h 581114"/>
              <a:gd name="connsiteX1" fmla="*/ 273466 w 538385"/>
              <a:gd name="connsiteY1" fmla="*/ 581114 h 581114"/>
              <a:gd name="connsiteX2" fmla="*/ 538385 w 538385"/>
              <a:gd name="connsiteY2" fmla="*/ 0 h 581114"/>
              <a:gd name="connsiteX3" fmla="*/ 282012 w 538385"/>
              <a:gd name="connsiteY3" fmla="*/ 401653 h 581114"/>
              <a:gd name="connsiteX4" fmla="*/ 0 w 538385"/>
              <a:gd name="connsiteY4" fmla="*/ 162370 h 581114"/>
              <a:gd name="connsiteX0" fmla="*/ 0 w 478565"/>
              <a:gd name="connsiteY0" fmla="*/ 299103 h 581114"/>
              <a:gd name="connsiteX1" fmla="*/ 213646 w 478565"/>
              <a:gd name="connsiteY1" fmla="*/ 581114 h 581114"/>
              <a:gd name="connsiteX2" fmla="*/ 478565 w 478565"/>
              <a:gd name="connsiteY2" fmla="*/ 0 h 581114"/>
              <a:gd name="connsiteX3" fmla="*/ 222192 w 478565"/>
              <a:gd name="connsiteY3" fmla="*/ 401653 h 581114"/>
              <a:gd name="connsiteX4" fmla="*/ 0 w 478565"/>
              <a:gd name="connsiteY4" fmla="*/ 299103 h 581114"/>
              <a:gd name="connsiteX0" fmla="*/ 0 w 512748"/>
              <a:gd name="connsiteY0" fmla="*/ 264920 h 546931"/>
              <a:gd name="connsiteX1" fmla="*/ 213646 w 512748"/>
              <a:gd name="connsiteY1" fmla="*/ 546931 h 546931"/>
              <a:gd name="connsiteX2" fmla="*/ 512748 w 512748"/>
              <a:gd name="connsiteY2" fmla="*/ 0 h 546931"/>
              <a:gd name="connsiteX3" fmla="*/ 222192 w 512748"/>
              <a:gd name="connsiteY3" fmla="*/ 367470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196554 w 512748"/>
              <a:gd name="connsiteY3" fmla="*/ 384561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213645 w 512748"/>
              <a:gd name="connsiteY3" fmla="*/ 401652 h 546931"/>
              <a:gd name="connsiteX4" fmla="*/ 0 w 512748"/>
              <a:gd name="connsiteY4" fmla="*/ 264920 h 5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48" h="546931">
                <a:moveTo>
                  <a:pt x="0" y="264920"/>
                </a:moveTo>
                <a:lnTo>
                  <a:pt x="213646" y="546931"/>
                </a:lnTo>
                <a:lnTo>
                  <a:pt x="512748" y="0"/>
                </a:lnTo>
                <a:lnTo>
                  <a:pt x="213645" y="401652"/>
                </a:lnTo>
                <a:lnTo>
                  <a:pt x="0" y="264920"/>
                </a:lnTo>
                <a:close/>
              </a:path>
            </a:pathLst>
          </a:custGeom>
          <a:solidFill>
            <a:srgbClr val="00B05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7" name="Freeform 15"/>
          <p:cNvSpPr/>
          <p:nvPr/>
        </p:nvSpPr>
        <p:spPr bwMode="auto">
          <a:xfrm>
            <a:off x="323528" y="1468834"/>
            <a:ext cx="512748" cy="546931"/>
          </a:xfrm>
          <a:custGeom>
            <a:avLst/>
            <a:gdLst>
              <a:gd name="connsiteX0" fmla="*/ 0 w 538385"/>
              <a:gd name="connsiteY0" fmla="*/ 162370 h 581114"/>
              <a:gd name="connsiteX1" fmla="*/ 273466 w 538385"/>
              <a:gd name="connsiteY1" fmla="*/ 581114 h 581114"/>
              <a:gd name="connsiteX2" fmla="*/ 538385 w 538385"/>
              <a:gd name="connsiteY2" fmla="*/ 0 h 581114"/>
              <a:gd name="connsiteX3" fmla="*/ 307649 w 538385"/>
              <a:gd name="connsiteY3" fmla="*/ 376015 h 581114"/>
              <a:gd name="connsiteX4" fmla="*/ 0 w 538385"/>
              <a:gd name="connsiteY4" fmla="*/ 162370 h 581114"/>
              <a:gd name="connsiteX0" fmla="*/ 0 w 538385"/>
              <a:gd name="connsiteY0" fmla="*/ 162370 h 581114"/>
              <a:gd name="connsiteX1" fmla="*/ 273466 w 538385"/>
              <a:gd name="connsiteY1" fmla="*/ 581114 h 581114"/>
              <a:gd name="connsiteX2" fmla="*/ 538385 w 538385"/>
              <a:gd name="connsiteY2" fmla="*/ 0 h 581114"/>
              <a:gd name="connsiteX3" fmla="*/ 282012 w 538385"/>
              <a:gd name="connsiteY3" fmla="*/ 401653 h 581114"/>
              <a:gd name="connsiteX4" fmla="*/ 0 w 538385"/>
              <a:gd name="connsiteY4" fmla="*/ 162370 h 581114"/>
              <a:gd name="connsiteX0" fmla="*/ 0 w 478565"/>
              <a:gd name="connsiteY0" fmla="*/ 299103 h 581114"/>
              <a:gd name="connsiteX1" fmla="*/ 213646 w 478565"/>
              <a:gd name="connsiteY1" fmla="*/ 581114 h 581114"/>
              <a:gd name="connsiteX2" fmla="*/ 478565 w 478565"/>
              <a:gd name="connsiteY2" fmla="*/ 0 h 581114"/>
              <a:gd name="connsiteX3" fmla="*/ 222192 w 478565"/>
              <a:gd name="connsiteY3" fmla="*/ 401653 h 581114"/>
              <a:gd name="connsiteX4" fmla="*/ 0 w 478565"/>
              <a:gd name="connsiteY4" fmla="*/ 299103 h 581114"/>
              <a:gd name="connsiteX0" fmla="*/ 0 w 512748"/>
              <a:gd name="connsiteY0" fmla="*/ 264920 h 546931"/>
              <a:gd name="connsiteX1" fmla="*/ 213646 w 512748"/>
              <a:gd name="connsiteY1" fmla="*/ 546931 h 546931"/>
              <a:gd name="connsiteX2" fmla="*/ 512748 w 512748"/>
              <a:gd name="connsiteY2" fmla="*/ 0 h 546931"/>
              <a:gd name="connsiteX3" fmla="*/ 222192 w 512748"/>
              <a:gd name="connsiteY3" fmla="*/ 367470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196554 w 512748"/>
              <a:gd name="connsiteY3" fmla="*/ 384561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213645 w 512748"/>
              <a:gd name="connsiteY3" fmla="*/ 401652 h 546931"/>
              <a:gd name="connsiteX4" fmla="*/ 0 w 512748"/>
              <a:gd name="connsiteY4" fmla="*/ 264920 h 5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48" h="546931">
                <a:moveTo>
                  <a:pt x="0" y="264920"/>
                </a:moveTo>
                <a:lnTo>
                  <a:pt x="213646" y="546931"/>
                </a:lnTo>
                <a:lnTo>
                  <a:pt x="512748" y="0"/>
                </a:lnTo>
                <a:lnTo>
                  <a:pt x="213645" y="401652"/>
                </a:lnTo>
                <a:lnTo>
                  <a:pt x="0" y="264920"/>
                </a:lnTo>
                <a:close/>
              </a:path>
            </a:pathLst>
          </a:custGeom>
          <a:solidFill>
            <a:srgbClr val="00B05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 name="Freeform 15"/>
          <p:cNvSpPr/>
          <p:nvPr/>
        </p:nvSpPr>
        <p:spPr bwMode="auto">
          <a:xfrm>
            <a:off x="323528" y="2564904"/>
            <a:ext cx="512748" cy="546931"/>
          </a:xfrm>
          <a:custGeom>
            <a:avLst/>
            <a:gdLst>
              <a:gd name="connsiteX0" fmla="*/ 0 w 538385"/>
              <a:gd name="connsiteY0" fmla="*/ 162370 h 581114"/>
              <a:gd name="connsiteX1" fmla="*/ 273466 w 538385"/>
              <a:gd name="connsiteY1" fmla="*/ 581114 h 581114"/>
              <a:gd name="connsiteX2" fmla="*/ 538385 w 538385"/>
              <a:gd name="connsiteY2" fmla="*/ 0 h 581114"/>
              <a:gd name="connsiteX3" fmla="*/ 307649 w 538385"/>
              <a:gd name="connsiteY3" fmla="*/ 376015 h 581114"/>
              <a:gd name="connsiteX4" fmla="*/ 0 w 538385"/>
              <a:gd name="connsiteY4" fmla="*/ 162370 h 581114"/>
              <a:gd name="connsiteX0" fmla="*/ 0 w 538385"/>
              <a:gd name="connsiteY0" fmla="*/ 162370 h 581114"/>
              <a:gd name="connsiteX1" fmla="*/ 273466 w 538385"/>
              <a:gd name="connsiteY1" fmla="*/ 581114 h 581114"/>
              <a:gd name="connsiteX2" fmla="*/ 538385 w 538385"/>
              <a:gd name="connsiteY2" fmla="*/ 0 h 581114"/>
              <a:gd name="connsiteX3" fmla="*/ 282012 w 538385"/>
              <a:gd name="connsiteY3" fmla="*/ 401653 h 581114"/>
              <a:gd name="connsiteX4" fmla="*/ 0 w 538385"/>
              <a:gd name="connsiteY4" fmla="*/ 162370 h 581114"/>
              <a:gd name="connsiteX0" fmla="*/ 0 w 478565"/>
              <a:gd name="connsiteY0" fmla="*/ 299103 h 581114"/>
              <a:gd name="connsiteX1" fmla="*/ 213646 w 478565"/>
              <a:gd name="connsiteY1" fmla="*/ 581114 h 581114"/>
              <a:gd name="connsiteX2" fmla="*/ 478565 w 478565"/>
              <a:gd name="connsiteY2" fmla="*/ 0 h 581114"/>
              <a:gd name="connsiteX3" fmla="*/ 222192 w 478565"/>
              <a:gd name="connsiteY3" fmla="*/ 401653 h 581114"/>
              <a:gd name="connsiteX4" fmla="*/ 0 w 478565"/>
              <a:gd name="connsiteY4" fmla="*/ 299103 h 581114"/>
              <a:gd name="connsiteX0" fmla="*/ 0 w 512748"/>
              <a:gd name="connsiteY0" fmla="*/ 264920 h 546931"/>
              <a:gd name="connsiteX1" fmla="*/ 213646 w 512748"/>
              <a:gd name="connsiteY1" fmla="*/ 546931 h 546931"/>
              <a:gd name="connsiteX2" fmla="*/ 512748 w 512748"/>
              <a:gd name="connsiteY2" fmla="*/ 0 h 546931"/>
              <a:gd name="connsiteX3" fmla="*/ 222192 w 512748"/>
              <a:gd name="connsiteY3" fmla="*/ 367470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196554 w 512748"/>
              <a:gd name="connsiteY3" fmla="*/ 384561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213645 w 512748"/>
              <a:gd name="connsiteY3" fmla="*/ 401652 h 546931"/>
              <a:gd name="connsiteX4" fmla="*/ 0 w 512748"/>
              <a:gd name="connsiteY4" fmla="*/ 264920 h 5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48" h="546931">
                <a:moveTo>
                  <a:pt x="0" y="264920"/>
                </a:moveTo>
                <a:lnTo>
                  <a:pt x="213646" y="546931"/>
                </a:lnTo>
                <a:lnTo>
                  <a:pt x="512748" y="0"/>
                </a:lnTo>
                <a:lnTo>
                  <a:pt x="213645" y="401652"/>
                </a:lnTo>
                <a:lnTo>
                  <a:pt x="0" y="264920"/>
                </a:lnTo>
                <a:close/>
              </a:path>
            </a:pathLst>
          </a:custGeom>
          <a:solidFill>
            <a:srgbClr val="00B05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 name="Freeform 15"/>
          <p:cNvSpPr/>
          <p:nvPr/>
        </p:nvSpPr>
        <p:spPr bwMode="auto">
          <a:xfrm>
            <a:off x="323528" y="3159968"/>
            <a:ext cx="512748" cy="546931"/>
          </a:xfrm>
          <a:custGeom>
            <a:avLst/>
            <a:gdLst>
              <a:gd name="connsiteX0" fmla="*/ 0 w 538385"/>
              <a:gd name="connsiteY0" fmla="*/ 162370 h 581114"/>
              <a:gd name="connsiteX1" fmla="*/ 273466 w 538385"/>
              <a:gd name="connsiteY1" fmla="*/ 581114 h 581114"/>
              <a:gd name="connsiteX2" fmla="*/ 538385 w 538385"/>
              <a:gd name="connsiteY2" fmla="*/ 0 h 581114"/>
              <a:gd name="connsiteX3" fmla="*/ 307649 w 538385"/>
              <a:gd name="connsiteY3" fmla="*/ 376015 h 581114"/>
              <a:gd name="connsiteX4" fmla="*/ 0 w 538385"/>
              <a:gd name="connsiteY4" fmla="*/ 162370 h 581114"/>
              <a:gd name="connsiteX0" fmla="*/ 0 w 538385"/>
              <a:gd name="connsiteY0" fmla="*/ 162370 h 581114"/>
              <a:gd name="connsiteX1" fmla="*/ 273466 w 538385"/>
              <a:gd name="connsiteY1" fmla="*/ 581114 h 581114"/>
              <a:gd name="connsiteX2" fmla="*/ 538385 w 538385"/>
              <a:gd name="connsiteY2" fmla="*/ 0 h 581114"/>
              <a:gd name="connsiteX3" fmla="*/ 282012 w 538385"/>
              <a:gd name="connsiteY3" fmla="*/ 401653 h 581114"/>
              <a:gd name="connsiteX4" fmla="*/ 0 w 538385"/>
              <a:gd name="connsiteY4" fmla="*/ 162370 h 581114"/>
              <a:gd name="connsiteX0" fmla="*/ 0 w 478565"/>
              <a:gd name="connsiteY0" fmla="*/ 299103 h 581114"/>
              <a:gd name="connsiteX1" fmla="*/ 213646 w 478565"/>
              <a:gd name="connsiteY1" fmla="*/ 581114 h 581114"/>
              <a:gd name="connsiteX2" fmla="*/ 478565 w 478565"/>
              <a:gd name="connsiteY2" fmla="*/ 0 h 581114"/>
              <a:gd name="connsiteX3" fmla="*/ 222192 w 478565"/>
              <a:gd name="connsiteY3" fmla="*/ 401653 h 581114"/>
              <a:gd name="connsiteX4" fmla="*/ 0 w 478565"/>
              <a:gd name="connsiteY4" fmla="*/ 299103 h 581114"/>
              <a:gd name="connsiteX0" fmla="*/ 0 w 512748"/>
              <a:gd name="connsiteY0" fmla="*/ 264920 h 546931"/>
              <a:gd name="connsiteX1" fmla="*/ 213646 w 512748"/>
              <a:gd name="connsiteY1" fmla="*/ 546931 h 546931"/>
              <a:gd name="connsiteX2" fmla="*/ 512748 w 512748"/>
              <a:gd name="connsiteY2" fmla="*/ 0 h 546931"/>
              <a:gd name="connsiteX3" fmla="*/ 222192 w 512748"/>
              <a:gd name="connsiteY3" fmla="*/ 367470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196554 w 512748"/>
              <a:gd name="connsiteY3" fmla="*/ 384561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213645 w 512748"/>
              <a:gd name="connsiteY3" fmla="*/ 401652 h 546931"/>
              <a:gd name="connsiteX4" fmla="*/ 0 w 512748"/>
              <a:gd name="connsiteY4" fmla="*/ 264920 h 5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48" h="546931">
                <a:moveTo>
                  <a:pt x="0" y="264920"/>
                </a:moveTo>
                <a:lnTo>
                  <a:pt x="213646" y="546931"/>
                </a:lnTo>
                <a:lnTo>
                  <a:pt x="512748" y="0"/>
                </a:lnTo>
                <a:lnTo>
                  <a:pt x="213645" y="401652"/>
                </a:lnTo>
                <a:lnTo>
                  <a:pt x="0" y="264920"/>
                </a:lnTo>
                <a:close/>
              </a:path>
            </a:pathLst>
          </a:custGeom>
          <a:solidFill>
            <a:srgbClr val="00B05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 name="Freeform 15"/>
          <p:cNvSpPr/>
          <p:nvPr/>
        </p:nvSpPr>
        <p:spPr bwMode="auto">
          <a:xfrm>
            <a:off x="323528" y="3755031"/>
            <a:ext cx="512748" cy="546931"/>
          </a:xfrm>
          <a:custGeom>
            <a:avLst/>
            <a:gdLst>
              <a:gd name="connsiteX0" fmla="*/ 0 w 538385"/>
              <a:gd name="connsiteY0" fmla="*/ 162370 h 581114"/>
              <a:gd name="connsiteX1" fmla="*/ 273466 w 538385"/>
              <a:gd name="connsiteY1" fmla="*/ 581114 h 581114"/>
              <a:gd name="connsiteX2" fmla="*/ 538385 w 538385"/>
              <a:gd name="connsiteY2" fmla="*/ 0 h 581114"/>
              <a:gd name="connsiteX3" fmla="*/ 307649 w 538385"/>
              <a:gd name="connsiteY3" fmla="*/ 376015 h 581114"/>
              <a:gd name="connsiteX4" fmla="*/ 0 w 538385"/>
              <a:gd name="connsiteY4" fmla="*/ 162370 h 581114"/>
              <a:gd name="connsiteX0" fmla="*/ 0 w 538385"/>
              <a:gd name="connsiteY0" fmla="*/ 162370 h 581114"/>
              <a:gd name="connsiteX1" fmla="*/ 273466 w 538385"/>
              <a:gd name="connsiteY1" fmla="*/ 581114 h 581114"/>
              <a:gd name="connsiteX2" fmla="*/ 538385 w 538385"/>
              <a:gd name="connsiteY2" fmla="*/ 0 h 581114"/>
              <a:gd name="connsiteX3" fmla="*/ 282012 w 538385"/>
              <a:gd name="connsiteY3" fmla="*/ 401653 h 581114"/>
              <a:gd name="connsiteX4" fmla="*/ 0 w 538385"/>
              <a:gd name="connsiteY4" fmla="*/ 162370 h 581114"/>
              <a:gd name="connsiteX0" fmla="*/ 0 w 478565"/>
              <a:gd name="connsiteY0" fmla="*/ 299103 h 581114"/>
              <a:gd name="connsiteX1" fmla="*/ 213646 w 478565"/>
              <a:gd name="connsiteY1" fmla="*/ 581114 h 581114"/>
              <a:gd name="connsiteX2" fmla="*/ 478565 w 478565"/>
              <a:gd name="connsiteY2" fmla="*/ 0 h 581114"/>
              <a:gd name="connsiteX3" fmla="*/ 222192 w 478565"/>
              <a:gd name="connsiteY3" fmla="*/ 401653 h 581114"/>
              <a:gd name="connsiteX4" fmla="*/ 0 w 478565"/>
              <a:gd name="connsiteY4" fmla="*/ 299103 h 581114"/>
              <a:gd name="connsiteX0" fmla="*/ 0 w 512748"/>
              <a:gd name="connsiteY0" fmla="*/ 264920 h 546931"/>
              <a:gd name="connsiteX1" fmla="*/ 213646 w 512748"/>
              <a:gd name="connsiteY1" fmla="*/ 546931 h 546931"/>
              <a:gd name="connsiteX2" fmla="*/ 512748 w 512748"/>
              <a:gd name="connsiteY2" fmla="*/ 0 h 546931"/>
              <a:gd name="connsiteX3" fmla="*/ 222192 w 512748"/>
              <a:gd name="connsiteY3" fmla="*/ 367470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196554 w 512748"/>
              <a:gd name="connsiteY3" fmla="*/ 384561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213645 w 512748"/>
              <a:gd name="connsiteY3" fmla="*/ 401652 h 546931"/>
              <a:gd name="connsiteX4" fmla="*/ 0 w 512748"/>
              <a:gd name="connsiteY4" fmla="*/ 264920 h 5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48" h="546931">
                <a:moveTo>
                  <a:pt x="0" y="264920"/>
                </a:moveTo>
                <a:lnTo>
                  <a:pt x="213646" y="546931"/>
                </a:lnTo>
                <a:lnTo>
                  <a:pt x="512748" y="0"/>
                </a:lnTo>
                <a:lnTo>
                  <a:pt x="213645" y="401652"/>
                </a:lnTo>
                <a:lnTo>
                  <a:pt x="0" y="264920"/>
                </a:lnTo>
                <a:close/>
              </a:path>
            </a:pathLst>
          </a:custGeom>
          <a:solidFill>
            <a:srgbClr val="00B05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1" name="Freeform 15"/>
          <p:cNvSpPr/>
          <p:nvPr/>
        </p:nvSpPr>
        <p:spPr bwMode="auto">
          <a:xfrm>
            <a:off x="323528" y="4347836"/>
            <a:ext cx="512748" cy="546931"/>
          </a:xfrm>
          <a:custGeom>
            <a:avLst/>
            <a:gdLst>
              <a:gd name="connsiteX0" fmla="*/ 0 w 538385"/>
              <a:gd name="connsiteY0" fmla="*/ 162370 h 581114"/>
              <a:gd name="connsiteX1" fmla="*/ 273466 w 538385"/>
              <a:gd name="connsiteY1" fmla="*/ 581114 h 581114"/>
              <a:gd name="connsiteX2" fmla="*/ 538385 w 538385"/>
              <a:gd name="connsiteY2" fmla="*/ 0 h 581114"/>
              <a:gd name="connsiteX3" fmla="*/ 307649 w 538385"/>
              <a:gd name="connsiteY3" fmla="*/ 376015 h 581114"/>
              <a:gd name="connsiteX4" fmla="*/ 0 w 538385"/>
              <a:gd name="connsiteY4" fmla="*/ 162370 h 581114"/>
              <a:gd name="connsiteX0" fmla="*/ 0 w 538385"/>
              <a:gd name="connsiteY0" fmla="*/ 162370 h 581114"/>
              <a:gd name="connsiteX1" fmla="*/ 273466 w 538385"/>
              <a:gd name="connsiteY1" fmla="*/ 581114 h 581114"/>
              <a:gd name="connsiteX2" fmla="*/ 538385 w 538385"/>
              <a:gd name="connsiteY2" fmla="*/ 0 h 581114"/>
              <a:gd name="connsiteX3" fmla="*/ 282012 w 538385"/>
              <a:gd name="connsiteY3" fmla="*/ 401653 h 581114"/>
              <a:gd name="connsiteX4" fmla="*/ 0 w 538385"/>
              <a:gd name="connsiteY4" fmla="*/ 162370 h 581114"/>
              <a:gd name="connsiteX0" fmla="*/ 0 w 478565"/>
              <a:gd name="connsiteY0" fmla="*/ 299103 h 581114"/>
              <a:gd name="connsiteX1" fmla="*/ 213646 w 478565"/>
              <a:gd name="connsiteY1" fmla="*/ 581114 h 581114"/>
              <a:gd name="connsiteX2" fmla="*/ 478565 w 478565"/>
              <a:gd name="connsiteY2" fmla="*/ 0 h 581114"/>
              <a:gd name="connsiteX3" fmla="*/ 222192 w 478565"/>
              <a:gd name="connsiteY3" fmla="*/ 401653 h 581114"/>
              <a:gd name="connsiteX4" fmla="*/ 0 w 478565"/>
              <a:gd name="connsiteY4" fmla="*/ 299103 h 581114"/>
              <a:gd name="connsiteX0" fmla="*/ 0 w 512748"/>
              <a:gd name="connsiteY0" fmla="*/ 264920 h 546931"/>
              <a:gd name="connsiteX1" fmla="*/ 213646 w 512748"/>
              <a:gd name="connsiteY1" fmla="*/ 546931 h 546931"/>
              <a:gd name="connsiteX2" fmla="*/ 512748 w 512748"/>
              <a:gd name="connsiteY2" fmla="*/ 0 h 546931"/>
              <a:gd name="connsiteX3" fmla="*/ 222192 w 512748"/>
              <a:gd name="connsiteY3" fmla="*/ 367470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196554 w 512748"/>
              <a:gd name="connsiteY3" fmla="*/ 384561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213645 w 512748"/>
              <a:gd name="connsiteY3" fmla="*/ 401652 h 546931"/>
              <a:gd name="connsiteX4" fmla="*/ 0 w 512748"/>
              <a:gd name="connsiteY4" fmla="*/ 264920 h 5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48" h="546931">
                <a:moveTo>
                  <a:pt x="0" y="264920"/>
                </a:moveTo>
                <a:lnTo>
                  <a:pt x="213646" y="546931"/>
                </a:lnTo>
                <a:lnTo>
                  <a:pt x="512748" y="0"/>
                </a:lnTo>
                <a:lnTo>
                  <a:pt x="213645" y="401652"/>
                </a:lnTo>
                <a:lnTo>
                  <a:pt x="0" y="264920"/>
                </a:lnTo>
                <a:close/>
              </a:path>
            </a:pathLst>
          </a:custGeom>
          <a:solidFill>
            <a:srgbClr val="00B05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2" name="Умножение 11"/>
          <p:cNvSpPr/>
          <p:nvPr/>
        </p:nvSpPr>
        <p:spPr bwMode="auto">
          <a:xfrm>
            <a:off x="239708" y="5361346"/>
            <a:ext cx="684000" cy="684000"/>
          </a:xfrm>
          <a:prstGeom prst="mathMultiply">
            <a:avLst>
              <a:gd name="adj1" fmla="val 17507"/>
            </a:avLst>
          </a:prstGeom>
          <a:solidFill>
            <a:srgbClr val="FF000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 name="Footer Placeholder 12"/>
          <p:cNvSpPr>
            <a:spLocks noGrp="1"/>
          </p:cNvSpPr>
          <p:nvPr>
            <p:ph type="ftr" sz="quarter" idx="10"/>
          </p:nvPr>
        </p:nvSpPr>
        <p:spPr/>
        <p:txBody>
          <a:bodyPr/>
          <a:lstStyle/>
          <a:p>
            <a:pPr>
              <a:defRPr/>
            </a:pPr>
            <a:r>
              <a:rPr lang="de-AT" dirty="0"/>
              <a:t>Alexey Karimov</a:t>
            </a:r>
          </a:p>
        </p:txBody>
      </p:sp>
      <p:sp>
        <p:nvSpPr>
          <p:cNvPr id="14" name="Slide Number Placeholder 13"/>
          <p:cNvSpPr>
            <a:spLocks noGrp="1"/>
          </p:cNvSpPr>
          <p:nvPr>
            <p:ph type="sldNum" sz="quarter" idx="11"/>
          </p:nvPr>
        </p:nvSpPr>
        <p:spPr/>
        <p:txBody>
          <a:bodyPr/>
          <a:lstStyle/>
          <a:p>
            <a:pPr>
              <a:defRPr/>
            </a:pPr>
            <a:fld id="{63707275-EA33-4C2C-A96C-B80BEB93EE54}" type="slidenum">
              <a:rPr lang="de-AT" smtClean="0"/>
              <a:pPr>
                <a:defRPr/>
              </a:pPr>
              <a:t>113</a:t>
            </a:fld>
            <a:endParaRPr lang="de-AT" dirty="0"/>
          </a:p>
        </p:txBody>
      </p:sp>
      <p:sp>
        <p:nvSpPr>
          <p:cNvPr id="16" name="TextBox 15"/>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[1, 3]</a:t>
            </a:r>
            <a:endParaRPr lang="ru-RU" sz="1200" dirty="0">
              <a:latin typeface="+mn-lt"/>
            </a:endParaRPr>
          </a:p>
        </p:txBody>
      </p:sp>
    </p:spTree>
    <p:extLst>
      <p:ext uri="{BB962C8B-B14F-4D97-AF65-F5344CB8AC3E}">
        <p14:creationId xmlns:p14="http://schemas.microsoft.com/office/powerpoint/2010/main" val="6449332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44450"/>
            <a:ext cx="8208912" cy="757238"/>
          </a:xfrm>
        </p:spPr>
        <p:txBody>
          <a:bodyPr/>
          <a:lstStyle/>
          <a:p>
            <a:r>
              <a:rPr lang="en-US" noProof="0" dirty="0"/>
              <a:t>GVE | Comparative Evaluation</a:t>
            </a:r>
          </a:p>
        </p:txBody>
      </p:sp>
      <p:sp>
        <p:nvSpPr>
          <p:cNvPr id="3" name="Объект 2"/>
          <p:cNvSpPr>
            <a:spLocks noGrp="1"/>
          </p:cNvSpPr>
          <p:nvPr>
            <p:ph idx="1"/>
          </p:nvPr>
        </p:nvSpPr>
        <p:spPr/>
        <p:txBody>
          <a:bodyPr/>
          <a:lstStyle/>
          <a:p>
            <a:r>
              <a:rPr lang="en-US" noProof="0" dirty="0"/>
              <a:t>Interaction: 	</a:t>
            </a:r>
            <a:r>
              <a:rPr lang="en-US" b="1" noProof="0" dirty="0">
                <a:latin typeface="+mj-lt"/>
              </a:rPr>
              <a:t>GVE</a:t>
            </a:r>
            <a:r>
              <a:rPr lang="en-US" noProof="0" dirty="0"/>
              <a:t>, PB</a:t>
            </a:r>
          </a:p>
          <a:p>
            <a:r>
              <a:rPr lang="en-US" noProof="0" dirty="0"/>
              <a:t>Time: 		</a:t>
            </a:r>
            <a:r>
              <a:rPr lang="en-US" b="1" noProof="0" dirty="0">
                <a:latin typeface="+mj-lt"/>
              </a:rPr>
              <a:t>GVE</a:t>
            </a:r>
            <a:r>
              <a:rPr lang="en-US" noProof="0" dirty="0"/>
              <a:t>, SVE</a:t>
            </a:r>
          </a:p>
          <a:p>
            <a:r>
              <a:rPr lang="en-US" noProof="0" dirty="0"/>
              <a:t>Ease of use: 	GELS (voxel-level editing in slices)</a:t>
            </a:r>
          </a:p>
          <a:p>
            <a:r>
              <a:rPr lang="en-US" noProof="0" dirty="0"/>
              <a:t>Tolerance: 	</a:t>
            </a:r>
            <a:r>
              <a:rPr lang="en-US" b="1" noProof="0" dirty="0">
                <a:latin typeface="+mj-lt"/>
              </a:rPr>
              <a:t>GVE</a:t>
            </a:r>
          </a:p>
          <a:p>
            <a:r>
              <a:rPr lang="en-US" noProof="0" dirty="0"/>
              <a:t>Satisfaction: 	</a:t>
            </a:r>
            <a:r>
              <a:rPr lang="en-US" b="1" noProof="0" dirty="0">
                <a:latin typeface="+mj-lt"/>
              </a:rPr>
              <a:t>GVE</a:t>
            </a:r>
            <a:r>
              <a:rPr lang="en-US" noProof="0" dirty="0"/>
              <a:t>, PB, TV, GELS</a:t>
            </a:r>
          </a:p>
          <a:p>
            <a:endParaRPr lang="en-US" noProof="0" dirty="0"/>
          </a:p>
          <a:p>
            <a:endParaRPr lang="en-US" noProof="0" dirty="0"/>
          </a:p>
          <a:p>
            <a:endParaRPr lang="en-US" noProof="0" dirty="0"/>
          </a:p>
        </p:txBody>
      </p:sp>
      <p:sp>
        <p:nvSpPr>
          <p:cNvPr id="12" name="Прямоугольник 11"/>
          <p:cNvSpPr/>
          <p:nvPr/>
        </p:nvSpPr>
        <p:spPr bwMode="auto">
          <a:xfrm>
            <a:off x="0" y="908050"/>
            <a:ext cx="620252" cy="3169022"/>
          </a:xfrm>
          <a:prstGeom prst="rect">
            <a:avLst/>
          </a:prstGeom>
          <a:solidFill>
            <a:schemeClr val="bg2"/>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 name="TextBox 5"/>
          <p:cNvSpPr txBox="1"/>
          <p:nvPr/>
        </p:nvSpPr>
        <p:spPr>
          <a:xfrm>
            <a:off x="179388" y="5163797"/>
            <a:ext cx="8857232" cy="1200329"/>
          </a:xfrm>
          <a:prstGeom prst="rect">
            <a:avLst/>
          </a:prstGeom>
          <a:noFill/>
        </p:spPr>
        <p:txBody>
          <a:bodyPr wrap="square" rtlCol="0">
            <a:spAutoFit/>
          </a:bodyPr>
          <a:lstStyle/>
          <a:p>
            <a:r>
              <a:rPr lang="en-US" b="1" dirty="0">
                <a:latin typeface="+mn-lt"/>
              </a:rPr>
              <a:t>GVE</a:t>
            </a:r>
            <a:r>
              <a:rPr lang="en-US" dirty="0">
                <a:latin typeface="+mn-lt"/>
              </a:rPr>
              <a:t> – our guided volume editing technique</a:t>
            </a:r>
          </a:p>
          <a:p>
            <a:r>
              <a:rPr lang="en-US" b="1" dirty="0">
                <a:latin typeface="+mn-lt"/>
              </a:rPr>
              <a:t>SVE</a:t>
            </a:r>
            <a:r>
              <a:rPr lang="en-US" dirty="0">
                <a:latin typeface="+mn-lt"/>
              </a:rPr>
              <a:t> – our skeleton-based volume editing technique</a:t>
            </a:r>
          </a:p>
          <a:p>
            <a:r>
              <a:rPr lang="en-US" b="1" dirty="0">
                <a:latin typeface="+mn-lt"/>
              </a:rPr>
              <a:t>PB</a:t>
            </a:r>
            <a:r>
              <a:rPr lang="en-US" dirty="0">
                <a:latin typeface="+mn-lt"/>
              </a:rPr>
              <a:t>, </a:t>
            </a:r>
            <a:r>
              <a:rPr lang="en-US" b="1" dirty="0">
                <a:latin typeface="+mn-lt"/>
              </a:rPr>
              <a:t>TV</a:t>
            </a:r>
            <a:r>
              <a:rPr lang="en-US" dirty="0">
                <a:latin typeface="+mn-lt"/>
              </a:rPr>
              <a:t>, </a:t>
            </a:r>
            <a:r>
              <a:rPr lang="en-US" b="1" dirty="0">
                <a:latin typeface="+mn-lt"/>
              </a:rPr>
              <a:t>GELS</a:t>
            </a:r>
            <a:r>
              <a:rPr lang="en-US" dirty="0">
                <a:latin typeface="+mn-lt"/>
              </a:rPr>
              <a:t> – clinical state-of-the-art techniques for interactive segmentation: Phillips Brilliance, Toshiba Vitrea, and General Electric Light Speed</a:t>
            </a:r>
          </a:p>
        </p:txBody>
      </p:sp>
      <p:sp>
        <p:nvSpPr>
          <p:cNvPr id="7" name="Freeform 15"/>
          <p:cNvSpPr/>
          <p:nvPr/>
        </p:nvSpPr>
        <p:spPr bwMode="auto">
          <a:xfrm>
            <a:off x="107504" y="961322"/>
            <a:ext cx="512748" cy="546931"/>
          </a:xfrm>
          <a:custGeom>
            <a:avLst/>
            <a:gdLst>
              <a:gd name="connsiteX0" fmla="*/ 0 w 538385"/>
              <a:gd name="connsiteY0" fmla="*/ 162370 h 581114"/>
              <a:gd name="connsiteX1" fmla="*/ 273466 w 538385"/>
              <a:gd name="connsiteY1" fmla="*/ 581114 h 581114"/>
              <a:gd name="connsiteX2" fmla="*/ 538385 w 538385"/>
              <a:gd name="connsiteY2" fmla="*/ 0 h 581114"/>
              <a:gd name="connsiteX3" fmla="*/ 307649 w 538385"/>
              <a:gd name="connsiteY3" fmla="*/ 376015 h 581114"/>
              <a:gd name="connsiteX4" fmla="*/ 0 w 538385"/>
              <a:gd name="connsiteY4" fmla="*/ 162370 h 581114"/>
              <a:gd name="connsiteX0" fmla="*/ 0 w 538385"/>
              <a:gd name="connsiteY0" fmla="*/ 162370 h 581114"/>
              <a:gd name="connsiteX1" fmla="*/ 273466 w 538385"/>
              <a:gd name="connsiteY1" fmla="*/ 581114 h 581114"/>
              <a:gd name="connsiteX2" fmla="*/ 538385 w 538385"/>
              <a:gd name="connsiteY2" fmla="*/ 0 h 581114"/>
              <a:gd name="connsiteX3" fmla="*/ 282012 w 538385"/>
              <a:gd name="connsiteY3" fmla="*/ 401653 h 581114"/>
              <a:gd name="connsiteX4" fmla="*/ 0 w 538385"/>
              <a:gd name="connsiteY4" fmla="*/ 162370 h 581114"/>
              <a:gd name="connsiteX0" fmla="*/ 0 w 478565"/>
              <a:gd name="connsiteY0" fmla="*/ 299103 h 581114"/>
              <a:gd name="connsiteX1" fmla="*/ 213646 w 478565"/>
              <a:gd name="connsiteY1" fmla="*/ 581114 h 581114"/>
              <a:gd name="connsiteX2" fmla="*/ 478565 w 478565"/>
              <a:gd name="connsiteY2" fmla="*/ 0 h 581114"/>
              <a:gd name="connsiteX3" fmla="*/ 222192 w 478565"/>
              <a:gd name="connsiteY3" fmla="*/ 401653 h 581114"/>
              <a:gd name="connsiteX4" fmla="*/ 0 w 478565"/>
              <a:gd name="connsiteY4" fmla="*/ 299103 h 581114"/>
              <a:gd name="connsiteX0" fmla="*/ 0 w 512748"/>
              <a:gd name="connsiteY0" fmla="*/ 264920 h 546931"/>
              <a:gd name="connsiteX1" fmla="*/ 213646 w 512748"/>
              <a:gd name="connsiteY1" fmla="*/ 546931 h 546931"/>
              <a:gd name="connsiteX2" fmla="*/ 512748 w 512748"/>
              <a:gd name="connsiteY2" fmla="*/ 0 h 546931"/>
              <a:gd name="connsiteX3" fmla="*/ 222192 w 512748"/>
              <a:gd name="connsiteY3" fmla="*/ 367470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196554 w 512748"/>
              <a:gd name="connsiteY3" fmla="*/ 384561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213645 w 512748"/>
              <a:gd name="connsiteY3" fmla="*/ 401652 h 546931"/>
              <a:gd name="connsiteX4" fmla="*/ 0 w 512748"/>
              <a:gd name="connsiteY4" fmla="*/ 264920 h 5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48" h="546931">
                <a:moveTo>
                  <a:pt x="0" y="264920"/>
                </a:moveTo>
                <a:lnTo>
                  <a:pt x="213646" y="546931"/>
                </a:lnTo>
                <a:lnTo>
                  <a:pt x="512748" y="0"/>
                </a:lnTo>
                <a:lnTo>
                  <a:pt x="213645" y="401652"/>
                </a:lnTo>
                <a:lnTo>
                  <a:pt x="0" y="264920"/>
                </a:lnTo>
                <a:close/>
              </a:path>
            </a:pathLst>
          </a:custGeom>
          <a:solidFill>
            <a:srgbClr val="00B05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 name="Freeform 15"/>
          <p:cNvSpPr/>
          <p:nvPr/>
        </p:nvSpPr>
        <p:spPr bwMode="auto">
          <a:xfrm>
            <a:off x="107504" y="1498604"/>
            <a:ext cx="512748" cy="546931"/>
          </a:xfrm>
          <a:custGeom>
            <a:avLst/>
            <a:gdLst>
              <a:gd name="connsiteX0" fmla="*/ 0 w 538385"/>
              <a:gd name="connsiteY0" fmla="*/ 162370 h 581114"/>
              <a:gd name="connsiteX1" fmla="*/ 273466 w 538385"/>
              <a:gd name="connsiteY1" fmla="*/ 581114 h 581114"/>
              <a:gd name="connsiteX2" fmla="*/ 538385 w 538385"/>
              <a:gd name="connsiteY2" fmla="*/ 0 h 581114"/>
              <a:gd name="connsiteX3" fmla="*/ 307649 w 538385"/>
              <a:gd name="connsiteY3" fmla="*/ 376015 h 581114"/>
              <a:gd name="connsiteX4" fmla="*/ 0 w 538385"/>
              <a:gd name="connsiteY4" fmla="*/ 162370 h 581114"/>
              <a:gd name="connsiteX0" fmla="*/ 0 w 538385"/>
              <a:gd name="connsiteY0" fmla="*/ 162370 h 581114"/>
              <a:gd name="connsiteX1" fmla="*/ 273466 w 538385"/>
              <a:gd name="connsiteY1" fmla="*/ 581114 h 581114"/>
              <a:gd name="connsiteX2" fmla="*/ 538385 w 538385"/>
              <a:gd name="connsiteY2" fmla="*/ 0 h 581114"/>
              <a:gd name="connsiteX3" fmla="*/ 282012 w 538385"/>
              <a:gd name="connsiteY3" fmla="*/ 401653 h 581114"/>
              <a:gd name="connsiteX4" fmla="*/ 0 w 538385"/>
              <a:gd name="connsiteY4" fmla="*/ 162370 h 581114"/>
              <a:gd name="connsiteX0" fmla="*/ 0 w 478565"/>
              <a:gd name="connsiteY0" fmla="*/ 299103 h 581114"/>
              <a:gd name="connsiteX1" fmla="*/ 213646 w 478565"/>
              <a:gd name="connsiteY1" fmla="*/ 581114 h 581114"/>
              <a:gd name="connsiteX2" fmla="*/ 478565 w 478565"/>
              <a:gd name="connsiteY2" fmla="*/ 0 h 581114"/>
              <a:gd name="connsiteX3" fmla="*/ 222192 w 478565"/>
              <a:gd name="connsiteY3" fmla="*/ 401653 h 581114"/>
              <a:gd name="connsiteX4" fmla="*/ 0 w 478565"/>
              <a:gd name="connsiteY4" fmla="*/ 299103 h 581114"/>
              <a:gd name="connsiteX0" fmla="*/ 0 w 512748"/>
              <a:gd name="connsiteY0" fmla="*/ 264920 h 546931"/>
              <a:gd name="connsiteX1" fmla="*/ 213646 w 512748"/>
              <a:gd name="connsiteY1" fmla="*/ 546931 h 546931"/>
              <a:gd name="connsiteX2" fmla="*/ 512748 w 512748"/>
              <a:gd name="connsiteY2" fmla="*/ 0 h 546931"/>
              <a:gd name="connsiteX3" fmla="*/ 222192 w 512748"/>
              <a:gd name="connsiteY3" fmla="*/ 367470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196554 w 512748"/>
              <a:gd name="connsiteY3" fmla="*/ 384561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213645 w 512748"/>
              <a:gd name="connsiteY3" fmla="*/ 401652 h 546931"/>
              <a:gd name="connsiteX4" fmla="*/ 0 w 512748"/>
              <a:gd name="connsiteY4" fmla="*/ 264920 h 5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48" h="546931">
                <a:moveTo>
                  <a:pt x="0" y="264920"/>
                </a:moveTo>
                <a:lnTo>
                  <a:pt x="213646" y="546931"/>
                </a:lnTo>
                <a:lnTo>
                  <a:pt x="512748" y="0"/>
                </a:lnTo>
                <a:lnTo>
                  <a:pt x="213645" y="401652"/>
                </a:lnTo>
                <a:lnTo>
                  <a:pt x="0" y="264920"/>
                </a:lnTo>
                <a:close/>
              </a:path>
            </a:pathLst>
          </a:custGeom>
          <a:solidFill>
            <a:srgbClr val="00B05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 name="Freeform 15"/>
          <p:cNvSpPr/>
          <p:nvPr/>
        </p:nvSpPr>
        <p:spPr bwMode="auto">
          <a:xfrm>
            <a:off x="107504" y="2710237"/>
            <a:ext cx="512748" cy="546931"/>
          </a:xfrm>
          <a:custGeom>
            <a:avLst/>
            <a:gdLst>
              <a:gd name="connsiteX0" fmla="*/ 0 w 538385"/>
              <a:gd name="connsiteY0" fmla="*/ 162370 h 581114"/>
              <a:gd name="connsiteX1" fmla="*/ 273466 w 538385"/>
              <a:gd name="connsiteY1" fmla="*/ 581114 h 581114"/>
              <a:gd name="connsiteX2" fmla="*/ 538385 w 538385"/>
              <a:gd name="connsiteY2" fmla="*/ 0 h 581114"/>
              <a:gd name="connsiteX3" fmla="*/ 307649 w 538385"/>
              <a:gd name="connsiteY3" fmla="*/ 376015 h 581114"/>
              <a:gd name="connsiteX4" fmla="*/ 0 w 538385"/>
              <a:gd name="connsiteY4" fmla="*/ 162370 h 581114"/>
              <a:gd name="connsiteX0" fmla="*/ 0 w 538385"/>
              <a:gd name="connsiteY0" fmla="*/ 162370 h 581114"/>
              <a:gd name="connsiteX1" fmla="*/ 273466 w 538385"/>
              <a:gd name="connsiteY1" fmla="*/ 581114 h 581114"/>
              <a:gd name="connsiteX2" fmla="*/ 538385 w 538385"/>
              <a:gd name="connsiteY2" fmla="*/ 0 h 581114"/>
              <a:gd name="connsiteX3" fmla="*/ 282012 w 538385"/>
              <a:gd name="connsiteY3" fmla="*/ 401653 h 581114"/>
              <a:gd name="connsiteX4" fmla="*/ 0 w 538385"/>
              <a:gd name="connsiteY4" fmla="*/ 162370 h 581114"/>
              <a:gd name="connsiteX0" fmla="*/ 0 w 478565"/>
              <a:gd name="connsiteY0" fmla="*/ 299103 h 581114"/>
              <a:gd name="connsiteX1" fmla="*/ 213646 w 478565"/>
              <a:gd name="connsiteY1" fmla="*/ 581114 h 581114"/>
              <a:gd name="connsiteX2" fmla="*/ 478565 w 478565"/>
              <a:gd name="connsiteY2" fmla="*/ 0 h 581114"/>
              <a:gd name="connsiteX3" fmla="*/ 222192 w 478565"/>
              <a:gd name="connsiteY3" fmla="*/ 401653 h 581114"/>
              <a:gd name="connsiteX4" fmla="*/ 0 w 478565"/>
              <a:gd name="connsiteY4" fmla="*/ 299103 h 581114"/>
              <a:gd name="connsiteX0" fmla="*/ 0 w 512748"/>
              <a:gd name="connsiteY0" fmla="*/ 264920 h 546931"/>
              <a:gd name="connsiteX1" fmla="*/ 213646 w 512748"/>
              <a:gd name="connsiteY1" fmla="*/ 546931 h 546931"/>
              <a:gd name="connsiteX2" fmla="*/ 512748 w 512748"/>
              <a:gd name="connsiteY2" fmla="*/ 0 h 546931"/>
              <a:gd name="connsiteX3" fmla="*/ 222192 w 512748"/>
              <a:gd name="connsiteY3" fmla="*/ 367470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196554 w 512748"/>
              <a:gd name="connsiteY3" fmla="*/ 384561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213645 w 512748"/>
              <a:gd name="connsiteY3" fmla="*/ 401652 h 546931"/>
              <a:gd name="connsiteX4" fmla="*/ 0 w 512748"/>
              <a:gd name="connsiteY4" fmla="*/ 264920 h 5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48" h="546931">
                <a:moveTo>
                  <a:pt x="0" y="264920"/>
                </a:moveTo>
                <a:lnTo>
                  <a:pt x="213646" y="546931"/>
                </a:lnTo>
                <a:lnTo>
                  <a:pt x="512748" y="0"/>
                </a:lnTo>
                <a:lnTo>
                  <a:pt x="213645" y="401652"/>
                </a:lnTo>
                <a:lnTo>
                  <a:pt x="0" y="264920"/>
                </a:lnTo>
                <a:close/>
              </a:path>
            </a:pathLst>
          </a:custGeom>
          <a:solidFill>
            <a:srgbClr val="00B05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 name="Freeform 15"/>
          <p:cNvSpPr/>
          <p:nvPr/>
        </p:nvSpPr>
        <p:spPr bwMode="auto">
          <a:xfrm>
            <a:off x="107504" y="3247520"/>
            <a:ext cx="512748" cy="546931"/>
          </a:xfrm>
          <a:custGeom>
            <a:avLst/>
            <a:gdLst>
              <a:gd name="connsiteX0" fmla="*/ 0 w 538385"/>
              <a:gd name="connsiteY0" fmla="*/ 162370 h 581114"/>
              <a:gd name="connsiteX1" fmla="*/ 273466 w 538385"/>
              <a:gd name="connsiteY1" fmla="*/ 581114 h 581114"/>
              <a:gd name="connsiteX2" fmla="*/ 538385 w 538385"/>
              <a:gd name="connsiteY2" fmla="*/ 0 h 581114"/>
              <a:gd name="connsiteX3" fmla="*/ 307649 w 538385"/>
              <a:gd name="connsiteY3" fmla="*/ 376015 h 581114"/>
              <a:gd name="connsiteX4" fmla="*/ 0 w 538385"/>
              <a:gd name="connsiteY4" fmla="*/ 162370 h 581114"/>
              <a:gd name="connsiteX0" fmla="*/ 0 w 538385"/>
              <a:gd name="connsiteY0" fmla="*/ 162370 h 581114"/>
              <a:gd name="connsiteX1" fmla="*/ 273466 w 538385"/>
              <a:gd name="connsiteY1" fmla="*/ 581114 h 581114"/>
              <a:gd name="connsiteX2" fmla="*/ 538385 w 538385"/>
              <a:gd name="connsiteY2" fmla="*/ 0 h 581114"/>
              <a:gd name="connsiteX3" fmla="*/ 282012 w 538385"/>
              <a:gd name="connsiteY3" fmla="*/ 401653 h 581114"/>
              <a:gd name="connsiteX4" fmla="*/ 0 w 538385"/>
              <a:gd name="connsiteY4" fmla="*/ 162370 h 581114"/>
              <a:gd name="connsiteX0" fmla="*/ 0 w 478565"/>
              <a:gd name="connsiteY0" fmla="*/ 299103 h 581114"/>
              <a:gd name="connsiteX1" fmla="*/ 213646 w 478565"/>
              <a:gd name="connsiteY1" fmla="*/ 581114 h 581114"/>
              <a:gd name="connsiteX2" fmla="*/ 478565 w 478565"/>
              <a:gd name="connsiteY2" fmla="*/ 0 h 581114"/>
              <a:gd name="connsiteX3" fmla="*/ 222192 w 478565"/>
              <a:gd name="connsiteY3" fmla="*/ 401653 h 581114"/>
              <a:gd name="connsiteX4" fmla="*/ 0 w 478565"/>
              <a:gd name="connsiteY4" fmla="*/ 299103 h 581114"/>
              <a:gd name="connsiteX0" fmla="*/ 0 w 512748"/>
              <a:gd name="connsiteY0" fmla="*/ 264920 h 546931"/>
              <a:gd name="connsiteX1" fmla="*/ 213646 w 512748"/>
              <a:gd name="connsiteY1" fmla="*/ 546931 h 546931"/>
              <a:gd name="connsiteX2" fmla="*/ 512748 w 512748"/>
              <a:gd name="connsiteY2" fmla="*/ 0 h 546931"/>
              <a:gd name="connsiteX3" fmla="*/ 222192 w 512748"/>
              <a:gd name="connsiteY3" fmla="*/ 367470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196554 w 512748"/>
              <a:gd name="connsiteY3" fmla="*/ 384561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213645 w 512748"/>
              <a:gd name="connsiteY3" fmla="*/ 401652 h 546931"/>
              <a:gd name="connsiteX4" fmla="*/ 0 w 512748"/>
              <a:gd name="connsiteY4" fmla="*/ 264920 h 5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48" h="546931">
                <a:moveTo>
                  <a:pt x="0" y="264920"/>
                </a:moveTo>
                <a:lnTo>
                  <a:pt x="213646" y="546931"/>
                </a:lnTo>
                <a:lnTo>
                  <a:pt x="512748" y="0"/>
                </a:lnTo>
                <a:lnTo>
                  <a:pt x="213645" y="401652"/>
                </a:lnTo>
                <a:lnTo>
                  <a:pt x="0" y="264920"/>
                </a:lnTo>
                <a:close/>
              </a:path>
            </a:pathLst>
          </a:custGeom>
          <a:solidFill>
            <a:srgbClr val="00B05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1" name="Умножение 10"/>
          <p:cNvSpPr/>
          <p:nvPr/>
        </p:nvSpPr>
        <p:spPr bwMode="auto">
          <a:xfrm>
            <a:off x="-36512" y="2035886"/>
            <a:ext cx="684000" cy="684000"/>
          </a:xfrm>
          <a:prstGeom prst="mathMultiply">
            <a:avLst>
              <a:gd name="adj1" fmla="val 17507"/>
            </a:avLst>
          </a:prstGeom>
          <a:solidFill>
            <a:srgbClr val="FF000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 name="Footer Placeholder 12"/>
          <p:cNvSpPr>
            <a:spLocks noGrp="1"/>
          </p:cNvSpPr>
          <p:nvPr>
            <p:ph type="ftr" sz="quarter" idx="10"/>
          </p:nvPr>
        </p:nvSpPr>
        <p:spPr/>
        <p:txBody>
          <a:bodyPr/>
          <a:lstStyle/>
          <a:p>
            <a:pPr>
              <a:defRPr/>
            </a:pPr>
            <a:r>
              <a:rPr lang="de-AT" dirty="0"/>
              <a:t>Alexey Karimov</a:t>
            </a:r>
          </a:p>
        </p:txBody>
      </p:sp>
      <p:sp>
        <p:nvSpPr>
          <p:cNvPr id="14" name="Slide Number Placeholder 13"/>
          <p:cNvSpPr>
            <a:spLocks noGrp="1"/>
          </p:cNvSpPr>
          <p:nvPr>
            <p:ph type="sldNum" sz="quarter" idx="11"/>
          </p:nvPr>
        </p:nvSpPr>
        <p:spPr/>
        <p:txBody>
          <a:bodyPr/>
          <a:lstStyle/>
          <a:p>
            <a:pPr>
              <a:defRPr/>
            </a:pPr>
            <a:fld id="{63707275-EA33-4C2C-A96C-B80BEB93EE54}" type="slidenum">
              <a:rPr lang="de-AT" smtClean="0"/>
              <a:pPr>
                <a:defRPr/>
              </a:pPr>
              <a:t>114</a:t>
            </a:fld>
            <a:endParaRPr lang="de-AT" dirty="0"/>
          </a:p>
        </p:txBody>
      </p:sp>
      <p:sp>
        <p:nvSpPr>
          <p:cNvPr id="16" name="TextBox 15"/>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[1, 3]</a:t>
            </a:r>
            <a:endParaRPr lang="ru-RU" sz="1200" dirty="0">
              <a:latin typeface="+mn-lt"/>
            </a:endParaRPr>
          </a:p>
        </p:txBody>
      </p:sp>
    </p:spTree>
    <p:extLst>
      <p:ext uri="{BB962C8B-B14F-4D97-AF65-F5344CB8AC3E}">
        <p14:creationId xmlns:p14="http://schemas.microsoft.com/office/powerpoint/2010/main" val="405675599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4450"/>
            <a:ext cx="8240727" cy="757238"/>
          </a:xfrm>
        </p:spPr>
        <p:txBody>
          <a:bodyPr/>
          <a:lstStyle/>
          <a:p>
            <a:r>
              <a:rPr lang="en-US" noProof="0" dirty="0"/>
              <a:t>GVE | Comparative Evaluation</a:t>
            </a:r>
          </a:p>
        </p:txBody>
      </p:sp>
      <mc:AlternateContent xmlns:mc="http://schemas.openxmlformats.org/markup-compatibility/2006" xmlns:a14="http://schemas.microsoft.com/office/drawing/2010/main">
        <mc:Choice Requires="a14">
          <p:graphicFrame>
            <p:nvGraphicFramePr>
              <p:cNvPr id="12" name="Content Placeholder 5"/>
              <p:cNvGraphicFramePr>
                <a:graphicFrameLocks noGrp="1"/>
              </p:cNvGraphicFramePr>
              <p:nvPr>
                <p:ph idx="1"/>
                <p:extLst>
                  <p:ext uri="{D42A27DB-BD31-4B8C-83A1-F6EECF244321}">
                    <p14:modId xmlns:p14="http://schemas.microsoft.com/office/powerpoint/2010/main" val="2291874699"/>
                  </p:ext>
                </p:extLst>
              </p:nvPr>
            </p:nvGraphicFramePr>
            <p:xfrm>
              <a:off x="107502" y="1965960"/>
              <a:ext cx="8928992" cy="292608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284737">
                      <a:extLst>
                        <a:ext uri="{9D8B030D-6E8A-4147-A177-3AD203B41FA5}">
                          <a16:colId xmlns:a16="http://schemas.microsoft.com/office/drawing/2014/main" val="20000"/>
                        </a:ext>
                      </a:extLst>
                    </a:gridCol>
                    <a:gridCol w="1328851">
                      <a:extLst>
                        <a:ext uri="{9D8B030D-6E8A-4147-A177-3AD203B41FA5}">
                          <a16:colId xmlns:a16="http://schemas.microsoft.com/office/drawing/2014/main" val="20001"/>
                        </a:ext>
                      </a:extLst>
                    </a:gridCol>
                    <a:gridCol w="1328851">
                      <a:extLst>
                        <a:ext uri="{9D8B030D-6E8A-4147-A177-3AD203B41FA5}">
                          <a16:colId xmlns:a16="http://schemas.microsoft.com/office/drawing/2014/main" val="20002"/>
                        </a:ext>
                      </a:extLst>
                    </a:gridCol>
                    <a:gridCol w="1328851">
                      <a:extLst>
                        <a:ext uri="{9D8B030D-6E8A-4147-A177-3AD203B41FA5}">
                          <a16:colId xmlns:a16="http://schemas.microsoft.com/office/drawing/2014/main" val="20003"/>
                        </a:ext>
                      </a:extLst>
                    </a:gridCol>
                    <a:gridCol w="1328851">
                      <a:extLst>
                        <a:ext uri="{9D8B030D-6E8A-4147-A177-3AD203B41FA5}">
                          <a16:colId xmlns:a16="http://schemas.microsoft.com/office/drawing/2014/main" val="20004"/>
                        </a:ext>
                      </a:extLst>
                    </a:gridCol>
                    <a:gridCol w="1328851">
                      <a:extLst>
                        <a:ext uri="{9D8B030D-6E8A-4147-A177-3AD203B41FA5}">
                          <a16:colId xmlns:a16="http://schemas.microsoft.com/office/drawing/2014/main" val="20005"/>
                        </a:ext>
                      </a:extLst>
                    </a:gridCol>
                  </a:tblGrid>
                  <a:tr h="457200">
                    <a:tc>
                      <a:txBody>
                        <a:bodyPr/>
                        <a:lstStyle/>
                        <a:p>
                          <a:pPr algn="ctr"/>
                          <a:r>
                            <a:rPr lang="en-US" sz="2400" b="0" dirty="0">
                              <a:solidFill>
                                <a:schemeClr val="tx1"/>
                              </a:solidFill>
                              <a:latin typeface="+mn-lt"/>
                            </a:rPr>
                            <a:t>Technique</a:t>
                          </a:r>
                        </a:p>
                      </a:txBody>
                      <a:tcPr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solidFill>
                          <a:srgbClr val="FFD966"/>
                        </a:solidFill>
                      </a:tcPr>
                    </a:tc>
                    <a:tc>
                      <a:txBody>
                        <a:bodyPr/>
                        <a:lstStyle/>
                        <a:p>
                          <a:pPr algn="ctr"/>
                          <a:r>
                            <a:rPr lang="en-US" sz="2400" b="0" dirty="0">
                              <a:solidFill>
                                <a:schemeClr val="tx1"/>
                              </a:solidFill>
                              <a:latin typeface="+mn-lt"/>
                            </a:rPr>
                            <a:t>GVE</a:t>
                          </a:r>
                        </a:p>
                      </a:txBody>
                      <a:tcPr anchor="ctr">
                        <a:lnT w="9525" cap="flat" cmpd="sng" algn="ctr">
                          <a:solidFill>
                            <a:schemeClr val="bg1">
                              <a:lumMod val="75000"/>
                            </a:schemeClr>
                          </a:solidFill>
                          <a:prstDash val="solid"/>
                          <a:round/>
                          <a:headEnd type="none" w="med" len="med"/>
                          <a:tailEnd type="none" w="med" len="med"/>
                        </a:lnT>
                        <a:solidFill>
                          <a:srgbClr val="FFD966"/>
                        </a:solidFill>
                      </a:tcPr>
                    </a:tc>
                    <a:tc>
                      <a:txBody>
                        <a:bodyPr/>
                        <a:lstStyle/>
                        <a:p>
                          <a:pPr algn="ctr"/>
                          <a:r>
                            <a:rPr lang="en-US" sz="2400" b="0" dirty="0">
                              <a:solidFill>
                                <a:schemeClr val="tx1"/>
                              </a:solidFill>
                              <a:latin typeface="+mn-lt"/>
                            </a:rPr>
                            <a:t>SVE</a:t>
                          </a:r>
                        </a:p>
                      </a:txBody>
                      <a:tcPr anchor="ctr">
                        <a:lnT w="9525" cap="flat" cmpd="sng" algn="ctr">
                          <a:solidFill>
                            <a:schemeClr val="bg1">
                              <a:lumMod val="75000"/>
                            </a:schemeClr>
                          </a:solidFill>
                          <a:prstDash val="solid"/>
                          <a:round/>
                          <a:headEnd type="none" w="med" len="med"/>
                          <a:tailEnd type="none" w="med" len="med"/>
                        </a:lnT>
                        <a:solidFill>
                          <a:srgbClr val="FFD966"/>
                        </a:solidFill>
                      </a:tcPr>
                    </a:tc>
                    <a:tc>
                      <a:txBody>
                        <a:bodyPr/>
                        <a:lstStyle/>
                        <a:p>
                          <a:pPr algn="ctr"/>
                          <a:r>
                            <a:rPr lang="en-US" sz="2400" b="0" dirty="0">
                              <a:solidFill>
                                <a:schemeClr val="tx1"/>
                              </a:solidFill>
                              <a:latin typeface="+mn-lt"/>
                            </a:rPr>
                            <a:t>PB</a:t>
                          </a:r>
                        </a:p>
                      </a:txBody>
                      <a:tcPr anchor="ctr">
                        <a:lnT w="9525" cap="flat" cmpd="sng" algn="ctr">
                          <a:solidFill>
                            <a:schemeClr val="bg1">
                              <a:lumMod val="75000"/>
                            </a:schemeClr>
                          </a:solidFill>
                          <a:prstDash val="solid"/>
                          <a:round/>
                          <a:headEnd type="none" w="med" len="med"/>
                          <a:tailEnd type="none" w="med" len="med"/>
                        </a:lnT>
                        <a:solidFill>
                          <a:srgbClr val="FFD966"/>
                        </a:solidFill>
                      </a:tcPr>
                    </a:tc>
                    <a:tc>
                      <a:txBody>
                        <a:bodyPr/>
                        <a:lstStyle/>
                        <a:p>
                          <a:pPr algn="ctr"/>
                          <a:r>
                            <a:rPr lang="en-US" sz="2400" b="0" dirty="0">
                              <a:solidFill>
                                <a:schemeClr val="tx1"/>
                              </a:solidFill>
                              <a:latin typeface="+mn-lt"/>
                            </a:rPr>
                            <a:t>TV</a:t>
                          </a:r>
                        </a:p>
                      </a:txBody>
                      <a:tcPr anchor="ctr">
                        <a:lnT w="9525" cap="flat" cmpd="sng" algn="ctr">
                          <a:solidFill>
                            <a:schemeClr val="bg1">
                              <a:lumMod val="75000"/>
                            </a:schemeClr>
                          </a:solidFill>
                          <a:prstDash val="solid"/>
                          <a:round/>
                          <a:headEnd type="none" w="med" len="med"/>
                          <a:tailEnd type="none" w="med" len="med"/>
                        </a:lnT>
                        <a:solidFill>
                          <a:srgbClr val="FFD966"/>
                        </a:solidFill>
                      </a:tcPr>
                    </a:tc>
                    <a:tc>
                      <a:txBody>
                        <a:bodyPr/>
                        <a:lstStyle/>
                        <a:p>
                          <a:pPr algn="ctr"/>
                          <a:r>
                            <a:rPr lang="en-US" sz="2400" b="0" dirty="0">
                              <a:solidFill>
                                <a:schemeClr val="tx1"/>
                              </a:solidFill>
                              <a:latin typeface="+mn-lt"/>
                            </a:rPr>
                            <a:t>GELS</a:t>
                          </a:r>
                        </a:p>
                      </a:txBody>
                      <a:tcPr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solidFill>
                          <a:srgbClr val="FFD966"/>
                        </a:solidFill>
                      </a:tcPr>
                    </a:tc>
                    <a:extLst>
                      <a:ext uri="{0D108BD9-81ED-4DB2-BD59-A6C34878D82A}">
                        <a16:rowId xmlns:a16="http://schemas.microsoft.com/office/drawing/2014/main" val="10000"/>
                      </a:ext>
                    </a:extLst>
                  </a:tr>
                  <a:tr h="370840">
                    <a:tc>
                      <a:txBody>
                        <a:bodyPr/>
                        <a:lstStyle/>
                        <a:p>
                          <a:pPr algn="ctr"/>
                          <a:r>
                            <a:rPr lang="en-US" sz="2400" dirty="0">
                              <a:latin typeface="+mn-lt"/>
                            </a:rPr>
                            <a:t>Average quality</a:t>
                          </a:r>
                          <a:r>
                            <a:rPr lang="en-US" sz="2400" baseline="0" dirty="0">
                              <a:latin typeface="+mn-lt"/>
                            </a:rPr>
                            <a:t> before</a:t>
                          </a:r>
                          <a:endParaRPr lang="en-US" sz="2400" dirty="0">
                            <a:latin typeface="+mn-lt"/>
                          </a:endParaRPr>
                        </a:p>
                      </a:txBody>
                      <a:tcPr anchor="ctr">
                        <a:lnL w="9525" cap="flat" cmpd="sng" algn="ctr">
                          <a:solidFill>
                            <a:schemeClr val="bg1">
                              <a:lumMod val="75000"/>
                            </a:schemeClr>
                          </a:solidFill>
                          <a:prstDash val="solid"/>
                          <a:round/>
                          <a:headEnd type="none" w="med" len="med"/>
                          <a:tailEnd type="none" w="med" len="med"/>
                        </a:lnL>
                        <a:solidFill>
                          <a:srgbClr val="F2F2F2"/>
                        </a:solidFill>
                      </a:tcPr>
                    </a:tc>
                    <a:tc gridSpan="2">
                      <a:txBody>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0.83</m:t>
                                </m:r>
                              </m:oMath>
                            </m:oMathPara>
                          </a14:m>
                          <a:endParaRPr lang="en-US" sz="2400" dirty="0">
                            <a:latin typeface="+mn-lt"/>
                          </a:endParaRPr>
                        </a:p>
                      </a:txBody>
                      <a:tcPr anchor="ctr">
                        <a:solidFill>
                          <a:srgbClr val="F2F2F2"/>
                        </a:solidFill>
                      </a:tcPr>
                    </a:tc>
                    <a:tc hMerge="1">
                      <a:txBody>
                        <a:bodyPr/>
                        <a:lstStyle/>
                        <a:p>
                          <a:pPr algn="ctr"/>
                          <a:endParaRPr lang="en-US" dirty="0"/>
                        </a:p>
                      </a:txBody>
                      <a:tcPr anchor="ctr">
                        <a:solidFill>
                          <a:srgbClr val="F2F2F2"/>
                        </a:solidFill>
                      </a:tcPr>
                    </a:tc>
                    <a:tc gridSpan="3">
                      <a:txBody>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𝑁</m:t>
                                </m:r>
                                <m:r>
                                  <a:rPr lang="en-US" sz="2400" b="0" i="1" smtClean="0">
                                    <a:latin typeface="Cambria Math" panose="02040503050406030204" pitchFamily="18" charset="0"/>
                                  </a:rPr>
                                  <m:t>/</m:t>
                                </m:r>
                                <m:r>
                                  <a:rPr lang="en-US" sz="2400" b="0" i="1" smtClean="0">
                                    <a:latin typeface="Cambria Math" panose="02040503050406030204" pitchFamily="18" charset="0"/>
                                  </a:rPr>
                                  <m:t>𝐴</m:t>
                                </m:r>
                              </m:oMath>
                            </m:oMathPara>
                          </a14:m>
                          <a:endParaRPr lang="en-US" sz="2400" dirty="0">
                            <a:latin typeface="+mn-lt"/>
                          </a:endParaRPr>
                        </a:p>
                      </a:txBody>
                      <a:tcPr anchor="ctr">
                        <a:lnR w="9525" cap="flat" cmpd="sng" algn="ctr">
                          <a:solidFill>
                            <a:schemeClr val="bg1">
                              <a:lumMod val="75000"/>
                            </a:schemeClr>
                          </a:solidFill>
                          <a:prstDash val="solid"/>
                          <a:round/>
                          <a:headEnd type="none" w="med" len="med"/>
                          <a:tailEnd type="none" w="med" len="med"/>
                        </a:lnR>
                        <a:solidFill>
                          <a:srgbClr val="F2F2F2"/>
                        </a:solidFill>
                      </a:tcPr>
                    </a:tc>
                    <a:tc hMerge="1">
                      <a:txBody>
                        <a:bodyPr/>
                        <a:lstStyle/>
                        <a:p>
                          <a:pPr algn="ctr"/>
                          <a:endParaRPr lang="en-US" dirty="0"/>
                        </a:p>
                      </a:txBody>
                      <a:tcPr anchor="ctr">
                        <a:solidFill>
                          <a:srgbClr val="F2F2F2"/>
                        </a:solidFill>
                      </a:tcPr>
                    </a:tc>
                    <a:tc hMerge="1">
                      <a:txBody>
                        <a:bodyPr/>
                        <a:lstStyle/>
                        <a:p>
                          <a:pPr algn="ctr"/>
                          <a:endParaRPr lang="en-US" dirty="0"/>
                        </a:p>
                      </a:txBody>
                      <a:tcPr anchor="ctr">
                        <a:solidFill>
                          <a:srgbClr val="F2F2F2"/>
                        </a:solidFill>
                      </a:tcPr>
                    </a:tc>
                    <a:extLst>
                      <a:ext uri="{0D108BD9-81ED-4DB2-BD59-A6C34878D82A}">
                        <a16:rowId xmlns:a16="http://schemas.microsoft.com/office/drawing/2014/main" val="10001"/>
                      </a:ext>
                    </a:extLst>
                  </a:tr>
                  <a:tr h="370840">
                    <a:tc>
                      <a:txBody>
                        <a:bodyPr/>
                        <a:lstStyle/>
                        <a:p>
                          <a:pPr algn="ctr"/>
                          <a:r>
                            <a:rPr lang="en-US" sz="2400" dirty="0">
                              <a:latin typeface="+mn-lt"/>
                            </a:rPr>
                            <a:t>Average interaction time</a:t>
                          </a:r>
                        </a:p>
                      </a:txBody>
                      <a:tcPr anchor="ctr">
                        <a:lnL w="9525" cap="flat" cmpd="sng" algn="ctr">
                          <a:solidFill>
                            <a:schemeClr val="bg1">
                              <a:lumMod val="75000"/>
                            </a:schemeClr>
                          </a:solidFill>
                          <a:prstDash val="solid"/>
                          <a:round/>
                          <a:headEnd type="none" w="med" len="med"/>
                          <a:tailEnd type="none" w="med" len="med"/>
                        </a:lnL>
                        <a:solidFill>
                          <a:srgbClr val="CCCCCC"/>
                        </a:solidFill>
                      </a:tcPr>
                    </a:tc>
                    <a:tc>
                      <a:txBody>
                        <a:bodyPr/>
                        <a:lstStyle/>
                        <a:p>
                          <a:pPr algn="ctr"/>
                          <a14:m>
                            <m:oMath xmlns:m="http://schemas.openxmlformats.org/officeDocument/2006/math">
                              <m:r>
                                <a:rPr lang="en-US" sz="2400" b="0" i="1" smtClean="0">
                                  <a:latin typeface="Cambria Math" panose="02040503050406030204" pitchFamily="18" charset="0"/>
                                </a:rPr>
                                <m:t>40</m:t>
                              </m:r>
                            </m:oMath>
                          </a14:m>
                          <a:r>
                            <a:rPr lang="en-US" sz="2400" dirty="0">
                              <a:latin typeface="+mn-lt"/>
                            </a:rPr>
                            <a:t> sec.</a:t>
                          </a:r>
                        </a:p>
                      </a:txBody>
                      <a:tcPr anchor="ctr">
                        <a:solidFill>
                          <a:srgbClr val="CCCCCC"/>
                        </a:solidFill>
                      </a:tcPr>
                    </a:tc>
                    <a:tc>
                      <a:txBody>
                        <a:bodyPr/>
                        <a:lstStyle/>
                        <a:p>
                          <a:pPr algn="ctr"/>
                          <a14:m>
                            <m:oMath xmlns:m="http://schemas.openxmlformats.org/officeDocument/2006/math">
                              <m:r>
                                <a:rPr lang="en-US" sz="2400" b="0" i="1" smtClean="0">
                                  <a:latin typeface="Cambria Math" panose="02040503050406030204" pitchFamily="18" charset="0"/>
                                </a:rPr>
                                <m:t>60</m:t>
                              </m:r>
                            </m:oMath>
                          </a14:m>
                          <a:r>
                            <a:rPr lang="en-US" sz="2400" dirty="0">
                              <a:latin typeface="+mn-lt"/>
                            </a:rPr>
                            <a:t> sec.</a:t>
                          </a:r>
                        </a:p>
                      </a:txBody>
                      <a:tcPr anchor="ctr">
                        <a:solidFill>
                          <a:srgbClr val="CCCCCC"/>
                        </a:solidFill>
                      </a:tcPr>
                    </a:tc>
                    <a:tc>
                      <a:txBody>
                        <a:bodyPr/>
                        <a:lstStyle/>
                        <a:p>
                          <a:pPr algn="ctr"/>
                          <a14:m>
                            <m:oMath xmlns:m="http://schemas.openxmlformats.org/officeDocument/2006/math">
                              <m:r>
                                <a:rPr lang="en-US" sz="2400" b="0" i="1" smtClean="0">
                                  <a:latin typeface="Cambria Math" panose="02040503050406030204" pitchFamily="18" charset="0"/>
                                </a:rPr>
                                <m:t>100</m:t>
                              </m:r>
                            </m:oMath>
                          </a14:m>
                          <a:r>
                            <a:rPr lang="en-US" sz="2400" dirty="0">
                              <a:latin typeface="+mn-lt"/>
                            </a:rPr>
                            <a:t> sec.</a:t>
                          </a:r>
                        </a:p>
                      </a:txBody>
                      <a:tcPr anchor="ctr">
                        <a:solidFill>
                          <a:srgbClr val="CCCCCC"/>
                        </a:solidFill>
                      </a:tcPr>
                    </a:tc>
                    <a:tc>
                      <a:txBody>
                        <a:bodyPr/>
                        <a:lstStyle/>
                        <a:p>
                          <a:pPr algn="ctr"/>
                          <a14:m>
                            <m:oMath xmlns:m="http://schemas.openxmlformats.org/officeDocument/2006/math">
                              <m:r>
                                <a:rPr lang="en-US" sz="2400" b="0" i="1" smtClean="0">
                                  <a:latin typeface="Cambria Math" panose="02040503050406030204" pitchFamily="18" charset="0"/>
                                </a:rPr>
                                <m:t>150</m:t>
                              </m:r>
                            </m:oMath>
                          </a14:m>
                          <a:r>
                            <a:rPr lang="en-US" sz="2400" dirty="0">
                              <a:latin typeface="+mn-lt"/>
                            </a:rPr>
                            <a:t> sec.</a:t>
                          </a:r>
                        </a:p>
                      </a:txBody>
                      <a:tcPr anchor="ctr">
                        <a:solidFill>
                          <a:srgbClr val="CCCCCC"/>
                        </a:solidFill>
                      </a:tcPr>
                    </a:tc>
                    <a:tc>
                      <a:txBody>
                        <a:bodyPr/>
                        <a:lstStyle/>
                        <a:p>
                          <a:pPr algn="ctr"/>
                          <a14:m>
                            <m:oMath xmlns:m="http://schemas.openxmlformats.org/officeDocument/2006/math">
                              <m:r>
                                <a:rPr lang="en-US" sz="2400" b="0" i="1" smtClean="0">
                                  <a:latin typeface="Cambria Math" panose="02040503050406030204" pitchFamily="18" charset="0"/>
                                </a:rPr>
                                <m:t>780</m:t>
                              </m:r>
                            </m:oMath>
                          </a14:m>
                          <a:r>
                            <a:rPr lang="en-US" sz="2400" dirty="0">
                              <a:latin typeface="+mn-lt"/>
                            </a:rPr>
                            <a:t> sec.</a:t>
                          </a:r>
                        </a:p>
                      </a:txBody>
                      <a:tcPr anchor="ctr">
                        <a:lnR w="9525" cap="flat" cmpd="sng" algn="ctr">
                          <a:solidFill>
                            <a:schemeClr val="bg1">
                              <a:lumMod val="75000"/>
                            </a:schemeClr>
                          </a:solidFill>
                          <a:prstDash val="solid"/>
                          <a:round/>
                          <a:headEnd type="none" w="med" len="med"/>
                          <a:tailEnd type="none" w="med" len="med"/>
                        </a:lnR>
                        <a:solidFill>
                          <a:srgbClr val="CCCCCC"/>
                        </a:solidFill>
                      </a:tcPr>
                    </a:tc>
                    <a:extLst>
                      <a:ext uri="{0D108BD9-81ED-4DB2-BD59-A6C34878D82A}">
                        <a16:rowId xmlns:a16="http://schemas.microsoft.com/office/drawing/2014/main" val="10002"/>
                      </a:ext>
                    </a:extLst>
                  </a:tr>
                  <a:tr h="370840">
                    <a:tc>
                      <a:txBody>
                        <a:bodyPr/>
                        <a:lstStyle/>
                        <a:p>
                          <a:pPr algn="ctr"/>
                          <a:r>
                            <a:rPr lang="en-US" sz="2400" dirty="0">
                              <a:latin typeface="+mn-lt"/>
                            </a:rPr>
                            <a:t>Average</a:t>
                          </a:r>
                          <a:r>
                            <a:rPr lang="en-US" sz="2400" baseline="0" dirty="0">
                              <a:latin typeface="+mn-lt"/>
                            </a:rPr>
                            <a:t> q</a:t>
                          </a:r>
                          <a:r>
                            <a:rPr lang="en-US" sz="2400" dirty="0">
                              <a:latin typeface="+mn-lt"/>
                            </a:rPr>
                            <a:t>uality after</a:t>
                          </a:r>
                        </a:p>
                      </a:txBody>
                      <a:tcPr anchor="ctr">
                        <a:lnL w="9525" cap="flat" cmpd="sng" algn="ctr">
                          <a:solidFill>
                            <a:schemeClr val="bg1">
                              <a:lumMod val="75000"/>
                            </a:schemeClr>
                          </a:solidFill>
                          <a:prstDash val="solid"/>
                          <a:round/>
                          <a:headEnd type="none" w="med" len="med"/>
                          <a:tailEnd type="none" w="med" len="med"/>
                        </a:lnL>
                        <a:lnB w="9525" cap="flat" cmpd="sng" algn="ctr">
                          <a:solidFill>
                            <a:schemeClr val="bg1">
                              <a:lumMod val="75000"/>
                            </a:schemeClr>
                          </a:solidFill>
                          <a:prstDash val="solid"/>
                          <a:round/>
                          <a:headEnd type="none" w="med" len="med"/>
                          <a:tailEnd type="none" w="med" len="med"/>
                        </a:lnB>
                        <a:solidFill>
                          <a:schemeClr val="bg2">
                            <a:lumMod val="95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0.92</m:t>
                                </m:r>
                              </m:oMath>
                            </m:oMathPara>
                          </a14:m>
                          <a:endParaRPr lang="en-US" sz="2400" dirty="0">
                            <a:latin typeface="+mn-lt"/>
                          </a:endParaRPr>
                        </a:p>
                      </a:txBody>
                      <a:tcPr anchor="ctr">
                        <a:lnB w="9525" cap="flat" cmpd="sng" algn="ctr">
                          <a:solidFill>
                            <a:schemeClr val="bg1">
                              <a:lumMod val="75000"/>
                            </a:schemeClr>
                          </a:solidFill>
                          <a:prstDash val="solid"/>
                          <a:round/>
                          <a:headEnd type="none" w="med" len="med"/>
                          <a:tailEnd type="none" w="med" len="med"/>
                        </a:lnB>
                        <a:solidFill>
                          <a:schemeClr val="bg2">
                            <a:lumMod val="95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0.92</m:t>
                                </m:r>
                              </m:oMath>
                            </m:oMathPara>
                          </a14:m>
                          <a:endParaRPr lang="en-US" sz="2400" dirty="0">
                            <a:latin typeface="+mn-lt"/>
                          </a:endParaRPr>
                        </a:p>
                      </a:txBody>
                      <a:tcPr anchor="ctr">
                        <a:lnB w="9525" cap="flat" cmpd="sng" algn="ctr">
                          <a:solidFill>
                            <a:schemeClr val="bg1">
                              <a:lumMod val="75000"/>
                            </a:schemeClr>
                          </a:solidFill>
                          <a:prstDash val="solid"/>
                          <a:round/>
                          <a:headEnd type="none" w="med" len="med"/>
                          <a:tailEnd type="none" w="med" len="med"/>
                        </a:lnB>
                        <a:solidFill>
                          <a:schemeClr val="bg2">
                            <a:lumMod val="95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0.91</m:t>
                                </m:r>
                              </m:oMath>
                            </m:oMathPara>
                          </a14:m>
                          <a:endParaRPr lang="en-US" sz="2400" dirty="0">
                            <a:latin typeface="+mn-lt"/>
                          </a:endParaRPr>
                        </a:p>
                      </a:txBody>
                      <a:tcPr anchor="ctr">
                        <a:lnB w="9525" cap="flat" cmpd="sng" algn="ctr">
                          <a:solidFill>
                            <a:schemeClr val="bg1">
                              <a:lumMod val="75000"/>
                            </a:schemeClr>
                          </a:solidFill>
                          <a:prstDash val="solid"/>
                          <a:round/>
                          <a:headEnd type="none" w="med" len="med"/>
                          <a:tailEnd type="none" w="med" len="med"/>
                        </a:lnB>
                        <a:solidFill>
                          <a:schemeClr val="bg2">
                            <a:lumMod val="95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0.88</m:t>
                                </m:r>
                              </m:oMath>
                            </m:oMathPara>
                          </a14:m>
                          <a:endParaRPr lang="en-US" sz="2400" dirty="0">
                            <a:latin typeface="+mn-lt"/>
                          </a:endParaRPr>
                        </a:p>
                      </a:txBody>
                      <a:tcPr anchor="ctr">
                        <a:lnB w="9525" cap="flat" cmpd="sng" algn="ctr">
                          <a:solidFill>
                            <a:schemeClr val="bg1">
                              <a:lumMod val="75000"/>
                            </a:schemeClr>
                          </a:solidFill>
                          <a:prstDash val="solid"/>
                          <a:round/>
                          <a:headEnd type="none" w="med" len="med"/>
                          <a:tailEnd type="none" w="med" len="med"/>
                        </a:lnB>
                        <a:solidFill>
                          <a:schemeClr val="bg2">
                            <a:lumMod val="95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0.94</m:t>
                                </m:r>
                              </m:oMath>
                            </m:oMathPara>
                          </a14:m>
                          <a:endParaRPr lang="en-US" sz="2400" dirty="0">
                            <a:latin typeface="+mn-lt"/>
                          </a:endParaRPr>
                        </a:p>
                      </a:txBody>
                      <a:tcPr anchor="ctr">
                        <a:lnR w="9525" cap="flat" cmpd="sng" algn="ctr">
                          <a:solidFill>
                            <a:schemeClr val="bg1">
                              <a:lumMod val="75000"/>
                            </a:schemeClr>
                          </a:solidFill>
                          <a:prstDash val="solid"/>
                          <a:round/>
                          <a:headEnd type="none" w="med" len="med"/>
                          <a:tailEnd type="none" w="med" len="med"/>
                        </a:lnR>
                        <a:lnB w="9525" cap="flat" cmpd="sng" algn="ctr">
                          <a:solidFill>
                            <a:schemeClr val="bg1">
                              <a:lumMod val="75000"/>
                            </a:schemeClr>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0003"/>
                      </a:ext>
                    </a:extLst>
                  </a:tr>
                </a:tbl>
              </a:graphicData>
            </a:graphic>
          </p:graphicFrame>
        </mc:Choice>
        <mc:Fallback xmlns="">
          <p:graphicFrame>
            <p:nvGraphicFramePr>
              <p:cNvPr id="12" name="Content Placeholder 5"/>
              <p:cNvGraphicFramePr>
                <a:graphicFrameLocks noGrp="1"/>
              </p:cNvGraphicFramePr>
              <p:nvPr>
                <p:ph idx="1"/>
                <p:extLst>
                  <p:ext uri="{D42A27DB-BD31-4B8C-83A1-F6EECF244321}">
                    <p14:modId xmlns:p14="http://schemas.microsoft.com/office/powerpoint/2010/main" val="2291874699"/>
                  </p:ext>
                </p:extLst>
              </p:nvPr>
            </p:nvGraphicFramePr>
            <p:xfrm>
              <a:off x="107502" y="1965960"/>
              <a:ext cx="8928992" cy="292608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284737">
                      <a:extLst>
                        <a:ext uri="{9D8B030D-6E8A-4147-A177-3AD203B41FA5}">
                          <a16:colId xmlns:a16="http://schemas.microsoft.com/office/drawing/2014/main" val="20000"/>
                        </a:ext>
                      </a:extLst>
                    </a:gridCol>
                    <a:gridCol w="1328851">
                      <a:extLst>
                        <a:ext uri="{9D8B030D-6E8A-4147-A177-3AD203B41FA5}">
                          <a16:colId xmlns:a16="http://schemas.microsoft.com/office/drawing/2014/main" val="20001"/>
                        </a:ext>
                      </a:extLst>
                    </a:gridCol>
                    <a:gridCol w="1328851">
                      <a:extLst>
                        <a:ext uri="{9D8B030D-6E8A-4147-A177-3AD203B41FA5}">
                          <a16:colId xmlns:a16="http://schemas.microsoft.com/office/drawing/2014/main" val="20002"/>
                        </a:ext>
                      </a:extLst>
                    </a:gridCol>
                    <a:gridCol w="1328851">
                      <a:extLst>
                        <a:ext uri="{9D8B030D-6E8A-4147-A177-3AD203B41FA5}">
                          <a16:colId xmlns:a16="http://schemas.microsoft.com/office/drawing/2014/main" val="20003"/>
                        </a:ext>
                      </a:extLst>
                    </a:gridCol>
                    <a:gridCol w="1328851">
                      <a:extLst>
                        <a:ext uri="{9D8B030D-6E8A-4147-A177-3AD203B41FA5}">
                          <a16:colId xmlns:a16="http://schemas.microsoft.com/office/drawing/2014/main" val="20004"/>
                        </a:ext>
                      </a:extLst>
                    </a:gridCol>
                    <a:gridCol w="1328851">
                      <a:extLst>
                        <a:ext uri="{9D8B030D-6E8A-4147-A177-3AD203B41FA5}">
                          <a16:colId xmlns:a16="http://schemas.microsoft.com/office/drawing/2014/main" val="20005"/>
                        </a:ext>
                      </a:extLst>
                    </a:gridCol>
                  </a:tblGrid>
                  <a:tr h="457200">
                    <a:tc>
                      <a:txBody>
                        <a:bodyPr/>
                        <a:lstStyle/>
                        <a:p>
                          <a:pPr algn="ctr"/>
                          <a:r>
                            <a:rPr lang="en-US" sz="2400" b="0" dirty="0">
                              <a:solidFill>
                                <a:schemeClr val="tx1"/>
                              </a:solidFill>
                              <a:latin typeface="+mn-lt"/>
                            </a:rPr>
                            <a:t>Technique</a:t>
                          </a:r>
                        </a:p>
                      </a:txBody>
                      <a:tcPr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solidFill>
                          <a:srgbClr val="FFD966"/>
                        </a:solidFill>
                      </a:tcPr>
                    </a:tc>
                    <a:tc>
                      <a:txBody>
                        <a:bodyPr/>
                        <a:lstStyle/>
                        <a:p>
                          <a:pPr algn="ctr"/>
                          <a:r>
                            <a:rPr lang="en-US" sz="2400" b="0" dirty="0">
                              <a:solidFill>
                                <a:schemeClr val="tx1"/>
                              </a:solidFill>
                              <a:latin typeface="+mn-lt"/>
                            </a:rPr>
                            <a:t>GVE</a:t>
                          </a:r>
                        </a:p>
                      </a:txBody>
                      <a:tcPr anchor="ctr">
                        <a:lnT w="9525" cap="flat" cmpd="sng" algn="ctr">
                          <a:solidFill>
                            <a:schemeClr val="bg1">
                              <a:lumMod val="75000"/>
                            </a:schemeClr>
                          </a:solidFill>
                          <a:prstDash val="solid"/>
                          <a:round/>
                          <a:headEnd type="none" w="med" len="med"/>
                          <a:tailEnd type="none" w="med" len="med"/>
                        </a:lnT>
                        <a:solidFill>
                          <a:srgbClr val="FFD966"/>
                        </a:solidFill>
                      </a:tcPr>
                    </a:tc>
                    <a:tc>
                      <a:txBody>
                        <a:bodyPr/>
                        <a:lstStyle/>
                        <a:p>
                          <a:pPr algn="ctr"/>
                          <a:r>
                            <a:rPr lang="en-US" sz="2400" b="0" dirty="0">
                              <a:solidFill>
                                <a:schemeClr val="tx1"/>
                              </a:solidFill>
                              <a:latin typeface="+mn-lt"/>
                            </a:rPr>
                            <a:t>SVE</a:t>
                          </a:r>
                        </a:p>
                      </a:txBody>
                      <a:tcPr anchor="ctr">
                        <a:lnT w="9525" cap="flat" cmpd="sng" algn="ctr">
                          <a:solidFill>
                            <a:schemeClr val="bg1">
                              <a:lumMod val="75000"/>
                            </a:schemeClr>
                          </a:solidFill>
                          <a:prstDash val="solid"/>
                          <a:round/>
                          <a:headEnd type="none" w="med" len="med"/>
                          <a:tailEnd type="none" w="med" len="med"/>
                        </a:lnT>
                        <a:solidFill>
                          <a:srgbClr val="FFD966"/>
                        </a:solidFill>
                      </a:tcPr>
                    </a:tc>
                    <a:tc>
                      <a:txBody>
                        <a:bodyPr/>
                        <a:lstStyle/>
                        <a:p>
                          <a:pPr algn="ctr"/>
                          <a:r>
                            <a:rPr lang="en-US" sz="2400" b="0" dirty="0">
                              <a:solidFill>
                                <a:schemeClr val="tx1"/>
                              </a:solidFill>
                              <a:latin typeface="+mn-lt"/>
                            </a:rPr>
                            <a:t>PB</a:t>
                          </a:r>
                        </a:p>
                      </a:txBody>
                      <a:tcPr anchor="ctr">
                        <a:lnT w="9525" cap="flat" cmpd="sng" algn="ctr">
                          <a:solidFill>
                            <a:schemeClr val="bg1">
                              <a:lumMod val="75000"/>
                            </a:schemeClr>
                          </a:solidFill>
                          <a:prstDash val="solid"/>
                          <a:round/>
                          <a:headEnd type="none" w="med" len="med"/>
                          <a:tailEnd type="none" w="med" len="med"/>
                        </a:lnT>
                        <a:solidFill>
                          <a:srgbClr val="FFD966"/>
                        </a:solidFill>
                      </a:tcPr>
                    </a:tc>
                    <a:tc>
                      <a:txBody>
                        <a:bodyPr/>
                        <a:lstStyle/>
                        <a:p>
                          <a:pPr algn="ctr"/>
                          <a:r>
                            <a:rPr lang="en-US" sz="2400" b="0" dirty="0">
                              <a:solidFill>
                                <a:schemeClr val="tx1"/>
                              </a:solidFill>
                              <a:latin typeface="+mn-lt"/>
                            </a:rPr>
                            <a:t>TV</a:t>
                          </a:r>
                        </a:p>
                      </a:txBody>
                      <a:tcPr anchor="ctr">
                        <a:lnT w="9525" cap="flat" cmpd="sng" algn="ctr">
                          <a:solidFill>
                            <a:schemeClr val="bg1">
                              <a:lumMod val="75000"/>
                            </a:schemeClr>
                          </a:solidFill>
                          <a:prstDash val="solid"/>
                          <a:round/>
                          <a:headEnd type="none" w="med" len="med"/>
                          <a:tailEnd type="none" w="med" len="med"/>
                        </a:lnT>
                        <a:solidFill>
                          <a:srgbClr val="FFD966"/>
                        </a:solidFill>
                      </a:tcPr>
                    </a:tc>
                    <a:tc>
                      <a:txBody>
                        <a:bodyPr/>
                        <a:lstStyle/>
                        <a:p>
                          <a:pPr algn="ctr"/>
                          <a:r>
                            <a:rPr lang="en-US" sz="2400" b="0" dirty="0">
                              <a:solidFill>
                                <a:schemeClr val="tx1"/>
                              </a:solidFill>
                              <a:latin typeface="+mn-lt"/>
                            </a:rPr>
                            <a:t>GELS</a:t>
                          </a:r>
                        </a:p>
                      </a:txBody>
                      <a:tcPr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solidFill>
                          <a:srgbClr val="FFD966"/>
                        </a:solidFill>
                      </a:tcPr>
                    </a:tc>
                    <a:extLst>
                      <a:ext uri="{0D108BD9-81ED-4DB2-BD59-A6C34878D82A}">
                        <a16:rowId xmlns:a16="http://schemas.microsoft.com/office/drawing/2014/main" val="10000"/>
                      </a:ext>
                    </a:extLst>
                  </a:tr>
                  <a:tr h="822960">
                    <a:tc>
                      <a:txBody>
                        <a:bodyPr/>
                        <a:lstStyle/>
                        <a:p>
                          <a:pPr algn="ctr"/>
                          <a:r>
                            <a:rPr lang="en-US" sz="2400" dirty="0">
                              <a:latin typeface="+mn-lt"/>
                            </a:rPr>
                            <a:t>Average quality</a:t>
                          </a:r>
                          <a:r>
                            <a:rPr lang="en-US" sz="2400" baseline="0" dirty="0">
                              <a:latin typeface="+mn-lt"/>
                            </a:rPr>
                            <a:t> before</a:t>
                          </a:r>
                          <a:endParaRPr lang="en-US" sz="2400" dirty="0">
                            <a:latin typeface="+mn-lt"/>
                          </a:endParaRPr>
                        </a:p>
                      </a:txBody>
                      <a:tcPr anchor="ctr">
                        <a:lnL w="9525" cap="flat" cmpd="sng" algn="ctr">
                          <a:solidFill>
                            <a:schemeClr val="bg1">
                              <a:lumMod val="75000"/>
                            </a:schemeClr>
                          </a:solidFill>
                          <a:prstDash val="solid"/>
                          <a:round/>
                          <a:headEnd type="none" w="med" len="med"/>
                          <a:tailEnd type="none" w="med" len="med"/>
                        </a:lnL>
                        <a:solidFill>
                          <a:srgbClr val="F2F2F2"/>
                        </a:solidFill>
                      </a:tcPr>
                    </a:tc>
                    <a:tc gridSpan="2">
                      <a:txBody>
                        <a:bodyPr/>
                        <a:lstStyle/>
                        <a:p>
                          <a:endParaRPr lang="ru-RU"/>
                        </a:p>
                      </a:txBody>
                      <a:tcPr anchor="ctr">
                        <a:blipFill>
                          <a:blip r:embed="rId3"/>
                          <a:stretch>
                            <a:fillRect l="-87156" t="-60741" r="-154128" b="-217037"/>
                          </a:stretch>
                        </a:blipFill>
                      </a:tcPr>
                    </a:tc>
                    <a:tc hMerge="1">
                      <a:txBody>
                        <a:bodyPr/>
                        <a:lstStyle/>
                        <a:p>
                          <a:pPr algn="ctr"/>
                          <a:endParaRPr lang="en-US" dirty="0"/>
                        </a:p>
                      </a:txBody>
                      <a:tcPr anchor="ctr">
                        <a:solidFill>
                          <a:srgbClr val="F2F2F2"/>
                        </a:solidFill>
                      </a:tcPr>
                    </a:tc>
                    <a:tc gridSpan="3">
                      <a:txBody>
                        <a:bodyPr/>
                        <a:lstStyle/>
                        <a:p>
                          <a:endParaRPr lang="ru-RU"/>
                        </a:p>
                      </a:txBody>
                      <a:tcPr anchor="ctr">
                        <a:lnR w="9525" cap="flat" cmpd="sng" algn="ctr">
                          <a:solidFill>
                            <a:schemeClr val="bg1">
                              <a:lumMod val="75000"/>
                            </a:schemeClr>
                          </a:solidFill>
                          <a:prstDash val="solid"/>
                          <a:round/>
                          <a:headEnd type="none" w="med" len="med"/>
                          <a:tailEnd type="none" w="med" len="med"/>
                        </a:lnR>
                        <a:blipFill>
                          <a:blip r:embed="rId3"/>
                          <a:stretch>
                            <a:fillRect l="-124580" t="-60741" r="-2595" b="-217037"/>
                          </a:stretch>
                        </a:blipFill>
                      </a:tcPr>
                    </a:tc>
                    <a:tc hMerge="1">
                      <a:txBody>
                        <a:bodyPr/>
                        <a:lstStyle/>
                        <a:p>
                          <a:pPr algn="ctr"/>
                          <a:endParaRPr lang="en-US" dirty="0"/>
                        </a:p>
                      </a:txBody>
                      <a:tcPr anchor="ctr">
                        <a:solidFill>
                          <a:srgbClr val="F2F2F2"/>
                        </a:solidFill>
                      </a:tcPr>
                    </a:tc>
                    <a:tc hMerge="1">
                      <a:txBody>
                        <a:bodyPr/>
                        <a:lstStyle/>
                        <a:p>
                          <a:pPr algn="ctr"/>
                          <a:endParaRPr lang="en-US" dirty="0"/>
                        </a:p>
                      </a:txBody>
                      <a:tcPr anchor="ctr">
                        <a:solidFill>
                          <a:srgbClr val="F2F2F2"/>
                        </a:solidFill>
                      </a:tcPr>
                    </a:tc>
                    <a:extLst>
                      <a:ext uri="{0D108BD9-81ED-4DB2-BD59-A6C34878D82A}">
                        <a16:rowId xmlns:a16="http://schemas.microsoft.com/office/drawing/2014/main" val="10001"/>
                      </a:ext>
                    </a:extLst>
                  </a:tr>
                  <a:tr h="822960">
                    <a:tc>
                      <a:txBody>
                        <a:bodyPr/>
                        <a:lstStyle/>
                        <a:p>
                          <a:pPr algn="ctr"/>
                          <a:r>
                            <a:rPr lang="en-US" sz="2400" dirty="0">
                              <a:latin typeface="+mn-lt"/>
                            </a:rPr>
                            <a:t>Average interaction time</a:t>
                          </a:r>
                        </a:p>
                      </a:txBody>
                      <a:tcPr anchor="ctr">
                        <a:lnL w="9525" cap="flat" cmpd="sng" algn="ctr">
                          <a:solidFill>
                            <a:schemeClr val="bg1">
                              <a:lumMod val="75000"/>
                            </a:schemeClr>
                          </a:solidFill>
                          <a:prstDash val="solid"/>
                          <a:round/>
                          <a:headEnd type="none" w="med" len="med"/>
                          <a:tailEnd type="none" w="med" len="med"/>
                        </a:lnL>
                        <a:solidFill>
                          <a:srgbClr val="CCCCCC"/>
                        </a:solidFill>
                      </a:tcPr>
                    </a:tc>
                    <a:tc>
                      <a:txBody>
                        <a:bodyPr/>
                        <a:lstStyle/>
                        <a:p>
                          <a:endParaRPr lang="ru-RU"/>
                        </a:p>
                      </a:txBody>
                      <a:tcPr anchor="ctr">
                        <a:blipFill>
                          <a:blip r:embed="rId3"/>
                          <a:stretch>
                            <a:fillRect l="-174312" t="-159559" r="-408257" b="-115441"/>
                          </a:stretch>
                        </a:blipFill>
                      </a:tcPr>
                    </a:tc>
                    <a:tc>
                      <a:txBody>
                        <a:bodyPr/>
                        <a:lstStyle/>
                        <a:p>
                          <a:endParaRPr lang="ru-RU"/>
                        </a:p>
                      </a:txBody>
                      <a:tcPr anchor="ctr">
                        <a:blipFill>
                          <a:blip r:embed="rId3"/>
                          <a:stretch>
                            <a:fillRect l="-274312" t="-159559" r="-308257" b="-115441"/>
                          </a:stretch>
                        </a:blipFill>
                      </a:tcPr>
                    </a:tc>
                    <a:tc>
                      <a:txBody>
                        <a:bodyPr/>
                        <a:lstStyle/>
                        <a:p>
                          <a:endParaRPr lang="ru-RU"/>
                        </a:p>
                      </a:txBody>
                      <a:tcPr anchor="ctr">
                        <a:blipFill>
                          <a:blip r:embed="rId3"/>
                          <a:stretch>
                            <a:fillRect l="-372603" t="-159559" r="-206849" b="-115441"/>
                          </a:stretch>
                        </a:blipFill>
                      </a:tcPr>
                    </a:tc>
                    <a:tc>
                      <a:txBody>
                        <a:bodyPr/>
                        <a:lstStyle/>
                        <a:p>
                          <a:endParaRPr lang="ru-RU"/>
                        </a:p>
                      </a:txBody>
                      <a:tcPr anchor="ctr">
                        <a:blipFill>
                          <a:blip r:embed="rId3"/>
                          <a:stretch>
                            <a:fillRect l="-474771" t="-159559" r="-107798" b="-115441"/>
                          </a:stretch>
                        </a:blipFill>
                      </a:tcPr>
                    </a:tc>
                    <a:tc>
                      <a:txBody>
                        <a:bodyPr/>
                        <a:lstStyle/>
                        <a:p>
                          <a:endParaRPr lang="ru-RU"/>
                        </a:p>
                      </a:txBody>
                      <a:tcPr anchor="ctr">
                        <a:lnR w="9525" cap="flat" cmpd="sng" algn="ctr">
                          <a:solidFill>
                            <a:schemeClr val="bg1">
                              <a:lumMod val="75000"/>
                            </a:schemeClr>
                          </a:solidFill>
                          <a:prstDash val="solid"/>
                          <a:round/>
                          <a:headEnd type="none" w="med" len="med"/>
                          <a:tailEnd type="none" w="med" len="med"/>
                        </a:lnR>
                        <a:blipFill>
                          <a:blip r:embed="rId3"/>
                          <a:stretch>
                            <a:fillRect l="-574771" t="-159559" r="-7798" b="-115441"/>
                          </a:stretch>
                        </a:blipFill>
                      </a:tcPr>
                    </a:tc>
                    <a:extLst>
                      <a:ext uri="{0D108BD9-81ED-4DB2-BD59-A6C34878D82A}">
                        <a16:rowId xmlns:a16="http://schemas.microsoft.com/office/drawing/2014/main" val="10002"/>
                      </a:ext>
                    </a:extLst>
                  </a:tr>
                  <a:tr h="822960">
                    <a:tc>
                      <a:txBody>
                        <a:bodyPr/>
                        <a:lstStyle/>
                        <a:p>
                          <a:pPr algn="ctr"/>
                          <a:r>
                            <a:rPr lang="en-US" sz="2400" dirty="0">
                              <a:latin typeface="+mn-lt"/>
                            </a:rPr>
                            <a:t>Average</a:t>
                          </a:r>
                          <a:r>
                            <a:rPr lang="en-US" sz="2400" baseline="0" dirty="0">
                              <a:latin typeface="+mn-lt"/>
                            </a:rPr>
                            <a:t> q</a:t>
                          </a:r>
                          <a:r>
                            <a:rPr lang="en-US" sz="2400" dirty="0">
                              <a:latin typeface="+mn-lt"/>
                            </a:rPr>
                            <a:t>uality after</a:t>
                          </a:r>
                        </a:p>
                      </a:txBody>
                      <a:tcPr anchor="ctr">
                        <a:lnL w="9525" cap="flat" cmpd="sng" algn="ctr">
                          <a:solidFill>
                            <a:schemeClr val="bg1">
                              <a:lumMod val="75000"/>
                            </a:schemeClr>
                          </a:solidFill>
                          <a:prstDash val="solid"/>
                          <a:round/>
                          <a:headEnd type="none" w="med" len="med"/>
                          <a:tailEnd type="none" w="med" len="med"/>
                        </a:lnL>
                        <a:lnB w="9525" cap="flat" cmpd="sng" algn="ctr">
                          <a:solidFill>
                            <a:schemeClr val="bg1">
                              <a:lumMod val="75000"/>
                            </a:schemeClr>
                          </a:solidFill>
                          <a:prstDash val="solid"/>
                          <a:round/>
                          <a:headEnd type="none" w="med" len="med"/>
                          <a:tailEnd type="none" w="med" len="med"/>
                        </a:lnB>
                        <a:solidFill>
                          <a:schemeClr val="bg2">
                            <a:lumMod val="95000"/>
                          </a:schemeClr>
                        </a:solidFill>
                      </a:tcPr>
                    </a:tc>
                    <a:tc>
                      <a:txBody>
                        <a:bodyPr/>
                        <a:lstStyle/>
                        <a:p>
                          <a:endParaRPr lang="ru-RU"/>
                        </a:p>
                      </a:txBody>
                      <a:tcPr anchor="ctr">
                        <a:lnB w="9525" cap="flat" cmpd="sng" algn="ctr">
                          <a:solidFill>
                            <a:schemeClr val="bg1">
                              <a:lumMod val="75000"/>
                            </a:schemeClr>
                          </a:solidFill>
                          <a:prstDash val="solid"/>
                          <a:round/>
                          <a:headEnd type="none" w="med" len="med"/>
                          <a:tailEnd type="none" w="med" len="med"/>
                        </a:lnB>
                        <a:blipFill>
                          <a:blip r:embed="rId3"/>
                          <a:stretch>
                            <a:fillRect l="-174312" t="-261481" r="-408257" b="-16296"/>
                          </a:stretch>
                        </a:blipFill>
                      </a:tcPr>
                    </a:tc>
                    <a:tc>
                      <a:txBody>
                        <a:bodyPr/>
                        <a:lstStyle/>
                        <a:p>
                          <a:endParaRPr lang="ru-RU"/>
                        </a:p>
                      </a:txBody>
                      <a:tcPr anchor="ctr">
                        <a:lnB w="9525" cap="flat" cmpd="sng" algn="ctr">
                          <a:solidFill>
                            <a:schemeClr val="bg1">
                              <a:lumMod val="75000"/>
                            </a:schemeClr>
                          </a:solidFill>
                          <a:prstDash val="solid"/>
                          <a:round/>
                          <a:headEnd type="none" w="med" len="med"/>
                          <a:tailEnd type="none" w="med" len="med"/>
                        </a:lnB>
                        <a:blipFill>
                          <a:blip r:embed="rId3"/>
                          <a:stretch>
                            <a:fillRect l="-274312" t="-261481" r="-308257" b="-16296"/>
                          </a:stretch>
                        </a:blipFill>
                      </a:tcPr>
                    </a:tc>
                    <a:tc>
                      <a:txBody>
                        <a:bodyPr/>
                        <a:lstStyle/>
                        <a:p>
                          <a:endParaRPr lang="ru-RU"/>
                        </a:p>
                      </a:txBody>
                      <a:tcPr anchor="ctr">
                        <a:lnB w="9525" cap="flat" cmpd="sng" algn="ctr">
                          <a:solidFill>
                            <a:schemeClr val="bg1">
                              <a:lumMod val="75000"/>
                            </a:schemeClr>
                          </a:solidFill>
                          <a:prstDash val="solid"/>
                          <a:round/>
                          <a:headEnd type="none" w="med" len="med"/>
                          <a:tailEnd type="none" w="med" len="med"/>
                        </a:lnB>
                        <a:blipFill>
                          <a:blip r:embed="rId3"/>
                          <a:stretch>
                            <a:fillRect l="-372603" t="-261481" r="-206849" b="-16296"/>
                          </a:stretch>
                        </a:blipFill>
                      </a:tcPr>
                    </a:tc>
                    <a:tc>
                      <a:txBody>
                        <a:bodyPr/>
                        <a:lstStyle/>
                        <a:p>
                          <a:endParaRPr lang="ru-RU"/>
                        </a:p>
                      </a:txBody>
                      <a:tcPr anchor="ctr">
                        <a:lnB w="9525" cap="flat" cmpd="sng" algn="ctr">
                          <a:solidFill>
                            <a:schemeClr val="bg1">
                              <a:lumMod val="75000"/>
                            </a:schemeClr>
                          </a:solidFill>
                          <a:prstDash val="solid"/>
                          <a:round/>
                          <a:headEnd type="none" w="med" len="med"/>
                          <a:tailEnd type="none" w="med" len="med"/>
                        </a:lnB>
                        <a:blipFill>
                          <a:blip r:embed="rId3"/>
                          <a:stretch>
                            <a:fillRect l="-474771" t="-261481" r="-107798" b="-16296"/>
                          </a:stretch>
                        </a:blipFill>
                      </a:tcPr>
                    </a:tc>
                    <a:tc>
                      <a:txBody>
                        <a:bodyPr/>
                        <a:lstStyle/>
                        <a:p>
                          <a:endParaRPr lang="ru-RU"/>
                        </a:p>
                      </a:txBody>
                      <a:tcPr anchor="ctr">
                        <a:lnR w="9525" cap="flat" cmpd="sng" algn="ctr">
                          <a:solidFill>
                            <a:schemeClr val="bg1">
                              <a:lumMod val="75000"/>
                            </a:schemeClr>
                          </a:solidFill>
                          <a:prstDash val="solid"/>
                          <a:round/>
                          <a:headEnd type="none" w="med" len="med"/>
                          <a:tailEnd type="none" w="med" len="med"/>
                        </a:lnR>
                        <a:lnB w="9525" cap="flat" cmpd="sng" algn="ctr">
                          <a:solidFill>
                            <a:schemeClr val="bg1">
                              <a:lumMod val="75000"/>
                            </a:schemeClr>
                          </a:solidFill>
                          <a:prstDash val="solid"/>
                          <a:round/>
                          <a:headEnd type="none" w="med" len="med"/>
                          <a:tailEnd type="none" w="med" len="med"/>
                        </a:lnB>
                        <a:blipFill>
                          <a:blip r:embed="rId3"/>
                          <a:stretch>
                            <a:fillRect l="-574771" t="-261481" r="-7798" b="-16296"/>
                          </a:stretch>
                        </a:blipFill>
                      </a:tcPr>
                    </a:tc>
                    <a:extLst>
                      <a:ext uri="{0D108BD9-81ED-4DB2-BD59-A6C34878D82A}">
                        <a16:rowId xmlns:a16="http://schemas.microsoft.com/office/drawing/2014/main" val="10003"/>
                      </a:ext>
                    </a:extLst>
                  </a:tr>
                </a:tbl>
              </a:graphicData>
            </a:graphic>
          </p:graphicFrame>
        </mc:Fallback>
      </mc:AlternateContent>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115</a:t>
            </a:fld>
            <a:endParaRPr lang="de-AT" dirty="0"/>
          </a:p>
        </p:txBody>
      </p:sp>
      <p:sp>
        <p:nvSpPr>
          <p:cNvPr id="6" name="TextBox 5"/>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[1, 3]</a:t>
            </a:r>
            <a:endParaRPr lang="ru-RU" sz="1200" dirty="0">
              <a:latin typeface="+mn-lt"/>
            </a:endParaRPr>
          </a:p>
        </p:txBody>
      </p:sp>
    </p:spTree>
    <p:extLst>
      <p:ext uri="{BB962C8B-B14F-4D97-AF65-F5344CB8AC3E}">
        <p14:creationId xmlns:p14="http://schemas.microsoft.com/office/powerpoint/2010/main" val="51710362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GVE | Summary</a:t>
            </a:r>
          </a:p>
        </p:txBody>
      </p:sp>
      <p:sp>
        <p:nvSpPr>
          <p:cNvPr id="3" name="Content Placeholder 2"/>
          <p:cNvSpPr>
            <a:spLocks noGrp="1"/>
          </p:cNvSpPr>
          <p:nvPr>
            <p:ph idx="1"/>
          </p:nvPr>
        </p:nvSpPr>
        <p:spPr>
          <a:xfrm>
            <a:off x="827460" y="908050"/>
            <a:ext cx="8208590" cy="5473700"/>
          </a:xfrm>
        </p:spPr>
        <p:txBody>
          <a:bodyPr/>
          <a:lstStyle/>
          <a:p>
            <a:pPr marL="0" indent="0">
              <a:buNone/>
            </a:pPr>
            <a:r>
              <a:rPr lang="en-US" noProof="0" dirty="0"/>
              <a:t>Dissimilarity information allows detection of segmentation defects</a:t>
            </a:r>
          </a:p>
          <a:p>
            <a:pPr marL="0" indent="0">
              <a:buNone/>
            </a:pPr>
            <a:r>
              <a:rPr lang="en-US" noProof="0" dirty="0"/>
              <a:t>Type of the defect suggests necessary operations for its correction</a:t>
            </a:r>
          </a:p>
          <a:p>
            <a:pPr marL="0" indent="0">
              <a:buNone/>
            </a:pPr>
            <a:r>
              <a:rPr lang="en-US" noProof="0" dirty="0"/>
              <a:t>Hierarchy of correction scenarios enables fine tuning of the editing operations</a:t>
            </a:r>
          </a:p>
        </p:txBody>
      </p:sp>
      <p:sp>
        <p:nvSpPr>
          <p:cNvPr id="8" name="Plus 7"/>
          <p:cNvSpPr/>
          <p:nvPr/>
        </p:nvSpPr>
        <p:spPr bwMode="auto">
          <a:xfrm>
            <a:off x="179388" y="962695"/>
            <a:ext cx="648072" cy="648072"/>
          </a:xfrm>
          <a:prstGeom prst="mathPlus">
            <a:avLst/>
          </a:prstGeom>
          <a:solidFill>
            <a:srgbClr val="00B05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 name="Plus 8"/>
          <p:cNvSpPr/>
          <p:nvPr/>
        </p:nvSpPr>
        <p:spPr bwMode="auto">
          <a:xfrm>
            <a:off x="179388" y="2060848"/>
            <a:ext cx="648072" cy="648072"/>
          </a:xfrm>
          <a:prstGeom prst="mathPlus">
            <a:avLst/>
          </a:prstGeom>
          <a:solidFill>
            <a:srgbClr val="00B05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 name="Plus 9"/>
          <p:cNvSpPr/>
          <p:nvPr/>
        </p:nvSpPr>
        <p:spPr bwMode="auto">
          <a:xfrm>
            <a:off x="179388" y="3140968"/>
            <a:ext cx="648072" cy="648072"/>
          </a:xfrm>
          <a:prstGeom prst="mathPlus">
            <a:avLst/>
          </a:prstGeom>
          <a:solidFill>
            <a:srgbClr val="00B05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116</a:t>
            </a:fld>
            <a:endParaRPr lang="de-AT" dirty="0"/>
          </a:p>
        </p:txBody>
      </p:sp>
    </p:spTree>
    <p:extLst>
      <p:ext uri="{BB962C8B-B14F-4D97-AF65-F5344CB8AC3E}">
        <p14:creationId xmlns:p14="http://schemas.microsoft.com/office/powerpoint/2010/main" val="127541934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Overview of the Contributions</a:t>
            </a:r>
          </a:p>
        </p:txBody>
      </p:sp>
      <p:sp>
        <p:nvSpPr>
          <p:cNvPr id="17" name="Скругленный прямоугольник 16"/>
          <p:cNvSpPr/>
          <p:nvPr/>
        </p:nvSpPr>
        <p:spPr bwMode="auto">
          <a:xfrm>
            <a:off x="185862" y="980728"/>
            <a:ext cx="8772277" cy="3600400"/>
          </a:xfrm>
          <a:prstGeom prst="roundRect">
            <a:avLst>
              <a:gd name="adj" fmla="val 951"/>
            </a:avLst>
          </a:prstGeom>
          <a:solidFill>
            <a:srgbClr val="3182BD"/>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Guided Volume Editing</a:t>
            </a:r>
            <a:endParaRPr kumimoji="0" lang="ru-RU" sz="1800" b="0" i="0" u="none" strike="noStrike" cap="none" normalizeH="0" baseline="0" dirty="0">
              <a:ln>
                <a:noFill/>
              </a:ln>
              <a:solidFill>
                <a:schemeClr val="bg1"/>
              </a:solidFill>
              <a:effectLst/>
              <a:latin typeface="+mn-lt"/>
            </a:endParaRPr>
          </a:p>
        </p:txBody>
      </p:sp>
      <p:sp>
        <p:nvSpPr>
          <p:cNvPr id="13" name="Скругленный прямоугольник 12"/>
          <p:cNvSpPr/>
          <p:nvPr/>
        </p:nvSpPr>
        <p:spPr bwMode="auto">
          <a:xfrm>
            <a:off x="304574" y="3140968"/>
            <a:ext cx="8466941" cy="1296144"/>
          </a:xfrm>
          <a:prstGeom prst="roundRect">
            <a:avLst>
              <a:gd name="adj" fmla="val 1683"/>
            </a:avLst>
          </a:prstGeom>
          <a:solidFill>
            <a:srgbClr val="636363">
              <a:alpha val="50196"/>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Volume Editing</a:t>
            </a:r>
            <a:endParaRPr kumimoji="0" lang="ru-RU" sz="1800" b="0" i="0" u="none" strike="noStrike" cap="none" normalizeH="0" baseline="0" dirty="0">
              <a:ln>
                <a:noFill/>
              </a:ln>
              <a:solidFill>
                <a:schemeClr val="bg1"/>
              </a:solidFill>
              <a:effectLst/>
              <a:latin typeface="+mn-lt"/>
            </a:endParaRPr>
          </a:p>
        </p:txBody>
      </p:sp>
      <p:sp>
        <p:nvSpPr>
          <p:cNvPr id="24" name="Скругленный прямоугольник 23"/>
          <p:cNvSpPr/>
          <p:nvPr/>
        </p:nvSpPr>
        <p:spPr bwMode="auto">
          <a:xfrm>
            <a:off x="467544" y="3573016"/>
            <a:ext cx="8126000" cy="720080"/>
          </a:xfrm>
          <a:prstGeom prst="roundRect">
            <a:avLst>
              <a:gd name="adj" fmla="val 4094"/>
            </a:avLst>
          </a:prstGeom>
          <a:solidFill>
            <a:srgbClr val="252525">
              <a:alpha val="50196"/>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Skeleton-based Volume Editing (SVE)</a:t>
            </a:r>
            <a:endParaRPr kumimoji="0" lang="ru-RU" sz="1800" b="0" i="0" u="none" strike="noStrike" cap="none" normalizeH="0" baseline="0" dirty="0">
              <a:ln>
                <a:noFill/>
              </a:ln>
              <a:solidFill>
                <a:schemeClr val="bg1"/>
              </a:solidFill>
              <a:effectLst/>
              <a:latin typeface="+mn-lt"/>
            </a:endParaRPr>
          </a:p>
        </p:txBody>
      </p:sp>
      <p:sp>
        <p:nvSpPr>
          <p:cNvPr id="18" name="Скругленный прямоугольник 17"/>
          <p:cNvSpPr/>
          <p:nvPr/>
        </p:nvSpPr>
        <p:spPr bwMode="auto">
          <a:xfrm>
            <a:off x="339890" y="2312876"/>
            <a:ext cx="8431625" cy="720080"/>
          </a:xfrm>
          <a:prstGeom prst="roundRect">
            <a:avLst>
              <a:gd name="adj" fmla="val 4094"/>
            </a:avLst>
          </a:prstGeom>
          <a:solidFill>
            <a:srgbClr val="252525">
              <a:alpha val="50196"/>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dirty="0">
                <a:solidFill>
                  <a:schemeClr val="bg1"/>
                </a:solidFill>
                <a:latin typeface="+mn-lt"/>
              </a:rPr>
              <a:t>Guided Volume Editing based on Histogram Dissimilarity (GVE)</a:t>
            </a:r>
            <a:endParaRPr kumimoji="0" lang="ru-RU" sz="1800" b="0" i="0" u="none" strike="noStrike" cap="none" normalizeH="0" baseline="0" dirty="0">
              <a:ln>
                <a:noFill/>
              </a:ln>
              <a:solidFill>
                <a:schemeClr val="bg1"/>
              </a:solidFill>
              <a:effectLst/>
              <a:latin typeface="+mn-lt"/>
            </a:endParaRPr>
          </a:p>
        </p:txBody>
      </p:sp>
      <p:sp>
        <p:nvSpPr>
          <p:cNvPr id="23" name="Скругленный прямоугольник 22"/>
          <p:cNvSpPr/>
          <p:nvPr/>
        </p:nvSpPr>
        <p:spPr bwMode="auto">
          <a:xfrm>
            <a:off x="339890" y="1448780"/>
            <a:ext cx="8431625" cy="720080"/>
          </a:xfrm>
          <a:prstGeom prst="roundRect">
            <a:avLst>
              <a:gd name="adj" fmla="val 4094"/>
            </a:avLst>
          </a:prstGeom>
          <a:solidFill>
            <a:srgbClr val="08519C"/>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dirty="0">
                <a:solidFill>
                  <a:schemeClr val="bg1"/>
                </a:solidFill>
                <a:latin typeface="+mn-lt"/>
              </a:rPr>
              <a:t>Statistics-Driven Localization of Dissimilarities in Data (SDL)</a:t>
            </a:r>
            <a:endParaRPr kumimoji="0" lang="ru-RU" sz="1800" b="0" i="0" u="none" strike="noStrike" cap="none" normalizeH="0" baseline="0" dirty="0">
              <a:ln>
                <a:noFill/>
              </a:ln>
              <a:solidFill>
                <a:schemeClr val="bg1"/>
              </a:solidFill>
              <a:effectLst/>
              <a:latin typeface="+mn-lt"/>
            </a:endParaRPr>
          </a:p>
        </p:txBody>
      </p:sp>
      <p:sp>
        <p:nvSpPr>
          <p:cNvPr id="15" name="Freeform 14"/>
          <p:cNvSpPr/>
          <p:nvPr/>
        </p:nvSpPr>
        <p:spPr bwMode="auto">
          <a:xfrm>
            <a:off x="683568" y="3659590"/>
            <a:ext cx="512748" cy="546931"/>
          </a:xfrm>
          <a:custGeom>
            <a:avLst/>
            <a:gdLst>
              <a:gd name="connsiteX0" fmla="*/ 0 w 538385"/>
              <a:gd name="connsiteY0" fmla="*/ 162370 h 581114"/>
              <a:gd name="connsiteX1" fmla="*/ 273466 w 538385"/>
              <a:gd name="connsiteY1" fmla="*/ 581114 h 581114"/>
              <a:gd name="connsiteX2" fmla="*/ 538385 w 538385"/>
              <a:gd name="connsiteY2" fmla="*/ 0 h 581114"/>
              <a:gd name="connsiteX3" fmla="*/ 307649 w 538385"/>
              <a:gd name="connsiteY3" fmla="*/ 376015 h 581114"/>
              <a:gd name="connsiteX4" fmla="*/ 0 w 538385"/>
              <a:gd name="connsiteY4" fmla="*/ 162370 h 581114"/>
              <a:gd name="connsiteX0" fmla="*/ 0 w 538385"/>
              <a:gd name="connsiteY0" fmla="*/ 162370 h 581114"/>
              <a:gd name="connsiteX1" fmla="*/ 273466 w 538385"/>
              <a:gd name="connsiteY1" fmla="*/ 581114 h 581114"/>
              <a:gd name="connsiteX2" fmla="*/ 538385 w 538385"/>
              <a:gd name="connsiteY2" fmla="*/ 0 h 581114"/>
              <a:gd name="connsiteX3" fmla="*/ 282012 w 538385"/>
              <a:gd name="connsiteY3" fmla="*/ 401653 h 581114"/>
              <a:gd name="connsiteX4" fmla="*/ 0 w 538385"/>
              <a:gd name="connsiteY4" fmla="*/ 162370 h 581114"/>
              <a:gd name="connsiteX0" fmla="*/ 0 w 478565"/>
              <a:gd name="connsiteY0" fmla="*/ 299103 h 581114"/>
              <a:gd name="connsiteX1" fmla="*/ 213646 w 478565"/>
              <a:gd name="connsiteY1" fmla="*/ 581114 h 581114"/>
              <a:gd name="connsiteX2" fmla="*/ 478565 w 478565"/>
              <a:gd name="connsiteY2" fmla="*/ 0 h 581114"/>
              <a:gd name="connsiteX3" fmla="*/ 222192 w 478565"/>
              <a:gd name="connsiteY3" fmla="*/ 401653 h 581114"/>
              <a:gd name="connsiteX4" fmla="*/ 0 w 478565"/>
              <a:gd name="connsiteY4" fmla="*/ 299103 h 581114"/>
              <a:gd name="connsiteX0" fmla="*/ 0 w 512748"/>
              <a:gd name="connsiteY0" fmla="*/ 264920 h 546931"/>
              <a:gd name="connsiteX1" fmla="*/ 213646 w 512748"/>
              <a:gd name="connsiteY1" fmla="*/ 546931 h 546931"/>
              <a:gd name="connsiteX2" fmla="*/ 512748 w 512748"/>
              <a:gd name="connsiteY2" fmla="*/ 0 h 546931"/>
              <a:gd name="connsiteX3" fmla="*/ 222192 w 512748"/>
              <a:gd name="connsiteY3" fmla="*/ 367470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196554 w 512748"/>
              <a:gd name="connsiteY3" fmla="*/ 384561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213645 w 512748"/>
              <a:gd name="connsiteY3" fmla="*/ 401652 h 546931"/>
              <a:gd name="connsiteX4" fmla="*/ 0 w 512748"/>
              <a:gd name="connsiteY4" fmla="*/ 264920 h 5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48" h="546931">
                <a:moveTo>
                  <a:pt x="0" y="264920"/>
                </a:moveTo>
                <a:lnTo>
                  <a:pt x="213646" y="546931"/>
                </a:lnTo>
                <a:lnTo>
                  <a:pt x="512748" y="0"/>
                </a:lnTo>
                <a:lnTo>
                  <a:pt x="213645" y="401652"/>
                </a:lnTo>
                <a:lnTo>
                  <a:pt x="0" y="264920"/>
                </a:lnTo>
                <a:close/>
              </a:path>
            </a:pathLst>
          </a:custGeom>
          <a:solidFill>
            <a:srgbClr val="00B05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 name="Freeform 15"/>
          <p:cNvSpPr/>
          <p:nvPr/>
        </p:nvSpPr>
        <p:spPr bwMode="auto">
          <a:xfrm>
            <a:off x="683568" y="2399450"/>
            <a:ext cx="512748" cy="546931"/>
          </a:xfrm>
          <a:custGeom>
            <a:avLst/>
            <a:gdLst>
              <a:gd name="connsiteX0" fmla="*/ 0 w 538385"/>
              <a:gd name="connsiteY0" fmla="*/ 162370 h 581114"/>
              <a:gd name="connsiteX1" fmla="*/ 273466 w 538385"/>
              <a:gd name="connsiteY1" fmla="*/ 581114 h 581114"/>
              <a:gd name="connsiteX2" fmla="*/ 538385 w 538385"/>
              <a:gd name="connsiteY2" fmla="*/ 0 h 581114"/>
              <a:gd name="connsiteX3" fmla="*/ 307649 w 538385"/>
              <a:gd name="connsiteY3" fmla="*/ 376015 h 581114"/>
              <a:gd name="connsiteX4" fmla="*/ 0 w 538385"/>
              <a:gd name="connsiteY4" fmla="*/ 162370 h 581114"/>
              <a:gd name="connsiteX0" fmla="*/ 0 w 538385"/>
              <a:gd name="connsiteY0" fmla="*/ 162370 h 581114"/>
              <a:gd name="connsiteX1" fmla="*/ 273466 w 538385"/>
              <a:gd name="connsiteY1" fmla="*/ 581114 h 581114"/>
              <a:gd name="connsiteX2" fmla="*/ 538385 w 538385"/>
              <a:gd name="connsiteY2" fmla="*/ 0 h 581114"/>
              <a:gd name="connsiteX3" fmla="*/ 282012 w 538385"/>
              <a:gd name="connsiteY3" fmla="*/ 401653 h 581114"/>
              <a:gd name="connsiteX4" fmla="*/ 0 w 538385"/>
              <a:gd name="connsiteY4" fmla="*/ 162370 h 581114"/>
              <a:gd name="connsiteX0" fmla="*/ 0 w 478565"/>
              <a:gd name="connsiteY0" fmla="*/ 299103 h 581114"/>
              <a:gd name="connsiteX1" fmla="*/ 213646 w 478565"/>
              <a:gd name="connsiteY1" fmla="*/ 581114 h 581114"/>
              <a:gd name="connsiteX2" fmla="*/ 478565 w 478565"/>
              <a:gd name="connsiteY2" fmla="*/ 0 h 581114"/>
              <a:gd name="connsiteX3" fmla="*/ 222192 w 478565"/>
              <a:gd name="connsiteY3" fmla="*/ 401653 h 581114"/>
              <a:gd name="connsiteX4" fmla="*/ 0 w 478565"/>
              <a:gd name="connsiteY4" fmla="*/ 299103 h 581114"/>
              <a:gd name="connsiteX0" fmla="*/ 0 w 512748"/>
              <a:gd name="connsiteY0" fmla="*/ 264920 h 546931"/>
              <a:gd name="connsiteX1" fmla="*/ 213646 w 512748"/>
              <a:gd name="connsiteY1" fmla="*/ 546931 h 546931"/>
              <a:gd name="connsiteX2" fmla="*/ 512748 w 512748"/>
              <a:gd name="connsiteY2" fmla="*/ 0 h 546931"/>
              <a:gd name="connsiteX3" fmla="*/ 222192 w 512748"/>
              <a:gd name="connsiteY3" fmla="*/ 367470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196554 w 512748"/>
              <a:gd name="connsiteY3" fmla="*/ 384561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213645 w 512748"/>
              <a:gd name="connsiteY3" fmla="*/ 401652 h 546931"/>
              <a:gd name="connsiteX4" fmla="*/ 0 w 512748"/>
              <a:gd name="connsiteY4" fmla="*/ 264920 h 5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48" h="546931">
                <a:moveTo>
                  <a:pt x="0" y="264920"/>
                </a:moveTo>
                <a:lnTo>
                  <a:pt x="213646" y="546931"/>
                </a:lnTo>
                <a:lnTo>
                  <a:pt x="512748" y="0"/>
                </a:lnTo>
                <a:lnTo>
                  <a:pt x="213645" y="401652"/>
                </a:lnTo>
                <a:lnTo>
                  <a:pt x="0" y="264920"/>
                </a:lnTo>
                <a:close/>
              </a:path>
            </a:pathLst>
          </a:custGeom>
          <a:solidFill>
            <a:srgbClr val="00B05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 name="Footer Placeholder 2"/>
          <p:cNvSpPr>
            <a:spLocks noGrp="1"/>
          </p:cNvSpPr>
          <p:nvPr>
            <p:ph type="ftr" sz="quarter" idx="10"/>
          </p:nvPr>
        </p:nvSpPr>
        <p:spPr/>
        <p:txBody>
          <a:bodyPr/>
          <a:lstStyle/>
          <a:p>
            <a:pPr>
              <a:defRPr/>
            </a:pPr>
            <a:r>
              <a:rPr lang="de-AT" dirty="0"/>
              <a:t>Alexey Karimov</a:t>
            </a:r>
          </a:p>
        </p:txBody>
      </p:sp>
      <p:sp>
        <p:nvSpPr>
          <p:cNvPr id="6" name="Slide Number Placeholder 5"/>
          <p:cNvSpPr>
            <a:spLocks noGrp="1"/>
          </p:cNvSpPr>
          <p:nvPr>
            <p:ph type="sldNum" sz="quarter" idx="11"/>
          </p:nvPr>
        </p:nvSpPr>
        <p:spPr/>
        <p:txBody>
          <a:bodyPr/>
          <a:lstStyle/>
          <a:p>
            <a:pPr>
              <a:defRPr/>
            </a:pPr>
            <a:fld id="{63707275-EA33-4C2C-A96C-B80BEB93EE54}" type="slidenum">
              <a:rPr lang="de-AT" smtClean="0"/>
              <a:pPr>
                <a:defRPr/>
              </a:pPr>
              <a:t>117</a:t>
            </a:fld>
            <a:endParaRPr lang="de-AT" dirty="0"/>
          </a:p>
        </p:txBody>
      </p:sp>
    </p:spTree>
    <p:extLst>
      <p:ext uri="{BB962C8B-B14F-4D97-AF65-F5344CB8AC3E}">
        <p14:creationId xmlns:p14="http://schemas.microsoft.com/office/powerpoint/2010/main" val="116096483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SDL | Motivation</a:t>
            </a:r>
          </a:p>
        </p:txBody>
      </p:sp>
      <p:sp>
        <p:nvSpPr>
          <p:cNvPr id="6" name="Объект 5"/>
          <p:cNvSpPr>
            <a:spLocks noGrp="1"/>
          </p:cNvSpPr>
          <p:nvPr>
            <p:ph sz="half" idx="1"/>
          </p:nvPr>
        </p:nvSpPr>
        <p:spPr>
          <a:xfrm>
            <a:off x="611560" y="908050"/>
            <a:ext cx="3919165" cy="5473700"/>
          </a:xfrm>
        </p:spPr>
        <p:txBody>
          <a:bodyPr/>
          <a:lstStyle/>
          <a:p>
            <a:pPr marL="0" indent="0">
              <a:buNone/>
            </a:pPr>
            <a:r>
              <a:rPr lang="en-US" noProof="0" dirty="0"/>
              <a:t>Guided Volume Editing technique has mediocre overview capabilities</a:t>
            </a:r>
          </a:p>
        </p:txBody>
      </p:sp>
      <p:graphicFrame>
        <p:nvGraphicFramePr>
          <p:cNvPr id="8" name="Chart 7"/>
          <p:cNvGraphicFramePr>
            <a:graphicFrameLocks/>
          </p:cNvGraphicFramePr>
          <p:nvPr>
            <p:extLst>
              <p:ext uri="{D42A27DB-BD31-4B8C-83A1-F6EECF244321}">
                <p14:modId xmlns:p14="http://schemas.microsoft.com/office/powerpoint/2010/main" val="3955137946"/>
              </p:ext>
            </p:extLst>
          </p:nvPr>
        </p:nvGraphicFramePr>
        <p:xfrm>
          <a:off x="4860032" y="836712"/>
          <a:ext cx="4104456" cy="56704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2"/>
          <p:cNvSpPr/>
          <p:nvPr/>
        </p:nvSpPr>
        <p:spPr bwMode="auto">
          <a:xfrm>
            <a:off x="5868144" y="1124744"/>
            <a:ext cx="576064" cy="3384376"/>
          </a:xfrm>
          <a:prstGeom prst="rect">
            <a:avLst/>
          </a:prstGeom>
          <a:noFill/>
          <a:ln w="12700" cap="flat" cmpd="sng" algn="ctr">
            <a:solidFill>
              <a:srgbClr val="FFC000"/>
            </a:solidFill>
            <a:prstDash val="solid"/>
            <a:round/>
            <a:headEnd type="none" w="med" len="med"/>
            <a:tailEnd type="none" w="med" len="med"/>
          </a:ln>
          <a:effectLst>
            <a:glow rad="101600">
              <a:srgbClr val="FFC000">
                <a:alpha val="60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1" name="Minus 10"/>
          <p:cNvSpPr/>
          <p:nvPr/>
        </p:nvSpPr>
        <p:spPr bwMode="auto">
          <a:xfrm>
            <a:off x="174874" y="950913"/>
            <a:ext cx="432172" cy="432172"/>
          </a:xfrm>
          <a:prstGeom prst="mathMinus">
            <a:avLst/>
          </a:prstGeom>
          <a:solidFill>
            <a:srgbClr val="FF000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 name="Footer Placeholder 2"/>
          <p:cNvSpPr>
            <a:spLocks noGrp="1"/>
          </p:cNvSpPr>
          <p:nvPr>
            <p:ph type="ftr" sz="quarter" idx="10"/>
          </p:nvPr>
        </p:nvSpPr>
        <p:spPr/>
        <p:txBody>
          <a:bodyPr/>
          <a:lstStyle/>
          <a:p>
            <a:pPr>
              <a:defRPr/>
            </a:pPr>
            <a:r>
              <a:rPr lang="de-AT" dirty="0"/>
              <a:t>Alexey Karimov</a:t>
            </a:r>
          </a:p>
        </p:txBody>
      </p:sp>
      <p:sp>
        <p:nvSpPr>
          <p:cNvPr id="7" name="Slide Number Placeholder 6"/>
          <p:cNvSpPr>
            <a:spLocks noGrp="1"/>
          </p:cNvSpPr>
          <p:nvPr>
            <p:ph type="sldNum" sz="quarter" idx="11"/>
          </p:nvPr>
        </p:nvSpPr>
        <p:spPr/>
        <p:txBody>
          <a:bodyPr/>
          <a:lstStyle/>
          <a:p>
            <a:pPr>
              <a:defRPr/>
            </a:pPr>
            <a:fld id="{63707275-EA33-4C2C-A96C-B80BEB93EE54}" type="slidenum">
              <a:rPr lang="de-AT" smtClean="0"/>
              <a:pPr>
                <a:defRPr/>
              </a:pPr>
              <a:t>118</a:t>
            </a:fld>
            <a:endParaRPr lang="de-AT" dirty="0"/>
          </a:p>
        </p:txBody>
      </p:sp>
    </p:spTree>
    <p:extLst>
      <p:ext uri="{BB962C8B-B14F-4D97-AF65-F5344CB8AC3E}">
        <p14:creationId xmlns:p14="http://schemas.microsoft.com/office/powerpoint/2010/main" val="139955197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SDL | Motivation</a:t>
            </a:r>
          </a:p>
        </p:txBody>
      </p:sp>
      <p:sp>
        <p:nvSpPr>
          <p:cNvPr id="6" name="Объект 5"/>
          <p:cNvSpPr>
            <a:spLocks noGrp="1"/>
          </p:cNvSpPr>
          <p:nvPr>
            <p:ph sz="half" idx="1"/>
          </p:nvPr>
        </p:nvSpPr>
        <p:spPr>
          <a:xfrm>
            <a:off x="611560" y="908050"/>
            <a:ext cx="3919165" cy="5473700"/>
          </a:xfrm>
        </p:spPr>
        <p:txBody>
          <a:bodyPr/>
          <a:lstStyle/>
          <a:p>
            <a:pPr marL="0" indent="0">
              <a:buNone/>
            </a:pPr>
            <a:r>
              <a:rPr lang="en-US" noProof="0" dirty="0"/>
              <a:t>Guided Volume Editing technique has mediocre overview capabilities</a:t>
            </a:r>
          </a:p>
          <a:p>
            <a:pPr marL="0" indent="0">
              <a:buNone/>
            </a:pPr>
            <a:r>
              <a:rPr lang="en-US" noProof="0" dirty="0"/>
              <a:t>They may not be sufficient for segmenting complex structures, </a:t>
            </a:r>
            <a:r>
              <a:rPr lang="en-US" i="1" noProof="0" dirty="0"/>
              <a:t>e.g.</a:t>
            </a:r>
            <a:r>
              <a:rPr lang="en-US" noProof="0" dirty="0"/>
              <a:t>, vessels of the human body</a:t>
            </a: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905026"/>
            <a:ext cx="3168352" cy="5476724"/>
          </a:xfrm>
          <a:prstGeom prst="rect">
            <a:avLst/>
          </a:prstGeom>
        </p:spPr>
      </p:pic>
      <p:sp>
        <p:nvSpPr>
          <p:cNvPr id="7" name="Minus 6"/>
          <p:cNvSpPr/>
          <p:nvPr/>
        </p:nvSpPr>
        <p:spPr bwMode="auto">
          <a:xfrm>
            <a:off x="174874" y="950913"/>
            <a:ext cx="432172" cy="432172"/>
          </a:xfrm>
          <a:prstGeom prst="mathMinus">
            <a:avLst/>
          </a:prstGeom>
          <a:solidFill>
            <a:srgbClr val="FF000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 name="Minus 7"/>
          <p:cNvSpPr/>
          <p:nvPr/>
        </p:nvSpPr>
        <p:spPr bwMode="auto">
          <a:xfrm>
            <a:off x="174874" y="2348880"/>
            <a:ext cx="432172" cy="432172"/>
          </a:xfrm>
          <a:prstGeom prst="mathMinus">
            <a:avLst/>
          </a:prstGeom>
          <a:solidFill>
            <a:srgbClr val="FF000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 name="TextBox 8"/>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[2]</a:t>
            </a:r>
            <a:endParaRPr lang="ru-RU" sz="1200" dirty="0">
              <a:latin typeface="+mn-lt"/>
            </a:endParaRPr>
          </a:p>
        </p:txBody>
      </p:sp>
      <p:sp>
        <p:nvSpPr>
          <p:cNvPr id="10" name="Footer Placeholder 9"/>
          <p:cNvSpPr>
            <a:spLocks noGrp="1"/>
          </p:cNvSpPr>
          <p:nvPr>
            <p:ph type="ftr" sz="quarter" idx="10"/>
          </p:nvPr>
        </p:nvSpPr>
        <p:spPr/>
        <p:txBody>
          <a:bodyPr/>
          <a:lstStyle/>
          <a:p>
            <a:pPr>
              <a:defRPr/>
            </a:pPr>
            <a:r>
              <a:rPr lang="de-AT" dirty="0"/>
              <a:t>Alexey Karimov</a:t>
            </a:r>
          </a:p>
        </p:txBody>
      </p:sp>
      <p:sp>
        <p:nvSpPr>
          <p:cNvPr id="11" name="Slide Number Placeholder 10"/>
          <p:cNvSpPr>
            <a:spLocks noGrp="1"/>
          </p:cNvSpPr>
          <p:nvPr>
            <p:ph type="sldNum" sz="quarter" idx="11"/>
          </p:nvPr>
        </p:nvSpPr>
        <p:spPr/>
        <p:txBody>
          <a:bodyPr/>
          <a:lstStyle/>
          <a:p>
            <a:pPr>
              <a:defRPr/>
            </a:pPr>
            <a:fld id="{63707275-EA33-4C2C-A96C-B80BEB93EE54}" type="slidenum">
              <a:rPr lang="de-AT" smtClean="0"/>
              <a:pPr>
                <a:defRPr/>
              </a:pPr>
              <a:t>119</a:t>
            </a:fld>
            <a:endParaRPr lang="de-AT" dirty="0"/>
          </a:p>
        </p:txBody>
      </p:sp>
    </p:spTree>
    <p:extLst>
      <p:ext uri="{BB962C8B-B14F-4D97-AF65-F5344CB8AC3E}">
        <p14:creationId xmlns:p14="http://schemas.microsoft.com/office/powerpoint/2010/main" val="131505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Defects Classification | Phantom Objects</a:t>
            </a:r>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44525" y="908051"/>
            <a:ext cx="3421062" cy="5473698"/>
          </a:xfrm>
        </p:spPr>
      </p:pic>
      <p:pic>
        <p:nvPicPr>
          <p:cNvPr id="8" name="Content Placeholder 7"/>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149056" y="908051"/>
            <a:ext cx="3421062" cy="5473698"/>
          </a:xfrm>
        </p:spPr>
      </p:pic>
      <p:grpSp>
        <p:nvGrpSpPr>
          <p:cNvPr id="3" name="Группа 2"/>
          <p:cNvGrpSpPr/>
          <p:nvPr/>
        </p:nvGrpSpPr>
        <p:grpSpPr>
          <a:xfrm>
            <a:off x="1310940" y="1237082"/>
            <a:ext cx="2108932" cy="4816694"/>
            <a:chOff x="1310940" y="1237082"/>
            <a:chExt cx="2108932" cy="4816694"/>
          </a:xfrm>
        </p:grpSpPr>
        <p:sp>
          <p:nvSpPr>
            <p:cNvPr id="17" name="Oval 16"/>
            <p:cNvSpPr/>
            <p:nvPr/>
          </p:nvSpPr>
          <p:spPr bwMode="auto">
            <a:xfrm>
              <a:off x="1310940" y="1237082"/>
              <a:ext cx="2108932" cy="943836"/>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cxnSp>
          <p:nvCxnSpPr>
            <p:cNvPr id="18" name="Straight Connector 17"/>
            <p:cNvCxnSpPr>
              <a:stCxn id="26" idx="2"/>
              <a:endCxn id="17" idx="2"/>
            </p:cNvCxnSpPr>
            <p:nvPr/>
          </p:nvCxnSpPr>
          <p:spPr bwMode="auto">
            <a:xfrm flipV="1">
              <a:off x="1310940" y="1709000"/>
              <a:ext cx="0" cy="3872858"/>
            </a:xfrm>
            <a:prstGeom prst="line">
              <a:avLst/>
            </a:prstGeom>
            <a:noFill/>
            <a:ln w="19050" cap="flat" cmpd="sng" algn="ctr">
              <a:solidFill>
                <a:schemeClr val="tx1"/>
              </a:solidFill>
              <a:prstDash val="solid"/>
              <a:round/>
              <a:headEnd type="none" w="med" len="med"/>
              <a:tailEnd type="none" w="med" len="med"/>
            </a:ln>
            <a:effectLst/>
          </p:spPr>
        </p:cxnSp>
        <p:cxnSp>
          <p:nvCxnSpPr>
            <p:cNvPr id="21" name="Straight Connector 20"/>
            <p:cNvCxnSpPr>
              <a:stCxn id="26" idx="0"/>
              <a:endCxn id="17" idx="6"/>
            </p:cNvCxnSpPr>
            <p:nvPr/>
          </p:nvCxnSpPr>
          <p:spPr bwMode="auto">
            <a:xfrm flipV="1">
              <a:off x="3419646" y="1709000"/>
              <a:ext cx="226" cy="3863090"/>
            </a:xfrm>
            <a:prstGeom prst="line">
              <a:avLst/>
            </a:prstGeom>
            <a:noFill/>
            <a:ln w="19050" cap="flat" cmpd="sng" algn="ctr">
              <a:solidFill>
                <a:schemeClr val="tx1"/>
              </a:solidFill>
              <a:prstDash val="solid"/>
              <a:round/>
              <a:headEnd type="none" w="med" len="med"/>
              <a:tailEnd type="none" w="med" len="med"/>
            </a:ln>
            <a:effectLst/>
          </p:spPr>
        </p:cxnSp>
        <p:sp>
          <p:nvSpPr>
            <p:cNvPr id="23" name="Arc 22"/>
            <p:cNvSpPr/>
            <p:nvPr/>
          </p:nvSpPr>
          <p:spPr bwMode="auto">
            <a:xfrm>
              <a:off x="1310940" y="5109940"/>
              <a:ext cx="2108932" cy="943836"/>
            </a:xfrm>
            <a:prstGeom prst="arc">
              <a:avLst>
                <a:gd name="adj1" fmla="val 10768150"/>
                <a:gd name="adj2" fmla="val 0"/>
              </a:avLst>
            </a:prstGeom>
            <a:noFill/>
            <a:ln w="1905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26" name="Arc 25"/>
            <p:cNvSpPr/>
            <p:nvPr/>
          </p:nvSpPr>
          <p:spPr bwMode="auto">
            <a:xfrm rot="10800000">
              <a:off x="1310940" y="5109940"/>
              <a:ext cx="2108932" cy="943836"/>
            </a:xfrm>
            <a:prstGeom prst="arc">
              <a:avLst>
                <a:gd name="adj1" fmla="val 10768150"/>
                <a:gd name="adj2" fmla="val 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pSp>
      <p:sp>
        <p:nvSpPr>
          <p:cNvPr id="30" name="Oval 29"/>
          <p:cNvSpPr/>
          <p:nvPr/>
        </p:nvSpPr>
        <p:spPr bwMode="auto">
          <a:xfrm>
            <a:off x="5823091" y="1835298"/>
            <a:ext cx="2088232" cy="1027164"/>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cxnSp>
        <p:nvCxnSpPr>
          <p:cNvPr id="31" name="Straight Connector 30"/>
          <p:cNvCxnSpPr>
            <a:stCxn id="39" idx="2"/>
            <a:endCxn id="30" idx="2"/>
          </p:cNvCxnSpPr>
          <p:nvPr/>
        </p:nvCxnSpPr>
        <p:spPr bwMode="auto">
          <a:xfrm flipV="1">
            <a:off x="5818095" y="2348880"/>
            <a:ext cx="4996" cy="2566814"/>
          </a:xfrm>
          <a:prstGeom prst="line">
            <a:avLst/>
          </a:prstGeom>
          <a:noFill/>
          <a:ln w="19050" cap="flat" cmpd="sng" algn="ctr">
            <a:solidFill>
              <a:schemeClr val="tx1"/>
            </a:solidFill>
            <a:prstDash val="solid"/>
            <a:round/>
            <a:headEnd type="none" w="med" len="med"/>
            <a:tailEnd type="none" w="med" len="med"/>
          </a:ln>
          <a:effectLst/>
        </p:spPr>
      </p:cxnSp>
      <p:cxnSp>
        <p:nvCxnSpPr>
          <p:cNvPr id="32" name="Straight Connector 31"/>
          <p:cNvCxnSpPr>
            <a:stCxn id="39" idx="0"/>
            <a:endCxn id="30" idx="6"/>
          </p:cNvCxnSpPr>
          <p:nvPr/>
        </p:nvCxnSpPr>
        <p:spPr bwMode="auto">
          <a:xfrm flipV="1">
            <a:off x="7906202" y="2348880"/>
            <a:ext cx="5121" cy="2558979"/>
          </a:xfrm>
          <a:prstGeom prst="line">
            <a:avLst/>
          </a:prstGeom>
          <a:noFill/>
          <a:ln w="19050" cap="flat" cmpd="sng" algn="ctr">
            <a:solidFill>
              <a:schemeClr val="tx1"/>
            </a:solidFill>
            <a:prstDash val="solid"/>
            <a:round/>
            <a:headEnd type="none" w="med" len="med"/>
            <a:tailEnd type="none" w="med" len="med"/>
          </a:ln>
          <a:effectLst/>
        </p:spPr>
      </p:cxnSp>
      <p:sp>
        <p:nvSpPr>
          <p:cNvPr id="34" name="Oval 33"/>
          <p:cNvSpPr/>
          <p:nvPr/>
        </p:nvSpPr>
        <p:spPr bwMode="auto">
          <a:xfrm>
            <a:off x="6341995" y="4632929"/>
            <a:ext cx="1046782" cy="581946"/>
          </a:xfrm>
          <a:prstGeom prst="ellipse">
            <a:avLst/>
          </a:prstGeom>
          <a:noFill/>
          <a:ln w="1905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35" name="Oval 34"/>
          <p:cNvSpPr/>
          <p:nvPr/>
        </p:nvSpPr>
        <p:spPr bwMode="auto">
          <a:xfrm>
            <a:off x="6347285" y="4014589"/>
            <a:ext cx="1036202" cy="576064"/>
          </a:xfrm>
          <a:prstGeom prst="ellipse">
            <a:avLst/>
          </a:prstGeom>
          <a:noFill/>
          <a:ln w="1905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cxnSp>
        <p:nvCxnSpPr>
          <p:cNvPr id="36" name="Straight Connector 35"/>
          <p:cNvCxnSpPr>
            <a:stCxn id="34" idx="6"/>
            <a:endCxn id="35" idx="6"/>
          </p:cNvCxnSpPr>
          <p:nvPr/>
        </p:nvCxnSpPr>
        <p:spPr bwMode="auto">
          <a:xfrm flipH="1" flipV="1">
            <a:off x="7383487" y="4302621"/>
            <a:ext cx="5290" cy="621281"/>
          </a:xfrm>
          <a:prstGeom prst="line">
            <a:avLst/>
          </a:prstGeom>
          <a:noFill/>
          <a:ln w="19050" cap="flat" cmpd="sng" algn="ctr">
            <a:solidFill>
              <a:schemeClr val="tx1"/>
            </a:solidFill>
            <a:prstDash val="sysDash"/>
            <a:round/>
            <a:headEnd type="none" w="med" len="med"/>
            <a:tailEnd type="none" w="med" len="med"/>
          </a:ln>
          <a:effectLst/>
        </p:spPr>
      </p:cxnSp>
      <p:cxnSp>
        <p:nvCxnSpPr>
          <p:cNvPr id="37" name="Straight Connector 36"/>
          <p:cNvCxnSpPr>
            <a:stCxn id="34" idx="2"/>
            <a:endCxn id="35" idx="2"/>
          </p:cNvCxnSpPr>
          <p:nvPr/>
        </p:nvCxnSpPr>
        <p:spPr bwMode="auto">
          <a:xfrm flipV="1">
            <a:off x="6341995" y="4302621"/>
            <a:ext cx="5290" cy="621281"/>
          </a:xfrm>
          <a:prstGeom prst="line">
            <a:avLst/>
          </a:prstGeom>
          <a:noFill/>
          <a:ln w="19050" cap="flat" cmpd="sng" algn="ctr">
            <a:solidFill>
              <a:schemeClr val="tx1"/>
            </a:solidFill>
            <a:prstDash val="sysDash"/>
            <a:round/>
            <a:headEnd type="none" w="med" len="med"/>
            <a:tailEnd type="none" w="med" len="med"/>
          </a:ln>
          <a:effectLst/>
        </p:spPr>
      </p:cxnSp>
      <p:sp>
        <p:nvSpPr>
          <p:cNvPr id="38" name="Arc 37"/>
          <p:cNvSpPr/>
          <p:nvPr/>
        </p:nvSpPr>
        <p:spPr bwMode="auto">
          <a:xfrm>
            <a:off x="5818096" y="4409946"/>
            <a:ext cx="2088232" cy="1011498"/>
          </a:xfrm>
          <a:prstGeom prst="arc">
            <a:avLst>
              <a:gd name="adj1" fmla="val 10774202"/>
              <a:gd name="adj2" fmla="val 0"/>
            </a:avLst>
          </a:prstGeom>
          <a:noFill/>
          <a:ln w="1905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39" name="Arc 38"/>
          <p:cNvSpPr/>
          <p:nvPr/>
        </p:nvSpPr>
        <p:spPr bwMode="auto">
          <a:xfrm rot="10800000">
            <a:off x="5818095" y="4409946"/>
            <a:ext cx="2088232" cy="1011496"/>
          </a:xfrm>
          <a:prstGeom prst="arc">
            <a:avLst>
              <a:gd name="adj1" fmla="val 10774202"/>
              <a:gd name="adj2" fmla="val 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49" name="Oval 48"/>
          <p:cNvSpPr/>
          <p:nvPr/>
        </p:nvSpPr>
        <p:spPr bwMode="auto">
          <a:xfrm>
            <a:off x="6343055" y="2680338"/>
            <a:ext cx="1046782" cy="581946"/>
          </a:xfrm>
          <a:prstGeom prst="ellipse">
            <a:avLst/>
          </a:prstGeom>
          <a:noFill/>
          <a:ln w="1905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50" name="Oval 49"/>
          <p:cNvSpPr/>
          <p:nvPr/>
        </p:nvSpPr>
        <p:spPr bwMode="auto">
          <a:xfrm>
            <a:off x="6348345" y="2061998"/>
            <a:ext cx="1036202" cy="576064"/>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cxnSp>
        <p:nvCxnSpPr>
          <p:cNvPr id="51" name="Straight Connector 50"/>
          <p:cNvCxnSpPr>
            <a:stCxn id="49" idx="6"/>
            <a:endCxn id="50" idx="6"/>
          </p:cNvCxnSpPr>
          <p:nvPr/>
        </p:nvCxnSpPr>
        <p:spPr bwMode="auto">
          <a:xfrm flipH="1" flipV="1">
            <a:off x="7384547" y="2350030"/>
            <a:ext cx="5290" cy="621281"/>
          </a:xfrm>
          <a:prstGeom prst="line">
            <a:avLst/>
          </a:prstGeom>
          <a:noFill/>
          <a:ln w="19050" cap="flat" cmpd="sng" algn="ctr">
            <a:solidFill>
              <a:schemeClr val="tx1"/>
            </a:solidFill>
            <a:prstDash val="sysDash"/>
            <a:round/>
            <a:headEnd type="none" w="med" len="med"/>
            <a:tailEnd type="none" w="med" len="med"/>
          </a:ln>
          <a:effectLst/>
        </p:spPr>
      </p:cxnSp>
      <p:cxnSp>
        <p:nvCxnSpPr>
          <p:cNvPr id="52" name="Straight Connector 51"/>
          <p:cNvCxnSpPr>
            <a:stCxn id="49" idx="2"/>
            <a:endCxn id="50" idx="2"/>
          </p:cNvCxnSpPr>
          <p:nvPr/>
        </p:nvCxnSpPr>
        <p:spPr bwMode="auto">
          <a:xfrm flipV="1">
            <a:off x="6343055" y="2350030"/>
            <a:ext cx="5290" cy="621281"/>
          </a:xfrm>
          <a:prstGeom prst="line">
            <a:avLst/>
          </a:prstGeom>
          <a:noFill/>
          <a:ln w="19050" cap="flat" cmpd="sng" algn="ctr">
            <a:solidFill>
              <a:schemeClr val="tx1"/>
            </a:solidFill>
            <a:prstDash val="sysDash"/>
            <a:round/>
            <a:headEnd type="none" w="med" len="med"/>
            <a:tailEnd type="none" w="med" len="med"/>
          </a:ln>
          <a:effectLst/>
        </p:spPr>
      </p:cxn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12</a:t>
            </a:fld>
            <a:endParaRPr lang="de-AT" dirty="0"/>
          </a:p>
        </p:txBody>
      </p:sp>
    </p:spTree>
    <p:extLst>
      <p:ext uri="{BB962C8B-B14F-4D97-AF65-F5344CB8AC3E}">
        <p14:creationId xmlns:p14="http://schemas.microsoft.com/office/powerpoint/2010/main" val="52328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SDL | Motivation</a:t>
            </a:r>
          </a:p>
        </p:txBody>
      </p:sp>
      <p:sp>
        <p:nvSpPr>
          <p:cNvPr id="6" name="Объект 5"/>
          <p:cNvSpPr>
            <a:spLocks noGrp="1"/>
          </p:cNvSpPr>
          <p:nvPr>
            <p:ph sz="half" idx="1"/>
          </p:nvPr>
        </p:nvSpPr>
        <p:spPr>
          <a:xfrm>
            <a:off x="611560" y="908050"/>
            <a:ext cx="3919165" cy="5473700"/>
          </a:xfrm>
        </p:spPr>
        <p:txBody>
          <a:bodyPr/>
          <a:lstStyle/>
          <a:p>
            <a:pPr marL="0" indent="0">
              <a:buNone/>
            </a:pPr>
            <a:r>
              <a:rPr lang="en-US" noProof="0" dirty="0"/>
              <a:t>Guided Volume Editing technique has mediocre overview capabilities</a:t>
            </a:r>
          </a:p>
          <a:p>
            <a:pPr marL="0" indent="0">
              <a:buNone/>
            </a:pPr>
            <a:r>
              <a:rPr lang="en-US" noProof="0" dirty="0"/>
              <a:t>They may not be sufficient for segmenting complex structures, </a:t>
            </a:r>
            <a:r>
              <a:rPr lang="en-US" i="1" noProof="0" dirty="0"/>
              <a:t>e.g.</a:t>
            </a:r>
            <a:r>
              <a:rPr lang="en-US" noProof="0" dirty="0"/>
              <a:t>, vessels of the human body</a:t>
            </a:r>
          </a:p>
          <a:p>
            <a:pPr marL="0" indent="0">
              <a:buNone/>
            </a:pPr>
            <a:r>
              <a:rPr lang="en-US" noProof="0" dirty="0"/>
              <a:t>The technique has no reference data to distinguish the object from the defect</a:t>
            </a: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0163" y="964914"/>
            <a:ext cx="3624372" cy="5695442"/>
          </a:xfrm>
          <a:prstGeom prst="rect">
            <a:avLst/>
          </a:prstGeom>
        </p:spPr>
      </p:pic>
      <p:sp>
        <p:nvSpPr>
          <p:cNvPr id="8" name="Minus 7"/>
          <p:cNvSpPr/>
          <p:nvPr/>
        </p:nvSpPr>
        <p:spPr bwMode="auto">
          <a:xfrm>
            <a:off x="174874" y="950913"/>
            <a:ext cx="432172" cy="432172"/>
          </a:xfrm>
          <a:prstGeom prst="mathMinus">
            <a:avLst/>
          </a:prstGeom>
          <a:solidFill>
            <a:srgbClr val="FF000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 name="Minus 8"/>
          <p:cNvSpPr/>
          <p:nvPr/>
        </p:nvSpPr>
        <p:spPr bwMode="auto">
          <a:xfrm>
            <a:off x="174874" y="2348880"/>
            <a:ext cx="432172" cy="432172"/>
          </a:xfrm>
          <a:prstGeom prst="mathMinus">
            <a:avLst/>
          </a:prstGeom>
          <a:solidFill>
            <a:srgbClr val="FF000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 name="Minus 9"/>
          <p:cNvSpPr/>
          <p:nvPr/>
        </p:nvSpPr>
        <p:spPr bwMode="auto">
          <a:xfrm>
            <a:off x="174874" y="4555431"/>
            <a:ext cx="432172" cy="432172"/>
          </a:xfrm>
          <a:prstGeom prst="mathMinus">
            <a:avLst/>
          </a:prstGeom>
          <a:solidFill>
            <a:srgbClr val="FF000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cxnSp>
        <p:nvCxnSpPr>
          <p:cNvPr id="11" name="Прямая соединительная линия 10"/>
          <p:cNvCxnSpPr/>
          <p:nvPr/>
        </p:nvCxnSpPr>
        <p:spPr bwMode="auto">
          <a:xfrm>
            <a:off x="5580112" y="2875122"/>
            <a:ext cx="2736304" cy="0"/>
          </a:xfrm>
          <a:prstGeom prst="line">
            <a:avLst/>
          </a:prstGeom>
          <a:solidFill>
            <a:schemeClr val="accent1"/>
          </a:solidFill>
          <a:ln w="28575" cap="flat" cmpd="sng" algn="ctr">
            <a:solidFill>
              <a:srgbClr val="FF0000"/>
            </a:solidFill>
            <a:prstDash val="dash"/>
            <a:round/>
            <a:headEnd type="none" w="med" len="med"/>
            <a:tailEnd type="none" w="med" len="med"/>
          </a:ln>
          <a:effectLst/>
        </p:spPr>
      </p:cxnSp>
      <p:sp>
        <p:nvSpPr>
          <p:cNvPr id="3" name="Footer Placeholder 2"/>
          <p:cNvSpPr>
            <a:spLocks noGrp="1"/>
          </p:cNvSpPr>
          <p:nvPr>
            <p:ph type="ftr" sz="quarter" idx="10"/>
          </p:nvPr>
        </p:nvSpPr>
        <p:spPr/>
        <p:txBody>
          <a:bodyPr/>
          <a:lstStyle/>
          <a:p>
            <a:pPr>
              <a:defRPr/>
            </a:pPr>
            <a:r>
              <a:rPr lang="de-AT" dirty="0"/>
              <a:t>Alexey Karimov</a:t>
            </a:r>
          </a:p>
        </p:txBody>
      </p:sp>
      <p:sp>
        <p:nvSpPr>
          <p:cNvPr id="12" name="Slide Number Placeholder 11"/>
          <p:cNvSpPr>
            <a:spLocks noGrp="1"/>
          </p:cNvSpPr>
          <p:nvPr>
            <p:ph type="sldNum" sz="quarter" idx="11"/>
          </p:nvPr>
        </p:nvSpPr>
        <p:spPr/>
        <p:txBody>
          <a:bodyPr/>
          <a:lstStyle/>
          <a:p>
            <a:pPr>
              <a:defRPr/>
            </a:pPr>
            <a:fld id="{63707275-EA33-4C2C-A96C-B80BEB93EE54}" type="slidenum">
              <a:rPr lang="de-AT" smtClean="0"/>
              <a:pPr>
                <a:defRPr/>
              </a:pPr>
              <a:t>120</a:t>
            </a:fld>
            <a:endParaRPr lang="de-AT" dirty="0"/>
          </a:p>
        </p:txBody>
      </p:sp>
    </p:spTree>
    <p:extLst>
      <p:ext uri="{BB962C8B-B14F-4D97-AF65-F5344CB8AC3E}">
        <p14:creationId xmlns:p14="http://schemas.microsoft.com/office/powerpoint/2010/main" val="3519736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lstStyle/>
          <a:p>
            <a:r>
              <a:rPr lang="en-US" noProof="0" dirty="0"/>
              <a:t>Statistics-Driven Localization of Dissimilarities</a:t>
            </a:r>
          </a:p>
        </p:txBody>
      </p:sp>
      <p:sp>
        <p:nvSpPr>
          <p:cNvPr id="15" name="Скругленный прямоугольник 16"/>
          <p:cNvSpPr/>
          <p:nvPr/>
        </p:nvSpPr>
        <p:spPr bwMode="auto">
          <a:xfrm>
            <a:off x="185862" y="980728"/>
            <a:ext cx="8772277" cy="2095758"/>
          </a:xfrm>
          <a:prstGeom prst="roundRect">
            <a:avLst>
              <a:gd name="adj" fmla="val 951"/>
            </a:avLst>
          </a:prstGeom>
          <a:solidFill>
            <a:srgbClr val="3182BD"/>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Statistics-Driven Localization of Dissimilarities</a:t>
            </a:r>
            <a:endParaRPr kumimoji="0" lang="ru-RU" sz="1800" b="0" i="0" u="none" strike="noStrike" cap="none" normalizeH="0" baseline="0" dirty="0">
              <a:ln>
                <a:noFill/>
              </a:ln>
              <a:solidFill>
                <a:schemeClr val="bg1"/>
              </a:solidFill>
              <a:effectLst/>
              <a:latin typeface="+mn-lt"/>
            </a:endParaRPr>
          </a:p>
        </p:txBody>
      </p:sp>
      <p:sp>
        <p:nvSpPr>
          <p:cNvPr id="16" name="Скругленный прямоугольник 22"/>
          <p:cNvSpPr/>
          <p:nvPr/>
        </p:nvSpPr>
        <p:spPr bwMode="auto">
          <a:xfrm>
            <a:off x="339890" y="1380414"/>
            <a:ext cx="8431625" cy="720080"/>
          </a:xfrm>
          <a:prstGeom prst="roundRect">
            <a:avLst>
              <a:gd name="adj" fmla="val 4094"/>
            </a:avLst>
          </a:prstGeom>
          <a:solidFill>
            <a:srgbClr val="08519C"/>
          </a:solidFill>
          <a:ln w="38100" cap="flat" cmpd="sng" algn="ctr">
            <a:solidFill>
              <a:srgbClr val="FFC000"/>
            </a:solidFill>
            <a:prstDash val="solid"/>
            <a:round/>
            <a:headEnd type="none" w="med" len="med"/>
            <a:tailEnd type="none" w="med" len="med"/>
          </a:ln>
          <a:effectLst>
            <a:glow rad="101600">
              <a:srgbClr val="FFC000">
                <a:alpha val="60000"/>
              </a:srgbClr>
            </a:glow>
          </a:effectLst>
        </p:spPr>
        <p:txBody>
          <a:bodyPr vert="horz" wrap="square" lIns="91440" tIns="45720" rIns="91440" bIns="45720" numCol="1" rtlCol="0" anchor="ctr" anchorCtr="0" compatLnSpc="1">
            <a:prstTxWarp prst="textNoShape">
              <a:avLst/>
            </a:prstTxWarp>
          </a:bodyPr>
          <a:lstStyle/>
          <a:p>
            <a:pPr algn="ctr"/>
            <a:r>
              <a:rPr lang="en-US" dirty="0">
                <a:solidFill>
                  <a:schemeClr val="bg1"/>
                </a:solidFill>
                <a:latin typeface="+mn-lt"/>
              </a:rPr>
              <a:t>Visual Guidance during Interactive Data Exploration</a:t>
            </a:r>
            <a:endParaRPr kumimoji="0" lang="ru-RU" sz="1800" b="0" i="0" u="none" strike="noStrike" cap="none" normalizeH="0" baseline="0" dirty="0">
              <a:ln>
                <a:noFill/>
              </a:ln>
              <a:solidFill>
                <a:schemeClr val="bg1"/>
              </a:solidFill>
              <a:effectLst/>
              <a:latin typeface="+mn-lt"/>
            </a:endParaRPr>
          </a:p>
        </p:txBody>
      </p:sp>
      <p:sp>
        <p:nvSpPr>
          <p:cNvPr id="17" name="Скругленный прямоугольник 22"/>
          <p:cNvSpPr/>
          <p:nvPr/>
        </p:nvSpPr>
        <p:spPr bwMode="auto">
          <a:xfrm>
            <a:off x="339889" y="2243598"/>
            <a:ext cx="8431625" cy="720080"/>
          </a:xfrm>
          <a:prstGeom prst="roundRect">
            <a:avLst>
              <a:gd name="adj" fmla="val 4094"/>
            </a:avLst>
          </a:prstGeom>
          <a:solidFill>
            <a:srgbClr val="08519C"/>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dirty="0">
                <a:solidFill>
                  <a:schemeClr val="bg1"/>
                </a:solidFill>
                <a:latin typeface="+mn-lt"/>
              </a:rPr>
              <a:t>Statistical Evaluation of Dissimilarities in Data</a:t>
            </a:r>
          </a:p>
        </p:txBody>
      </p:sp>
      <p:sp>
        <p:nvSpPr>
          <p:cNvPr id="2" name="Footer Placeholder 1"/>
          <p:cNvSpPr>
            <a:spLocks noGrp="1"/>
          </p:cNvSpPr>
          <p:nvPr>
            <p:ph type="ftr" sz="quarter" idx="10"/>
          </p:nvPr>
        </p:nvSpPr>
        <p:spPr/>
        <p:txBody>
          <a:bodyPr/>
          <a:lstStyle/>
          <a:p>
            <a:pPr>
              <a:defRPr/>
            </a:pPr>
            <a:r>
              <a:rPr lang="de-AT" dirty="0"/>
              <a:t>Alexey Karimov</a:t>
            </a:r>
          </a:p>
        </p:txBody>
      </p:sp>
      <p:sp>
        <p:nvSpPr>
          <p:cNvPr id="3" name="Slide Number Placeholder 2"/>
          <p:cNvSpPr>
            <a:spLocks noGrp="1"/>
          </p:cNvSpPr>
          <p:nvPr>
            <p:ph type="sldNum" sz="quarter" idx="11"/>
          </p:nvPr>
        </p:nvSpPr>
        <p:spPr/>
        <p:txBody>
          <a:bodyPr/>
          <a:lstStyle/>
          <a:p>
            <a:pPr>
              <a:defRPr/>
            </a:pPr>
            <a:fld id="{63707275-EA33-4C2C-A96C-B80BEB93EE54}" type="slidenum">
              <a:rPr lang="de-AT" smtClean="0"/>
              <a:pPr>
                <a:defRPr/>
              </a:pPr>
              <a:t>121</a:t>
            </a:fld>
            <a:endParaRPr lang="de-AT" dirty="0"/>
          </a:p>
        </p:txBody>
      </p:sp>
    </p:spTree>
    <p:extLst>
      <p:ext uri="{BB962C8B-B14F-4D97-AF65-F5344CB8AC3E}">
        <p14:creationId xmlns:p14="http://schemas.microsoft.com/office/powerpoint/2010/main" val="106446580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SDL | Vessel Segmentation Editing</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5695" y="755491"/>
            <a:ext cx="2178305" cy="533684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2847" y="755491"/>
            <a:ext cx="2178306" cy="5336849"/>
          </a:xfrm>
          <a:prstGeom prst="rect">
            <a:avLst/>
          </a:prstGeom>
        </p:spPr>
      </p:pic>
      <p:pic>
        <p:nvPicPr>
          <p:cNvPr id="9" name="Picture 8"/>
          <p:cNvPicPr>
            <a:picLocks noChangeAspect="1"/>
          </p:cNvPicPr>
          <p:nvPr/>
        </p:nvPicPr>
        <p:blipFill rotWithShape="1">
          <a:blip r:embed="rId5"/>
          <a:srcRect l="10886" t="7768" r="23544" b="5265"/>
          <a:stretch/>
        </p:blipFill>
        <p:spPr>
          <a:xfrm>
            <a:off x="0" y="755490"/>
            <a:ext cx="2213361" cy="5336850"/>
          </a:xfrm>
          <a:prstGeom prst="rect">
            <a:avLst/>
          </a:prstGeom>
        </p:spPr>
      </p:pic>
      <p:sp>
        <p:nvSpPr>
          <p:cNvPr id="10" name="TextBox 9"/>
          <p:cNvSpPr txBox="1"/>
          <p:nvPr/>
        </p:nvSpPr>
        <p:spPr>
          <a:xfrm>
            <a:off x="0" y="6161416"/>
            <a:ext cx="2178305" cy="369332"/>
          </a:xfrm>
          <a:prstGeom prst="rect">
            <a:avLst/>
          </a:prstGeom>
          <a:solidFill>
            <a:schemeClr val="tx1"/>
          </a:solidFill>
        </p:spPr>
        <p:txBody>
          <a:bodyPr wrap="square" rtlCol="0">
            <a:spAutoFit/>
          </a:bodyPr>
          <a:lstStyle/>
          <a:p>
            <a:pPr algn="ctr"/>
            <a:r>
              <a:rPr lang="en-US" dirty="0">
                <a:solidFill>
                  <a:schemeClr val="bg1"/>
                </a:solidFill>
                <a:latin typeface="+mn-lt"/>
              </a:rPr>
              <a:t>Volume Data</a:t>
            </a:r>
            <a:endParaRPr lang="ru-RU" dirty="0">
              <a:solidFill>
                <a:schemeClr val="bg1"/>
              </a:solidFill>
              <a:latin typeface="+mn-lt"/>
            </a:endParaRPr>
          </a:p>
        </p:txBody>
      </p:sp>
      <p:sp>
        <p:nvSpPr>
          <p:cNvPr id="11" name="TextBox 10"/>
          <p:cNvSpPr txBox="1"/>
          <p:nvPr/>
        </p:nvSpPr>
        <p:spPr>
          <a:xfrm>
            <a:off x="3255949" y="6137831"/>
            <a:ext cx="2632104" cy="369332"/>
          </a:xfrm>
          <a:prstGeom prst="rect">
            <a:avLst/>
          </a:prstGeom>
          <a:solidFill>
            <a:schemeClr val="tx1"/>
          </a:solidFill>
        </p:spPr>
        <p:txBody>
          <a:bodyPr wrap="square" rtlCol="0">
            <a:spAutoFit/>
          </a:bodyPr>
          <a:lstStyle/>
          <a:p>
            <a:pPr algn="ctr"/>
            <a:r>
              <a:rPr lang="en-US" dirty="0">
                <a:solidFill>
                  <a:schemeClr val="bg1"/>
                </a:solidFill>
                <a:latin typeface="+mn-lt"/>
              </a:rPr>
              <a:t>Initial Segmentation Mask</a:t>
            </a:r>
            <a:endParaRPr lang="ru-RU" dirty="0">
              <a:solidFill>
                <a:schemeClr val="bg1"/>
              </a:solidFill>
              <a:latin typeface="+mn-lt"/>
            </a:endParaRPr>
          </a:p>
        </p:txBody>
      </p:sp>
      <p:sp>
        <p:nvSpPr>
          <p:cNvPr id="12" name="TextBox 11"/>
          <p:cNvSpPr txBox="1"/>
          <p:nvPr/>
        </p:nvSpPr>
        <p:spPr>
          <a:xfrm>
            <a:off x="6178609" y="6137831"/>
            <a:ext cx="2965391" cy="369332"/>
          </a:xfrm>
          <a:prstGeom prst="rect">
            <a:avLst/>
          </a:prstGeom>
          <a:solidFill>
            <a:schemeClr val="tx1"/>
          </a:solidFill>
        </p:spPr>
        <p:txBody>
          <a:bodyPr wrap="square" rtlCol="0">
            <a:spAutoFit/>
          </a:bodyPr>
          <a:lstStyle/>
          <a:p>
            <a:pPr algn="ctr"/>
            <a:r>
              <a:rPr lang="en-US" dirty="0">
                <a:solidFill>
                  <a:schemeClr val="bg1"/>
                </a:solidFill>
                <a:latin typeface="+mn-lt"/>
              </a:rPr>
              <a:t>Corrected Segmentation Mask</a:t>
            </a:r>
            <a:endParaRPr lang="ru-RU" dirty="0">
              <a:solidFill>
                <a:schemeClr val="bg1"/>
              </a:solidFill>
              <a:latin typeface="+mn-lt"/>
            </a:endParaRPr>
          </a:p>
        </p:txBody>
      </p:sp>
      <p:sp>
        <p:nvSpPr>
          <p:cNvPr id="13" name="TextBox 12"/>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[2]</a:t>
            </a:r>
            <a:endParaRPr lang="ru-RU" sz="1200" dirty="0">
              <a:latin typeface="+mn-lt"/>
            </a:endParaRPr>
          </a:p>
        </p:txBody>
      </p:sp>
      <p:sp>
        <p:nvSpPr>
          <p:cNvPr id="3" name="Footer Placeholder 2"/>
          <p:cNvSpPr>
            <a:spLocks noGrp="1"/>
          </p:cNvSpPr>
          <p:nvPr>
            <p:ph type="ftr" sz="quarter" idx="10"/>
          </p:nvPr>
        </p:nvSpPr>
        <p:spPr/>
        <p:txBody>
          <a:bodyPr/>
          <a:lstStyle/>
          <a:p>
            <a:pPr>
              <a:defRPr/>
            </a:pPr>
            <a:r>
              <a:rPr lang="de-AT" dirty="0"/>
              <a:t>Alexey Karimov</a:t>
            </a:r>
          </a:p>
        </p:txBody>
      </p:sp>
      <p:sp>
        <p:nvSpPr>
          <p:cNvPr id="6" name="Slide Number Placeholder 5"/>
          <p:cNvSpPr>
            <a:spLocks noGrp="1"/>
          </p:cNvSpPr>
          <p:nvPr>
            <p:ph type="sldNum" sz="quarter" idx="11"/>
          </p:nvPr>
        </p:nvSpPr>
        <p:spPr/>
        <p:txBody>
          <a:bodyPr/>
          <a:lstStyle/>
          <a:p>
            <a:pPr>
              <a:defRPr/>
            </a:pPr>
            <a:fld id="{63707275-EA33-4C2C-A96C-B80BEB93EE54}" type="slidenum">
              <a:rPr lang="de-AT" smtClean="0"/>
              <a:pPr>
                <a:defRPr/>
              </a:pPr>
              <a:t>122</a:t>
            </a:fld>
            <a:endParaRPr lang="de-AT" dirty="0"/>
          </a:p>
        </p:txBody>
      </p:sp>
    </p:spTree>
    <p:extLst>
      <p:ext uri="{BB962C8B-B14F-4D97-AF65-F5344CB8AC3E}">
        <p14:creationId xmlns:p14="http://schemas.microsoft.com/office/powerpoint/2010/main" val="235857627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SDL | Vessel Segmentation Editing</a:t>
            </a:r>
          </a:p>
        </p:txBody>
      </p:sp>
      <p:pic>
        <p:nvPicPr>
          <p:cNvPr id="6" name="Объект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62600" y="908050"/>
            <a:ext cx="4090236" cy="5473699"/>
          </a:xfrm>
        </p:spPr>
      </p:pic>
      <p:sp>
        <p:nvSpPr>
          <p:cNvPr id="7" name="Right Arrow 116"/>
          <p:cNvSpPr/>
          <p:nvPr/>
        </p:nvSpPr>
        <p:spPr bwMode="auto">
          <a:xfrm rot="8100000">
            <a:off x="4923819" y="1786223"/>
            <a:ext cx="648072" cy="592203"/>
          </a:xfrm>
          <a:prstGeom prst="rightArrow">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8" name="Right Arrow 116"/>
          <p:cNvSpPr/>
          <p:nvPr/>
        </p:nvSpPr>
        <p:spPr bwMode="auto">
          <a:xfrm rot="2700000">
            <a:off x="3527239" y="2277907"/>
            <a:ext cx="648072" cy="592203"/>
          </a:xfrm>
          <a:prstGeom prst="rightArrow">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9" name="Right Arrow 116"/>
          <p:cNvSpPr/>
          <p:nvPr/>
        </p:nvSpPr>
        <p:spPr bwMode="auto">
          <a:xfrm rot="2700000">
            <a:off x="4145131" y="1473430"/>
            <a:ext cx="648072" cy="592203"/>
          </a:xfrm>
          <a:prstGeom prst="rightArrow">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0" name="Right Arrow 116"/>
          <p:cNvSpPr/>
          <p:nvPr/>
        </p:nvSpPr>
        <p:spPr bwMode="auto">
          <a:xfrm rot="8100000">
            <a:off x="3855572" y="5045876"/>
            <a:ext cx="648072" cy="592203"/>
          </a:xfrm>
          <a:prstGeom prst="rightArrow">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1" name="TextBox 10"/>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[2]</a:t>
            </a:r>
            <a:endParaRPr lang="ru-RU" sz="1200" dirty="0">
              <a:latin typeface="+mn-lt"/>
            </a:endParaRPr>
          </a:p>
        </p:txBody>
      </p:sp>
      <p:sp>
        <p:nvSpPr>
          <p:cNvPr id="3" name="Footer Placeholder 2"/>
          <p:cNvSpPr>
            <a:spLocks noGrp="1"/>
          </p:cNvSpPr>
          <p:nvPr>
            <p:ph type="ftr" sz="quarter" idx="10"/>
          </p:nvPr>
        </p:nvSpPr>
        <p:spPr/>
        <p:txBody>
          <a:bodyPr/>
          <a:lstStyle/>
          <a:p>
            <a:pPr>
              <a:defRPr/>
            </a:pPr>
            <a:r>
              <a:rPr lang="de-AT" dirty="0"/>
              <a:t>Alexey Karimov</a:t>
            </a:r>
          </a:p>
        </p:txBody>
      </p:sp>
      <p:sp>
        <p:nvSpPr>
          <p:cNvPr id="12" name="Slide Number Placeholder 11"/>
          <p:cNvSpPr>
            <a:spLocks noGrp="1"/>
          </p:cNvSpPr>
          <p:nvPr>
            <p:ph type="sldNum" sz="quarter" idx="11"/>
          </p:nvPr>
        </p:nvSpPr>
        <p:spPr/>
        <p:txBody>
          <a:bodyPr/>
          <a:lstStyle/>
          <a:p>
            <a:pPr>
              <a:defRPr/>
            </a:pPr>
            <a:fld id="{63707275-EA33-4C2C-A96C-B80BEB93EE54}" type="slidenum">
              <a:rPr lang="de-AT" smtClean="0"/>
              <a:pPr>
                <a:defRPr/>
              </a:pPr>
              <a:t>123</a:t>
            </a:fld>
            <a:endParaRPr lang="de-AT" dirty="0"/>
          </a:p>
        </p:txBody>
      </p:sp>
    </p:spTree>
    <p:extLst>
      <p:ext uri="{BB962C8B-B14F-4D97-AF65-F5344CB8AC3E}">
        <p14:creationId xmlns:p14="http://schemas.microsoft.com/office/powerpoint/2010/main" val="32587208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SDL | Vessel Segmentation Editing</a:t>
            </a:r>
          </a:p>
        </p:txBody>
      </p:sp>
      <p:sp>
        <p:nvSpPr>
          <p:cNvPr id="7" name="TextBox 6"/>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[2]</a:t>
            </a:r>
            <a:endParaRPr lang="ru-RU" sz="1200" dirty="0">
              <a:latin typeface="+mn-lt"/>
            </a:endParaRPr>
          </a:p>
        </p:txBody>
      </p:sp>
      <p:sp>
        <p:nvSpPr>
          <p:cNvPr id="3" name="Footer Placeholder 2"/>
          <p:cNvSpPr>
            <a:spLocks noGrp="1"/>
          </p:cNvSpPr>
          <p:nvPr>
            <p:ph type="ftr" sz="quarter" idx="10"/>
          </p:nvPr>
        </p:nvSpPr>
        <p:spPr/>
        <p:txBody>
          <a:bodyPr/>
          <a:lstStyle/>
          <a:p>
            <a:pPr>
              <a:defRPr/>
            </a:pPr>
            <a:r>
              <a:rPr lang="de-AT" dirty="0"/>
              <a:t>Alexey Karimov</a:t>
            </a:r>
          </a:p>
        </p:txBody>
      </p:sp>
      <p:sp>
        <p:nvSpPr>
          <p:cNvPr id="8" name="Slide Number Placeholder 7"/>
          <p:cNvSpPr>
            <a:spLocks noGrp="1"/>
          </p:cNvSpPr>
          <p:nvPr>
            <p:ph type="sldNum" sz="quarter" idx="11"/>
          </p:nvPr>
        </p:nvSpPr>
        <p:spPr/>
        <p:txBody>
          <a:bodyPr/>
          <a:lstStyle/>
          <a:p>
            <a:pPr>
              <a:defRPr/>
            </a:pPr>
            <a:fld id="{63707275-EA33-4C2C-A96C-B80BEB93EE54}" type="slidenum">
              <a:rPr lang="de-AT" smtClean="0"/>
              <a:pPr>
                <a:defRPr/>
              </a:pPr>
              <a:t>124</a:t>
            </a:fld>
            <a:endParaRPr lang="de-AT"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028" y="856854"/>
            <a:ext cx="2317426" cy="567769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9871" y="2164079"/>
            <a:ext cx="4370467" cy="437046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4155" y="809167"/>
            <a:ext cx="1016184" cy="1354912"/>
          </a:xfrm>
          <a:prstGeom prst="rect">
            <a:avLst/>
          </a:prstGeom>
        </p:spPr>
      </p:pic>
    </p:spTree>
    <p:extLst>
      <p:ext uri="{BB962C8B-B14F-4D97-AF65-F5344CB8AC3E}">
        <p14:creationId xmlns:p14="http://schemas.microsoft.com/office/powerpoint/2010/main" val="206003483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9871" y="2164079"/>
            <a:ext cx="4370467" cy="4370467"/>
          </a:xfrm>
          <a:prstGeom prst="rect">
            <a:avLst/>
          </a:prstGeom>
        </p:spPr>
      </p:pic>
      <p:sp>
        <p:nvSpPr>
          <p:cNvPr id="2" name="Заголовок 1"/>
          <p:cNvSpPr>
            <a:spLocks noGrp="1"/>
          </p:cNvSpPr>
          <p:nvPr>
            <p:ph type="title"/>
          </p:nvPr>
        </p:nvSpPr>
        <p:spPr/>
        <p:txBody>
          <a:bodyPr/>
          <a:lstStyle/>
          <a:p>
            <a:r>
              <a:rPr lang="en-US" noProof="0" dirty="0"/>
              <a:t>SDL | Vessel Segmentation Editing</a:t>
            </a: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8120" y="4924168"/>
            <a:ext cx="344641" cy="516316"/>
          </a:xfrm>
          <a:prstGeom prst="rect">
            <a:avLst/>
          </a:prstGeom>
          <a:effectLst>
            <a:outerShdw blurRad="50800" dist="38100" dir="2700000" algn="tl" rotWithShape="0">
              <a:prstClr val="black">
                <a:alpha val="40000"/>
              </a:prstClr>
            </a:outerShdw>
          </a:effectLst>
        </p:spPr>
      </p:pic>
      <p:sp>
        <p:nvSpPr>
          <p:cNvPr id="7" name="TextBox 6"/>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[2]</a:t>
            </a:r>
            <a:endParaRPr lang="ru-RU" sz="1200" dirty="0">
              <a:latin typeface="+mn-lt"/>
            </a:endParaRPr>
          </a:p>
        </p:txBody>
      </p:sp>
      <p:sp>
        <p:nvSpPr>
          <p:cNvPr id="3" name="Footer Placeholder 2"/>
          <p:cNvSpPr>
            <a:spLocks noGrp="1"/>
          </p:cNvSpPr>
          <p:nvPr>
            <p:ph type="ftr" sz="quarter" idx="10"/>
          </p:nvPr>
        </p:nvSpPr>
        <p:spPr/>
        <p:txBody>
          <a:bodyPr/>
          <a:lstStyle/>
          <a:p>
            <a:pPr>
              <a:defRPr/>
            </a:pPr>
            <a:r>
              <a:rPr lang="de-AT" dirty="0"/>
              <a:t>Alexey Karimov</a:t>
            </a:r>
          </a:p>
        </p:txBody>
      </p:sp>
      <p:sp>
        <p:nvSpPr>
          <p:cNvPr id="9" name="Slide Number Placeholder 8"/>
          <p:cNvSpPr>
            <a:spLocks noGrp="1"/>
          </p:cNvSpPr>
          <p:nvPr>
            <p:ph type="sldNum" sz="quarter" idx="11"/>
          </p:nvPr>
        </p:nvSpPr>
        <p:spPr/>
        <p:txBody>
          <a:bodyPr/>
          <a:lstStyle/>
          <a:p>
            <a:pPr>
              <a:defRPr/>
            </a:pPr>
            <a:fld id="{63707275-EA33-4C2C-A96C-B80BEB93EE54}" type="slidenum">
              <a:rPr lang="de-AT" smtClean="0"/>
              <a:pPr>
                <a:defRPr/>
              </a:pPr>
              <a:t>125</a:t>
            </a:fld>
            <a:endParaRPr lang="de-AT"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5028" y="856854"/>
            <a:ext cx="2317425" cy="567769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4155" y="809167"/>
            <a:ext cx="1016183" cy="1354912"/>
          </a:xfrm>
          <a:prstGeom prst="rect">
            <a:avLst/>
          </a:prstGeom>
        </p:spPr>
      </p:pic>
    </p:spTree>
    <p:extLst>
      <p:ext uri="{BB962C8B-B14F-4D97-AF65-F5344CB8AC3E}">
        <p14:creationId xmlns:p14="http://schemas.microsoft.com/office/powerpoint/2010/main" val="150236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9871" y="2164079"/>
            <a:ext cx="4370467" cy="4370467"/>
          </a:xfrm>
          <a:prstGeom prst="rect">
            <a:avLst/>
          </a:prstGeom>
        </p:spPr>
      </p:pic>
      <p:sp>
        <p:nvSpPr>
          <p:cNvPr id="2" name="Заголовок 1"/>
          <p:cNvSpPr>
            <a:spLocks noGrp="1"/>
          </p:cNvSpPr>
          <p:nvPr>
            <p:ph type="title"/>
          </p:nvPr>
        </p:nvSpPr>
        <p:spPr/>
        <p:txBody>
          <a:bodyPr/>
          <a:lstStyle/>
          <a:p>
            <a:r>
              <a:rPr lang="en-US" noProof="0" dirty="0"/>
              <a:t>SDL | Vessel Segmentation Editing</a:t>
            </a: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2409" y="4838888"/>
            <a:ext cx="344641" cy="516316"/>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[2]</a:t>
            </a:r>
            <a:endParaRPr lang="ru-RU" sz="1200" dirty="0">
              <a:latin typeface="+mn-lt"/>
            </a:endParaRPr>
          </a:p>
        </p:txBody>
      </p:sp>
      <p:sp>
        <p:nvSpPr>
          <p:cNvPr id="3" name="Footer Placeholder 2"/>
          <p:cNvSpPr>
            <a:spLocks noGrp="1"/>
          </p:cNvSpPr>
          <p:nvPr>
            <p:ph type="ftr" sz="quarter" idx="10"/>
          </p:nvPr>
        </p:nvSpPr>
        <p:spPr/>
        <p:txBody>
          <a:bodyPr/>
          <a:lstStyle/>
          <a:p>
            <a:pPr>
              <a:defRPr/>
            </a:pPr>
            <a:r>
              <a:rPr lang="de-AT" dirty="0"/>
              <a:t>Alexey Karimov</a:t>
            </a:r>
          </a:p>
        </p:txBody>
      </p:sp>
      <p:sp>
        <p:nvSpPr>
          <p:cNvPr id="9" name="Slide Number Placeholder 8"/>
          <p:cNvSpPr>
            <a:spLocks noGrp="1"/>
          </p:cNvSpPr>
          <p:nvPr>
            <p:ph type="sldNum" sz="quarter" idx="11"/>
          </p:nvPr>
        </p:nvSpPr>
        <p:spPr/>
        <p:txBody>
          <a:bodyPr/>
          <a:lstStyle/>
          <a:p>
            <a:pPr>
              <a:defRPr/>
            </a:pPr>
            <a:fld id="{63707275-EA33-4C2C-A96C-B80BEB93EE54}" type="slidenum">
              <a:rPr lang="de-AT" smtClean="0"/>
              <a:pPr>
                <a:defRPr/>
              </a:pPr>
              <a:t>126</a:t>
            </a:fld>
            <a:endParaRPr lang="de-AT"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5028" y="856854"/>
            <a:ext cx="2317425" cy="567769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4155" y="809167"/>
            <a:ext cx="1016183" cy="1354912"/>
          </a:xfrm>
          <a:prstGeom prst="rect">
            <a:avLst/>
          </a:prstGeom>
        </p:spPr>
      </p:pic>
    </p:spTree>
    <p:extLst>
      <p:ext uri="{BB962C8B-B14F-4D97-AF65-F5344CB8AC3E}">
        <p14:creationId xmlns:p14="http://schemas.microsoft.com/office/powerpoint/2010/main" val="238893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9871" y="2164079"/>
            <a:ext cx="4370467" cy="4370467"/>
          </a:xfrm>
          <a:prstGeom prst="rect">
            <a:avLst/>
          </a:prstGeom>
        </p:spPr>
      </p:pic>
      <p:sp>
        <p:nvSpPr>
          <p:cNvPr id="2" name="Заголовок 1"/>
          <p:cNvSpPr>
            <a:spLocks noGrp="1"/>
          </p:cNvSpPr>
          <p:nvPr>
            <p:ph type="title"/>
          </p:nvPr>
        </p:nvSpPr>
        <p:spPr/>
        <p:txBody>
          <a:bodyPr/>
          <a:lstStyle/>
          <a:p>
            <a:r>
              <a:rPr lang="en-US" noProof="0" dirty="0"/>
              <a:t>SDL | Vessel Segmentation Editing</a:t>
            </a: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8616" y="4463329"/>
            <a:ext cx="344641" cy="516316"/>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[2]</a:t>
            </a:r>
            <a:endParaRPr lang="ru-RU" sz="1200" dirty="0">
              <a:latin typeface="+mn-lt"/>
            </a:endParaRPr>
          </a:p>
        </p:txBody>
      </p:sp>
      <p:sp>
        <p:nvSpPr>
          <p:cNvPr id="3" name="Footer Placeholder 2"/>
          <p:cNvSpPr>
            <a:spLocks noGrp="1"/>
          </p:cNvSpPr>
          <p:nvPr>
            <p:ph type="ftr" sz="quarter" idx="10"/>
          </p:nvPr>
        </p:nvSpPr>
        <p:spPr/>
        <p:txBody>
          <a:bodyPr/>
          <a:lstStyle/>
          <a:p>
            <a:pPr>
              <a:defRPr/>
            </a:pPr>
            <a:r>
              <a:rPr lang="de-AT" dirty="0"/>
              <a:t>Alexey Karimov</a:t>
            </a:r>
          </a:p>
        </p:txBody>
      </p:sp>
      <p:sp>
        <p:nvSpPr>
          <p:cNvPr id="9" name="Slide Number Placeholder 8"/>
          <p:cNvSpPr>
            <a:spLocks noGrp="1"/>
          </p:cNvSpPr>
          <p:nvPr>
            <p:ph type="sldNum" sz="quarter" idx="11"/>
          </p:nvPr>
        </p:nvSpPr>
        <p:spPr/>
        <p:txBody>
          <a:bodyPr/>
          <a:lstStyle/>
          <a:p>
            <a:pPr>
              <a:defRPr/>
            </a:pPr>
            <a:fld id="{63707275-EA33-4C2C-A96C-B80BEB93EE54}" type="slidenum">
              <a:rPr lang="de-AT" smtClean="0"/>
              <a:pPr>
                <a:defRPr/>
              </a:pPr>
              <a:t>127</a:t>
            </a:fld>
            <a:endParaRPr lang="de-AT"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5028" y="856854"/>
            <a:ext cx="2317425" cy="567769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4155" y="809167"/>
            <a:ext cx="1016183" cy="1354912"/>
          </a:xfrm>
          <a:prstGeom prst="rect">
            <a:avLst/>
          </a:prstGeom>
        </p:spPr>
      </p:pic>
    </p:spTree>
    <p:extLst>
      <p:ext uri="{BB962C8B-B14F-4D97-AF65-F5344CB8AC3E}">
        <p14:creationId xmlns:p14="http://schemas.microsoft.com/office/powerpoint/2010/main" val="2329992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9871" y="2164079"/>
            <a:ext cx="4370467" cy="4370467"/>
          </a:xfrm>
          <a:prstGeom prst="rect">
            <a:avLst/>
          </a:prstGeom>
        </p:spPr>
      </p:pic>
      <p:sp>
        <p:nvSpPr>
          <p:cNvPr id="2" name="Заголовок 1"/>
          <p:cNvSpPr>
            <a:spLocks noGrp="1"/>
          </p:cNvSpPr>
          <p:nvPr>
            <p:ph type="title"/>
          </p:nvPr>
        </p:nvSpPr>
        <p:spPr/>
        <p:txBody>
          <a:bodyPr/>
          <a:lstStyle/>
          <a:p>
            <a:r>
              <a:rPr lang="en-US" noProof="0" dirty="0"/>
              <a:t>SDL | Vessel Segmentation Editing</a:t>
            </a: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5104" y="4761368"/>
            <a:ext cx="344641" cy="516316"/>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[2]</a:t>
            </a:r>
            <a:endParaRPr lang="ru-RU" sz="1200" dirty="0">
              <a:latin typeface="+mn-lt"/>
            </a:endParaRPr>
          </a:p>
        </p:txBody>
      </p:sp>
      <p:sp>
        <p:nvSpPr>
          <p:cNvPr id="3" name="Footer Placeholder 2"/>
          <p:cNvSpPr>
            <a:spLocks noGrp="1"/>
          </p:cNvSpPr>
          <p:nvPr>
            <p:ph type="ftr" sz="quarter" idx="10"/>
          </p:nvPr>
        </p:nvSpPr>
        <p:spPr/>
        <p:txBody>
          <a:bodyPr/>
          <a:lstStyle/>
          <a:p>
            <a:pPr>
              <a:defRPr/>
            </a:pPr>
            <a:r>
              <a:rPr lang="de-AT" dirty="0"/>
              <a:t>Alexey Karimov</a:t>
            </a:r>
          </a:p>
        </p:txBody>
      </p:sp>
      <p:sp>
        <p:nvSpPr>
          <p:cNvPr id="9" name="Slide Number Placeholder 8"/>
          <p:cNvSpPr>
            <a:spLocks noGrp="1"/>
          </p:cNvSpPr>
          <p:nvPr>
            <p:ph type="sldNum" sz="quarter" idx="11"/>
          </p:nvPr>
        </p:nvSpPr>
        <p:spPr/>
        <p:txBody>
          <a:bodyPr/>
          <a:lstStyle/>
          <a:p>
            <a:pPr>
              <a:defRPr/>
            </a:pPr>
            <a:fld id="{63707275-EA33-4C2C-A96C-B80BEB93EE54}" type="slidenum">
              <a:rPr lang="de-AT" smtClean="0"/>
              <a:pPr>
                <a:defRPr/>
              </a:pPr>
              <a:t>128</a:t>
            </a:fld>
            <a:endParaRPr lang="de-AT"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5028" y="856854"/>
            <a:ext cx="2317425" cy="567769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4155" y="809167"/>
            <a:ext cx="1016183" cy="1354912"/>
          </a:xfrm>
          <a:prstGeom prst="rect">
            <a:avLst/>
          </a:prstGeom>
        </p:spPr>
      </p:pic>
    </p:spTree>
    <p:extLst>
      <p:ext uri="{BB962C8B-B14F-4D97-AF65-F5344CB8AC3E}">
        <p14:creationId xmlns:p14="http://schemas.microsoft.com/office/powerpoint/2010/main" val="425075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9871" y="2164079"/>
            <a:ext cx="4370467" cy="4370467"/>
          </a:xfrm>
          <a:prstGeom prst="rect">
            <a:avLst/>
          </a:prstGeom>
        </p:spPr>
      </p:pic>
      <p:sp>
        <p:nvSpPr>
          <p:cNvPr id="2" name="Заголовок 1"/>
          <p:cNvSpPr>
            <a:spLocks noGrp="1"/>
          </p:cNvSpPr>
          <p:nvPr>
            <p:ph type="title"/>
          </p:nvPr>
        </p:nvSpPr>
        <p:spPr/>
        <p:txBody>
          <a:bodyPr/>
          <a:lstStyle/>
          <a:p>
            <a:r>
              <a:rPr lang="en-US" noProof="0" dirty="0"/>
              <a:t>SDL | Vessel Segmentation Editing</a:t>
            </a:r>
          </a:p>
        </p:txBody>
      </p:sp>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8023" y="4449688"/>
            <a:ext cx="344641" cy="516316"/>
          </a:xfrm>
          <a:prstGeom prst="rect">
            <a:avLst/>
          </a:prstGeom>
          <a:effectLst>
            <a:outerShdw blurRad="50800" dist="38100" dir="2700000" algn="tl" rotWithShape="0">
              <a:prstClr val="black">
                <a:alpha val="40000"/>
              </a:prstClr>
            </a:outerShdw>
          </a:effectLst>
        </p:spPr>
      </p:pic>
      <p:sp>
        <p:nvSpPr>
          <p:cNvPr id="7" name="TextBox 6"/>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[2]</a:t>
            </a:r>
            <a:endParaRPr lang="ru-RU" sz="1200" dirty="0">
              <a:latin typeface="+mn-lt"/>
            </a:endParaRPr>
          </a:p>
        </p:txBody>
      </p:sp>
      <p:sp>
        <p:nvSpPr>
          <p:cNvPr id="3" name="Footer Placeholder 2"/>
          <p:cNvSpPr>
            <a:spLocks noGrp="1"/>
          </p:cNvSpPr>
          <p:nvPr>
            <p:ph type="ftr" sz="quarter" idx="10"/>
          </p:nvPr>
        </p:nvSpPr>
        <p:spPr/>
        <p:txBody>
          <a:bodyPr/>
          <a:lstStyle/>
          <a:p>
            <a:pPr>
              <a:defRPr/>
            </a:pPr>
            <a:r>
              <a:rPr lang="de-AT" dirty="0"/>
              <a:t>Alexey Karimov</a:t>
            </a:r>
          </a:p>
        </p:txBody>
      </p:sp>
      <p:sp>
        <p:nvSpPr>
          <p:cNvPr id="8" name="Slide Number Placeholder 7"/>
          <p:cNvSpPr>
            <a:spLocks noGrp="1"/>
          </p:cNvSpPr>
          <p:nvPr>
            <p:ph type="sldNum" sz="quarter" idx="11"/>
          </p:nvPr>
        </p:nvSpPr>
        <p:spPr/>
        <p:txBody>
          <a:bodyPr/>
          <a:lstStyle/>
          <a:p>
            <a:pPr>
              <a:defRPr/>
            </a:pPr>
            <a:fld id="{63707275-EA33-4C2C-A96C-B80BEB93EE54}" type="slidenum">
              <a:rPr lang="de-AT" smtClean="0"/>
              <a:pPr>
                <a:defRPr/>
              </a:pPr>
              <a:t>129</a:t>
            </a:fld>
            <a:endParaRPr lang="de-AT"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5028" y="856854"/>
            <a:ext cx="2317425" cy="567769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4155" y="809167"/>
            <a:ext cx="1016183" cy="1354912"/>
          </a:xfrm>
          <a:prstGeom prst="rect">
            <a:avLst/>
          </a:prstGeom>
        </p:spPr>
      </p:pic>
    </p:spTree>
    <p:extLst>
      <p:ext uri="{BB962C8B-B14F-4D97-AF65-F5344CB8AC3E}">
        <p14:creationId xmlns:p14="http://schemas.microsoft.com/office/powerpoint/2010/main" val="38246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Defects Classification | Phantom Objects</a:t>
            </a:r>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44525" y="908051"/>
            <a:ext cx="3421062" cy="5473698"/>
          </a:xfrm>
        </p:spPr>
      </p:pic>
      <p:pic>
        <p:nvPicPr>
          <p:cNvPr id="8" name="Content Placeholder 7"/>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149056" y="908051"/>
            <a:ext cx="3421062" cy="5473698"/>
          </a:xfrm>
        </p:spPr>
      </p:pic>
      <p:sp>
        <p:nvSpPr>
          <p:cNvPr id="17" name="Oval 16"/>
          <p:cNvSpPr/>
          <p:nvPr/>
        </p:nvSpPr>
        <p:spPr bwMode="auto">
          <a:xfrm>
            <a:off x="1310940" y="1237082"/>
            <a:ext cx="2108932" cy="943836"/>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cxnSp>
        <p:nvCxnSpPr>
          <p:cNvPr id="18" name="Straight Connector 17"/>
          <p:cNvCxnSpPr>
            <a:stCxn id="26" idx="2"/>
            <a:endCxn id="17" idx="2"/>
          </p:cNvCxnSpPr>
          <p:nvPr/>
        </p:nvCxnSpPr>
        <p:spPr bwMode="auto">
          <a:xfrm flipV="1">
            <a:off x="1310940" y="1709000"/>
            <a:ext cx="0" cy="3872858"/>
          </a:xfrm>
          <a:prstGeom prst="line">
            <a:avLst/>
          </a:prstGeom>
          <a:noFill/>
          <a:ln w="19050" cap="flat" cmpd="sng" algn="ctr">
            <a:solidFill>
              <a:schemeClr val="tx1"/>
            </a:solidFill>
            <a:prstDash val="solid"/>
            <a:round/>
            <a:headEnd type="none" w="med" len="med"/>
            <a:tailEnd type="none" w="med" len="med"/>
          </a:ln>
          <a:effectLst/>
        </p:spPr>
      </p:cxnSp>
      <p:cxnSp>
        <p:nvCxnSpPr>
          <p:cNvPr id="21" name="Straight Connector 20"/>
          <p:cNvCxnSpPr>
            <a:stCxn id="26" idx="0"/>
            <a:endCxn id="17" idx="6"/>
          </p:cNvCxnSpPr>
          <p:nvPr/>
        </p:nvCxnSpPr>
        <p:spPr bwMode="auto">
          <a:xfrm flipV="1">
            <a:off x="3419646" y="1709000"/>
            <a:ext cx="226" cy="3863090"/>
          </a:xfrm>
          <a:prstGeom prst="line">
            <a:avLst/>
          </a:prstGeom>
          <a:noFill/>
          <a:ln w="19050" cap="flat" cmpd="sng" algn="ctr">
            <a:solidFill>
              <a:schemeClr val="tx1"/>
            </a:solidFill>
            <a:prstDash val="solid"/>
            <a:round/>
            <a:headEnd type="none" w="med" len="med"/>
            <a:tailEnd type="none" w="med" len="med"/>
          </a:ln>
          <a:effectLst/>
        </p:spPr>
      </p:cxnSp>
      <p:sp>
        <p:nvSpPr>
          <p:cNvPr id="23" name="Arc 22"/>
          <p:cNvSpPr/>
          <p:nvPr/>
        </p:nvSpPr>
        <p:spPr bwMode="auto">
          <a:xfrm>
            <a:off x="1310940" y="5109940"/>
            <a:ext cx="2108932" cy="943836"/>
          </a:xfrm>
          <a:prstGeom prst="arc">
            <a:avLst>
              <a:gd name="adj1" fmla="val 10768150"/>
              <a:gd name="adj2" fmla="val 0"/>
            </a:avLst>
          </a:prstGeom>
          <a:noFill/>
          <a:ln w="1905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26" name="Arc 25"/>
          <p:cNvSpPr/>
          <p:nvPr/>
        </p:nvSpPr>
        <p:spPr bwMode="auto">
          <a:xfrm rot="10800000">
            <a:off x="1310940" y="5109940"/>
            <a:ext cx="2108932" cy="943836"/>
          </a:xfrm>
          <a:prstGeom prst="arc">
            <a:avLst>
              <a:gd name="adj1" fmla="val 10768150"/>
              <a:gd name="adj2" fmla="val 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cxnSp>
        <p:nvCxnSpPr>
          <p:cNvPr id="12" name="Straight Arrow Connector 11"/>
          <p:cNvCxnSpPr>
            <a:stCxn id="63" idx="1"/>
          </p:cNvCxnSpPr>
          <p:nvPr/>
        </p:nvCxnSpPr>
        <p:spPr bwMode="auto">
          <a:xfrm flipH="1" flipV="1">
            <a:off x="3275857" y="5013176"/>
            <a:ext cx="599427" cy="590682"/>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30" name="Oval 29"/>
          <p:cNvSpPr/>
          <p:nvPr/>
        </p:nvSpPr>
        <p:spPr bwMode="auto">
          <a:xfrm>
            <a:off x="5823091" y="1835298"/>
            <a:ext cx="2088232" cy="1027164"/>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cxnSp>
        <p:nvCxnSpPr>
          <p:cNvPr id="31" name="Straight Connector 30"/>
          <p:cNvCxnSpPr>
            <a:stCxn id="39" idx="2"/>
            <a:endCxn id="30" idx="2"/>
          </p:cNvCxnSpPr>
          <p:nvPr/>
        </p:nvCxnSpPr>
        <p:spPr bwMode="auto">
          <a:xfrm flipV="1">
            <a:off x="5818095" y="2348880"/>
            <a:ext cx="4996" cy="2566814"/>
          </a:xfrm>
          <a:prstGeom prst="line">
            <a:avLst/>
          </a:prstGeom>
          <a:noFill/>
          <a:ln w="19050" cap="flat" cmpd="sng" algn="ctr">
            <a:solidFill>
              <a:schemeClr val="tx1"/>
            </a:solidFill>
            <a:prstDash val="solid"/>
            <a:round/>
            <a:headEnd type="none" w="med" len="med"/>
            <a:tailEnd type="none" w="med" len="med"/>
          </a:ln>
          <a:effectLst/>
        </p:spPr>
      </p:cxnSp>
      <p:cxnSp>
        <p:nvCxnSpPr>
          <p:cNvPr id="32" name="Straight Connector 31"/>
          <p:cNvCxnSpPr>
            <a:stCxn id="39" idx="0"/>
            <a:endCxn id="30" idx="6"/>
          </p:cNvCxnSpPr>
          <p:nvPr/>
        </p:nvCxnSpPr>
        <p:spPr bwMode="auto">
          <a:xfrm flipV="1">
            <a:off x="7906202" y="2348880"/>
            <a:ext cx="5121" cy="2558979"/>
          </a:xfrm>
          <a:prstGeom prst="line">
            <a:avLst/>
          </a:prstGeom>
          <a:noFill/>
          <a:ln w="19050" cap="flat" cmpd="sng" algn="ctr">
            <a:solidFill>
              <a:schemeClr val="tx1"/>
            </a:solidFill>
            <a:prstDash val="solid"/>
            <a:round/>
            <a:headEnd type="none" w="med" len="med"/>
            <a:tailEnd type="none" w="med" len="med"/>
          </a:ln>
          <a:effectLst/>
        </p:spPr>
      </p:cxnSp>
      <p:sp>
        <p:nvSpPr>
          <p:cNvPr id="34" name="Oval 33"/>
          <p:cNvSpPr/>
          <p:nvPr/>
        </p:nvSpPr>
        <p:spPr bwMode="auto">
          <a:xfrm>
            <a:off x="6341995" y="4632929"/>
            <a:ext cx="1046782" cy="581946"/>
          </a:xfrm>
          <a:prstGeom prst="ellipse">
            <a:avLst/>
          </a:prstGeom>
          <a:noFill/>
          <a:ln w="1905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35" name="Oval 34"/>
          <p:cNvSpPr/>
          <p:nvPr/>
        </p:nvSpPr>
        <p:spPr bwMode="auto">
          <a:xfrm>
            <a:off x="6347285" y="4014589"/>
            <a:ext cx="1036202" cy="576064"/>
          </a:xfrm>
          <a:prstGeom prst="ellipse">
            <a:avLst/>
          </a:prstGeom>
          <a:noFill/>
          <a:ln w="1905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cxnSp>
        <p:nvCxnSpPr>
          <p:cNvPr id="36" name="Straight Connector 35"/>
          <p:cNvCxnSpPr>
            <a:stCxn id="34" idx="6"/>
            <a:endCxn id="35" idx="6"/>
          </p:cNvCxnSpPr>
          <p:nvPr/>
        </p:nvCxnSpPr>
        <p:spPr bwMode="auto">
          <a:xfrm flipH="1" flipV="1">
            <a:off x="7383487" y="4302621"/>
            <a:ext cx="5290" cy="621281"/>
          </a:xfrm>
          <a:prstGeom prst="line">
            <a:avLst/>
          </a:prstGeom>
          <a:noFill/>
          <a:ln w="19050" cap="flat" cmpd="sng" algn="ctr">
            <a:solidFill>
              <a:schemeClr val="tx1"/>
            </a:solidFill>
            <a:prstDash val="sysDash"/>
            <a:round/>
            <a:headEnd type="none" w="med" len="med"/>
            <a:tailEnd type="none" w="med" len="med"/>
          </a:ln>
          <a:effectLst/>
        </p:spPr>
      </p:cxnSp>
      <p:cxnSp>
        <p:nvCxnSpPr>
          <p:cNvPr id="37" name="Straight Connector 36"/>
          <p:cNvCxnSpPr>
            <a:stCxn id="34" idx="2"/>
            <a:endCxn id="35" idx="2"/>
          </p:cNvCxnSpPr>
          <p:nvPr/>
        </p:nvCxnSpPr>
        <p:spPr bwMode="auto">
          <a:xfrm flipV="1">
            <a:off x="6341995" y="4302621"/>
            <a:ext cx="5290" cy="621281"/>
          </a:xfrm>
          <a:prstGeom prst="line">
            <a:avLst/>
          </a:prstGeom>
          <a:noFill/>
          <a:ln w="19050" cap="flat" cmpd="sng" algn="ctr">
            <a:solidFill>
              <a:schemeClr val="tx1"/>
            </a:solidFill>
            <a:prstDash val="sysDash"/>
            <a:round/>
            <a:headEnd type="none" w="med" len="med"/>
            <a:tailEnd type="none" w="med" len="med"/>
          </a:ln>
          <a:effectLst/>
        </p:spPr>
      </p:cxnSp>
      <p:sp>
        <p:nvSpPr>
          <p:cNvPr id="38" name="Arc 37"/>
          <p:cNvSpPr/>
          <p:nvPr/>
        </p:nvSpPr>
        <p:spPr bwMode="auto">
          <a:xfrm>
            <a:off x="5818096" y="4409946"/>
            <a:ext cx="2088232" cy="1011498"/>
          </a:xfrm>
          <a:prstGeom prst="arc">
            <a:avLst>
              <a:gd name="adj1" fmla="val 10774202"/>
              <a:gd name="adj2" fmla="val 0"/>
            </a:avLst>
          </a:prstGeom>
          <a:noFill/>
          <a:ln w="1905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39" name="Arc 38"/>
          <p:cNvSpPr/>
          <p:nvPr/>
        </p:nvSpPr>
        <p:spPr bwMode="auto">
          <a:xfrm rot="10800000">
            <a:off x="5818095" y="4409946"/>
            <a:ext cx="2088232" cy="1011496"/>
          </a:xfrm>
          <a:prstGeom prst="arc">
            <a:avLst>
              <a:gd name="adj1" fmla="val 10774202"/>
              <a:gd name="adj2" fmla="val 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cxnSp>
        <p:nvCxnSpPr>
          <p:cNvPr id="20" name="Straight Arrow Connector 19"/>
          <p:cNvCxnSpPr>
            <a:stCxn id="64" idx="3"/>
          </p:cNvCxnSpPr>
          <p:nvPr/>
        </p:nvCxnSpPr>
        <p:spPr bwMode="auto">
          <a:xfrm>
            <a:off x="5381370" y="4198827"/>
            <a:ext cx="1042709" cy="434102"/>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49" name="Oval 48"/>
          <p:cNvSpPr/>
          <p:nvPr/>
        </p:nvSpPr>
        <p:spPr bwMode="auto">
          <a:xfrm>
            <a:off x="6343055" y="2680338"/>
            <a:ext cx="1046782" cy="581946"/>
          </a:xfrm>
          <a:prstGeom prst="ellipse">
            <a:avLst/>
          </a:prstGeom>
          <a:noFill/>
          <a:ln w="1905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50" name="Oval 49"/>
          <p:cNvSpPr/>
          <p:nvPr/>
        </p:nvSpPr>
        <p:spPr bwMode="auto">
          <a:xfrm>
            <a:off x="6348345" y="2061998"/>
            <a:ext cx="1036202" cy="576064"/>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cxnSp>
        <p:nvCxnSpPr>
          <p:cNvPr id="51" name="Straight Connector 50"/>
          <p:cNvCxnSpPr>
            <a:stCxn id="49" idx="6"/>
            <a:endCxn id="50" idx="6"/>
          </p:cNvCxnSpPr>
          <p:nvPr/>
        </p:nvCxnSpPr>
        <p:spPr bwMode="auto">
          <a:xfrm flipH="1" flipV="1">
            <a:off x="7384547" y="2350030"/>
            <a:ext cx="5290" cy="621281"/>
          </a:xfrm>
          <a:prstGeom prst="line">
            <a:avLst/>
          </a:prstGeom>
          <a:noFill/>
          <a:ln w="19050" cap="flat" cmpd="sng" algn="ctr">
            <a:solidFill>
              <a:schemeClr val="tx1"/>
            </a:solidFill>
            <a:prstDash val="sysDash"/>
            <a:round/>
            <a:headEnd type="none" w="med" len="med"/>
            <a:tailEnd type="none" w="med" len="med"/>
          </a:ln>
          <a:effectLst/>
        </p:spPr>
      </p:cxnSp>
      <p:cxnSp>
        <p:nvCxnSpPr>
          <p:cNvPr id="52" name="Straight Connector 51"/>
          <p:cNvCxnSpPr>
            <a:stCxn id="49" idx="2"/>
            <a:endCxn id="50" idx="2"/>
          </p:cNvCxnSpPr>
          <p:nvPr/>
        </p:nvCxnSpPr>
        <p:spPr bwMode="auto">
          <a:xfrm flipV="1">
            <a:off x="6343055" y="2350030"/>
            <a:ext cx="5290" cy="621281"/>
          </a:xfrm>
          <a:prstGeom prst="line">
            <a:avLst/>
          </a:prstGeom>
          <a:noFill/>
          <a:ln w="19050" cap="flat" cmpd="sng" algn="ctr">
            <a:solidFill>
              <a:schemeClr val="tx1"/>
            </a:solidFill>
            <a:prstDash val="sysDash"/>
            <a:round/>
            <a:headEnd type="none" w="med" len="med"/>
            <a:tailEnd type="none" w="med" len="med"/>
          </a:ln>
          <a:effectLst/>
        </p:spPr>
      </p:cxnSp>
      <p:sp>
        <p:nvSpPr>
          <p:cNvPr id="33" name="Arc 32"/>
          <p:cNvSpPr/>
          <p:nvPr/>
        </p:nvSpPr>
        <p:spPr bwMode="auto">
          <a:xfrm>
            <a:off x="1314571" y="2519536"/>
            <a:ext cx="2088232" cy="864096"/>
          </a:xfrm>
          <a:prstGeom prst="arc">
            <a:avLst>
              <a:gd name="adj1" fmla="val 10780160"/>
              <a:gd name="adj2" fmla="val 0"/>
            </a:avLst>
          </a:prstGeom>
          <a:noFill/>
          <a:ln w="1905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40" name="Arc 39"/>
          <p:cNvSpPr/>
          <p:nvPr/>
        </p:nvSpPr>
        <p:spPr bwMode="auto">
          <a:xfrm rot="10800000">
            <a:off x="1314571" y="2527399"/>
            <a:ext cx="2088232" cy="864096"/>
          </a:xfrm>
          <a:prstGeom prst="arc">
            <a:avLst>
              <a:gd name="adj1" fmla="val 10780160"/>
              <a:gd name="adj2" fmla="val 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pSp>
        <p:nvGrpSpPr>
          <p:cNvPr id="41" name="Group 40"/>
          <p:cNvGrpSpPr/>
          <p:nvPr/>
        </p:nvGrpSpPr>
        <p:grpSpPr>
          <a:xfrm>
            <a:off x="1314571" y="3893043"/>
            <a:ext cx="2088232" cy="2010107"/>
            <a:chOff x="1305945" y="3867165"/>
            <a:chExt cx="2088232" cy="2010107"/>
          </a:xfrm>
        </p:grpSpPr>
        <p:sp>
          <p:nvSpPr>
            <p:cNvPr id="42" name="Oval 41"/>
            <p:cNvSpPr/>
            <p:nvPr/>
          </p:nvSpPr>
          <p:spPr bwMode="auto">
            <a:xfrm>
              <a:off x="1526964" y="5194044"/>
              <a:ext cx="1656184" cy="683228"/>
            </a:xfrm>
            <a:prstGeom prst="ellipse">
              <a:avLst/>
            </a:prstGeom>
            <a:noFill/>
            <a:ln w="1905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cxnSp>
          <p:nvCxnSpPr>
            <p:cNvPr id="43" name="Straight Connector 42"/>
            <p:cNvCxnSpPr>
              <a:stCxn id="42" idx="6"/>
              <a:endCxn id="45" idx="6"/>
            </p:cNvCxnSpPr>
            <p:nvPr/>
          </p:nvCxnSpPr>
          <p:spPr bwMode="auto">
            <a:xfrm flipH="1" flipV="1">
              <a:off x="3183147" y="4293096"/>
              <a:ext cx="1" cy="1242562"/>
            </a:xfrm>
            <a:prstGeom prst="line">
              <a:avLst/>
            </a:prstGeom>
            <a:noFill/>
            <a:ln w="19050" cap="flat" cmpd="sng" algn="ctr">
              <a:solidFill>
                <a:schemeClr val="tx1"/>
              </a:solidFill>
              <a:prstDash val="sysDash"/>
              <a:round/>
              <a:headEnd type="none" w="med" len="med"/>
              <a:tailEnd type="none" w="med" len="med"/>
            </a:ln>
            <a:effectLst/>
          </p:spPr>
        </p:cxnSp>
        <p:cxnSp>
          <p:nvCxnSpPr>
            <p:cNvPr id="44" name="Straight Connector 43"/>
            <p:cNvCxnSpPr>
              <a:stCxn id="42" idx="2"/>
              <a:endCxn id="45" idx="2"/>
            </p:cNvCxnSpPr>
            <p:nvPr/>
          </p:nvCxnSpPr>
          <p:spPr bwMode="auto">
            <a:xfrm flipH="1" flipV="1">
              <a:off x="1526963" y="4293096"/>
              <a:ext cx="1" cy="1242562"/>
            </a:xfrm>
            <a:prstGeom prst="line">
              <a:avLst/>
            </a:prstGeom>
            <a:noFill/>
            <a:ln w="19050" cap="flat" cmpd="sng" algn="ctr">
              <a:solidFill>
                <a:schemeClr val="tx1"/>
              </a:solidFill>
              <a:prstDash val="sysDash"/>
              <a:round/>
              <a:headEnd type="none" w="med" len="med"/>
              <a:tailEnd type="none" w="med" len="med"/>
            </a:ln>
            <a:effectLst/>
          </p:spPr>
        </p:cxnSp>
        <p:sp>
          <p:nvSpPr>
            <p:cNvPr id="45" name="Oval 44"/>
            <p:cNvSpPr/>
            <p:nvPr/>
          </p:nvSpPr>
          <p:spPr bwMode="auto">
            <a:xfrm>
              <a:off x="1526963" y="4005064"/>
              <a:ext cx="1656184" cy="576064"/>
            </a:xfrm>
            <a:prstGeom prst="ellipse">
              <a:avLst/>
            </a:prstGeom>
            <a:noFill/>
            <a:ln w="1905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46" name="Arc 45"/>
            <p:cNvSpPr/>
            <p:nvPr/>
          </p:nvSpPr>
          <p:spPr bwMode="auto">
            <a:xfrm>
              <a:off x="1305945" y="3867165"/>
              <a:ext cx="2088232" cy="864096"/>
            </a:xfrm>
            <a:prstGeom prst="arc">
              <a:avLst>
                <a:gd name="adj1" fmla="val 10780160"/>
                <a:gd name="adj2" fmla="val 0"/>
              </a:avLst>
            </a:prstGeom>
            <a:noFill/>
            <a:ln w="1905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47" name="Arc 46"/>
            <p:cNvSpPr/>
            <p:nvPr/>
          </p:nvSpPr>
          <p:spPr bwMode="auto">
            <a:xfrm rot="10800000">
              <a:off x="1305945" y="3875028"/>
              <a:ext cx="2088232" cy="864096"/>
            </a:xfrm>
            <a:prstGeom prst="arc">
              <a:avLst>
                <a:gd name="adj1" fmla="val 10780160"/>
                <a:gd name="adj2" fmla="val 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pSp>
      <p:grpSp>
        <p:nvGrpSpPr>
          <p:cNvPr id="48" name="Group 47"/>
          <p:cNvGrpSpPr/>
          <p:nvPr/>
        </p:nvGrpSpPr>
        <p:grpSpPr>
          <a:xfrm>
            <a:off x="6429369" y="4077072"/>
            <a:ext cx="867309" cy="1053329"/>
            <a:chOff x="6360361" y="4077072"/>
            <a:chExt cx="988460" cy="1053329"/>
          </a:xfrm>
        </p:grpSpPr>
        <p:sp>
          <p:nvSpPr>
            <p:cNvPr id="53" name="Oval 52"/>
            <p:cNvSpPr/>
            <p:nvPr/>
          </p:nvSpPr>
          <p:spPr bwMode="auto">
            <a:xfrm>
              <a:off x="6360361" y="4698353"/>
              <a:ext cx="988460" cy="432048"/>
            </a:xfrm>
            <a:prstGeom prst="ellipse">
              <a:avLst/>
            </a:prstGeom>
            <a:noFill/>
            <a:ln w="1905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54" name="Oval 53"/>
            <p:cNvSpPr/>
            <p:nvPr/>
          </p:nvSpPr>
          <p:spPr bwMode="auto">
            <a:xfrm>
              <a:off x="6360361" y="4077072"/>
              <a:ext cx="988460" cy="432048"/>
            </a:xfrm>
            <a:prstGeom prst="ellipse">
              <a:avLst/>
            </a:prstGeom>
            <a:noFill/>
            <a:ln w="1905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cxnSp>
          <p:nvCxnSpPr>
            <p:cNvPr id="55" name="Straight Connector 54"/>
            <p:cNvCxnSpPr>
              <a:stCxn id="53" idx="6"/>
              <a:endCxn id="54" idx="6"/>
            </p:cNvCxnSpPr>
            <p:nvPr/>
          </p:nvCxnSpPr>
          <p:spPr bwMode="auto">
            <a:xfrm flipV="1">
              <a:off x="7348821" y="4293096"/>
              <a:ext cx="0" cy="621281"/>
            </a:xfrm>
            <a:prstGeom prst="line">
              <a:avLst/>
            </a:prstGeom>
            <a:noFill/>
            <a:ln w="19050" cap="flat" cmpd="sng" algn="ctr">
              <a:solidFill>
                <a:schemeClr val="tx1"/>
              </a:solidFill>
              <a:prstDash val="sysDash"/>
              <a:round/>
              <a:headEnd type="none" w="med" len="med"/>
              <a:tailEnd type="none" w="med" len="med"/>
            </a:ln>
            <a:effectLst/>
          </p:spPr>
        </p:cxnSp>
        <p:cxnSp>
          <p:nvCxnSpPr>
            <p:cNvPr id="56" name="Straight Connector 55"/>
            <p:cNvCxnSpPr>
              <a:stCxn id="53" idx="2"/>
              <a:endCxn id="54" idx="2"/>
            </p:cNvCxnSpPr>
            <p:nvPr/>
          </p:nvCxnSpPr>
          <p:spPr bwMode="auto">
            <a:xfrm flipV="1">
              <a:off x="6360361" y="4293096"/>
              <a:ext cx="0" cy="621281"/>
            </a:xfrm>
            <a:prstGeom prst="line">
              <a:avLst/>
            </a:prstGeom>
            <a:noFill/>
            <a:ln w="19050" cap="flat" cmpd="sng" algn="ctr">
              <a:solidFill>
                <a:schemeClr val="tx1"/>
              </a:solidFill>
              <a:prstDash val="sysDash"/>
              <a:round/>
              <a:headEnd type="none" w="med" len="med"/>
              <a:tailEnd type="none" w="med" len="med"/>
            </a:ln>
            <a:effectLst/>
          </p:spPr>
        </p:cxnSp>
      </p:grpSp>
      <p:cxnSp>
        <p:nvCxnSpPr>
          <p:cNvPr id="59" name="Straight Arrow Connector 58"/>
          <p:cNvCxnSpPr>
            <a:stCxn id="61" idx="1"/>
          </p:cNvCxnSpPr>
          <p:nvPr/>
        </p:nvCxnSpPr>
        <p:spPr bwMode="auto">
          <a:xfrm flipH="1">
            <a:off x="2555776" y="1388767"/>
            <a:ext cx="1319508" cy="1121182"/>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60" name="Straight Arrow Connector 59"/>
          <p:cNvCxnSpPr>
            <a:stCxn id="62" idx="3"/>
          </p:cNvCxnSpPr>
          <p:nvPr/>
        </p:nvCxnSpPr>
        <p:spPr bwMode="auto">
          <a:xfrm>
            <a:off x="5381370" y="2793797"/>
            <a:ext cx="1486812" cy="177514"/>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61" name="TextBox 60"/>
              <p:cNvSpPr txBox="1"/>
              <p:nvPr/>
            </p:nvSpPr>
            <p:spPr>
              <a:xfrm>
                <a:off x="3875284" y="927102"/>
                <a:ext cx="1024818" cy="923330"/>
              </a:xfrm>
              <a:prstGeom prst="rect">
                <a:avLst/>
              </a:prstGeom>
              <a:solidFill>
                <a:schemeClr val="tx1"/>
              </a:solidFill>
            </p:spPr>
            <p:txBody>
              <a:bodyPr wrap="square" rtlCol="0" anchor="ctr">
                <a:spAutoFit/>
              </a:bodyPr>
              <a:lstStyle/>
              <a:p>
                <a:pPr/>
                <a14:m>
                  <m:oMathPara xmlns:m="http://schemas.openxmlformats.org/officeDocument/2006/math">
                    <m:oMathParaPr>
                      <m:jc m:val="centerGroup"/>
                    </m:oMathParaPr>
                    <m:oMath xmlns:m="http://schemas.openxmlformats.org/officeDocument/2006/math">
                      <m:sSub>
                        <m:sSubPr>
                          <m:ctrlPr>
                            <a:rPr lang="en-US" sz="5400" i="1">
                              <a:solidFill>
                                <a:schemeClr val="bg1"/>
                              </a:solidFill>
                              <a:latin typeface="Cambria Math" panose="02040503050406030204" pitchFamily="18" charset="0"/>
                            </a:rPr>
                          </m:ctrlPr>
                        </m:sSubPr>
                        <m:e>
                          <m:r>
                            <a:rPr lang="en-US" sz="5400" i="1">
                              <a:solidFill>
                                <a:schemeClr val="bg1"/>
                              </a:solidFill>
                              <a:latin typeface="Cambria Math" panose="02040503050406030204" pitchFamily="18" charset="0"/>
                            </a:rPr>
                            <m:t>𝑂</m:t>
                          </m:r>
                        </m:e>
                        <m:sub>
                          <m:r>
                            <a:rPr lang="en-US" sz="5400" i="1">
                              <a:solidFill>
                                <a:schemeClr val="bg1"/>
                              </a:solidFill>
                              <a:latin typeface="Cambria Math" panose="02040503050406030204" pitchFamily="18" charset="0"/>
                            </a:rPr>
                            <m:t>𝑃</m:t>
                          </m:r>
                        </m:sub>
                      </m:sSub>
                    </m:oMath>
                  </m:oMathPara>
                </a14:m>
                <a:endParaRPr lang="en-US" sz="5400" dirty="0">
                  <a:solidFill>
                    <a:schemeClr val="bg1"/>
                  </a:solidFill>
                </a:endParaRPr>
              </a:p>
            </p:txBody>
          </p:sp>
        </mc:Choice>
        <mc:Fallback xmlns="">
          <p:sp>
            <p:nvSpPr>
              <p:cNvPr id="61" name="TextBox 60"/>
              <p:cNvSpPr txBox="1">
                <a:spLocks noRot="1" noChangeAspect="1" noMove="1" noResize="1" noEditPoints="1" noAdjustHandles="1" noChangeArrowheads="1" noChangeShapeType="1" noTextEdit="1"/>
              </p:cNvSpPr>
              <p:nvPr/>
            </p:nvSpPr>
            <p:spPr>
              <a:xfrm>
                <a:off x="3875284" y="927102"/>
                <a:ext cx="1024818" cy="923330"/>
              </a:xfrm>
              <a:prstGeom prst="rect">
                <a:avLst/>
              </a:prstGeom>
              <a:blipFill>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2" name="TextBox 61"/>
              <p:cNvSpPr txBox="1"/>
              <p:nvPr/>
            </p:nvSpPr>
            <p:spPr>
              <a:xfrm>
                <a:off x="4312009" y="2332132"/>
                <a:ext cx="1069361" cy="923330"/>
              </a:xfrm>
              <a:prstGeom prst="rect">
                <a:avLst/>
              </a:prstGeom>
              <a:solidFill>
                <a:schemeClr val="tx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5400" i="1">
                              <a:solidFill>
                                <a:schemeClr val="bg1"/>
                              </a:solidFill>
                              <a:latin typeface="Cambria Math" panose="02040503050406030204" pitchFamily="18" charset="0"/>
                            </a:rPr>
                          </m:ctrlPr>
                        </m:sSubPr>
                        <m:e>
                          <m:r>
                            <a:rPr lang="en-US" sz="5400" i="1">
                              <a:solidFill>
                                <a:schemeClr val="bg1"/>
                              </a:solidFill>
                              <a:latin typeface="Cambria Math" panose="02040503050406030204" pitchFamily="18" charset="0"/>
                            </a:rPr>
                            <m:t>𝑈</m:t>
                          </m:r>
                        </m:e>
                        <m:sub>
                          <m:r>
                            <a:rPr lang="en-US" sz="5400" i="1">
                              <a:solidFill>
                                <a:schemeClr val="bg1"/>
                              </a:solidFill>
                              <a:latin typeface="Cambria Math" panose="02040503050406030204" pitchFamily="18" charset="0"/>
                            </a:rPr>
                            <m:t>𝑃</m:t>
                          </m:r>
                        </m:sub>
                      </m:sSub>
                    </m:oMath>
                  </m:oMathPara>
                </a14:m>
                <a:endParaRPr lang="en-US" sz="5400" dirty="0">
                  <a:solidFill>
                    <a:schemeClr val="bg1"/>
                  </a:solidFill>
                </a:endParaRPr>
              </a:p>
            </p:txBody>
          </p:sp>
        </mc:Choice>
        <mc:Fallback xmlns="">
          <p:sp>
            <p:nvSpPr>
              <p:cNvPr id="62" name="TextBox 61"/>
              <p:cNvSpPr txBox="1">
                <a:spLocks noRot="1" noChangeAspect="1" noMove="1" noResize="1" noEditPoints="1" noAdjustHandles="1" noChangeArrowheads="1" noChangeShapeType="1" noTextEdit="1"/>
              </p:cNvSpPr>
              <p:nvPr/>
            </p:nvSpPr>
            <p:spPr>
              <a:xfrm>
                <a:off x="4312009" y="2332132"/>
                <a:ext cx="1069361" cy="923330"/>
              </a:xfrm>
              <a:prstGeom prst="rect">
                <a:avLst/>
              </a:prstGeom>
              <a:blipFill>
                <a:blip r:embed="rId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3" name="TextBox 62"/>
              <p:cNvSpPr txBox="1"/>
              <p:nvPr/>
            </p:nvSpPr>
            <p:spPr>
              <a:xfrm>
                <a:off x="3875284" y="5142193"/>
                <a:ext cx="1026320" cy="923330"/>
              </a:xfrm>
              <a:prstGeom prst="rect">
                <a:avLst/>
              </a:prstGeom>
              <a:solidFill>
                <a:schemeClr val="tx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5400" i="1">
                              <a:solidFill>
                                <a:schemeClr val="bg1"/>
                              </a:solidFill>
                              <a:latin typeface="Cambria Math" panose="02040503050406030204" pitchFamily="18" charset="0"/>
                            </a:rPr>
                          </m:ctrlPr>
                        </m:sSubPr>
                        <m:e>
                          <m:r>
                            <a:rPr lang="en-US" sz="5400" i="1">
                              <a:solidFill>
                                <a:schemeClr val="bg1"/>
                              </a:solidFill>
                              <a:latin typeface="Cambria Math" panose="02040503050406030204" pitchFamily="18" charset="0"/>
                            </a:rPr>
                            <m:t>𝑂</m:t>
                          </m:r>
                        </m:e>
                        <m:sub>
                          <m:r>
                            <a:rPr lang="en-US" sz="5400" i="1">
                              <a:solidFill>
                                <a:schemeClr val="bg1"/>
                              </a:solidFill>
                              <a:latin typeface="Cambria Math" panose="02040503050406030204" pitchFamily="18" charset="0"/>
                            </a:rPr>
                            <m:t>𝐿</m:t>
                          </m:r>
                        </m:sub>
                      </m:sSub>
                    </m:oMath>
                  </m:oMathPara>
                </a14:m>
                <a:endParaRPr lang="en-US" sz="5400" dirty="0">
                  <a:solidFill>
                    <a:schemeClr val="bg1"/>
                  </a:solidFill>
                </a:endParaRPr>
              </a:p>
            </p:txBody>
          </p:sp>
        </mc:Choice>
        <mc:Fallback xmlns="">
          <p:sp>
            <p:nvSpPr>
              <p:cNvPr id="63" name="TextBox 62"/>
              <p:cNvSpPr txBox="1">
                <a:spLocks noRot="1" noChangeAspect="1" noMove="1" noResize="1" noEditPoints="1" noAdjustHandles="1" noChangeArrowheads="1" noChangeShapeType="1" noTextEdit="1"/>
              </p:cNvSpPr>
              <p:nvPr/>
            </p:nvSpPr>
            <p:spPr>
              <a:xfrm>
                <a:off x="3875284" y="5142193"/>
                <a:ext cx="1026320" cy="923330"/>
              </a:xfrm>
              <a:prstGeom prst="rect">
                <a:avLst/>
              </a:prstGeom>
              <a:blipFill>
                <a:blip r:embed="rId7"/>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4" name="TextBox 63"/>
              <p:cNvSpPr txBox="1"/>
              <p:nvPr/>
            </p:nvSpPr>
            <p:spPr>
              <a:xfrm>
                <a:off x="4314541" y="3737162"/>
                <a:ext cx="1066829" cy="923330"/>
              </a:xfrm>
              <a:prstGeom prst="rect">
                <a:avLst/>
              </a:prstGeom>
              <a:solidFill>
                <a:schemeClr val="tx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5400" i="1">
                              <a:solidFill>
                                <a:schemeClr val="bg1"/>
                              </a:solidFill>
                              <a:latin typeface="Cambria Math" panose="02040503050406030204" pitchFamily="18" charset="0"/>
                            </a:rPr>
                          </m:ctrlPr>
                        </m:sSubPr>
                        <m:e>
                          <m:r>
                            <a:rPr lang="en-US" sz="5400" i="1">
                              <a:solidFill>
                                <a:schemeClr val="bg1"/>
                              </a:solidFill>
                              <a:latin typeface="Cambria Math" panose="02040503050406030204" pitchFamily="18" charset="0"/>
                            </a:rPr>
                            <m:t>𝑈</m:t>
                          </m:r>
                        </m:e>
                        <m:sub>
                          <m:r>
                            <a:rPr lang="en-US" sz="5400" i="1">
                              <a:solidFill>
                                <a:schemeClr val="bg1"/>
                              </a:solidFill>
                              <a:latin typeface="Cambria Math" panose="02040503050406030204" pitchFamily="18" charset="0"/>
                            </a:rPr>
                            <m:t>𝐿</m:t>
                          </m:r>
                        </m:sub>
                      </m:sSub>
                    </m:oMath>
                  </m:oMathPara>
                </a14:m>
                <a:endParaRPr lang="en-US" sz="5400" dirty="0">
                  <a:solidFill>
                    <a:schemeClr val="bg1"/>
                  </a:solidFill>
                </a:endParaRPr>
              </a:p>
            </p:txBody>
          </p:sp>
        </mc:Choice>
        <mc:Fallback xmlns="">
          <p:sp>
            <p:nvSpPr>
              <p:cNvPr id="64" name="TextBox 63"/>
              <p:cNvSpPr txBox="1">
                <a:spLocks noRot="1" noChangeAspect="1" noMove="1" noResize="1" noEditPoints="1" noAdjustHandles="1" noChangeArrowheads="1" noChangeShapeType="1" noTextEdit="1"/>
              </p:cNvSpPr>
              <p:nvPr/>
            </p:nvSpPr>
            <p:spPr>
              <a:xfrm>
                <a:off x="4314541" y="3737162"/>
                <a:ext cx="1066829" cy="923330"/>
              </a:xfrm>
              <a:prstGeom prst="rect">
                <a:avLst/>
              </a:prstGeom>
              <a:blipFill>
                <a:blip r:embed="rId8"/>
                <a:stretch>
                  <a:fillRect/>
                </a:stretch>
              </a:blipFill>
            </p:spPr>
            <p:txBody>
              <a:bodyPr/>
              <a:lstStyle/>
              <a:p>
                <a:r>
                  <a:rPr lang="ru-RU">
                    <a:noFill/>
                  </a:rPr>
                  <a:t> </a:t>
                </a:r>
              </a:p>
            </p:txBody>
          </p:sp>
        </mc:Fallback>
      </mc:AlternateContent>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13</a:t>
            </a:fld>
            <a:endParaRPr lang="de-AT" dirty="0"/>
          </a:p>
        </p:txBody>
      </p:sp>
    </p:spTree>
    <p:extLst>
      <p:ext uri="{BB962C8B-B14F-4D97-AF65-F5344CB8AC3E}">
        <p14:creationId xmlns:p14="http://schemas.microsoft.com/office/powerpoint/2010/main" val="40134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SDL | Vessel Segmentation Editing</a:t>
            </a:r>
          </a:p>
        </p:txBody>
      </p:sp>
      <p:sp>
        <p:nvSpPr>
          <p:cNvPr id="7" name="TextBox 6"/>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[2]</a:t>
            </a:r>
            <a:endParaRPr lang="ru-RU" sz="1200" dirty="0">
              <a:latin typeface="+mn-lt"/>
            </a:endParaRPr>
          </a:p>
        </p:txBody>
      </p:sp>
      <p:sp>
        <p:nvSpPr>
          <p:cNvPr id="3" name="Footer Placeholder 2"/>
          <p:cNvSpPr>
            <a:spLocks noGrp="1"/>
          </p:cNvSpPr>
          <p:nvPr>
            <p:ph type="ftr" sz="quarter" idx="10"/>
          </p:nvPr>
        </p:nvSpPr>
        <p:spPr/>
        <p:txBody>
          <a:bodyPr/>
          <a:lstStyle/>
          <a:p>
            <a:pPr>
              <a:defRPr/>
            </a:pPr>
            <a:r>
              <a:rPr lang="de-AT" dirty="0"/>
              <a:t>Alexey Karimov</a:t>
            </a:r>
          </a:p>
        </p:txBody>
      </p:sp>
      <p:sp>
        <p:nvSpPr>
          <p:cNvPr id="8" name="Slide Number Placeholder 7"/>
          <p:cNvSpPr>
            <a:spLocks noGrp="1"/>
          </p:cNvSpPr>
          <p:nvPr>
            <p:ph type="sldNum" sz="quarter" idx="11"/>
          </p:nvPr>
        </p:nvSpPr>
        <p:spPr/>
        <p:txBody>
          <a:bodyPr/>
          <a:lstStyle/>
          <a:p>
            <a:pPr>
              <a:defRPr/>
            </a:pPr>
            <a:fld id="{63707275-EA33-4C2C-A96C-B80BEB93EE54}" type="slidenum">
              <a:rPr lang="de-AT" smtClean="0"/>
              <a:pPr>
                <a:defRPr/>
              </a:pPr>
              <a:t>130</a:t>
            </a:fld>
            <a:endParaRPr lang="de-AT"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028" y="856854"/>
            <a:ext cx="2317425" cy="567769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9871" y="2164079"/>
            <a:ext cx="4370467" cy="437046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4155" y="809167"/>
            <a:ext cx="1016183" cy="1354912"/>
          </a:xfrm>
          <a:prstGeom prst="rect">
            <a:avLst/>
          </a:prstGeom>
        </p:spPr>
      </p:pic>
    </p:spTree>
    <p:extLst>
      <p:ext uri="{BB962C8B-B14F-4D97-AF65-F5344CB8AC3E}">
        <p14:creationId xmlns:p14="http://schemas.microsoft.com/office/powerpoint/2010/main" val="29389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SDL | Vessel Segmentation Editing</a:t>
            </a:r>
          </a:p>
        </p:txBody>
      </p:sp>
      <p:sp>
        <p:nvSpPr>
          <p:cNvPr id="7" name="TextBox 6"/>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[2]</a:t>
            </a:r>
            <a:endParaRPr lang="ru-RU" sz="1200" dirty="0">
              <a:latin typeface="+mn-lt"/>
            </a:endParaRPr>
          </a:p>
        </p:txBody>
      </p:sp>
      <p:sp>
        <p:nvSpPr>
          <p:cNvPr id="8" name="Footer Placeholder 7"/>
          <p:cNvSpPr>
            <a:spLocks noGrp="1"/>
          </p:cNvSpPr>
          <p:nvPr>
            <p:ph type="ftr" sz="quarter" idx="10"/>
          </p:nvPr>
        </p:nvSpPr>
        <p:spPr/>
        <p:txBody>
          <a:bodyPr/>
          <a:lstStyle/>
          <a:p>
            <a:pPr>
              <a:defRPr/>
            </a:pPr>
            <a:r>
              <a:rPr lang="de-AT" dirty="0"/>
              <a:t>Alexey Karimov</a:t>
            </a:r>
          </a:p>
        </p:txBody>
      </p:sp>
      <p:sp>
        <p:nvSpPr>
          <p:cNvPr id="9" name="Slide Number Placeholder 8"/>
          <p:cNvSpPr>
            <a:spLocks noGrp="1"/>
          </p:cNvSpPr>
          <p:nvPr>
            <p:ph type="sldNum" sz="quarter" idx="11"/>
          </p:nvPr>
        </p:nvSpPr>
        <p:spPr/>
        <p:txBody>
          <a:bodyPr/>
          <a:lstStyle/>
          <a:p>
            <a:pPr>
              <a:defRPr/>
            </a:pPr>
            <a:fld id="{63707275-EA33-4C2C-A96C-B80BEB93EE54}" type="slidenum">
              <a:rPr lang="de-AT" smtClean="0"/>
              <a:pPr>
                <a:defRPr/>
              </a:pPr>
              <a:t>131</a:t>
            </a:fld>
            <a:endParaRPr lang="de-AT"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028" y="856854"/>
            <a:ext cx="2317425" cy="567769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9871" y="2164079"/>
            <a:ext cx="4370467" cy="4370467"/>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4155" y="809167"/>
            <a:ext cx="1016183" cy="1354912"/>
          </a:xfrm>
          <a:prstGeom prst="rect">
            <a:avLst/>
          </a:prstGeom>
        </p:spPr>
      </p:pic>
    </p:spTree>
    <p:extLst>
      <p:ext uri="{BB962C8B-B14F-4D97-AF65-F5344CB8AC3E}">
        <p14:creationId xmlns:p14="http://schemas.microsoft.com/office/powerpoint/2010/main" val="352886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SDL | Vessel Segmentation Editing</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830" y="755490"/>
            <a:ext cx="2178305" cy="533684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4676" y="755490"/>
            <a:ext cx="2178306" cy="5336850"/>
          </a:xfrm>
          <a:prstGeom prst="rect">
            <a:avLst/>
          </a:prstGeom>
        </p:spPr>
      </p:pic>
      <p:sp>
        <p:nvSpPr>
          <p:cNvPr id="11" name="TextBox 10"/>
          <p:cNvSpPr txBox="1"/>
          <p:nvPr/>
        </p:nvSpPr>
        <p:spPr>
          <a:xfrm>
            <a:off x="1444677" y="6137831"/>
            <a:ext cx="2178305" cy="646331"/>
          </a:xfrm>
          <a:prstGeom prst="rect">
            <a:avLst/>
          </a:prstGeom>
          <a:solidFill>
            <a:schemeClr val="tx1"/>
          </a:solidFill>
        </p:spPr>
        <p:txBody>
          <a:bodyPr wrap="square" rtlCol="0">
            <a:spAutoFit/>
          </a:bodyPr>
          <a:lstStyle/>
          <a:p>
            <a:pPr algn="ctr"/>
            <a:r>
              <a:rPr lang="en-US" dirty="0">
                <a:solidFill>
                  <a:schemeClr val="bg1"/>
                </a:solidFill>
                <a:latin typeface="+mn-lt"/>
              </a:rPr>
              <a:t>Result from our editing technique</a:t>
            </a:r>
            <a:endParaRPr lang="ru-RU" dirty="0">
              <a:solidFill>
                <a:schemeClr val="bg1"/>
              </a:solidFill>
              <a:latin typeface="+mn-lt"/>
            </a:endParaRPr>
          </a:p>
        </p:txBody>
      </p:sp>
      <p:sp>
        <p:nvSpPr>
          <p:cNvPr id="12" name="TextBox 11"/>
          <p:cNvSpPr txBox="1"/>
          <p:nvPr/>
        </p:nvSpPr>
        <p:spPr>
          <a:xfrm>
            <a:off x="5550930" y="6141907"/>
            <a:ext cx="2632104" cy="646331"/>
          </a:xfrm>
          <a:prstGeom prst="rect">
            <a:avLst/>
          </a:prstGeom>
          <a:solidFill>
            <a:schemeClr val="tx1"/>
          </a:solidFill>
        </p:spPr>
        <p:txBody>
          <a:bodyPr wrap="square" rtlCol="0">
            <a:spAutoFit/>
          </a:bodyPr>
          <a:lstStyle/>
          <a:p>
            <a:pPr algn="ctr"/>
            <a:r>
              <a:rPr lang="en-US" dirty="0">
                <a:solidFill>
                  <a:schemeClr val="bg1"/>
                </a:solidFill>
                <a:latin typeface="+mn-lt"/>
              </a:rPr>
              <a:t>Result from manual editing by domain experts</a:t>
            </a:r>
            <a:endParaRPr lang="ru-RU" dirty="0">
              <a:solidFill>
                <a:schemeClr val="bg1"/>
              </a:solidFill>
              <a:latin typeface="+mn-lt"/>
            </a:endParaRPr>
          </a:p>
        </p:txBody>
      </p:sp>
      <p:sp>
        <p:nvSpPr>
          <p:cNvPr id="3" name="Footer Placeholder 2"/>
          <p:cNvSpPr>
            <a:spLocks noGrp="1"/>
          </p:cNvSpPr>
          <p:nvPr>
            <p:ph type="ftr" sz="quarter" idx="10"/>
          </p:nvPr>
        </p:nvSpPr>
        <p:spPr/>
        <p:txBody>
          <a:bodyPr/>
          <a:lstStyle/>
          <a:p>
            <a:pPr>
              <a:defRPr/>
            </a:pPr>
            <a:r>
              <a:rPr lang="de-AT" dirty="0"/>
              <a:t>Alexey Karimov</a:t>
            </a:r>
          </a:p>
        </p:txBody>
      </p:sp>
      <p:sp>
        <p:nvSpPr>
          <p:cNvPr id="6" name="Slide Number Placeholder 5"/>
          <p:cNvSpPr>
            <a:spLocks noGrp="1"/>
          </p:cNvSpPr>
          <p:nvPr>
            <p:ph type="sldNum" sz="quarter" idx="11"/>
          </p:nvPr>
        </p:nvSpPr>
        <p:spPr/>
        <p:txBody>
          <a:bodyPr/>
          <a:lstStyle/>
          <a:p>
            <a:pPr>
              <a:defRPr/>
            </a:pPr>
            <a:fld id="{63707275-EA33-4C2C-A96C-B80BEB93EE54}" type="slidenum">
              <a:rPr lang="de-AT" smtClean="0"/>
              <a:pPr>
                <a:defRPr/>
              </a:pPr>
              <a:t>132</a:t>
            </a:fld>
            <a:endParaRPr lang="de-AT" dirty="0"/>
          </a:p>
        </p:txBody>
      </p:sp>
    </p:spTree>
    <p:extLst>
      <p:ext uri="{BB962C8B-B14F-4D97-AF65-F5344CB8AC3E}">
        <p14:creationId xmlns:p14="http://schemas.microsoft.com/office/powerpoint/2010/main" val="246107304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SDL | Evaluation</a:t>
            </a:r>
          </a:p>
        </p:txBody>
      </p:sp>
      <p:sp>
        <p:nvSpPr>
          <p:cNvPr id="3" name="Объект 2"/>
          <p:cNvSpPr>
            <a:spLocks noGrp="1"/>
          </p:cNvSpPr>
          <p:nvPr>
            <p:ph idx="1"/>
          </p:nvPr>
        </p:nvSpPr>
        <p:spPr>
          <a:xfrm>
            <a:off x="899592" y="908050"/>
            <a:ext cx="8136458" cy="5473700"/>
          </a:xfrm>
        </p:spPr>
        <p:txBody>
          <a:bodyPr/>
          <a:lstStyle/>
          <a:p>
            <a:pPr marL="0" indent="0">
              <a:buNone/>
            </a:pPr>
            <a:r>
              <a:rPr lang="en-US" noProof="0" dirty="0"/>
              <a:t>Improved overview</a:t>
            </a:r>
          </a:p>
          <a:p>
            <a:pPr marL="0" indent="0">
              <a:buNone/>
            </a:pPr>
            <a:r>
              <a:rPr lang="en-US" noProof="0" dirty="0"/>
              <a:t>Exploration with the radial tree and paths in it</a:t>
            </a:r>
          </a:p>
          <a:p>
            <a:pPr marL="0" indent="0">
              <a:buNone/>
            </a:pPr>
            <a:r>
              <a:rPr lang="en-US" noProof="0" dirty="0"/>
              <a:t>Straightforward specification of markers</a:t>
            </a:r>
          </a:p>
          <a:p>
            <a:pPr marL="0" indent="0">
              <a:buNone/>
            </a:pPr>
            <a:r>
              <a:rPr lang="en-US" noProof="0" dirty="0"/>
              <a:t>Effective color-coding of dissimilarity</a:t>
            </a:r>
          </a:p>
          <a:p>
            <a:pPr marL="0" indent="0">
              <a:buNone/>
            </a:pPr>
            <a:r>
              <a:rPr lang="en-US" noProof="0" dirty="0"/>
              <a:t>Increased confidence due to statistical information on the defects</a:t>
            </a:r>
          </a:p>
          <a:p>
            <a:pPr marL="0" indent="0">
              <a:buNone/>
            </a:pPr>
            <a:r>
              <a:rPr lang="en-US" noProof="0" dirty="0"/>
              <a:t>Specification of markers in tiny vessels</a:t>
            </a:r>
          </a:p>
        </p:txBody>
      </p:sp>
      <p:sp>
        <p:nvSpPr>
          <p:cNvPr id="6" name="Freeform 15"/>
          <p:cNvSpPr/>
          <p:nvPr/>
        </p:nvSpPr>
        <p:spPr bwMode="auto">
          <a:xfrm>
            <a:off x="323528" y="873770"/>
            <a:ext cx="512748" cy="546931"/>
          </a:xfrm>
          <a:custGeom>
            <a:avLst/>
            <a:gdLst>
              <a:gd name="connsiteX0" fmla="*/ 0 w 538385"/>
              <a:gd name="connsiteY0" fmla="*/ 162370 h 581114"/>
              <a:gd name="connsiteX1" fmla="*/ 273466 w 538385"/>
              <a:gd name="connsiteY1" fmla="*/ 581114 h 581114"/>
              <a:gd name="connsiteX2" fmla="*/ 538385 w 538385"/>
              <a:gd name="connsiteY2" fmla="*/ 0 h 581114"/>
              <a:gd name="connsiteX3" fmla="*/ 307649 w 538385"/>
              <a:gd name="connsiteY3" fmla="*/ 376015 h 581114"/>
              <a:gd name="connsiteX4" fmla="*/ 0 w 538385"/>
              <a:gd name="connsiteY4" fmla="*/ 162370 h 581114"/>
              <a:gd name="connsiteX0" fmla="*/ 0 w 538385"/>
              <a:gd name="connsiteY0" fmla="*/ 162370 h 581114"/>
              <a:gd name="connsiteX1" fmla="*/ 273466 w 538385"/>
              <a:gd name="connsiteY1" fmla="*/ 581114 h 581114"/>
              <a:gd name="connsiteX2" fmla="*/ 538385 w 538385"/>
              <a:gd name="connsiteY2" fmla="*/ 0 h 581114"/>
              <a:gd name="connsiteX3" fmla="*/ 282012 w 538385"/>
              <a:gd name="connsiteY3" fmla="*/ 401653 h 581114"/>
              <a:gd name="connsiteX4" fmla="*/ 0 w 538385"/>
              <a:gd name="connsiteY4" fmla="*/ 162370 h 581114"/>
              <a:gd name="connsiteX0" fmla="*/ 0 w 478565"/>
              <a:gd name="connsiteY0" fmla="*/ 299103 h 581114"/>
              <a:gd name="connsiteX1" fmla="*/ 213646 w 478565"/>
              <a:gd name="connsiteY1" fmla="*/ 581114 h 581114"/>
              <a:gd name="connsiteX2" fmla="*/ 478565 w 478565"/>
              <a:gd name="connsiteY2" fmla="*/ 0 h 581114"/>
              <a:gd name="connsiteX3" fmla="*/ 222192 w 478565"/>
              <a:gd name="connsiteY3" fmla="*/ 401653 h 581114"/>
              <a:gd name="connsiteX4" fmla="*/ 0 w 478565"/>
              <a:gd name="connsiteY4" fmla="*/ 299103 h 581114"/>
              <a:gd name="connsiteX0" fmla="*/ 0 w 512748"/>
              <a:gd name="connsiteY0" fmla="*/ 264920 h 546931"/>
              <a:gd name="connsiteX1" fmla="*/ 213646 w 512748"/>
              <a:gd name="connsiteY1" fmla="*/ 546931 h 546931"/>
              <a:gd name="connsiteX2" fmla="*/ 512748 w 512748"/>
              <a:gd name="connsiteY2" fmla="*/ 0 h 546931"/>
              <a:gd name="connsiteX3" fmla="*/ 222192 w 512748"/>
              <a:gd name="connsiteY3" fmla="*/ 367470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196554 w 512748"/>
              <a:gd name="connsiteY3" fmla="*/ 384561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213645 w 512748"/>
              <a:gd name="connsiteY3" fmla="*/ 401652 h 546931"/>
              <a:gd name="connsiteX4" fmla="*/ 0 w 512748"/>
              <a:gd name="connsiteY4" fmla="*/ 264920 h 5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48" h="546931">
                <a:moveTo>
                  <a:pt x="0" y="264920"/>
                </a:moveTo>
                <a:lnTo>
                  <a:pt x="213646" y="546931"/>
                </a:lnTo>
                <a:lnTo>
                  <a:pt x="512748" y="0"/>
                </a:lnTo>
                <a:lnTo>
                  <a:pt x="213645" y="401652"/>
                </a:lnTo>
                <a:lnTo>
                  <a:pt x="0" y="264920"/>
                </a:lnTo>
                <a:close/>
              </a:path>
            </a:pathLst>
          </a:custGeom>
          <a:solidFill>
            <a:srgbClr val="00B05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7" name="Freeform 15"/>
          <p:cNvSpPr/>
          <p:nvPr/>
        </p:nvSpPr>
        <p:spPr bwMode="auto">
          <a:xfrm>
            <a:off x="323528" y="1468834"/>
            <a:ext cx="512748" cy="546931"/>
          </a:xfrm>
          <a:custGeom>
            <a:avLst/>
            <a:gdLst>
              <a:gd name="connsiteX0" fmla="*/ 0 w 538385"/>
              <a:gd name="connsiteY0" fmla="*/ 162370 h 581114"/>
              <a:gd name="connsiteX1" fmla="*/ 273466 w 538385"/>
              <a:gd name="connsiteY1" fmla="*/ 581114 h 581114"/>
              <a:gd name="connsiteX2" fmla="*/ 538385 w 538385"/>
              <a:gd name="connsiteY2" fmla="*/ 0 h 581114"/>
              <a:gd name="connsiteX3" fmla="*/ 307649 w 538385"/>
              <a:gd name="connsiteY3" fmla="*/ 376015 h 581114"/>
              <a:gd name="connsiteX4" fmla="*/ 0 w 538385"/>
              <a:gd name="connsiteY4" fmla="*/ 162370 h 581114"/>
              <a:gd name="connsiteX0" fmla="*/ 0 w 538385"/>
              <a:gd name="connsiteY0" fmla="*/ 162370 h 581114"/>
              <a:gd name="connsiteX1" fmla="*/ 273466 w 538385"/>
              <a:gd name="connsiteY1" fmla="*/ 581114 h 581114"/>
              <a:gd name="connsiteX2" fmla="*/ 538385 w 538385"/>
              <a:gd name="connsiteY2" fmla="*/ 0 h 581114"/>
              <a:gd name="connsiteX3" fmla="*/ 282012 w 538385"/>
              <a:gd name="connsiteY3" fmla="*/ 401653 h 581114"/>
              <a:gd name="connsiteX4" fmla="*/ 0 w 538385"/>
              <a:gd name="connsiteY4" fmla="*/ 162370 h 581114"/>
              <a:gd name="connsiteX0" fmla="*/ 0 w 478565"/>
              <a:gd name="connsiteY0" fmla="*/ 299103 h 581114"/>
              <a:gd name="connsiteX1" fmla="*/ 213646 w 478565"/>
              <a:gd name="connsiteY1" fmla="*/ 581114 h 581114"/>
              <a:gd name="connsiteX2" fmla="*/ 478565 w 478565"/>
              <a:gd name="connsiteY2" fmla="*/ 0 h 581114"/>
              <a:gd name="connsiteX3" fmla="*/ 222192 w 478565"/>
              <a:gd name="connsiteY3" fmla="*/ 401653 h 581114"/>
              <a:gd name="connsiteX4" fmla="*/ 0 w 478565"/>
              <a:gd name="connsiteY4" fmla="*/ 299103 h 581114"/>
              <a:gd name="connsiteX0" fmla="*/ 0 w 512748"/>
              <a:gd name="connsiteY0" fmla="*/ 264920 h 546931"/>
              <a:gd name="connsiteX1" fmla="*/ 213646 w 512748"/>
              <a:gd name="connsiteY1" fmla="*/ 546931 h 546931"/>
              <a:gd name="connsiteX2" fmla="*/ 512748 w 512748"/>
              <a:gd name="connsiteY2" fmla="*/ 0 h 546931"/>
              <a:gd name="connsiteX3" fmla="*/ 222192 w 512748"/>
              <a:gd name="connsiteY3" fmla="*/ 367470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196554 w 512748"/>
              <a:gd name="connsiteY3" fmla="*/ 384561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213645 w 512748"/>
              <a:gd name="connsiteY3" fmla="*/ 401652 h 546931"/>
              <a:gd name="connsiteX4" fmla="*/ 0 w 512748"/>
              <a:gd name="connsiteY4" fmla="*/ 264920 h 5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48" h="546931">
                <a:moveTo>
                  <a:pt x="0" y="264920"/>
                </a:moveTo>
                <a:lnTo>
                  <a:pt x="213646" y="546931"/>
                </a:lnTo>
                <a:lnTo>
                  <a:pt x="512748" y="0"/>
                </a:lnTo>
                <a:lnTo>
                  <a:pt x="213645" y="401652"/>
                </a:lnTo>
                <a:lnTo>
                  <a:pt x="0" y="264920"/>
                </a:lnTo>
                <a:close/>
              </a:path>
            </a:pathLst>
          </a:custGeom>
          <a:solidFill>
            <a:srgbClr val="00B05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 name="Freeform 15"/>
          <p:cNvSpPr/>
          <p:nvPr/>
        </p:nvSpPr>
        <p:spPr bwMode="auto">
          <a:xfrm>
            <a:off x="323528" y="2063898"/>
            <a:ext cx="512748" cy="546931"/>
          </a:xfrm>
          <a:custGeom>
            <a:avLst/>
            <a:gdLst>
              <a:gd name="connsiteX0" fmla="*/ 0 w 538385"/>
              <a:gd name="connsiteY0" fmla="*/ 162370 h 581114"/>
              <a:gd name="connsiteX1" fmla="*/ 273466 w 538385"/>
              <a:gd name="connsiteY1" fmla="*/ 581114 h 581114"/>
              <a:gd name="connsiteX2" fmla="*/ 538385 w 538385"/>
              <a:gd name="connsiteY2" fmla="*/ 0 h 581114"/>
              <a:gd name="connsiteX3" fmla="*/ 307649 w 538385"/>
              <a:gd name="connsiteY3" fmla="*/ 376015 h 581114"/>
              <a:gd name="connsiteX4" fmla="*/ 0 w 538385"/>
              <a:gd name="connsiteY4" fmla="*/ 162370 h 581114"/>
              <a:gd name="connsiteX0" fmla="*/ 0 w 538385"/>
              <a:gd name="connsiteY0" fmla="*/ 162370 h 581114"/>
              <a:gd name="connsiteX1" fmla="*/ 273466 w 538385"/>
              <a:gd name="connsiteY1" fmla="*/ 581114 h 581114"/>
              <a:gd name="connsiteX2" fmla="*/ 538385 w 538385"/>
              <a:gd name="connsiteY2" fmla="*/ 0 h 581114"/>
              <a:gd name="connsiteX3" fmla="*/ 282012 w 538385"/>
              <a:gd name="connsiteY3" fmla="*/ 401653 h 581114"/>
              <a:gd name="connsiteX4" fmla="*/ 0 w 538385"/>
              <a:gd name="connsiteY4" fmla="*/ 162370 h 581114"/>
              <a:gd name="connsiteX0" fmla="*/ 0 w 478565"/>
              <a:gd name="connsiteY0" fmla="*/ 299103 h 581114"/>
              <a:gd name="connsiteX1" fmla="*/ 213646 w 478565"/>
              <a:gd name="connsiteY1" fmla="*/ 581114 h 581114"/>
              <a:gd name="connsiteX2" fmla="*/ 478565 w 478565"/>
              <a:gd name="connsiteY2" fmla="*/ 0 h 581114"/>
              <a:gd name="connsiteX3" fmla="*/ 222192 w 478565"/>
              <a:gd name="connsiteY3" fmla="*/ 401653 h 581114"/>
              <a:gd name="connsiteX4" fmla="*/ 0 w 478565"/>
              <a:gd name="connsiteY4" fmla="*/ 299103 h 581114"/>
              <a:gd name="connsiteX0" fmla="*/ 0 w 512748"/>
              <a:gd name="connsiteY0" fmla="*/ 264920 h 546931"/>
              <a:gd name="connsiteX1" fmla="*/ 213646 w 512748"/>
              <a:gd name="connsiteY1" fmla="*/ 546931 h 546931"/>
              <a:gd name="connsiteX2" fmla="*/ 512748 w 512748"/>
              <a:gd name="connsiteY2" fmla="*/ 0 h 546931"/>
              <a:gd name="connsiteX3" fmla="*/ 222192 w 512748"/>
              <a:gd name="connsiteY3" fmla="*/ 367470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196554 w 512748"/>
              <a:gd name="connsiteY3" fmla="*/ 384561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213645 w 512748"/>
              <a:gd name="connsiteY3" fmla="*/ 401652 h 546931"/>
              <a:gd name="connsiteX4" fmla="*/ 0 w 512748"/>
              <a:gd name="connsiteY4" fmla="*/ 264920 h 5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48" h="546931">
                <a:moveTo>
                  <a:pt x="0" y="264920"/>
                </a:moveTo>
                <a:lnTo>
                  <a:pt x="213646" y="546931"/>
                </a:lnTo>
                <a:lnTo>
                  <a:pt x="512748" y="0"/>
                </a:lnTo>
                <a:lnTo>
                  <a:pt x="213645" y="401652"/>
                </a:lnTo>
                <a:lnTo>
                  <a:pt x="0" y="264920"/>
                </a:lnTo>
                <a:close/>
              </a:path>
            </a:pathLst>
          </a:custGeom>
          <a:solidFill>
            <a:srgbClr val="00B05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 name="Freeform 15"/>
          <p:cNvSpPr/>
          <p:nvPr/>
        </p:nvSpPr>
        <p:spPr bwMode="auto">
          <a:xfrm>
            <a:off x="323528" y="2658962"/>
            <a:ext cx="512748" cy="546931"/>
          </a:xfrm>
          <a:custGeom>
            <a:avLst/>
            <a:gdLst>
              <a:gd name="connsiteX0" fmla="*/ 0 w 538385"/>
              <a:gd name="connsiteY0" fmla="*/ 162370 h 581114"/>
              <a:gd name="connsiteX1" fmla="*/ 273466 w 538385"/>
              <a:gd name="connsiteY1" fmla="*/ 581114 h 581114"/>
              <a:gd name="connsiteX2" fmla="*/ 538385 w 538385"/>
              <a:gd name="connsiteY2" fmla="*/ 0 h 581114"/>
              <a:gd name="connsiteX3" fmla="*/ 307649 w 538385"/>
              <a:gd name="connsiteY3" fmla="*/ 376015 h 581114"/>
              <a:gd name="connsiteX4" fmla="*/ 0 w 538385"/>
              <a:gd name="connsiteY4" fmla="*/ 162370 h 581114"/>
              <a:gd name="connsiteX0" fmla="*/ 0 w 538385"/>
              <a:gd name="connsiteY0" fmla="*/ 162370 h 581114"/>
              <a:gd name="connsiteX1" fmla="*/ 273466 w 538385"/>
              <a:gd name="connsiteY1" fmla="*/ 581114 h 581114"/>
              <a:gd name="connsiteX2" fmla="*/ 538385 w 538385"/>
              <a:gd name="connsiteY2" fmla="*/ 0 h 581114"/>
              <a:gd name="connsiteX3" fmla="*/ 282012 w 538385"/>
              <a:gd name="connsiteY3" fmla="*/ 401653 h 581114"/>
              <a:gd name="connsiteX4" fmla="*/ 0 w 538385"/>
              <a:gd name="connsiteY4" fmla="*/ 162370 h 581114"/>
              <a:gd name="connsiteX0" fmla="*/ 0 w 478565"/>
              <a:gd name="connsiteY0" fmla="*/ 299103 h 581114"/>
              <a:gd name="connsiteX1" fmla="*/ 213646 w 478565"/>
              <a:gd name="connsiteY1" fmla="*/ 581114 h 581114"/>
              <a:gd name="connsiteX2" fmla="*/ 478565 w 478565"/>
              <a:gd name="connsiteY2" fmla="*/ 0 h 581114"/>
              <a:gd name="connsiteX3" fmla="*/ 222192 w 478565"/>
              <a:gd name="connsiteY3" fmla="*/ 401653 h 581114"/>
              <a:gd name="connsiteX4" fmla="*/ 0 w 478565"/>
              <a:gd name="connsiteY4" fmla="*/ 299103 h 581114"/>
              <a:gd name="connsiteX0" fmla="*/ 0 w 512748"/>
              <a:gd name="connsiteY0" fmla="*/ 264920 h 546931"/>
              <a:gd name="connsiteX1" fmla="*/ 213646 w 512748"/>
              <a:gd name="connsiteY1" fmla="*/ 546931 h 546931"/>
              <a:gd name="connsiteX2" fmla="*/ 512748 w 512748"/>
              <a:gd name="connsiteY2" fmla="*/ 0 h 546931"/>
              <a:gd name="connsiteX3" fmla="*/ 222192 w 512748"/>
              <a:gd name="connsiteY3" fmla="*/ 367470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196554 w 512748"/>
              <a:gd name="connsiteY3" fmla="*/ 384561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213645 w 512748"/>
              <a:gd name="connsiteY3" fmla="*/ 401652 h 546931"/>
              <a:gd name="connsiteX4" fmla="*/ 0 w 512748"/>
              <a:gd name="connsiteY4" fmla="*/ 264920 h 5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48" h="546931">
                <a:moveTo>
                  <a:pt x="0" y="264920"/>
                </a:moveTo>
                <a:lnTo>
                  <a:pt x="213646" y="546931"/>
                </a:lnTo>
                <a:lnTo>
                  <a:pt x="512748" y="0"/>
                </a:lnTo>
                <a:lnTo>
                  <a:pt x="213645" y="401652"/>
                </a:lnTo>
                <a:lnTo>
                  <a:pt x="0" y="264920"/>
                </a:lnTo>
                <a:close/>
              </a:path>
            </a:pathLst>
          </a:custGeom>
          <a:solidFill>
            <a:srgbClr val="00B05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 name="Freeform 15"/>
          <p:cNvSpPr/>
          <p:nvPr/>
        </p:nvSpPr>
        <p:spPr bwMode="auto">
          <a:xfrm>
            <a:off x="323528" y="3254025"/>
            <a:ext cx="512748" cy="546931"/>
          </a:xfrm>
          <a:custGeom>
            <a:avLst/>
            <a:gdLst>
              <a:gd name="connsiteX0" fmla="*/ 0 w 538385"/>
              <a:gd name="connsiteY0" fmla="*/ 162370 h 581114"/>
              <a:gd name="connsiteX1" fmla="*/ 273466 w 538385"/>
              <a:gd name="connsiteY1" fmla="*/ 581114 h 581114"/>
              <a:gd name="connsiteX2" fmla="*/ 538385 w 538385"/>
              <a:gd name="connsiteY2" fmla="*/ 0 h 581114"/>
              <a:gd name="connsiteX3" fmla="*/ 307649 w 538385"/>
              <a:gd name="connsiteY3" fmla="*/ 376015 h 581114"/>
              <a:gd name="connsiteX4" fmla="*/ 0 w 538385"/>
              <a:gd name="connsiteY4" fmla="*/ 162370 h 581114"/>
              <a:gd name="connsiteX0" fmla="*/ 0 w 538385"/>
              <a:gd name="connsiteY0" fmla="*/ 162370 h 581114"/>
              <a:gd name="connsiteX1" fmla="*/ 273466 w 538385"/>
              <a:gd name="connsiteY1" fmla="*/ 581114 h 581114"/>
              <a:gd name="connsiteX2" fmla="*/ 538385 w 538385"/>
              <a:gd name="connsiteY2" fmla="*/ 0 h 581114"/>
              <a:gd name="connsiteX3" fmla="*/ 282012 w 538385"/>
              <a:gd name="connsiteY3" fmla="*/ 401653 h 581114"/>
              <a:gd name="connsiteX4" fmla="*/ 0 w 538385"/>
              <a:gd name="connsiteY4" fmla="*/ 162370 h 581114"/>
              <a:gd name="connsiteX0" fmla="*/ 0 w 478565"/>
              <a:gd name="connsiteY0" fmla="*/ 299103 h 581114"/>
              <a:gd name="connsiteX1" fmla="*/ 213646 w 478565"/>
              <a:gd name="connsiteY1" fmla="*/ 581114 h 581114"/>
              <a:gd name="connsiteX2" fmla="*/ 478565 w 478565"/>
              <a:gd name="connsiteY2" fmla="*/ 0 h 581114"/>
              <a:gd name="connsiteX3" fmla="*/ 222192 w 478565"/>
              <a:gd name="connsiteY3" fmla="*/ 401653 h 581114"/>
              <a:gd name="connsiteX4" fmla="*/ 0 w 478565"/>
              <a:gd name="connsiteY4" fmla="*/ 299103 h 581114"/>
              <a:gd name="connsiteX0" fmla="*/ 0 w 512748"/>
              <a:gd name="connsiteY0" fmla="*/ 264920 h 546931"/>
              <a:gd name="connsiteX1" fmla="*/ 213646 w 512748"/>
              <a:gd name="connsiteY1" fmla="*/ 546931 h 546931"/>
              <a:gd name="connsiteX2" fmla="*/ 512748 w 512748"/>
              <a:gd name="connsiteY2" fmla="*/ 0 h 546931"/>
              <a:gd name="connsiteX3" fmla="*/ 222192 w 512748"/>
              <a:gd name="connsiteY3" fmla="*/ 367470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196554 w 512748"/>
              <a:gd name="connsiteY3" fmla="*/ 384561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213645 w 512748"/>
              <a:gd name="connsiteY3" fmla="*/ 401652 h 546931"/>
              <a:gd name="connsiteX4" fmla="*/ 0 w 512748"/>
              <a:gd name="connsiteY4" fmla="*/ 264920 h 5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48" h="546931">
                <a:moveTo>
                  <a:pt x="0" y="264920"/>
                </a:moveTo>
                <a:lnTo>
                  <a:pt x="213646" y="546931"/>
                </a:lnTo>
                <a:lnTo>
                  <a:pt x="512748" y="0"/>
                </a:lnTo>
                <a:lnTo>
                  <a:pt x="213645" y="401652"/>
                </a:lnTo>
                <a:lnTo>
                  <a:pt x="0" y="264920"/>
                </a:lnTo>
                <a:close/>
              </a:path>
            </a:pathLst>
          </a:custGeom>
          <a:solidFill>
            <a:srgbClr val="00B05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1" name="Footer Placeholder 10"/>
          <p:cNvSpPr>
            <a:spLocks noGrp="1"/>
          </p:cNvSpPr>
          <p:nvPr>
            <p:ph type="ftr" sz="quarter" idx="10"/>
          </p:nvPr>
        </p:nvSpPr>
        <p:spPr/>
        <p:txBody>
          <a:bodyPr/>
          <a:lstStyle/>
          <a:p>
            <a:pPr>
              <a:defRPr/>
            </a:pPr>
            <a:r>
              <a:rPr lang="de-AT" dirty="0"/>
              <a:t>Alexey Karimov</a:t>
            </a:r>
          </a:p>
        </p:txBody>
      </p:sp>
      <p:sp>
        <p:nvSpPr>
          <p:cNvPr id="12" name="Slide Number Placeholder 11"/>
          <p:cNvSpPr>
            <a:spLocks noGrp="1"/>
          </p:cNvSpPr>
          <p:nvPr>
            <p:ph type="sldNum" sz="quarter" idx="11"/>
          </p:nvPr>
        </p:nvSpPr>
        <p:spPr/>
        <p:txBody>
          <a:bodyPr/>
          <a:lstStyle/>
          <a:p>
            <a:pPr>
              <a:defRPr/>
            </a:pPr>
            <a:fld id="{63707275-EA33-4C2C-A96C-B80BEB93EE54}" type="slidenum">
              <a:rPr lang="de-AT" smtClean="0"/>
              <a:pPr>
                <a:defRPr/>
              </a:pPr>
              <a:t>133</a:t>
            </a:fld>
            <a:endParaRPr lang="de-AT" dirty="0"/>
          </a:p>
        </p:txBody>
      </p:sp>
      <p:sp>
        <p:nvSpPr>
          <p:cNvPr id="28" name="TextBox 27"/>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[2]</a:t>
            </a:r>
            <a:endParaRPr lang="ru-RU" sz="1200" dirty="0">
              <a:latin typeface="+mn-lt"/>
            </a:endParaRPr>
          </a:p>
        </p:txBody>
      </p:sp>
      <p:sp>
        <p:nvSpPr>
          <p:cNvPr id="17" name="Freeform 16"/>
          <p:cNvSpPr/>
          <p:nvPr/>
        </p:nvSpPr>
        <p:spPr bwMode="auto">
          <a:xfrm>
            <a:off x="296053" y="4493273"/>
            <a:ext cx="567698" cy="296362"/>
          </a:xfrm>
          <a:custGeom>
            <a:avLst/>
            <a:gdLst>
              <a:gd name="connsiteX0" fmla="*/ 100 w 952726"/>
              <a:gd name="connsiteY0" fmla="*/ 198494 h 438334"/>
              <a:gd name="connsiteX1" fmla="*/ 257275 w 952726"/>
              <a:gd name="connsiteY1" fmla="*/ 4819 h 438334"/>
              <a:gd name="connsiteX2" fmla="*/ 606525 w 952726"/>
              <a:gd name="connsiteY2" fmla="*/ 436619 h 438334"/>
              <a:gd name="connsiteX3" fmla="*/ 952600 w 952726"/>
              <a:gd name="connsiteY3" fmla="*/ 160394 h 438334"/>
              <a:gd name="connsiteX4" fmla="*/ 641450 w 952726"/>
              <a:gd name="connsiteY4" fmla="*/ 281044 h 438334"/>
              <a:gd name="connsiteX5" fmla="*/ 231875 w 952726"/>
              <a:gd name="connsiteY5" fmla="*/ 96894 h 438334"/>
              <a:gd name="connsiteX6" fmla="*/ 100 w 952726"/>
              <a:gd name="connsiteY6" fmla="*/ 198494 h 438334"/>
              <a:gd name="connsiteX0" fmla="*/ 101 w 952727"/>
              <a:gd name="connsiteY0" fmla="*/ 198494 h 438272"/>
              <a:gd name="connsiteX1" fmla="*/ 257276 w 952727"/>
              <a:gd name="connsiteY1" fmla="*/ 4819 h 438272"/>
              <a:gd name="connsiteX2" fmla="*/ 606526 w 952727"/>
              <a:gd name="connsiteY2" fmla="*/ 436619 h 438272"/>
              <a:gd name="connsiteX3" fmla="*/ 952601 w 952727"/>
              <a:gd name="connsiteY3" fmla="*/ 160394 h 438272"/>
              <a:gd name="connsiteX4" fmla="*/ 641451 w 952727"/>
              <a:gd name="connsiteY4" fmla="*/ 347719 h 438272"/>
              <a:gd name="connsiteX5" fmla="*/ 231876 w 952727"/>
              <a:gd name="connsiteY5" fmla="*/ 96894 h 438272"/>
              <a:gd name="connsiteX6" fmla="*/ 101 w 952727"/>
              <a:gd name="connsiteY6" fmla="*/ 198494 h 438272"/>
              <a:gd name="connsiteX0" fmla="*/ 101 w 952610"/>
              <a:gd name="connsiteY0" fmla="*/ 198384 h 435002"/>
              <a:gd name="connsiteX1" fmla="*/ 257276 w 952610"/>
              <a:gd name="connsiteY1" fmla="*/ 4709 h 435002"/>
              <a:gd name="connsiteX2" fmla="*/ 631926 w 952610"/>
              <a:gd name="connsiteY2" fmla="*/ 433334 h 435002"/>
              <a:gd name="connsiteX3" fmla="*/ 952601 w 952610"/>
              <a:gd name="connsiteY3" fmla="*/ 160284 h 435002"/>
              <a:gd name="connsiteX4" fmla="*/ 641451 w 952610"/>
              <a:gd name="connsiteY4" fmla="*/ 347609 h 435002"/>
              <a:gd name="connsiteX5" fmla="*/ 231876 w 952610"/>
              <a:gd name="connsiteY5" fmla="*/ 96784 h 435002"/>
              <a:gd name="connsiteX6" fmla="*/ 101 w 952610"/>
              <a:gd name="connsiteY6" fmla="*/ 198384 h 435002"/>
              <a:gd name="connsiteX0" fmla="*/ 7 w 952516"/>
              <a:gd name="connsiteY0" fmla="*/ 239076 h 476598"/>
              <a:gd name="connsiteX1" fmla="*/ 238132 w 952516"/>
              <a:gd name="connsiteY1" fmla="*/ 4126 h 476598"/>
              <a:gd name="connsiteX2" fmla="*/ 631832 w 952516"/>
              <a:gd name="connsiteY2" fmla="*/ 474026 h 476598"/>
              <a:gd name="connsiteX3" fmla="*/ 952507 w 952516"/>
              <a:gd name="connsiteY3" fmla="*/ 200976 h 476598"/>
              <a:gd name="connsiteX4" fmla="*/ 641357 w 952516"/>
              <a:gd name="connsiteY4" fmla="*/ 388301 h 476598"/>
              <a:gd name="connsiteX5" fmla="*/ 231782 w 952516"/>
              <a:gd name="connsiteY5" fmla="*/ 137476 h 476598"/>
              <a:gd name="connsiteX6" fmla="*/ 7 w 952516"/>
              <a:gd name="connsiteY6" fmla="*/ 239076 h 476598"/>
              <a:gd name="connsiteX0" fmla="*/ 7 w 952536"/>
              <a:gd name="connsiteY0" fmla="*/ 239476 h 489614"/>
              <a:gd name="connsiteX1" fmla="*/ 238132 w 952536"/>
              <a:gd name="connsiteY1" fmla="*/ 4526 h 489614"/>
              <a:gd name="connsiteX2" fmla="*/ 657232 w 952536"/>
              <a:gd name="connsiteY2" fmla="*/ 487126 h 489614"/>
              <a:gd name="connsiteX3" fmla="*/ 952507 w 952536"/>
              <a:gd name="connsiteY3" fmla="*/ 201376 h 489614"/>
              <a:gd name="connsiteX4" fmla="*/ 641357 w 952536"/>
              <a:gd name="connsiteY4" fmla="*/ 388701 h 489614"/>
              <a:gd name="connsiteX5" fmla="*/ 231782 w 952536"/>
              <a:gd name="connsiteY5" fmla="*/ 137876 h 489614"/>
              <a:gd name="connsiteX6" fmla="*/ 7 w 952536"/>
              <a:gd name="connsiteY6" fmla="*/ 239476 h 489614"/>
              <a:gd name="connsiteX0" fmla="*/ 7 w 952508"/>
              <a:gd name="connsiteY0" fmla="*/ 239476 h 489614"/>
              <a:gd name="connsiteX1" fmla="*/ 238132 w 952508"/>
              <a:gd name="connsiteY1" fmla="*/ 4526 h 489614"/>
              <a:gd name="connsiteX2" fmla="*/ 638182 w 952508"/>
              <a:gd name="connsiteY2" fmla="*/ 487126 h 489614"/>
              <a:gd name="connsiteX3" fmla="*/ 952507 w 952508"/>
              <a:gd name="connsiteY3" fmla="*/ 201376 h 489614"/>
              <a:gd name="connsiteX4" fmla="*/ 641357 w 952508"/>
              <a:gd name="connsiteY4" fmla="*/ 388701 h 489614"/>
              <a:gd name="connsiteX5" fmla="*/ 231782 w 952508"/>
              <a:gd name="connsiteY5" fmla="*/ 137876 h 489614"/>
              <a:gd name="connsiteX6" fmla="*/ 7 w 952508"/>
              <a:gd name="connsiteY6" fmla="*/ 239476 h 489614"/>
              <a:gd name="connsiteX0" fmla="*/ 7 w 933458"/>
              <a:gd name="connsiteY0" fmla="*/ 239476 h 489517"/>
              <a:gd name="connsiteX1" fmla="*/ 238132 w 933458"/>
              <a:gd name="connsiteY1" fmla="*/ 4526 h 489517"/>
              <a:gd name="connsiteX2" fmla="*/ 638182 w 933458"/>
              <a:gd name="connsiteY2" fmla="*/ 487126 h 489517"/>
              <a:gd name="connsiteX3" fmla="*/ 933457 w 933458"/>
              <a:gd name="connsiteY3" fmla="*/ 198201 h 489517"/>
              <a:gd name="connsiteX4" fmla="*/ 641357 w 933458"/>
              <a:gd name="connsiteY4" fmla="*/ 388701 h 489517"/>
              <a:gd name="connsiteX5" fmla="*/ 231782 w 933458"/>
              <a:gd name="connsiteY5" fmla="*/ 137876 h 489517"/>
              <a:gd name="connsiteX6" fmla="*/ 7 w 933458"/>
              <a:gd name="connsiteY6" fmla="*/ 239476 h 489517"/>
              <a:gd name="connsiteX0" fmla="*/ 7 w 933458"/>
              <a:gd name="connsiteY0" fmla="*/ 239476 h 489517"/>
              <a:gd name="connsiteX1" fmla="*/ 238132 w 933458"/>
              <a:gd name="connsiteY1" fmla="*/ 4526 h 489517"/>
              <a:gd name="connsiteX2" fmla="*/ 638182 w 933458"/>
              <a:gd name="connsiteY2" fmla="*/ 487126 h 489517"/>
              <a:gd name="connsiteX3" fmla="*/ 933457 w 933458"/>
              <a:gd name="connsiteY3" fmla="*/ 198201 h 489517"/>
              <a:gd name="connsiteX4" fmla="*/ 641357 w 933458"/>
              <a:gd name="connsiteY4" fmla="*/ 388701 h 489517"/>
              <a:gd name="connsiteX5" fmla="*/ 231782 w 933458"/>
              <a:gd name="connsiteY5" fmla="*/ 137876 h 489517"/>
              <a:gd name="connsiteX6" fmla="*/ 7 w 933458"/>
              <a:gd name="connsiteY6" fmla="*/ 239476 h 489517"/>
              <a:gd name="connsiteX0" fmla="*/ 7 w 933458"/>
              <a:gd name="connsiteY0" fmla="*/ 239476 h 489517"/>
              <a:gd name="connsiteX1" fmla="*/ 238132 w 933458"/>
              <a:gd name="connsiteY1" fmla="*/ 4526 h 489517"/>
              <a:gd name="connsiteX2" fmla="*/ 638182 w 933458"/>
              <a:gd name="connsiteY2" fmla="*/ 487126 h 489517"/>
              <a:gd name="connsiteX3" fmla="*/ 933457 w 933458"/>
              <a:gd name="connsiteY3" fmla="*/ 198201 h 489517"/>
              <a:gd name="connsiteX4" fmla="*/ 641357 w 933458"/>
              <a:gd name="connsiteY4" fmla="*/ 388701 h 489517"/>
              <a:gd name="connsiteX5" fmla="*/ 231782 w 933458"/>
              <a:gd name="connsiteY5" fmla="*/ 137876 h 489517"/>
              <a:gd name="connsiteX6" fmla="*/ 7 w 933458"/>
              <a:gd name="connsiteY6" fmla="*/ 239476 h 489517"/>
              <a:gd name="connsiteX0" fmla="*/ 7 w 933458"/>
              <a:gd name="connsiteY0" fmla="*/ 239476 h 489517"/>
              <a:gd name="connsiteX1" fmla="*/ 238132 w 933458"/>
              <a:gd name="connsiteY1" fmla="*/ 4526 h 489517"/>
              <a:gd name="connsiteX2" fmla="*/ 638182 w 933458"/>
              <a:gd name="connsiteY2" fmla="*/ 487126 h 489517"/>
              <a:gd name="connsiteX3" fmla="*/ 933457 w 933458"/>
              <a:gd name="connsiteY3" fmla="*/ 198201 h 489517"/>
              <a:gd name="connsiteX4" fmla="*/ 644532 w 933458"/>
              <a:gd name="connsiteY4" fmla="*/ 369651 h 489517"/>
              <a:gd name="connsiteX5" fmla="*/ 231782 w 933458"/>
              <a:gd name="connsiteY5" fmla="*/ 137876 h 489517"/>
              <a:gd name="connsiteX6" fmla="*/ 7 w 933458"/>
              <a:gd name="connsiteY6" fmla="*/ 239476 h 489517"/>
              <a:gd name="connsiteX0" fmla="*/ 7 w 933458"/>
              <a:gd name="connsiteY0" fmla="*/ 239476 h 489517"/>
              <a:gd name="connsiteX1" fmla="*/ 238132 w 933458"/>
              <a:gd name="connsiteY1" fmla="*/ 4526 h 489517"/>
              <a:gd name="connsiteX2" fmla="*/ 638182 w 933458"/>
              <a:gd name="connsiteY2" fmla="*/ 487126 h 489517"/>
              <a:gd name="connsiteX3" fmla="*/ 933457 w 933458"/>
              <a:gd name="connsiteY3" fmla="*/ 198201 h 489517"/>
              <a:gd name="connsiteX4" fmla="*/ 644532 w 933458"/>
              <a:gd name="connsiteY4" fmla="*/ 379176 h 489517"/>
              <a:gd name="connsiteX5" fmla="*/ 231782 w 933458"/>
              <a:gd name="connsiteY5" fmla="*/ 137876 h 489517"/>
              <a:gd name="connsiteX6" fmla="*/ 7 w 933458"/>
              <a:gd name="connsiteY6" fmla="*/ 239476 h 489517"/>
              <a:gd name="connsiteX0" fmla="*/ 7 w 933458"/>
              <a:gd name="connsiteY0" fmla="*/ 245727 h 495914"/>
              <a:gd name="connsiteX1" fmla="*/ 238132 w 933458"/>
              <a:gd name="connsiteY1" fmla="*/ 4427 h 495914"/>
              <a:gd name="connsiteX2" fmla="*/ 638182 w 933458"/>
              <a:gd name="connsiteY2" fmla="*/ 493377 h 495914"/>
              <a:gd name="connsiteX3" fmla="*/ 933457 w 933458"/>
              <a:gd name="connsiteY3" fmla="*/ 204452 h 495914"/>
              <a:gd name="connsiteX4" fmla="*/ 644532 w 933458"/>
              <a:gd name="connsiteY4" fmla="*/ 385427 h 495914"/>
              <a:gd name="connsiteX5" fmla="*/ 231782 w 933458"/>
              <a:gd name="connsiteY5" fmla="*/ 144127 h 495914"/>
              <a:gd name="connsiteX6" fmla="*/ 7 w 933458"/>
              <a:gd name="connsiteY6" fmla="*/ 245727 h 495914"/>
              <a:gd name="connsiteX0" fmla="*/ 7 w 933458"/>
              <a:gd name="connsiteY0" fmla="*/ 245727 h 495095"/>
              <a:gd name="connsiteX1" fmla="*/ 238132 w 933458"/>
              <a:gd name="connsiteY1" fmla="*/ 4427 h 495095"/>
              <a:gd name="connsiteX2" fmla="*/ 638182 w 933458"/>
              <a:gd name="connsiteY2" fmla="*/ 493377 h 495095"/>
              <a:gd name="connsiteX3" fmla="*/ 933457 w 933458"/>
              <a:gd name="connsiteY3" fmla="*/ 204452 h 495095"/>
              <a:gd name="connsiteX4" fmla="*/ 644532 w 933458"/>
              <a:gd name="connsiteY4" fmla="*/ 385427 h 495095"/>
              <a:gd name="connsiteX5" fmla="*/ 231782 w 933458"/>
              <a:gd name="connsiteY5" fmla="*/ 144127 h 495095"/>
              <a:gd name="connsiteX6" fmla="*/ 7 w 933458"/>
              <a:gd name="connsiteY6" fmla="*/ 245727 h 495095"/>
              <a:gd name="connsiteX0" fmla="*/ 7 w 933458"/>
              <a:gd name="connsiteY0" fmla="*/ 245727 h 495095"/>
              <a:gd name="connsiteX1" fmla="*/ 238132 w 933458"/>
              <a:gd name="connsiteY1" fmla="*/ 4427 h 495095"/>
              <a:gd name="connsiteX2" fmla="*/ 638182 w 933458"/>
              <a:gd name="connsiteY2" fmla="*/ 493377 h 495095"/>
              <a:gd name="connsiteX3" fmla="*/ 933457 w 933458"/>
              <a:gd name="connsiteY3" fmla="*/ 204452 h 495095"/>
              <a:gd name="connsiteX4" fmla="*/ 650338 w 933458"/>
              <a:gd name="connsiteY4" fmla="*/ 489942 h 495095"/>
              <a:gd name="connsiteX5" fmla="*/ 231782 w 933458"/>
              <a:gd name="connsiteY5" fmla="*/ 144127 h 495095"/>
              <a:gd name="connsiteX6" fmla="*/ 7 w 933458"/>
              <a:gd name="connsiteY6" fmla="*/ 245727 h 495095"/>
              <a:gd name="connsiteX0" fmla="*/ 7 w 933458"/>
              <a:gd name="connsiteY0" fmla="*/ 243009 h 487486"/>
              <a:gd name="connsiteX1" fmla="*/ 238132 w 933458"/>
              <a:gd name="connsiteY1" fmla="*/ 1709 h 487486"/>
              <a:gd name="connsiteX2" fmla="*/ 664311 w 933458"/>
              <a:gd name="connsiteY2" fmla="*/ 389047 h 487486"/>
              <a:gd name="connsiteX3" fmla="*/ 933457 w 933458"/>
              <a:gd name="connsiteY3" fmla="*/ 201734 h 487486"/>
              <a:gd name="connsiteX4" fmla="*/ 650338 w 933458"/>
              <a:gd name="connsiteY4" fmla="*/ 487224 h 487486"/>
              <a:gd name="connsiteX5" fmla="*/ 231782 w 933458"/>
              <a:gd name="connsiteY5" fmla="*/ 141409 h 487486"/>
              <a:gd name="connsiteX6" fmla="*/ 7 w 933458"/>
              <a:gd name="connsiteY6" fmla="*/ 243009 h 487486"/>
              <a:gd name="connsiteX0" fmla="*/ 7 w 933458"/>
              <a:gd name="connsiteY0" fmla="*/ 242826 h 487303"/>
              <a:gd name="connsiteX1" fmla="*/ 238132 w 933458"/>
              <a:gd name="connsiteY1" fmla="*/ 1526 h 487303"/>
              <a:gd name="connsiteX2" fmla="*/ 664311 w 933458"/>
              <a:gd name="connsiteY2" fmla="*/ 380154 h 487303"/>
              <a:gd name="connsiteX3" fmla="*/ 933457 w 933458"/>
              <a:gd name="connsiteY3" fmla="*/ 201551 h 487303"/>
              <a:gd name="connsiteX4" fmla="*/ 650338 w 933458"/>
              <a:gd name="connsiteY4" fmla="*/ 487041 h 487303"/>
              <a:gd name="connsiteX5" fmla="*/ 231782 w 933458"/>
              <a:gd name="connsiteY5" fmla="*/ 141226 h 487303"/>
              <a:gd name="connsiteX6" fmla="*/ 7 w 933458"/>
              <a:gd name="connsiteY6" fmla="*/ 242826 h 48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458" h="487303">
                <a:moveTo>
                  <a:pt x="7" y="242826"/>
                </a:moveTo>
                <a:cubicBezTo>
                  <a:pt x="1065" y="220601"/>
                  <a:pt x="127415" y="-21362"/>
                  <a:pt x="238132" y="1526"/>
                </a:cubicBezTo>
                <a:cubicBezTo>
                  <a:pt x="348849" y="24414"/>
                  <a:pt x="542074" y="353167"/>
                  <a:pt x="664311" y="380154"/>
                </a:cubicBezTo>
                <a:cubicBezTo>
                  <a:pt x="786548" y="407141"/>
                  <a:pt x="932928" y="217955"/>
                  <a:pt x="933457" y="201551"/>
                </a:cubicBezTo>
                <a:cubicBezTo>
                  <a:pt x="933986" y="185147"/>
                  <a:pt x="770459" y="497624"/>
                  <a:pt x="650338" y="487041"/>
                </a:cubicBezTo>
                <a:cubicBezTo>
                  <a:pt x="530217" y="476458"/>
                  <a:pt x="340171" y="181929"/>
                  <a:pt x="231782" y="141226"/>
                </a:cubicBezTo>
                <a:cubicBezTo>
                  <a:pt x="123394" y="100524"/>
                  <a:pt x="-1051" y="265051"/>
                  <a:pt x="7" y="242826"/>
                </a:cubicBezTo>
                <a:close/>
              </a:path>
            </a:pathLst>
          </a:custGeom>
          <a:solidFill>
            <a:srgbClr val="FFC00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93758711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SDL | Comparative Evaluation</a:t>
            </a:r>
          </a:p>
        </p:txBody>
      </p:sp>
      <p:sp>
        <p:nvSpPr>
          <p:cNvPr id="3" name="Объект 2"/>
          <p:cNvSpPr>
            <a:spLocks noGrp="1"/>
          </p:cNvSpPr>
          <p:nvPr>
            <p:ph idx="1"/>
          </p:nvPr>
        </p:nvSpPr>
        <p:spPr/>
        <p:txBody>
          <a:bodyPr/>
          <a:lstStyle/>
          <a:p>
            <a:r>
              <a:rPr lang="en-US" noProof="0" dirty="0"/>
              <a:t>Interaction: 	</a:t>
            </a:r>
            <a:r>
              <a:rPr lang="en-US" b="1" noProof="0" dirty="0">
                <a:latin typeface="+mj-lt"/>
              </a:rPr>
              <a:t>SDL</a:t>
            </a:r>
          </a:p>
          <a:p>
            <a:r>
              <a:rPr lang="en-US" noProof="0" dirty="0"/>
              <a:t>Time: 		</a:t>
            </a:r>
            <a:r>
              <a:rPr lang="en-US" b="1" noProof="0" dirty="0">
                <a:latin typeface="+mj-lt"/>
              </a:rPr>
              <a:t>SDL</a:t>
            </a:r>
          </a:p>
          <a:p>
            <a:r>
              <a:rPr lang="en-US" noProof="0" dirty="0"/>
              <a:t>Ease of use: 	</a:t>
            </a:r>
            <a:r>
              <a:rPr lang="en-US" b="1" noProof="0" dirty="0">
                <a:latin typeface="+mj-lt"/>
              </a:rPr>
              <a:t>SDL</a:t>
            </a:r>
          </a:p>
          <a:p>
            <a:r>
              <a:rPr lang="en-US" noProof="0" dirty="0"/>
              <a:t>Tolerance: 	</a:t>
            </a:r>
            <a:r>
              <a:rPr lang="en-US" b="1" noProof="0" dirty="0">
                <a:latin typeface="+mj-lt"/>
              </a:rPr>
              <a:t>SDL</a:t>
            </a:r>
          </a:p>
          <a:p>
            <a:r>
              <a:rPr lang="en-US" noProof="0" dirty="0"/>
              <a:t>Satisfaction: 	</a:t>
            </a:r>
            <a:r>
              <a:rPr lang="en-US" b="1" noProof="0" dirty="0">
                <a:latin typeface="+mj-lt"/>
              </a:rPr>
              <a:t>SDL</a:t>
            </a:r>
            <a:r>
              <a:rPr lang="en-US" noProof="0" dirty="0"/>
              <a:t>, AVP</a:t>
            </a:r>
          </a:p>
          <a:p>
            <a:r>
              <a:rPr lang="en-US" noProof="0" dirty="0"/>
              <a:t>Information: 	</a:t>
            </a:r>
            <a:r>
              <a:rPr lang="en-US" b="1" noProof="0" dirty="0">
                <a:latin typeface="+mj-lt"/>
              </a:rPr>
              <a:t>SDL</a:t>
            </a:r>
          </a:p>
          <a:p>
            <a:endParaRPr lang="en-US" noProof="0" dirty="0"/>
          </a:p>
          <a:p>
            <a:endParaRPr lang="en-US" noProof="0" dirty="0"/>
          </a:p>
        </p:txBody>
      </p:sp>
      <mc:AlternateContent xmlns:mc="http://schemas.openxmlformats.org/markup-compatibility/2006" xmlns:a14="http://schemas.microsoft.com/office/drawing/2010/main">
        <mc:Choice Requires="a14">
          <p:sp>
            <p:nvSpPr>
              <p:cNvPr id="6" name="TextBox 5"/>
              <p:cNvSpPr txBox="1"/>
              <p:nvPr/>
            </p:nvSpPr>
            <p:spPr>
              <a:xfrm>
                <a:off x="179388" y="4777535"/>
                <a:ext cx="8857232" cy="1517210"/>
              </a:xfrm>
              <a:prstGeom prst="rect">
                <a:avLst/>
              </a:prstGeom>
              <a:noFill/>
            </p:spPr>
            <p:txBody>
              <a:bodyPr wrap="square" rtlCol="0">
                <a:spAutoFit/>
              </a:bodyPr>
              <a:lstStyle/>
              <a:p>
                <a:r>
                  <a:rPr lang="en-US" b="1" dirty="0">
                    <a:latin typeface="+mn-lt"/>
                  </a:rPr>
                  <a:t>SDL</a:t>
                </a:r>
                <a:r>
                  <a:rPr lang="en-US" dirty="0">
                    <a:latin typeface="+mn-lt"/>
                  </a:rPr>
                  <a:t> – our statistics-driven localization of dissimilarities in data</a:t>
                </a:r>
              </a:p>
              <a:p>
                <a:r>
                  <a:rPr lang="en-US" b="1" dirty="0">
                    <a:latin typeface="+mn-lt"/>
                  </a:rPr>
                  <a:t>GVE</a:t>
                </a:r>
                <a:r>
                  <a:rPr lang="en-US" dirty="0">
                    <a:latin typeface="+mn-lt"/>
                  </a:rPr>
                  <a:t> – our skeleton-based volume editing technique</a:t>
                </a:r>
              </a:p>
              <a:p>
                <a:r>
                  <a:rPr lang="en-US" b="1" dirty="0">
                    <a:latin typeface="+mn-lt"/>
                  </a:rPr>
                  <a:t>AVP</a:t>
                </a:r>
                <a:r>
                  <a:rPr lang="en-US" dirty="0">
                    <a:latin typeface="+mn-lt"/>
                  </a:rPr>
                  <a:t> – method employed in the AngioVis framework</a:t>
                </a:r>
              </a:p>
              <a:p>
                <a:endParaRPr lang="en-US" dirty="0">
                  <a:latin typeface="+mn-lt"/>
                </a:endParaRP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m:rPr>
                            <m:nor/>
                          </m:rPr>
                          <a:rPr lang="en-US" b="0" i="0" smtClean="0">
                            <a:latin typeface="Cambria Math" panose="02040503050406030204" pitchFamily="18" charset="0"/>
                          </a:rPr>
                          <m:t>avg</m:t>
                        </m:r>
                      </m:sub>
                    </m:sSub>
                    <m:d>
                      <m:dPr>
                        <m:ctrlPr>
                          <a:rPr lang="en-US" b="0" i="1" smtClean="0">
                            <a:latin typeface="Cambria Math" panose="02040503050406030204" pitchFamily="18" charset="0"/>
                          </a:rPr>
                        </m:ctrlPr>
                      </m:dPr>
                      <m:e>
                        <m:r>
                          <m:rPr>
                            <m:sty m:val="p"/>
                          </m:rPr>
                          <a:rPr lang="en-US" b="0" i="1" smtClean="0">
                            <a:latin typeface="Cambria Math" panose="02040503050406030204" pitchFamily="18" charset="0"/>
                          </a:rPr>
                          <m:t>SDL</m:t>
                        </m:r>
                      </m:e>
                    </m:d>
                    <m:r>
                      <a:rPr lang="en-US" b="0" i="1" smtClean="0">
                        <a:latin typeface="Cambria Math" panose="02040503050406030204" pitchFamily="18" charset="0"/>
                      </a:rPr>
                      <m:t>=350</m:t>
                    </m:r>
                  </m:oMath>
                </a14:m>
                <a:r>
                  <a:rPr lang="en-US" dirty="0">
                    <a:latin typeface="+mn-lt"/>
                  </a:rPr>
                  <a:t> sec.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m:rPr>
                            <m:nor/>
                          </m:rPr>
                          <a:rPr lang="en-US" b="0" i="0" smtClean="0">
                            <a:latin typeface="Cambria Math" panose="02040503050406030204" pitchFamily="18" charset="0"/>
                          </a:rPr>
                          <m:t>avg</m:t>
                        </m:r>
                      </m:sub>
                    </m:sSub>
                    <m:d>
                      <m:dPr>
                        <m:ctrlPr>
                          <a:rPr lang="en-US" b="0" i="1" smtClean="0">
                            <a:latin typeface="Cambria Math" panose="02040503050406030204" pitchFamily="18" charset="0"/>
                          </a:rPr>
                        </m:ctrlPr>
                      </m:dPr>
                      <m:e>
                        <m:r>
                          <m:rPr>
                            <m:nor/>
                          </m:rPr>
                          <a:rPr lang="en-US" b="0" i="0" smtClean="0">
                            <a:latin typeface="Cambria Math" panose="02040503050406030204" pitchFamily="18" charset="0"/>
                          </a:rPr>
                          <m:t>GVE</m:t>
                        </m:r>
                      </m:e>
                    </m:d>
                    <m:r>
                      <a:rPr lang="en-US" b="0" i="1" smtClean="0">
                        <a:latin typeface="Cambria Math" panose="02040503050406030204" pitchFamily="18" charset="0"/>
                      </a:rPr>
                      <m:t>&gt;1200</m:t>
                    </m:r>
                  </m:oMath>
                </a14:m>
                <a:r>
                  <a:rPr lang="en-US" dirty="0">
                    <a:latin typeface="+mn-lt"/>
                  </a:rPr>
                  <a:t> sec.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m:rPr>
                            <m:nor/>
                          </m:rPr>
                          <a:rPr lang="en-US" b="0" i="0" smtClean="0">
                            <a:latin typeface="Cambria Math" panose="02040503050406030204" pitchFamily="18" charset="0"/>
                          </a:rPr>
                          <m:t>avg</m:t>
                        </m:r>
                      </m:sub>
                    </m:sSub>
                    <m:d>
                      <m:dPr>
                        <m:ctrlPr>
                          <a:rPr lang="en-US" b="0" i="1" smtClean="0">
                            <a:latin typeface="Cambria Math" panose="02040503050406030204" pitchFamily="18" charset="0"/>
                          </a:rPr>
                        </m:ctrlPr>
                      </m:dPr>
                      <m:e>
                        <m:r>
                          <m:rPr>
                            <m:nor/>
                          </m:rPr>
                          <a:rPr lang="en-US" b="0" i="0" smtClean="0">
                            <a:latin typeface="Cambria Math" panose="02040503050406030204" pitchFamily="18" charset="0"/>
                          </a:rPr>
                          <m:t>AVP</m:t>
                        </m:r>
                      </m:e>
                    </m:d>
                    <m:r>
                      <a:rPr lang="en-US" b="0" i="1" smtClean="0">
                        <a:latin typeface="Cambria Math" panose="02040503050406030204" pitchFamily="18" charset="0"/>
                      </a:rPr>
                      <m:t>=380</m:t>
                    </m:r>
                  </m:oMath>
                </a14:m>
                <a:r>
                  <a:rPr lang="en-US" dirty="0">
                    <a:latin typeface="+mn-lt"/>
                  </a:rPr>
                  <a:t> sec.</a:t>
                </a:r>
              </a:p>
            </p:txBody>
          </p:sp>
        </mc:Choice>
        <mc:Fallback xmlns="">
          <p:sp>
            <p:nvSpPr>
              <p:cNvPr id="6" name="TextBox 5"/>
              <p:cNvSpPr txBox="1">
                <a:spLocks noRot="1" noChangeAspect="1" noMove="1" noResize="1" noEditPoints="1" noAdjustHandles="1" noChangeArrowheads="1" noChangeShapeType="1" noTextEdit="1"/>
              </p:cNvSpPr>
              <p:nvPr/>
            </p:nvSpPr>
            <p:spPr>
              <a:xfrm>
                <a:off x="179388" y="4777535"/>
                <a:ext cx="8857232" cy="1517210"/>
              </a:xfrm>
              <a:prstGeom prst="rect">
                <a:avLst/>
              </a:prstGeom>
              <a:blipFill>
                <a:blip r:embed="rId3"/>
                <a:stretch>
                  <a:fillRect l="-551" t="-2410" b="-3213"/>
                </a:stretch>
              </a:blipFill>
            </p:spPr>
            <p:txBody>
              <a:bodyPr/>
              <a:lstStyle/>
              <a:p>
                <a:r>
                  <a:rPr lang="de-AT">
                    <a:noFill/>
                  </a:rPr>
                  <a:t> </a:t>
                </a:r>
              </a:p>
            </p:txBody>
          </p:sp>
        </mc:Fallback>
      </mc:AlternateContent>
      <p:sp>
        <p:nvSpPr>
          <p:cNvPr id="8" name="Прямоугольник 7"/>
          <p:cNvSpPr/>
          <p:nvPr/>
        </p:nvSpPr>
        <p:spPr bwMode="auto">
          <a:xfrm>
            <a:off x="0" y="908050"/>
            <a:ext cx="620252" cy="3601070"/>
          </a:xfrm>
          <a:prstGeom prst="rect">
            <a:avLst/>
          </a:prstGeom>
          <a:solidFill>
            <a:schemeClr val="bg2"/>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9" name="Freeform 15"/>
          <p:cNvSpPr/>
          <p:nvPr/>
        </p:nvSpPr>
        <p:spPr bwMode="auto">
          <a:xfrm>
            <a:off x="106838" y="912682"/>
            <a:ext cx="512748" cy="546931"/>
          </a:xfrm>
          <a:custGeom>
            <a:avLst/>
            <a:gdLst>
              <a:gd name="connsiteX0" fmla="*/ 0 w 538385"/>
              <a:gd name="connsiteY0" fmla="*/ 162370 h 581114"/>
              <a:gd name="connsiteX1" fmla="*/ 273466 w 538385"/>
              <a:gd name="connsiteY1" fmla="*/ 581114 h 581114"/>
              <a:gd name="connsiteX2" fmla="*/ 538385 w 538385"/>
              <a:gd name="connsiteY2" fmla="*/ 0 h 581114"/>
              <a:gd name="connsiteX3" fmla="*/ 307649 w 538385"/>
              <a:gd name="connsiteY3" fmla="*/ 376015 h 581114"/>
              <a:gd name="connsiteX4" fmla="*/ 0 w 538385"/>
              <a:gd name="connsiteY4" fmla="*/ 162370 h 581114"/>
              <a:gd name="connsiteX0" fmla="*/ 0 w 538385"/>
              <a:gd name="connsiteY0" fmla="*/ 162370 h 581114"/>
              <a:gd name="connsiteX1" fmla="*/ 273466 w 538385"/>
              <a:gd name="connsiteY1" fmla="*/ 581114 h 581114"/>
              <a:gd name="connsiteX2" fmla="*/ 538385 w 538385"/>
              <a:gd name="connsiteY2" fmla="*/ 0 h 581114"/>
              <a:gd name="connsiteX3" fmla="*/ 282012 w 538385"/>
              <a:gd name="connsiteY3" fmla="*/ 401653 h 581114"/>
              <a:gd name="connsiteX4" fmla="*/ 0 w 538385"/>
              <a:gd name="connsiteY4" fmla="*/ 162370 h 581114"/>
              <a:gd name="connsiteX0" fmla="*/ 0 w 478565"/>
              <a:gd name="connsiteY0" fmla="*/ 299103 h 581114"/>
              <a:gd name="connsiteX1" fmla="*/ 213646 w 478565"/>
              <a:gd name="connsiteY1" fmla="*/ 581114 h 581114"/>
              <a:gd name="connsiteX2" fmla="*/ 478565 w 478565"/>
              <a:gd name="connsiteY2" fmla="*/ 0 h 581114"/>
              <a:gd name="connsiteX3" fmla="*/ 222192 w 478565"/>
              <a:gd name="connsiteY3" fmla="*/ 401653 h 581114"/>
              <a:gd name="connsiteX4" fmla="*/ 0 w 478565"/>
              <a:gd name="connsiteY4" fmla="*/ 299103 h 581114"/>
              <a:gd name="connsiteX0" fmla="*/ 0 w 512748"/>
              <a:gd name="connsiteY0" fmla="*/ 264920 h 546931"/>
              <a:gd name="connsiteX1" fmla="*/ 213646 w 512748"/>
              <a:gd name="connsiteY1" fmla="*/ 546931 h 546931"/>
              <a:gd name="connsiteX2" fmla="*/ 512748 w 512748"/>
              <a:gd name="connsiteY2" fmla="*/ 0 h 546931"/>
              <a:gd name="connsiteX3" fmla="*/ 222192 w 512748"/>
              <a:gd name="connsiteY3" fmla="*/ 367470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196554 w 512748"/>
              <a:gd name="connsiteY3" fmla="*/ 384561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213645 w 512748"/>
              <a:gd name="connsiteY3" fmla="*/ 401652 h 546931"/>
              <a:gd name="connsiteX4" fmla="*/ 0 w 512748"/>
              <a:gd name="connsiteY4" fmla="*/ 264920 h 5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48" h="546931">
                <a:moveTo>
                  <a:pt x="0" y="264920"/>
                </a:moveTo>
                <a:lnTo>
                  <a:pt x="213646" y="546931"/>
                </a:lnTo>
                <a:lnTo>
                  <a:pt x="512748" y="0"/>
                </a:lnTo>
                <a:lnTo>
                  <a:pt x="213645" y="401652"/>
                </a:lnTo>
                <a:lnTo>
                  <a:pt x="0" y="264920"/>
                </a:lnTo>
                <a:close/>
              </a:path>
            </a:pathLst>
          </a:custGeom>
          <a:solidFill>
            <a:srgbClr val="00B05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 name="Freeform 15"/>
          <p:cNvSpPr/>
          <p:nvPr/>
        </p:nvSpPr>
        <p:spPr bwMode="auto">
          <a:xfrm>
            <a:off x="106838" y="1502556"/>
            <a:ext cx="512748" cy="546931"/>
          </a:xfrm>
          <a:custGeom>
            <a:avLst/>
            <a:gdLst>
              <a:gd name="connsiteX0" fmla="*/ 0 w 538385"/>
              <a:gd name="connsiteY0" fmla="*/ 162370 h 581114"/>
              <a:gd name="connsiteX1" fmla="*/ 273466 w 538385"/>
              <a:gd name="connsiteY1" fmla="*/ 581114 h 581114"/>
              <a:gd name="connsiteX2" fmla="*/ 538385 w 538385"/>
              <a:gd name="connsiteY2" fmla="*/ 0 h 581114"/>
              <a:gd name="connsiteX3" fmla="*/ 307649 w 538385"/>
              <a:gd name="connsiteY3" fmla="*/ 376015 h 581114"/>
              <a:gd name="connsiteX4" fmla="*/ 0 w 538385"/>
              <a:gd name="connsiteY4" fmla="*/ 162370 h 581114"/>
              <a:gd name="connsiteX0" fmla="*/ 0 w 538385"/>
              <a:gd name="connsiteY0" fmla="*/ 162370 h 581114"/>
              <a:gd name="connsiteX1" fmla="*/ 273466 w 538385"/>
              <a:gd name="connsiteY1" fmla="*/ 581114 h 581114"/>
              <a:gd name="connsiteX2" fmla="*/ 538385 w 538385"/>
              <a:gd name="connsiteY2" fmla="*/ 0 h 581114"/>
              <a:gd name="connsiteX3" fmla="*/ 282012 w 538385"/>
              <a:gd name="connsiteY3" fmla="*/ 401653 h 581114"/>
              <a:gd name="connsiteX4" fmla="*/ 0 w 538385"/>
              <a:gd name="connsiteY4" fmla="*/ 162370 h 581114"/>
              <a:gd name="connsiteX0" fmla="*/ 0 w 478565"/>
              <a:gd name="connsiteY0" fmla="*/ 299103 h 581114"/>
              <a:gd name="connsiteX1" fmla="*/ 213646 w 478565"/>
              <a:gd name="connsiteY1" fmla="*/ 581114 h 581114"/>
              <a:gd name="connsiteX2" fmla="*/ 478565 w 478565"/>
              <a:gd name="connsiteY2" fmla="*/ 0 h 581114"/>
              <a:gd name="connsiteX3" fmla="*/ 222192 w 478565"/>
              <a:gd name="connsiteY3" fmla="*/ 401653 h 581114"/>
              <a:gd name="connsiteX4" fmla="*/ 0 w 478565"/>
              <a:gd name="connsiteY4" fmla="*/ 299103 h 581114"/>
              <a:gd name="connsiteX0" fmla="*/ 0 w 512748"/>
              <a:gd name="connsiteY0" fmla="*/ 264920 h 546931"/>
              <a:gd name="connsiteX1" fmla="*/ 213646 w 512748"/>
              <a:gd name="connsiteY1" fmla="*/ 546931 h 546931"/>
              <a:gd name="connsiteX2" fmla="*/ 512748 w 512748"/>
              <a:gd name="connsiteY2" fmla="*/ 0 h 546931"/>
              <a:gd name="connsiteX3" fmla="*/ 222192 w 512748"/>
              <a:gd name="connsiteY3" fmla="*/ 367470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196554 w 512748"/>
              <a:gd name="connsiteY3" fmla="*/ 384561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213645 w 512748"/>
              <a:gd name="connsiteY3" fmla="*/ 401652 h 546931"/>
              <a:gd name="connsiteX4" fmla="*/ 0 w 512748"/>
              <a:gd name="connsiteY4" fmla="*/ 264920 h 5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48" h="546931">
                <a:moveTo>
                  <a:pt x="0" y="264920"/>
                </a:moveTo>
                <a:lnTo>
                  <a:pt x="213646" y="546931"/>
                </a:lnTo>
                <a:lnTo>
                  <a:pt x="512748" y="0"/>
                </a:lnTo>
                <a:lnTo>
                  <a:pt x="213645" y="401652"/>
                </a:lnTo>
                <a:lnTo>
                  <a:pt x="0" y="264920"/>
                </a:lnTo>
                <a:close/>
              </a:path>
            </a:pathLst>
          </a:custGeom>
          <a:solidFill>
            <a:srgbClr val="00B05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1" name="Freeform 15"/>
          <p:cNvSpPr/>
          <p:nvPr/>
        </p:nvSpPr>
        <p:spPr bwMode="auto">
          <a:xfrm>
            <a:off x="106838" y="2682304"/>
            <a:ext cx="512748" cy="546931"/>
          </a:xfrm>
          <a:custGeom>
            <a:avLst/>
            <a:gdLst>
              <a:gd name="connsiteX0" fmla="*/ 0 w 538385"/>
              <a:gd name="connsiteY0" fmla="*/ 162370 h 581114"/>
              <a:gd name="connsiteX1" fmla="*/ 273466 w 538385"/>
              <a:gd name="connsiteY1" fmla="*/ 581114 h 581114"/>
              <a:gd name="connsiteX2" fmla="*/ 538385 w 538385"/>
              <a:gd name="connsiteY2" fmla="*/ 0 h 581114"/>
              <a:gd name="connsiteX3" fmla="*/ 307649 w 538385"/>
              <a:gd name="connsiteY3" fmla="*/ 376015 h 581114"/>
              <a:gd name="connsiteX4" fmla="*/ 0 w 538385"/>
              <a:gd name="connsiteY4" fmla="*/ 162370 h 581114"/>
              <a:gd name="connsiteX0" fmla="*/ 0 w 538385"/>
              <a:gd name="connsiteY0" fmla="*/ 162370 h 581114"/>
              <a:gd name="connsiteX1" fmla="*/ 273466 w 538385"/>
              <a:gd name="connsiteY1" fmla="*/ 581114 h 581114"/>
              <a:gd name="connsiteX2" fmla="*/ 538385 w 538385"/>
              <a:gd name="connsiteY2" fmla="*/ 0 h 581114"/>
              <a:gd name="connsiteX3" fmla="*/ 282012 w 538385"/>
              <a:gd name="connsiteY3" fmla="*/ 401653 h 581114"/>
              <a:gd name="connsiteX4" fmla="*/ 0 w 538385"/>
              <a:gd name="connsiteY4" fmla="*/ 162370 h 581114"/>
              <a:gd name="connsiteX0" fmla="*/ 0 w 478565"/>
              <a:gd name="connsiteY0" fmla="*/ 299103 h 581114"/>
              <a:gd name="connsiteX1" fmla="*/ 213646 w 478565"/>
              <a:gd name="connsiteY1" fmla="*/ 581114 h 581114"/>
              <a:gd name="connsiteX2" fmla="*/ 478565 w 478565"/>
              <a:gd name="connsiteY2" fmla="*/ 0 h 581114"/>
              <a:gd name="connsiteX3" fmla="*/ 222192 w 478565"/>
              <a:gd name="connsiteY3" fmla="*/ 401653 h 581114"/>
              <a:gd name="connsiteX4" fmla="*/ 0 w 478565"/>
              <a:gd name="connsiteY4" fmla="*/ 299103 h 581114"/>
              <a:gd name="connsiteX0" fmla="*/ 0 w 512748"/>
              <a:gd name="connsiteY0" fmla="*/ 264920 h 546931"/>
              <a:gd name="connsiteX1" fmla="*/ 213646 w 512748"/>
              <a:gd name="connsiteY1" fmla="*/ 546931 h 546931"/>
              <a:gd name="connsiteX2" fmla="*/ 512748 w 512748"/>
              <a:gd name="connsiteY2" fmla="*/ 0 h 546931"/>
              <a:gd name="connsiteX3" fmla="*/ 222192 w 512748"/>
              <a:gd name="connsiteY3" fmla="*/ 367470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196554 w 512748"/>
              <a:gd name="connsiteY3" fmla="*/ 384561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213645 w 512748"/>
              <a:gd name="connsiteY3" fmla="*/ 401652 h 546931"/>
              <a:gd name="connsiteX4" fmla="*/ 0 w 512748"/>
              <a:gd name="connsiteY4" fmla="*/ 264920 h 5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48" h="546931">
                <a:moveTo>
                  <a:pt x="0" y="264920"/>
                </a:moveTo>
                <a:lnTo>
                  <a:pt x="213646" y="546931"/>
                </a:lnTo>
                <a:lnTo>
                  <a:pt x="512748" y="0"/>
                </a:lnTo>
                <a:lnTo>
                  <a:pt x="213645" y="401652"/>
                </a:lnTo>
                <a:lnTo>
                  <a:pt x="0" y="264920"/>
                </a:lnTo>
                <a:close/>
              </a:path>
            </a:pathLst>
          </a:custGeom>
          <a:solidFill>
            <a:srgbClr val="00B05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2" name="Freeform 15"/>
          <p:cNvSpPr/>
          <p:nvPr/>
        </p:nvSpPr>
        <p:spPr bwMode="auto">
          <a:xfrm>
            <a:off x="106838" y="2092430"/>
            <a:ext cx="512748" cy="546931"/>
          </a:xfrm>
          <a:custGeom>
            <a:avLst/>
            <a:gdLst>
              <a:gd name="connsiteX0" fmla="*/ 0 w 538385"/>
              <a:gd name="connsiteY0" fmla="*/ 162370 h 581114"/>
              <a:gd name="connsiteX1" fmla="*/ 273466 w 538385"/>
              <a:gd name="connsiteY1" fmla="*/ 581114 h 581114"/>
              <a:gd name="connsiteX2" fmla="*/ 538385 w 538385"/>
              <a:gd name="connsiteY2" fmla="*/ 0 h 581114"/>
              <a:gd name="connsiteX3" fmla="*/ 307649 w 538385"/>
              <a:gd name="connsiteY3" fmla="*/ 376015 h 581114"/>
              <a:gd name="connsiteX4" fmla="*/ 0 w 538385"/>
              <a:gd name="connsiteY4" fmla="*/ 162370 h 581114"/>
              <a:gd name="connsiteX0" fmla="*/ 0 w 538385"/>
              <a:gd name="connsiteY0" fmla="*/ 162370 h 581114"/>
              <a:gd name="connsiteX1" fmla="*/ 273466 w 538385"/>
              <a:gd name="connsiteY1" fmla="*/ 581114 h 581114"/>
              <a:gd name="connsiteX2" fmla="*/ 538385 w 538385"/>
              <a:gd name="connsiteY2" fmla="*/ 0 h 581114"/>
              <a:gd name="connsiteX3" fmla="*/ 282012 w 538385"/>
              <a:gd name="connsiteY3" fmla="*/ 401653 h 581114"/>
              <a:gd name="connsiteX4" fmla="*/ 0 w 538385"/>
              <a:gd name="connsiteY4" fmla="*/ 162370 h 581114"/>
              <a:gd name="connsiteX0" fmla="*/ 0 w 478565"/>
              <a:gd name="connsiteY0" fmla="*/ 299103 h 581114"/>
              <a:gd name="connsiteX1" fmla="*/ 213646 w 478565"/>
              <a:gd name="connsiteY1" fmla="*/ 581114 h 581114"/>
              <a:gd name="connsiteX2" fmla="*/ 478565 w 478565"/>
              <a:gd name="connsiteY2" fmla="*/ 0 h 581114"/>
              <a:gd name="connsiteX3" fmla="*/ 222192 w 478565"/>
              <a:gd name="connsiteY3" fmla="*/ 401653 h 581114"/>
              <a:gd name="connsiteX4" fmla="*/ 0 w 478565"/>
              <a:gd name="connsiteY4" fmla="*/ 299103 h 581114"/>
              <a:gd name="connsiteX0" fmla="*/ 0 w 512748"/>
              <a:gd name="connsiteY0" fmla="*/ 264920 h 546931"/>
              <a:gd name="connsiteX1" fmla="*/ 213646 w 512748"/>
              <a:gd name="connsiteY1" fmla="*/ 546931 h 546931"/>
              <a:gd name="connsiteX2" fmla="*/ 512748 w 512748"/>
              <a:gd name="connsiteY2" fmla="*/ 0 h 546931"/>
              <a:gd name="connsiteX3" fmla="*/ 222192 w 512748"/>
              <a:gd name="connsiteY3" fmla="*/ 367470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196554 w 512748"/>
              <a:gd name="connsiteY3" fmla="*/ 384561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213645 w 512748"/>
              <a:gd name="connsiteY3" fmla="*/ 401652 h 546931"/>
              <a:gd name="connsiteX4" fmla="*/ 0 w 512748"/>
              <a:gd name="connsiteY4" fmla="*/ 264920 h 5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48" h="546931">
                <a:moveTo>
                  <a:pt x="0" y="264920"/>
                </a:moveTo>
                <a:lnTo>
                  <a:pt x="213646" y="546931"/>
                </a:lnTo>
                <a:lnTo>
                  <a:pt x="512748" y="0"/>
                </a:lnTo>
                <a:lnTo>
                  <a:pt x="213645" y="401652"/>
                </a:lnTo>
                <a:lnTo>
                  <a:pt x="0" y="264920"/>
                </a:lnTo>
                <a:close/>
              </a:path>
            </a:pathLst>
          </a:custGeom>
          <a:solidFill>
            <a:srgbClr val="00B05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 name="Freeform 15"/>
          <p:cNvSpPr/>
          <p:nvPr/>
        </p:nvSpPr>
        <p:spPr bwMode="auto">
          <a:xfrm>
            <a:off x="106838" y="3862053"/>
            <a:ext cx="512748" cy="546931"/>
          </a:xfrm>
          <a:custGeom>
            <a:avLst/>
            <a:gdLst>
              <a:gd name="connsiteX0" fmla="*/ 0 w 538385"/>
              <a:gd name="connsiteY0" fmla="*/ 162370 h 581114"/>
              <a:gd name="connsiteX1" fmla="*/ 273466 w 538385"/>
              <a:gd name="connsiteY1" fmla="*/ 581114 h 581114"/>
              <a:gd name="connsiteX2" fmla="*/ 538385 w 538385"/>
              <a:gd name="connsiteY2" fmla="*/ 0 h 581114"/>
              <a:gd name="connsiteX3" fmla="*/ 307649 w 538385"/>
              <a:gd name="connsiteY3" fmla="*/ 376015 h 581114"/>
              <a:gd name="connsiteX4" fmla="*/ 0 w 538385"/>
              <a:gd name="connsiteY4" fmla="*/ 162370 h 581114"/>
              <a:gd name="connsiteX0" fmla="*/ 0 w 538385"/>
              <a:gd name="connsiteY0" fmla="*/ 162370 h 581114"/>
              <a:gd name="connsiteX1" fmla="*/ 273466 w 538385"/>
              <a:gd name="connsiteY1" fmla="*/ 581114 h 581114"/>
              <a:gd name="connsiteX2" fmla="*/ 538385 w 538385"/>
              <a:gd name="connsiteY2" fmla="*/ 0 h 581114"/>
              <a:gd name="connsiteX3" fmla="*/ 282012 w 538385"/>
              <a:gd name="connsiteY3" fmla="*/ 401653 h 581114"/>
              <a:gd name="connsiteX4" fmla="*/ 0 w 538385"/>
              <a:gd name="connsiteY4" fmla="*/ 162370 h 581114"/>
              <a:gd name="connsiteX0" fmla="*/ 0 w 478565"/>
              <a:gd name="connsiteY0" fmla="*/ 299103 h 581114"/>
              <a:gd name="connsiteX1" fmla="*/ 213646 w 478565"/>
              <a:gd name="connsiteY1" fmla="*/ 581114 h 581114"/>
              <a:gd name="connsiteX2" fmla="*/ 478565 w 478565"/>
              <a:gd name="connsiteY2" fmla="*/ 0 h 581114"/>
              <a:gd name="connsiteX3" fmla="*/ 222192 w 478565"/>
              <a:gd name="connsiteY3" fmla="*/ 401653 h 581114"/>
              <a:gd name="connsiteX4" fmla="*/ 0 w 478565"/>
              <a:gd name="connsiteY4" fmla="*/ 299103 h 581114"/>
              <a:gd name="connsiteX0" fmla="*/ 0 w 512748"/>
              <a:gd name="connsiteY0" fmla="*/ 264920 h 546931"/>
              <a:gd name="connsiteX1" fmla="*/ 213646 w 512748"/>
              <a:gd name="connsiteY1" fmla="*/ 546931 h 546931"/>
              <a:gd name="connsiteX2" fmla="*/ 512748 w 512748"/>
              <a:gd name="connsiteY2" fmla="*/ 0 h 546931"/>
              <a:gd name="connsiteX3" fmla="*/ 222192 w 512748"/>
              <a:gd name="connsiteY3" fmla="*/ 367470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196554 w 512748"/>
              <a:gd name="connsiteY3" fmla="*/ 384561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213645 w 512748"/>
              <a:gd name="connsiteY3" fmla="*/ 401652 h 546931"/>
              <a:gd name="connsiteX4" fmla="*/ 0 w 512748"/>
              <a:gd name="connsiteY4" fmla="*/ 264920 h 5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48" h="546931">
                <a:moveTo>
                  <a:pt x="0" y="264920"/>
                </a:moveTo>
                <a:lnTo>
                  <a:pt x="213646" y="546931"/>
                </a:lnTo>
                <a:lnTo>
                  <a:pt x="512748" y="0"/>
                </a:lnTo>
                <a:lnTo>
                  <a:pt x="213645" y="401652"/>
                </a:lnTo>
                <a:lnTo>
                  <a:pt x="0" y="264920"/>
                </a:lnTo>
                <a:close/>
              </a:path>
            </a:pathLst>
          </a:custGeom>
          <a:solidFill>
            <a:srgbClr val="00B05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 name="Freeform 15"/>
          <p:cNvSpPr/>
          <p:nvPr/>
        </p:nvSpPr>
        <p:spPr bwMode="auto">
          <a:xfrm>
            <a:off x="106838" y="3272178"/>
            <a:ext cx="512748" cy="546931"/>
          </a:xfrm>
          <a:custGeom>
            <a:avLst/>
            <a:gdLst>
              <a:gd name="connsiteX0" fmla="*/ 0 w 538385"/>
              <a:gd name="connsiteY0" fmla="*/ 162370 h 581114"/>
              <a:gd name="connsiteX1" fmla="*/ 273466 w 538385"/>
              <a:gd name="connsiteY1" fmla="*/ 581114 h 581114"/>
              <a:gd name="connsiteX2" fmla="*/ 538385 w 538385"/>
              <a:gd name="connsiteY2" fmla="*/ 0 h 581114"/>
              <a:gd name="connsiteX3" fmla="*/ 307649 w 538385"/>
              <a:gd name="connsiteY3" fmla="*/ 376015 h 581114"/>
              <a:gd name="connsiteX4" fmla="*/ 0 w 538385"/>
              <a:gd name="connsiteY4" fmla="*/ 162370 h 581114"/>
              <a:gd name="connsiteX0" fmla="*/ 0 w 538385"/>
              <a:gd name="connsiteY0" fmla="*/ 162370 h 581114"/>
              <a:gd name="connsiteX1" fmla="*/ 273466 w 538385"/>
              <a:gd name="connsiteY1" fmla="*/ 581114 h 581114"/>
              <a:gd name="connsiteX2" fmla="*/ 538385 w 538385"/>
              <a:gd name="connsiteY2" fmla="*/ 0 h 581114"/>
              <a:gd name="connsiteX3" fmla="*/ 282012 w 538385"/>
              <a:gd name="connsiteY3" fmla="*/ 401653 h 581114"/>
              <a:gd name="connsiteX4" fmla="*/ 0 w 538385"/>
              <a:gd name="connsiteY4" fmla="*/ 162370 h 581114"/>
              <a:gd name="connsiteX0" fmla="*/ 0 w 478565"/>
              <a:gd name="connsiteY0" fmla="*/ 299103 h 581114"/>
              <a:gd name="connsiteX1" fmla="*/ 213646 w 478565"/>
              <a:gd name="connsiteY1" fmla="*/ 581114 h 581114"/>
              <a:gd name="connsiteX2" fmla="*/ 478565 w 478565"/>
              <a:gd name="connsiteY2" fmla="*/ 0 h 581114"/>
              <a:gd name="connsiteX3" fmla="*/ 222192 w 478565"/>
              <a:gd name="connsiteY3" fmla="*/ 401653 h 581114"/>
              <a:gd name="connsiteX4" fmla="*/ 0 w 478565"/>
              <a:gd name="connsiteY4" fmla="*/ 299103 h 581114"/>
              <a:gd name="connsiteX0" fmla="*/ 0 w 512748"/>
              <a:gd name="connsiteY0" fmla="*/ 264920 h 546931"/>
              <a:gd name="connsiteX1" fmla="*/ 213646 w 512748"/>
              <a:gd name="connsiteY1" fmla="*/ 546931 h 546931"/>
              <a:gd name="connsiteX2" fmla="*/ 512748 w 512748"/>
              <a:gd name="connsiteY2" fmla="*/ 0 h 546931"/>
              <a:gd name="connsiteX3" fmla="*/ 222192 w 512748"/>
              <a:gd name="connsiteY3" fmla="*/ 367470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196554 w 512748"/>
              <a:gd name="connsiteY3" fmla="*/ 384561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213645 w 512748"/>
              <a:gd name="connsiteY3" fmla="*/ 401652 h 546931"/>
              <a:gd name="connsiteX4" fmla="*/ 0 w 512748"/>
              <a:gd name="connsiteY4" fmla="*/ 264920 h 5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48" h="546931">
                <a:moveTo>
                  <a:pt x="0" y="264920"/>
                </a:moveTo>
                <a:lnTo>
                  <a:pt x="213646" y="546931"/>
                </a:lnTo>
                <a:lnTo>
                  <a:pt x="512748" y="0"/>
                </a:lnTo>
                <a:lnTo>
                  <a:pt x="213645" y="401652"/>
                </a:lnTo>
                <a:lnTo>
                  <a:pt x="0" y="264920"/>
                </a:lnTo>
                <a:close/>
              </a:path>
            </a:pathLst>
          </a:custGeom>
          <a:solidFill>
            <a:srgbClr val="00B05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7" name="Footer Placeholder 6"/>
          <p:cNvSpPr>
            <a:spLocks noGrp="1"/>
          </p:cNvSpPr>
          <p:nvPr>
            <p:ph type="ftr" sz="quarter" idx="10"/>
          </p:nvPr>
        </p:nvSpPr>
        <p:spPr/>
        <p:txBody>
          <a:bodyPr/>
          <a:lstStyle/>
          <a:p>
            <a:pPr>
              <a:defRPr/>
            </a:pPr>
            <a:r>
              <a:rPr lang="de-AT" dirty="0"/>
              <a:t>Alexey Karimov</a:t>
            </a:r>
          </a:p>
        </p:txBody>
      </p:sp>
      <p:sp>
        <p:nvSpPr>
          <p:cNvPr id="13" name="Slide Number Placeholder 12"/>
          <p:cNvSpPr>
            <a:spLocks noGrp="1"/>
          </p:cNvSpPr>
          <p:nvPr>
            <p:ph type="sldNum" sz="quarter" idx="11"/>
          </p:nvPr>
        </p:nvSpPr>
        <p:spPr/>
        <p:txBody>
          <a:bodyPr/>
          <a:lstStyle/>
          <a:p>
            <a:pPr>
              <a:defRPr/>
            </a:pPr>
            <a:fld id="{63707275-EA33-4C2C-A96C-B80BEB93EE54}" type="slidenum">
              <a:rPr lang="de-AT" smtClean="0"/>
              <a:pPr>
                <a:defRPr/>
              </a:pPr>
              <a:t>134</a:t>
            </a:fld>
            <a:endParaRPr lang="de-AT" dirty="0"/>
          </a:p>
        </p:txBody>
      </p:sp>
      <p:sp>
        <p:nvSpPr>
          <p:cNvPr id="15" name="TextBox 14"/>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[2]</a:t>
            </a:r>
            <a:endParaRPr lang="ru-RU" sz="1200" dirty="0">
              <a:latin typeface="+mn-lt"/>
            </a:endParaRPr>
          </a:p>
        </p:txBody>
      </p:sp>
    </p:spTree>
    <p:extLst>
      <p:ext uri="{BB962C8B-B14F-4D97-AF65-F5344CB8AC3E}">
        <p14:creationId xmlns:p14="http://schemas.microsoft.com/office/powerpoint/2010/main" val="176855307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SDL | Summary</a:t>
            </a:r>
          </a:p>
        </p:txBody>
      </p:sp>
      <p:sp>
        <p:nvSpPr>
          <p:cNvPr id="5" name="Footer Placeholder 4"/>
          <p:cNvSpPr>
            <a:spLocks noGrp="1"/>
          </p:cNvSpPr>
          <p:nvPr>
            <p:ph type="ftr" sz="quarter" idx="10"/>
          </p:nvPr>
        </p:nvSpPr>
        <p:spPr/>
        <p:txBody>
          <a:bodyPr/>
          <a:lstStyle/>
          <a:p>
            <a:r>
              <a:rPr lang="de-AT" dirty="0"/>
              <a:t>Alexey Karimov</a:t>
            </a:r>
          </a:p>
        </p:txBody>
      </p:sp>
      <p:sp>
        <p:nvSpPr>
          <p:cNvPr id="10" name="Slide Number Placeholder 9"/>
          <p:cNvSpPr>
            <a:spLocks noGrp="1"/>
          </p:cNvSpPr>
          <p:nvPr>
            <p:ph type="sldNum" sz="quarter" idx="11"/>
          </p:nvPr>
        </p:nvSpPr>
        <p:spPr/>
        <p:txBody>
          <a:bodyPr/>
          <a:lstStyle/>
          <a:p>
            <a:fld id="{63707275-EA33-4C2C-A96C-B80BEB93EE54}" type="slidenum">
              <a:rPr lang="de-AT" smtClean="0"/>
              <a:pPr/>
              <a:t>135</a:t>
            </a:fld>
            <a:endParaRPr lang="de-AT" dirty="0"/>
          </a:p>
        </p:txBody>
      </p:sp>
      <p:sp>
        <p:nvSpPr>
          <p:cNvPr id="4" name="Plus 3"/>
          <p:cNvSpPr/>
          <p:nvPr/>
        </p:nvSpPr>
        <p:spPr bwMode="auto">
          <a:xfrm>
            <a:off x="179388" y="962695"/>
            <a:ext cx="648072" cy="648072"/>
          </a:xfrm>
          <a:prstGeom prst="mathPlus">
            <a:avLst/>
          </a:prstGeom>
          <a:solidFill>
            <a:srgbClr val="00B05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 name="Plus 7"/>
          <p:cNvSpPr/>
          <p:nvPr/>
        </p:nvSpPr>
        <p:spPr bwMode="auto">
          <a:xfrm>
            <a:off x="179388" y="2604195"/>
            <a:ext cx="648072" cy="648072"/>
          </a:xfrm>
          <a:prstGeom prst="mathPlus">
            <a:avLst/>
          </a:prstGeom>
          <a:solidFill>
            <a:srgbClr val="00B05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 name="Plus 8"/>
          <p:cNvSpPr/>
          <p:nvPr/>
        </p:nvSpPr>
        <p:spPr bwMode="auto">
          <a:xfrm>
            <a:off x="179388" y="3645024"/>
            <a:ext cx="648072" cy="648072"/>
          </a:xfrm>
          <a:prstGeom prst="mathPlus">
            <a:avLst/>
          </a:prstGeom>
          <a:solidFill>
            <a:srgbClr val="00B05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 name="Content Placeholder 2"/>
          <p:cNvSpPr>
            <a:spLocks noGrp="1"/>
          </p:cNvSpPr>
          <p:nvPr>
            <p:ph idx="1"/>
          </p:nvPr>
        </p:nvSpPr>
        <p:spPr>
          <a:xfrm>
            <a:off x="827460" y="908050"/>
            <a:ext cx="8208590" cy="5473700"/>
          </a:xfrm>
        </p:spPr>
        <p:txBody>
          <a:bodyPr/>
          <a:lstStyle/>
          <a:p>
            <a:pPr marL="0" indent="0">
              <a:buNone/>
            </a:pPr>
            <a:r>
              <a:rPr lang="en-US" noProof="0" dirty="0"/>
              <a:t>Statistical quantification of the dissimilarities discriminates segmentation defects and the object</a:t>
            </a:r>
          </a:p>
          <a:p>
            <a:pPr marL="0" indent="0">
              <a:buNone/>
            </a:pPr>
            <a:r>
              <a:rPr lang="en-US" noProof="0" dirty="0"/>
              <a:t>The data exploration protocol enabled by the radial tree and the paths in it</a:t>
            </a:r>
          </a:p>
          <a:p>
            <a:pPr marL="0" indent="0">
              <a:buNone/>
            </a:pPr>
            <a:r>
              <a:rPr lang="en-US" noProof="0" dirty="0"/>
              <a:t>Streamlined segmentation editing with a guidance towards the defects and estimation of the segmentation quality</a:t>
            </a:r>
          </a:p>
        </p:txBody>
      </p:sp>
    </p:spTree>
    <p:extLst>
      <p:ext uri="{BB962C8B-B14F-4D97-AF65-F5344CB8AC3E}">
        <p14:creationId xmlns:p14="http://schemas.microsoft.com/office/powerpoint/2010/main" val="149489557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Объект 5"/>
          <p:cNvGraphicFramePr>
            <a:graphicFrameLocks noGrp="1"/>
          </p:cNvGraphicFramePr>
          <p:nvPr>
            <p:ph idx="1"/>
            <p:extLst>
              <p:ext uri="{D42A27DB-BD31-4B8C-83A1-F6EECF244321}">
                <p14:modId xmlns:p14="http://schemas.microsoft.com/office/powerpoint/2010/main" val="494652911"/>
              </p:ext>
            </p:extLst>
          </p:nvPr>
        </p:nvGraphicFramePr>
        <p:xfrm>
          <a:off x="143668" y="1234440"/>
          <a:ext cx="8856665" cy="411988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576188">
                  <a:extLst>
                    <a:ext uri="{9D8B030D-6E8A-4147-A177-3AD203B41FA5}">
                      <a16:colId xmlns:a16="http://schemas.microsoft.com/office/drawing/2014/main" val="3870903052"/>
                    </a:ext>
                  </a:extLst>
                </a:gridCol>
                <a:gridCol w="2151163">
                  <a:extLst>
                    <a:ext uri="{9D8B030D-6E8A-4147-A177-3AD203B41FA5}">
                      <a16:colId xmlns:a16="http://schemas.microsoft.com/office/drawing/2014/main" val="2716824625"/>
                    </a:ext>
                  </a:extLst>
                </a:gridCol>
                <a:gridCol w="3185652">
                  <a:extLst>
                    <a:ext uri="{9D8B030D-6E8A-4147-A177-3AD203B41FA5}">
                      <a16:colId xmlns:a16="http://schemas.microsoft.com/office/drawing/2014/main" val="76690385"/>
                    </a:ext>
                  </a:extLst>
                </a:gridCol>
                <a:gridCol w="2943662">
                  <a:extLst>
                    <a:ext uri="{9D8B030D-6E8A-4147-A177-3AD203B41FA5}">
                      <a16:colId xmlns:a16="http://schemas.microsoft.com/office/drawing/2014/main" val="3420122258"/>
                    </a:ext>
                  </a:extLst>
                </a:gridCol>
              </a:tblGrid>
              <a:tr h="370840">
                <a:tc>
                  <a:txBody>
                    <a:bodyPr/>
                    <a:lstStyle/>
                    <a:p>
                      <a:pPr algn="ctr"/>
                      <a:endParaRPr lang="ru-RU" b="0" dirty="0">
                        <a:solidFill>
                          <a:schemeClr val="tx1"/>
                        </a:solidFill>
                      </a:endParaRPr>
                    </a:p>
                  </a:txBody>
                  <a:tcP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solidFill>
                      <a:srgbClr val="FFD966"/>
                    </a:solidFill>
                  </a:tcPr>
                </a:tc>
                <a:tc>
                  <a:txBody>
                    <a:bodyPr/>
                    <a:lstStyle/>
                    <a:p>
                      <a:r>
                        <a:rPr lang="en-US" b="0" dirty="0">
                          <a:solidFill>
                            <a:schemeClr val="tx1"/>
                          </a:solidFill>
                          <a:latin typeface="+mn-lt"/>
                        </a:rPr>
                        <a:t>Skeleton-based</a:t>
                      </a:r>
                    </a:p>
                    <a:p>
                      <a:r>
                        <a:rPr lang="en-US" b="0" dirty="0">
                          <a:solidFill>
                            <a:schemeClr val="tx1"/>
                          </a:solidFill>
                          <a:latin typeface="+mn-lt"/>
                        </a:rPr>
                        <a:t>Volume Editing (SVE)</a:t>
                      </a:r>
                      <a:endParaRPr lang="ru-RU" b="0" dirty="0">
                        <a:solidFill>
                          <a:schemeClr val="tx1"/>
                        </a:solidFill>
                      </a:endParaRPr>
                    </a:p>
                  </a:txBody>
                  <a:tcPr>
                    <a:lnT w="12700" cap="flat" cmpd="sng" algn="ctr">
                      <a:solidFill>
                        <a:schemeClr val="bg1">
                          <a:lumMod val="85000"/>
                        </a:schemeClr>
                      </a:solidFill>
                      <a:prstDash val="solid"/>
                      <a:round/>
                      <a:headEnd type="none" w="med" len="med"/>
                      <a:tailEnd type="none" w="med" len="med"/>
                    </a:lnT>
                    <a:solidFill>
                      <a:srgbClr val="FFD96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mn-lt"/>
                        </a:rPr>
                        <a:t>Guided Volume Editing based on Histogram Dissimilarity (GVE)</a:t>
                      </a:r>
                      <a:endParaRPr lang="ru-RU" b="0" dirty="0">
                        <a:solidFill>
                          <a:schemeClr val="tx1"/>
                        </a:solidFill>
                      </a:endParaRPr>
                    </a:p>
                  </a:txBody>
                  <a:tcPr>
                    <a:lnT w="12700" cap="flat" cmpd="sng" algn="ctr">
                      <a:solidFill>
                        <a:schemeClr val="bg1">
                          <a:lumMod val="85000"/>
                        </a:schemeClr>
                      </a:solidFill>
                      <a:prstDash val="solid"/>
                      <a:round/>
                      <a:headEnd type="none" w="med" len="med"/>
                      <a:tailEnd type="none" w="med" len="med"/>
                    </a:lnT>
                    <a:solidFill>
                      <a:srgbClr val="FFD96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mn-lt"/>
                        </a:rPr>
                        <a:t>Statistics-Driven Localization of Dissimilarities in Data (SDL)</a:t>
                      </a:r>
                      <a:endParaRPr lang="ru-RU" b="0" dirty="0">
                        <a:solidFill>
                          <a:schemeClr val="tx1"/>
                        </a:solidFill>
                      </a:endParaRPr>
                    </a:p>
                  </a:txBody>
                  <a:tcP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FFD966"/>
                    </a:solidFill>
                  </a:tcPr>
                </a:tc>
                <a:extLst>
                  <a:ext uri="{0D108BD9-81ED-4DB2-BD59-A6C34878D82A}">
                    <a16:rowId xmlns:a16="http://schemas.microsoft.com/office/drawing/2014/main" val="4013429500"/>
                  </a:ext>
                </a:extLst>
              </a:tr>
              <a:tr h="370840">
                <a:tc>
                  <a:txBody>
                    <a:bodyPr/>
                    <a:lstStyle/>
                    <a:p>
                      <a:pPr algn="ctr"/>
                      <a:r>
                        <a:rPr lang="en-US" dirty="0"/>
                        <a:t>Q1</a:t>
                      </a:r>
                      <a:endParaRPr lang="ru-RU" dirty="0"/>
                    </a:p>
                  </a:txBody>
                  <a:tcPr>
                    <a:lnL w="12700" cap="flat" cmpd="sng" algn="ctr">
                      <a:solidFill>
                        <a:schemeClr val="bg1">
                          <a:lumMod val="85000"/>
                        </a:schemeClr>
                      </a:solidFill>
                      <a:prstDash val="solid"/>
                      <a:round/>
                      <a:headEnd type="none" w="med" len="med"/>
                      <a:tailEnd type="none" w="med" len="med"/>
                    </a:lnL>
                    <a:solidFill>
                      <a:srgbClr val="FFD966"/>
                    </a:solidFill>
                  </a:tcPr>
                </a:tc>
                <a:tc>
                  <a:txBody>
                    <a:bodyPr/>
                    <a:lstStyle/>
                    <a:p>
                      <a:r>
                        <a:rPr lang="en-US" dirty="0"/>
                        <a:t>Direct interaction on the skeleton</a:t>
                      </a:r>
                      <a:endParaRPr lang="ru-RU" dirty="0"/>
                    </a:p>
                  </a:txBody>
                  <a:tcPr>
                    <a:solidFill>
                      <a:srgbClr val="F2F2F2"/>
                    </a:solidFill>
                  </a:tcPr>
                </a:tc>
                <a:tc>
                  <a:txBody>
                    <a:bodyPr/>
                    <a:lstStyle/>
                    <a:p>
                      <a:r>
                        <a:rPr lang="en-US" dirty="0"/>
                        <a:t>Automatically</a:t>
                      </a:r>
                      <a:r>
                        <a:rPr lang="en-US" baseline="0" dirty="0"/>
                        <a:t> suggested corrections</a:t>
                      </a:r>
                      <a:endParaRPr lang="ru-RU" dirty="0"/>
                    </a:p>
                  </a:txBody>
                  <a:tcPr>
                    <a:solidFill>
                      <a:srgbClr val="F2F2F2"/>
                    </a:solidFill>
                  </a:tcPr>
                </a:tc>
                <a:tc>
                  <a:txBody>
                    <a:bodyPr/>
                    <a:lstStyle/>
                    <a:p>
                      <a:r>
                        <a:rPr lang="en-US" dirty="0"/>
                        <a:t>Automatically suggested corrections that match the reference statistically</a:t>
                      </a:r>
                      <a:endParaRPr lang="ru-RU" dirty="0"/>
                    </a:p>
                  </a:txBody>
                  <a:tcPr>
                    <a:lnR w="12700" cap="flat" cmpd="sng" algn="ctr">
                      <a:solidFill>
                        <a:schemeClr val="bg1">
                          <a:lumMod val="85000"/>
                        </a:schemeClr>
                      </a:solidFill>
                      <a:prstDash val="solid"/>
                      <a:round/>
                      <a:headEnd type="none" w="med" len="med"/>
                      <a:tailEnd type="none" w="med" len="med"/>
                    </a:lnR>
                    <a:solidFill>
                      <a:srgbClr val="F2F2F2"/>
                    </a:solidFill>
                  </a:tcPr>
                </a:tc>
                <a:extLst>
                  <a:ext uri="{0D108BD9-81ED-4DB2-BD59-A6C34878D82A}">
                    <a16:rowId xmlns:a16="http://schemas.microsoft.com/office/drawing/2014/main" val="13525420"/>
                  </a:ext>
                </a:extLst>
              </a:tr>
              <a:tr h="370840">
                <a:tc>
                  <a:txBody>
                    <a:bodyPr/>
                    <a:lstStyle/>
                    <a:p>
                      <a:pPr algn="ctr"/>
                      <a:r>
                        <a:rPr lang="en-US" dirty="0"/>
                        <a:t>Q2</a:t>
                      </a:r>
                      <a:endParaRPr lang="ru-RU" dirty="0"/>
                    </a:p>
                  </a:txBody>
                  <a:tcPr>
                    <a:lnL w="12700" cap="flat" cmpd="sng" algn="ctr">
                      <a:solidFill>
                        <a:schemeClr val="bg1">
                          <a:lumMod val="85000"/>
                        </a:schemeClr>
                      </a:solidFill>
                      <a:prstDash val="solid"/>
                      <a:round/>
                      <a:headEnd type="none" w="med" len="med"/>
                      <a:tailEnd type="none" w="med" len="med"/>
                    </a:lnL>
                    <a:solidFill>
                      <a:srgbClr val="FFD966"/>
                    </a:solidFill>
                  </a:tcPr>
                </a:tc>
                <a:tc>
                  <a:txBody>
                    <a:bodyPr/>
                    <a:lstStyle/>
                    <a:p>
                      <a:r>
                        <a:rPr lang="en-US" dirty="0">
                          <a:solidFill>
                            <a:srgbClr val="CCCCCC"/>
                          </a:solidFill>
                        </a:rPr>
                        <a:t>User-specified operations</a:t>
                      </a:r>
                      <a:endParaRPr lang="ru-RU" dirty="0">
                        <a:solidFill>
                          <a:srgbClr val="CCCCCC"/>
                        </a:solidFill>
                      </a:endParaRPr>
                    </a:p>
                  </a:txBody>
                  <a:tcPr>
                    <a:solidFill>
                      <a:srgbClr val="CCCCCC"/>
                    </a:solidFill>
                  </a:tcPr>
                </a:tc>
                <a:tc>
                  <a:txBody>
                    <a:bodyPr/>
                    <a:lstStyle/>
                    <a:p>
                      <a:r>
                        <a:rPr lang="en-US" dirty="0">
                          <a:solidFill>
                            <a:srgbClr val="CCCCCC"/>
                          </a:solidFill>
                        </a:rPr>
                        <a:t>Suggested correction operations</a:t>
                      </a:r>
                      <a:endParaRPr lang="ru-RU" dirty="0">
                        <a:solidFill>
                          <a:srgbClr val="CCCCCC"/>
                        </a:solidFill>
                      </a:endParaRPr>
                    </a:p>
                  </a:txBody>
                  <a:tcPr>
                    <a:solidFill>
                      <a:srgbClr val="CCCCCC"/>
                    </a:solidFill>
                  </a:tcPr>
                </a:tc>
                <a:tc>
                  <a:txBody>
                    <a:bodyPr/>
                    <a:lstStyle/>
                    <a:p>
                      <a:r>
                        <a:rPr lang="en-US" dirty="0">
                          <a:solidFill>
                            <a:srgbClr val="CCCCCC"/>
                          </a:solidFill>
                        </a:rPr>
                        <a:t>Suggested correction</a:t>
                      </a:r>
                      <a:r>
                        <a:rPr lang="en-US" baseline="0" dirty="0">
                          <a:solidFill>
                            <a:srgbClr val="CCCCCC"/>
                          </a:solidFill>
                        </a:rPr>
                        <a:t> operations</a:t>
                      </a:r>
                      <a:endParaRPr lang="ru-RU" dirty="0">
                        <a:solidFill>
                          <a:srgbClr val="CCCCCC"/>
                        </a:solidFill>
                      </a:endParaRPr>
                    </a:p>
                  </a:txBody>
                  <a:tcPr>
                    <a:lnR w="12700" cap="flat" cmpd="sng" algn="ctr">
                      <a:solidFill>
                        <a:schemeClr val="bg1">
                          <a:lumMod val="85000"/>
                        </a:schemeClr>
                      </a:solidFill>
                      <a:prstDash val="solid"/>
                      <a:round/>
                      <a:headEnd type="none" w="med" len="med"/>
                      <a:tailEnd type="none" w="med" len="med"/>
                    </a:lnR>
                    <a:solidFill>
                      <a:srgbClr val="CCCCCC"/>
                    </a:solidFill>
                  </a:tcPr>
                </a:tc>
                <a:extLst>
                  <a:ext uri="{0D108BD9-81ED-4DB2-BD59-A6C34878D82A}">
                    <a16:rowId xmlns:a16="http://schemas.microsoft.com/office/drawing/2014/main" val="640907686"/>
                  </a:ext>
                </a:extLst>
              </a:tr>
              <a:tr h="370840">
                <a:tc>
                  <a:txBody>
                    <a:bodyPr/>
                    <a:lstStyle/>
                    <a:p>
                      <a:pPr algn="ctr"/>
                      <a:r>
                        <a:rPr lang="en-US" dirty="0"/>
                        <a:t>Q3</a:t>
                      </a:r>
                      <a:endParaRPr lang="ru-RU" dirty="0"/>
                    </a:p>
                  </a:txBody>
                  <a:tcPr>
                    <a:lnL w="12700" cap="flat" cmpd="sng" algn="ctr">
                      <a:solidFill>
                        <a:schemeClr val="bg1">
                          <a:lumMod val="85000"/>
                        </a:schemeClr>
                      </a:solidFill>
                      <a:prstDash val="solid"/>
                      <a:round/>
                      <a:headEnd type="none" w="med" len="med"/>
                      <a:tailEnd type="none" w="med" len="med"/>
                    </a:lnL>
                    <a:solidFill>
                      <a:srgbClr val="FFD966"/>
                    </a:solidFill>
                  </a:tcPr>
                </a:tc>
                <a:tc>
                  <a:txBody>
                    <a:bodyPr/>
                    <a:lstStyle/>
                    <a:p>
                      <a:r>
                        <a:rPr lang="en-US" dirty="0">
                          <a:solidFill>
                            <a:srgbClr val="F2F2F2"/>
                          </a:solidFill>
                        </a:rPr>
                        <a:t>N/A</a:t>
                      </a:r>
                      <a:endParaRPr lang="ru-RU" dirty="0">
                        <a:solidFill>
                          <a:srgbClr val="F2F2F2"/>
                        </a:solidFill>
                      </a:endParaRPr>
                    </a:p>
                  </a:txBody>
                  <a:tcPr>
                    <a:solidFill>
                      <a:srgbClr val="F2F2F2"/>
                    </a:solidFill>
                  </a:tcPr>
                </a:tc>
                <a:tc>
                  <a:txBody>
                    <a:bodyPr/>
                    <a:lstStyle/>
                    <a:p>
                      <a:r>
                        <a:rPr lang="en-US" dirty="0">
                          <a:solidFill>
                            <a:srgbClr val="F2F2F2"/>
                          </a:solidFill>
                        </a:rPr>
                        <a:t>Histogram dissimilarity metric</a:t>
                      </a:r>
                      <a:endParaRPr lang="ru-RU" dirty="0">
                        <a:solidFill>
                          <a:srgbClr val="F2F2F2"/>
                        </a:solidFill>
                      </a:endParaRPr>
                    </a:p>
                  </a:txBody>
                  <a:tcPr>
                    <a:solidFill>
                      <a:srgbClr val="F2F2F2"/>
                    </a:solidFill>
                  </a:tcPr>
                </a:tc>
                <a:tc>
                  <a:txBody>
                    <a:bodyPr/>
                    <a:lstStyle/>
                    <a:p>
                      <a:r>
                        <a:rPr lang="en-US" dirty="0">
                          <a:solidFill>
                            <a:srgbClr val="F2F2F2"/>
                          </a:solidFill>
                        </a:rPr>
                        <a:t>Statistical significance of dissimilarity in data values</a:t>
                      </a:r>
                      <a:endParaRPr lang="ru-RU" dirty="0">
                        <a:solidFill>
                          <a:srgbClr val="F2F2F2"/>
                        </a:solidFill>
                      </a:endParaRPr>
                    </a:p>
                  </a:txBody>
                  <a:tcPr>
                    <a:lnR w="12700" cap="flat" cmpd="sng" algn="ctr">
                      <a:solidFill>
                        <a:schemeClr val="bg1">
                          <a:lumMod val="85000"/>
                        </a:schemeClr>
                      </a:solidFill>
                      <a:prstDash val="solid"/>
                      <a:round/>
                      <a:headEnd type="none" w="med" len="med"/>
                      <a:tailEnd type="none" w="med" len="med"/>
                    </a:lnR>
                    <a:solidFill>
                      <a:srgbClr val="F2F2F2"/>
                    </a:solidFill>
                  </a:tcPr>
                </a:tc>
                <a:extLst>
                  <a:ext uri="{0D108BD9-81ED-4DB2-BD59-A6C34878D82A}">
                    <a16:rowId xmlns:a16="http://schemas.microsoft.com/office/drawing/2014/main" val="3777946930"/>
                  </a:ext>
                </a:extLst>
              </a:tr>
              <a:tr h="370840">
                <a:tc>
                  <a:txBody>
                    <a:bodyPr/>
                    <a:lstStyle/>
                    <a:p>
                      <a:pPr algn="ctr"/>
                      <a:r>
                        <a:rPr lang="en-US" dirty="0"/>
                        <a:t>Q4</a:t>
                      </a:r>
                      <a:endParaRPr lang="ru-RU" dirty="0"/>
                    </a:p>
                  </a:txBody>
                  <a:tcPr>
                    <a:lnL w="12700" cap="flat" cmpd="sng" algn="ctr">
                      <a:solidFill>
                        <a:schemeClr val="bg1">
                          <a:lumMod val="85000"/>
                        </a:schemeClr>
                      </a:solidFill>
                      <a:prstDash val="solid"/>
                      <a:round/>
                      <a:headEnd type="none" w="med" len="med"/>
                      <a:tailEnd type="none" w="med" len="med"/>
                    </a:lnL>
                    <a:solidFill>
                      <a:srgbClr val="FFD966"/>
                    </a:solidFill>
                  </a:tcPr>
                </a:tc>
                <a:tc>
                  <a:txBody>
                    <a:bodyPr/>
                    <a:lstStyle/>
                    <a:p>
                      <a:r>
                        <a:rPr lang="en-US" dirty="0">
                          <a:solidFill>
                            <a:srgbClr val="CCCCCC"/>
                          </a:solidFill>
                        </a:rPr>
                        <a:t>N/A</a:t>
                      </a:r>
                      <a:endParaRPr lang="ru-RU" dirty="0">
                        <a:solidFill>
                          <a:srgbClr val="CCCCCC"/>
                        </a:solidFill>
                      </a:endParaRPr>
                    </a:p>
                  </a:txBody>
                  <a:tcPr>
                    <a:solidFill>
                      <a:srgbClr val="CCCCCC"/>
                    </a:solidFill>
                  </a:tcPr>
                </a:tc>
                <a:tc>
                  <a:txBody>
                    <a:bodyPr/>
                    <a:lstStyle/>
                    <a:p>
                      <a:r>
                        <a:rPr lang="en-US" dirty="0">
                          <a:solidFill>
                            <a:srgbClr val="CCCCCC"/>
                          </a:solidFill>
                        </a:rPr>
                        <a:t>Glyphs</a:t>
                      </a:r>
                      <a:endParaRPr lang="ru-RU" dirty="0">
                        <a:solidFill>
                          <a:srgbClr val="CCCCCC"/>
                        </a:solidFill>
                      </a:endParaRPr>
                    </a:p>
                  </a:txBody>
                  <a:tcPr>
                    <a:solidFill>
                      <a:srgbClr val="CCCCCC"/>
                    </a:solidFill>
                  </a:tcPr>
                </a:tc>
                <a:tc>
                  <a:txBody>
                    <a:bodyPr/>
                    <a:lstStyle/>
                    <a:p>
                      <a:r>
                        <a:rPr lang="en-US" dirty="0">
                          <a:solidFill>
                            <a:srgbClr val="CCCCCC"/>
                          </a:solidFill>
                        </a:rPr>
                        <a:t>Radial tree </a:t>
                      </a:r>
                      <a:r>
                        <a:rPr lang="en-US" baseline="0" dirty="0">
                          <a:solidFill>
                            <a:srgbClr val="CCCCCC"/>
                          </a:solidFill>
                        </a:rPr>
                        <a:t>and paths in it</a:t>
                      </a:r>
                      <a:endParaRPr lang="ru-RU" dirty="0">
                        <a:solidFill>
                          <a:srgbClr val="CCCCCC"/>
                        </a:solidFill>
                      </a:endParaRPr>
                    </a:p>
                  </a:txBody>
                  <a:tcPr>
                    <a:lnR w="12700" cap="flat" cmpd="sng" algn="ctr">
                      <a:solidFill>
                        <a:schemeClr val="bg1">
                          <a:lumMod val="85000"/>
                        </a:schemeClr>
                      </a:solidFill>
                      <a:prstDash val="solid"/>
                      <a:round/>
                      <a:headEnd type="none" w="med" len="med"/>
                      <a:tailEnd type="none" w="med" len="med"/>
                    </a:lnR>
                    <a:solidFill>
                      <a:srgbClr val="CCCCCC"/>
                    </a:solidFill>
                  </a:tcPr>
                </a:tc>
                <a:extLst>
                  <a:ext uri="{0D108BD9-81ED-4DB2-BD59-A6C34878D82A}">
                    <a16:rowId xmlns:a16="http://schemas.microsoft.com/office/drawing/2014/main" val="275603593"/>
                  </a:ext>
                </a:extLst>
              </a:tr>
              <a:tr h="370840">
                <a:tc>
                  <a:txBody>
                    <a:bodyPr/>
                    <a:lstStyle/>
                    <a:p>
                      <a:pPr algn="ctr"/>
                      <a:r>
                        <a:rPr lang="en-US" dirty="0"/>
                        <a:t>Q5</a:t>
                      </a:r>
                      <a:endParaRPr lang="ru-RU" dirty="0"/>
                    </a:p>
                  </a:txBody>
                  <a:tcPr>
                    <a:lnL w="12700" cap="flat" cmpd="sng" algn="ctr">
                      <a:solidFill>
                        <a:schemeClr val="bg1">
                          <a:lumMod val="85000"/>
                        </a:schemeClr>
                      </a:solidFill>
                      <a:prstDash val="solid"/>
                      <a:round/>
                      <a:headEnd type="none" w="med" len="med"/>
                      <a:tailEnd type="none" w="med" len="med"/>
                    </a:lnL>
                    <a:lnB w="12700" cap="flat" cmpd="sng" algn="ctr">
                      <a:solidFill>
                        <a:schemeClr val="bg1">
                          <a:lumMod val="85000"/>
                        </a:schemeClr>
                      </a:solidFill>
                      <a:prstDash val="solid"/>
                      <a:round/>
                      <a:headEnd type="none" w="med" len="med"/>
                      <a:tailEnd type="none" w="med" len="med"/>
                    </a:lnB>
                    <a:solidFill>
                      <a:srgbClr val="FFD966"/>
                    </a:solidFill>
                  </a:tcPr>
                </a:tc>
                <a:tc>
                  <a:txBody>
                    <a:bodyPr/>
                    <a:lstStyle/>
                    <a:p>
                      <a:r>
                        <a:rPr lang="en-US" dirty="0">
                          <a:solidFill>
                            <a:srgbClr val="F2F2F2"/>
                          </a:solidFill>
                        </a:rPr>
                        <a:t>Manual selection of the defect and its</a:t>
                      </a:r>
                      <a:r>
                        <a:rPr lang="en-US" baseline="0" dirty="0">
                          <a:solidFill>
                            <a:srgbClr val="F2F2F2"/>
                          </a:solidFill>
                        </a:rPr>
                        <a:t> correction operation</a:t>
                      </a:r>
                      <a:endParaRPr lang="ru-RU" dirty="0">
                        <a:solidFill>
                          <a:srgbClr val="F2F2F2"/>
                        </a:solidFill>
                      </a:endParaRPr>
                    </a:p>
                  </a:txBody>
                  <a:tcPr>
                    <a:lnB w="12700" cap="flat" cmpd="sng" algn="ctr">
                      <a:solidFill>
                        <a:schemeClr val="bg1">
                          <a:lumMod val="85000"/>
                        </a:schemeClr>
                      </a:solidFill>
                      <a:prstDash val="solid"/>
                      <a:round/>
                      <a:headEnd type="none" w="med" len="med"/>
                      <a:tailEnd type="none" w="med" len="med"/>
                    </a:lnB>
                    <a:solidFill>
                      <a:srgbClr val="F2F2F2"/>
                    </a:solidFill>
                  </a:tcPr>
                </a:tc>
                <a:tc>
                  <a:txBody>
                    <a:bodyPr/>
                    <a:lstStyle/>
                    <a:p>
                      <a:r>
                        <a:rPr lang="en-US" dirty="0">
                          <a:solidFill>
                            <a:srgbClr val="F2F2F2"/>
                          </a:solidFill>
                        </a:rPr>
                        <a:t>Find necessary correction  among large number of the suggestions</a:t>
                      </a:r>
                      <a:endParaRPr lang="ru-RU" dirty="0">
                        <a:solidFill>
                          <a:srgbClr val="F2F2F2"/>
                        </a:solidFill>
                      </a:endParaRPr>
                    </a:p>
                  </a:txBody>
                  <a:tcPr>
                    <a:lnB w="12700" cap="flat" cmpd="sng" algn="ctr">
                      <a:solidFill>
                        <a:schemeClr val="bg1">
                          <a:lumMod val="85000"/>
                        </a:schemeClr>
                      </a:solidFill>
                      <a:prstDash val="solid"/>
                      <a:round/>
                      <a:headEnd type="none" w="med" len="med"/>
                      <a:tailEnd type="none" w="med" len="med"/>
                    </a:lnB>
                    <a:solidFill>
                      <a:srgbClr val="F2F2F2"/>
                    </a:solidFill>
                  </a:tcPr>
                </a:tc>
                <a:tc>
                  <a:txBody>
                    <a:bodyPr/>
                    <a:lstStyle/>
                    <a:p>
                      <a:r>
                        <a:rPr lang="en-US" dirty="0">
                          <a:solidFill>
                            <a:srgbClr val="F2F2F2"/>
                          </a:solidFill>
                        </a:rPr>
                        <a:t>Find necessary correction following the paths</a:t>
                      </a:r>
                      <a:r>
                        <a:rPr lang="en-US" baseline="0" dirty="0">
                          <a:solidFill>
                            <a:srgbClr val="F2F2F2"/>
                          </a:solidFill>
                        </a:rPr>
                        <a:t> in the tree</a:t>
                      </a:r>
                      <a:endParaRPr lang="ru-RU" dirty="0">
                        <a:solidFill>
                          <a:srgbClr val="F2F2F2"/>
                        </a:solidFill>
                      </a:endParaRPr>
                    </a:p>
                  </a:txBody>
                  <a:tcPr>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62009642"/>
                  </a:ext>
                </a:extLst>
              </a:tr>
            </a:tbl>
          </a:graphicData>
        </a:graphic>
      </p:graphicFrame>
      <p:sp>
        <p:nvSpPr>
          <p:cNvPr id="2" name="Заголовок 1"/>
          <p:cNvSpPr>
            <a:spLocks noGrp="1"/>
          </p:cNvSpPr>
          <p:nvPr>
            <p:ph type="title"/>
          </p:nvPr>
        </p:nvSpPr>
        <p:spPr/>
        <p:txBody>
          <a:bodyPr/>
          <a:lstStyle/>
          <a:p>
            <a:r>
              <a:rPr lang="en-US" noProof="0" dirty="0"/>
              <a:t>Conclusion</a:t>
            </a:r>
          </a:p>
        </p:txBody>
      </p:sp>
      <p:grpSp>
        <p:nvGrpSpPr>
          <p:cNvPr id="10" name="Группа 9"/>
          <p:cNvGrpSpPr/>
          <p:nvPr/>
        </p:nvGrpSpPr>
        <p:grpSpPr>
          <a:xfrm>
            <a:off x="143668" y="2744769"/>
            <a:ext cx="5048655" cy="1459149"/>
            <a:chOff x="143668" y="2597285"/>
            <a:chExt cx="5048655" cy="1459149"/>
          </a:xfrm>
        </p:grpSpPr>
        <p:sp>
          <p:nvSpPr>
            <p:cNvPr id="8" name="Полилиния 7"/>
            <p:cNvSpPr/>
            <p:nvPr/>
          </p:nvSpPr>
          <p:spPr bwMode="auto">
            <a:xfrm>
              <a:off x="143668" y="2597285"/>
              <a:ext cx="5048655" cy="1459149"/>
            </a:xfrm>
            <a:custGeom>
              <a:avLst/>
              <a:gdLst>
                <a:gd name="connsiteX0" fmla="*/ 311285 w 5048655"/>
                <a:gd name="connsiteY0" fmla="*/ 0 h 1459149"/>
                <a:gd name="connsiteX1" fmla="*/ 462657 w 5048655"/>
                <a:gd name="connsiteY1" fmla="*/ 282103 h 1459149"/>
                <a:gd name="connsiteX2" fmla="*/ 5048655 w 5048655"/>
                <a:gd name="connsiteY2" fmla="*/ 282103 h 1459149"/>
                <a:gd name="connsiteX3" fmla="*/ 5048655 w 5048655"/>
                <a:gd name="connsiteY3" fmla="*/ 1459149 h 1459149"/>
                <a:gd name="connsiteX4" fmla="*/ 0 w 5048655"/>
                <a:gd name="connsiteY4" fmla="*/ 1459149 h 1459149"/>
                <a:gd name="connsiteX5" fmla="*/ 0 w 5048655"/>
                <a:gd name="connsiteY5" fmla="*/ 282103 h 1459149"/>
                <a:gd name="connsiteX6" fmla="*/ 159912 w 5048655"/>
                <a:gd name="connsiteY6" fmla="*/ 282103 h 145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8655" h="1459149">
                  <a:moveTo>
                    <a:pt x="311285" y="0"/>
                  </a:moveTo>
                  <a:lnTo>
                    <a:pt x="462657" y="282103"/>
                  </a:lnTo>
                  <a:lnTo>
                    <a:pt x="5048655" y="282103"/>
                  </a:lnTo>
                  <a:lnTo>
                    <a:pt x="5048655" y="1459149"/>
                  </a:lnTo>
                  <a:lnTo>
                    <a:pt x="0" y="1459149"/>
                  </a:lnTo>
                  <a:lnTo>
                    <a:pt x="0" y="282103"/>
                  </a:lnTo>
                  <a:lnTo>
                    <a:pt x="159912" y="282103"/>
                  </a:lnTo>
                  <a:close/>
                </a:path>
              </a:pathLst>
            </a:cu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9" name="TextBox 8"/>
            <p:cNvSpPr txBox="1"/>
            <p:nvPr/>
          </p:nvSpPr>
          <p:spPr>
            <a:xfrm>
              <a:off x="352812" y="3042685"/>
              <a:ext cx="4630366" cy="830997"/>
            </a:xfrm>
            <a:prstGeom prst="rect">
              <a:avLst/>
            </a:prstGeom>
            <a:noFill/>
          </p:spPr>
          <p:txBody>
            <a:bodyPr wrap="square" rtlCol="0">
              <a:spAutoFit/>
            </a:bodyPr>
            <a:lstStyle/>
            <a:p>
              <a:pPr algn="ctr"/>
              <a:r>
                <a:rPr lang="en-US" sz="2400" dirty="0">
                  <a:latin typeface="+mn-lt"/>
                </a:rPr>
                <a:t>How to select the defects prior to the correction?</a:t>
              </a:r>
            </a:p>
          </p:txBody>
        </p:sp>
      </p:gr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136</a:t>
            </a:fld>
            <a:endParaRPr lang="de-AT" dirty="0"/>
          </a:p>
        </p:txBody>
      </p:sp>
    </p:spTree>
    <p:extLst>
      <p:ext uri="{BB962C8B-B14F-4D97-AF65-F5344CB8AC3E}">
        <p14:creationId xmlns:p14="http://schemas.microsoft.com/office/powerpoint/2010/main" val="315118971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Объект 5"/>
          <p:cNvGraphicFramePr>
            <a:graphicFrameLocks noGrp="1"/>
          </p:cNvGraphicFramePr>
          <p:nvPr>
            <p:ph idx="1"/>
            <p:extLst>
              <p:ext uri="{D42A27DB-BD31-4B8C-83A1-F6EECF244321}">
                <p14:modId xmlns:p14="http://schemas.microsoft.com/office/powerpoint/2010/main" val="1668180774"/>
              </p:ext>
            </p:extLst>
          </p:nvPr>
        </p:nvGraphicFramePr>
        <p:xfrm>
          <a:off x="143668" y="1234440"/>
          <a:ext cx="8856665" cy="411988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576188">
                  <a:extLst>
                    <a:ext uri="{9D8B030D-6E8A-4147-A177-3AD203B41FA5}">
                      <a16:colId xmlns:a16="http://schemas.microsoft.com/office/drawing/2014/main" val="3870903052"/>
                    </a:ext>
                  </a:extLst>
                </a:gridCol>
                <a:gridCol w="2151163">
                  <a:extLst>
                    <a:ext uri="{9D8B030D-6E8A-4147-A177-3AD203B41FA5}">
                      <a16:colId xmlns:a16="http://schemas.microsoft.com/office/drawing/2014/main" val="2716824625"/>
                    </a:ext>
                  </a:extLst>
                </a:gridCol>
                <a:gridCol w="3185652">
                  <a:extLst>
                    <a:ext uri="{9D8B030D-6E8A-4147-A177-3AD203B41FA5}">
                      <a16:colId xmlns:a16="http://schemas.microsoft.com/office/drawing/2014/main" val="76690385"/>
                    </a:ext>
                  </a:extLst>
                </a:gridCol>
                <a:gridCol w="2943662">
                  <a:extLst>
                    <a:ext uri="{9D8B030D-6E8A-4147-A177-3AD203B41FA5}">
                      <a16:colId xmlns:a16="http://schemas.microsoft.com/office/drawing/2014/main" val="3420122258"/>
                    </a:ext>
                  </a:extLst>
                </a:gridCol>
              </a:tblGrid>
              <a:tr h="370840">
                <a:tc>
                  <a:txBody>
                    <a:bodyPr/>
                    <a:lstStyle/>
                    <a:p>
                      <a:pPr algn="ctr"/>
                      <a:endParaRPr lang="ru-RU" b="0" dirty="0">
                        <a:solidFill>
                          <a:schemeClr val="tx1"/>
                        </a:solidFill>
                      </a:endParaRPr>
                    </a:p>
                  </a:txBody>
                  <a:tcP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solidFill>
                      <a:srgbClr val="FFD966"/>
                    </a:solidFill>
                  </a:tcPr>
                </a:tc>
                <a:tc>
                  <a:txBody>
                    <a:bodyPr/>
                    <a:lstStyle/>
                    <a:p>
                      <a:r>
                        <a:rPr lang="en-US" b="0" dirty="0">
                          <a:solidFill>
                            <a:schemeClr val="tx1"/>
                          </a:solidFill>
                          <a:latin typeface="+mn-lt"/>
                        </a:rPr>
                        <a:t>Skeleton-based</a:t>
                      </a:r>
                    </a:p>
                    <a:p>
                      <a:r>
                        <a:rPr lang="en-US" b="0" dirty="0">
                          <a:solidFill>
                            <a:schemeClr val="tx1"/>
                          </a:solidFill>
                          <a:latin typeface="+mn-lt"/>
                        </a:rPr>
                        <a:t>Volume Editing (SVE)</a:t>
                      </a:r>
                      <a:endParaRPr lang="ru-RU" b="0" dirty="0">
                        <a:solidFill>
                          <a:schemeClr val="tx1"/>
                        </a:solidFill>
                      </a:endParaRPr>
                    </a:p>
                  </a:txBody>
                  <a:tcPr>
                    <a:lnT w="12700" cap="flat" cmpd="sng" algn="ctr">
                      <a:solidFill>
                        <a:schemeClr val="bg1">
                          <a:lumMod val="85000"/>
                        </a:schemeClr>
                      </a:solidFill>
                      <a:prstDash val="solid"/>
                      <a:round/>
                      <a:headEnd type="none" w="med" len="med"/>
                      <a:tailEnd type="none" w="med" len="med"/>
                    </a:lnT>
                    <a:solidFill>
                      <a:srgbClr val="FFD96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mn-lt"/>
                        </a:rPr>
                        <a:t>Guided Volume Editing based on Histogram Dissimilarity (GVE)</a:t>
                      </a:r>
                      <a:endParaRPr lang="ru-RU" b="0" dirty="0">
                        <a:solidFill>
                          <a:schemeClr val="tx1"/>
                        </a:solidFill>
                      </a:endParaRPr>
                    </a:p>
                  </a:txBody>
                  <a:tcPr>
                    <a:lnT w="12700" cap="flat" cmpd="sng" algn="ctr">
                      <a:solidFill>
                        <a:schemeClr val="bg1">
                          <a:lumMod val="85000"/>
                        </a:schemeClr>
                      </a:solidFill>
                      <a:prstDash val="solid"/>
                      <a:round/>
                      <a:headEnd type="none" w="med" len="med"/>
                      <a:tailEnd type="none" w="med" len="med"/>
                    </a:lnT>
                    <a:solidFill>
                      <a:srgbClr val="FFD96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mn-lt"/>
                        </a:rPr>
                        <a:t>Statistics-Driven Localization of Dissimilarities in Data (SDL)</a:t>
                      </a:r>
                      <a:endParaRPr lang="ru-RU" b="0" dirty="0">
                        <a:solidFill>
                          <a:schemeClr val="tx1"/>
                        </a:solidFill>
                      </a:endParaRPr>
                    </a:p>
                  </a:txBody>
                  <a:tcP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FFD966"/>
                    </a:solidFill>
                  </a:tcPr>
                </a:tc>
                <a:extLst>
                  <a:ext uri="{0D108BD9-81ED-4DB2-BD59-A6C34878D82A}">
                    <a16:rowId xmlns:a16="http://schemas.microsoft.com/office/drawing/2014/main" val="4013429500"/>
                  </a:ext>
                </a:extLst>
              </a:tr>
              <a:tr h="370840">
                <a:tc>
                  <a:txBody>
                    <a:bodyPr/>
                    <a:lstStyle/>
                    <a:p>
                      <a:pPr algn="ctr"/>
                      <a:r>
                        <a:rPr lang="en-US" dirty="0"/>
                        <a:t>Q1</a:t>
                      </a:r>
                      <a:endParaRPr lang="ru-RU" dirty="0"/>
                    </a:p>
                  </a:txBody>
                  <a:tcPr>
                    <a:lnL w="12700" cap="flat" cmpd="sng" algn="ctr">
                      <a:solidFill>
                        <a:schemeClr val="bg1">
                          <a:lumMod val="85000"/>
                        </a:schemeClr>
                      </a:solidFill>
                      <a:prstDash val="solid"/>
                      <a:round/>
                      <a:headEnd type="none" w="med" len="med"/>
                      <a:tailEnd type="none" w="med" len="med"/>
                    </a:lnL>
                    <a:solidFill>
                      <a:srgbClr val="FFD966"/>
                    </a:solidFill>
                  </a:tcPr>
                </a:tc>
                <a:tc>
                  <a:txBody>
                    <a:bodyPr/>
                    <a:lstStyle/>
                    <a:p>
                      <a:r>
                        <a:rPr lang="en-US" dirty="0"/>
                        <a:t>Direct interaction on the skeleton</a:t>
                      </a:r>
                      <a:endParaRPr lang="ru-RU" dirty="0"/>
                    </a:p>
                  </a:txBody>
                  <a:tcPr>
                    <a:solidFill>
                      <a:srgbClr val="F2F2F2"/>
                    </a:solidFill>
                  </a:tcPr>
                </a:tc>
                <a:tc>
                  <a:txBody>
                    <a:bodyPr/>
                    <a:lstStyle/>
                    <a:p>
                      <a:r>
                        <a:rPr lang="en-US" dirty="0"/>
                        <a:t>Automatically</a:t>
                      </a:r>
                      <a:r>
                        <a:rPr lang="en-US" baseline="0" dirty="0"/>
                        <a:t> suggested corrections</a:t>
                      </a:r>
                      <a:endParaRPr lang="ru-RU" dirty="0"/>
                    </a:p>
                  </a:txBody>
                  <a:tcPr>
                    <a:solidFill>
                      <a:srgbClr val="F2F2F2"/>
                    </a:solidFill>
                  </a:tcPr>
                </a:tc>
                <a:tc>
                  <a:txBody>
                    <a:bodyPr/>
                    <a:lstStyle/>
                    <a:p>
                      <a:r>
                        <a:rPr lang="en-US" dirty="0"/>
                        <a:t>Automatically suggested corrections that match the reference statistically</a:t>
                      </a:r>
                      <a:endParaRPr lang="ru-RU" dirty="0"/>
                    </a:p>
                  </a:txBody>
                  <a:tcPr>
                    <a:lnR w="12700" cap="flat" cmpd="sng" algn="ctr">
                      <a:solidFill>
                        <a:schemeClr val="bg1">
                          <a:lumMod val="85000"/>
                        </a:schemeClr>
                      </a:solidFill>
                      <a:prstDash val="solid"/>
                      <a:round/>
                      <a:headEnd type="none" w="med" len="med"/>
                      <a:tailEnd type="none" w="med" len="med"/>
                    </a:lnR>
                    <a:solidFill>
                      <a:srgbClr val="F2F2F2"/>
                    </a:solidFill>
                  </a:tcPr>
                </a:tc>
                <a:extLst>
                  <a:ext uri="{0D108BD9-81ED-4DB2-BD59-A6C34878D82A}">
                    <a16:rowId xmlns:a16="http://schemas.microsoft.com/office/drawing/2014/main" val="13525420"/>
                  </a:ext>
                </a:extLst>
              </a:tr>
              <a:tr h="370840">
                <a:tc>
                  <a:txBody>
                    <a:bodyPr/>
                    <a:lstStyle/>
                    <a:p>
                      <a:pPr algn="ctr"/>
                      <a:r>
                        <a:rPr lang="en-US" dirty="0"/>
                        <a:t>Q2</a:t>
                      </a:r>
                      <a:endParaRPr lang="ru-RU" dirty="0"/>
                    </a:p>
                  </a:txBody>
                  <a:tcPr>
                    <a:lnL w="12700" cap="flat" cmpd="sng" algn="ctr">
                      <a:solidFill>
                        <a:schemeClr val="bg1">
                          <a:lumMod val="85000"/>
                        </a:schemeClr>
                      </a:solidFill>
                      <a:prstDash val="solid"/>
                      <a:round/>
                      <a:headEnd type="none" w="med" len="med"/>
                      <a:tailEnd type="none" w="med" len="med"/>
                    </a:lnL>
                    <a:solidFill>
                      <a:srgbClr val="FFD966"/>
                    </a:solidFill>
                  </a:tcPr>
                </a:tc>
                <a:tc>
                  <a:txBody>
                    <a:bodyPr/>
                    <a:lstStyle/>
                    <a:p>
                      <a:r>
                        <a:rPr lang="en-US" dirty="0"/>
                        <a:t>User-specified operations</a:t>
                      </a:r>
                      <a:endParaRPr lang="ru-RU" dirty="0"/>
                    </a:p>
                  </a:txBody>
                  <a:tcPr>
                    <a:solidFill>
                      <a:srgbClr val="CCCCCC"/>
                    </a:solidFill>
                  </a:tcPr>
                </a:tc>
                <a:tc>
                  <a:txBody>
                    <a:bodyPr/>
                    <a:lstStyle/>
                    <a:p>
                      <a:r>
                        <a:rPr lang="en-US" dirty="0"/>
                        <a:t>Suggested correction operations</a:t>
                      </a:r>
                      <a:endParaRPr lang="ru-RU" dirty="0"/>
                    </a:p>
                  </a:txBody>
                  <a:tcPr>
                    <a:solidFill>
                      <a:srgbClr val="CCCCCC"/>
                    </a:solidFill>
                  </a:tcPr>
                </a:tc>
                <a:tc>
                  <a:txBody>
                    <a:bodyPr/>
                    <a:lstStyle/>
                    <a:p>
                      <a:r>
                        <a:rPr lang="en-US" dirty="0"/>
                        <a:t>Suggested correction</a:t>
                      </a:r>
                      <a:r>
                        <a:rPr lang="en-US" baseline="0" dirty="0"/>
                        <a:t> operations</a:t>
                      </a:r>
                      <a:endParaRPr lang="ru-RU" dirty="0"/>
                    </a:p>
                  </a:txBody>
                  <a:tcPr>
                    <a:lnR w="12700" cap="flat" cmpd="sng" algn="ctr">
                      <a:solidFill>
                        <a:schemeClr val="bg1">
                          <a:lumMod val="85000"/>
                        </a:schemeClr>
                      </a:solidFill>
                      <a:prstDash val="solid"/>
                      <a:round/>
                      <a:headEnd type="none" w="med" len="med"/>
                      <a:tailEnd type="none" w="med" len="med"/>
                    </a:lnR>
                    <a:solidFill>
                      <a:srgbClr val="CCCCCC"/>
                    </a:solidFill>
                  </a:tcPr>
                </a:tc>
                <a:extLst>
                  <a:ext uri="{0D108BD9-81ED-4DB2-BD59-A6C34878D82A}">
                    <a16:rowId xmlns:a16="http://schemas.microsoft.com/office/drawing/2014/main" val="640907686"/>
                  </a:ext>
                </a:extLst>
              </a:tr>
              <a:tr h="370840">
                <a:tc>
                  <a:txBody>
                    <a:bodyPr/>
                    <a:lstStyle/>
                    <a:p>
                      <a:pPr algn="ctr"/>
                      <a:r>
                        <a:rPr lang="en-US" dirty="0"/>
                        <a:t>Q3</a:t>
                      </a:r>
                      <a:endParaRPr lang="ru-RU" dirty="0"/>
                    </a:p>
                  </a:txBody>
                  <a:tcPr>
                    <a:lnL w="12700" cap="flat" cmpd="sng" algn="ctr">
                      <a:solidFill>
                        <a:schemeClr val="bg1">
                          <a:lumMod val="85000"/>
                        </a:schemeClr>
                      </a:solidFill>
                      <a:prstDash val="solid"/>
                      <a:round/>
                      <a:headEnd type="none" w="med" len="med"/>
                      <a:tailEnd type="none" w="med" len="med"/>
                    </a:lnL>
                    <a:solidFill>
                      <a:srgbClr val="FFD966"/>
                    </a:solidFill>
                  </a:tcPr>
                </a:tc>
                <a:tc>
                  <a:txBody>
                    <a:bodyPr/>
                    <a:lstStyle/>
                    <a:p>
                      <a:r>
                        <a:rPr lang="en-US" dirty="0">
                          <a:solidFill>
                            <a:srgbClr val="F2F2F2"/>
                          </a:solidFill>
                        </a:rPr>
                        <a:t>N/A</a:t>
                      </a:r>
                      <a:endParaRPr lang="ru-RU" dirty="0">
                        <a:solidFill>
                          <a:srgbClr val="F2F2F2"/>
                        </a:solidFill>
                      </a:endParaRPr>
                    </a:p>
                  </a:txBody>
                  <a:tcPr>
                    <a:solidFill>
                      <a:srgbClr val="F2F2F2"/>
                    </a:solidFill>
                  </a:tcPr>
                </a:tc>
                <a:tc>
                  <a:txBody>
                    <a:bodyPr/>
                    <a:lstStyle/>
                    <a:p>
                      <a:r>
                        <a:rPr lang="en-US" dirty="0">
                          <a:solidFill>
                            <a:srgbClr val="F2F2F2"/>
                          </a:solidFill>
                        </a:rPr>
                        <a:t>Histogram dissimilarity metric</a:t>
                      </a:r>
                      <a:endParaRPr lang="ru-RU" dirty="0">
                        <a:solidFill>
                          <a:srgbClr val="F2F2F2"/>
                        </a:solidFill>
                      </a:endParaRPr>
                    </a:p>
                  </a:txBody>
                  <a:tcPr>
                    <a:solidFill>
                      <a:srgbClr val="F2F2F2"/>
                    </a:solidFill>
                  </a:tcPr>
                </a:tc>
                <a:tc>
                  <a:txBody>
                    <a:bodyPr/>
                    <a:lstStyle/>
                    <a:p>
                      <a:r>
                        <a:rPr lang="en-US" dirty="0">
                          <a:solidFill>
                            <a:srgbClr val="F2F2F2"/>
                          </a:solidFill>
                        </a:rPr>
                        <a:t>Statistical significance of dissimilarity in data values</a:t>
                      </a:r>
                      <a:endParaRPr lang="ru-RU" dirty="0">
                        <a:solidFill>
                          <a:srgbClr val="F2F2F2"/>
                        </a:solidFill>
                      </a:endParaRPr>
                    </a:p>
                  </a:txBody>
                  <a:tcPr>
                    <a:lnR w="12700" cap="flat" cmpd="sng" algn="ctr">
                      <a:solidFill>
                        <a:schemeClr val="bg1">
                          <a:lumMod val="85000"/>
                        </a:schemeClr>
                      </a:solidFill>
                      <a:prstDash val="solid"/>
                      <a:round/>
                      <a:headEnd type="none" w="med" len="med"/>
                      <a:tailEnd type="none" w="med" len="med"/>
                    </a:lnR>
                    <a:solidFill>
                      <a:srgbClr val="F2F2F2"/>
                    </a:solidFill>
                  </a:tcPr>
                </a:tc>
                <a:extLst>
                  <a:ext uri="{0D108BD9-81ED-4DB2-BD59-A6C34878D82A}">
                    <a16:rowId xmlns:a16="http://schemas.microsoft.com/office/drawing/2014/main" val="3777946930"/>
                  </a:ext>
                </a:extLst>
              </a:tr>
              <a:tr h="370840">
                <a:tc>
                  <a:txBody>
                    <a:bodyPr/>
                    <a:lstStyle/>
                    <a:p>
                      <a:pPr algn="ctr"/>
                      <a:r>
                        <a:rPr lang="en-US" dirty="0"/>
                        <a:t>Q4</a:t>
                      </a:r>
                      <a:endParaRPr lang="ru-RU" dirty="0"/>
                    </a:p>
                  </a:txBody>
                  <a:tcPr>
                    <a:lnL w="12700" cap="flat" cmpd="sng" algn="ctr">
                      <a:solidFill>
                        <a:schemeClr val="bg1">
                          <a:lumMod val="85000"/>
                        </a:schemeClr>
                      </a:solidFill>
                      <a:prstDash val="solid"/>
                      <a:round/>
                      <a:headEnd type="none" w="med" len="med"/>
                      <a:tailEnd type="none" w="med" len="med"/>
                    </a:lnL>
                    <a:solidFill>
                      <a:srgbClr val="FFD966"/>
                    </a:solidFill>
                  </a:tcPr>
                </a:tc>
                <a:tc>
                  <a:txBody>
                    <a:bodyPr/>
                    <a:lstStyle/>
                    <a:p>
                      <a:r>
                        <a:rPr lang="en-US" dirty="0">
                          <a:solidFill>
                            <a:srgbClr val="CCCCCC"/>
                          </a:solidFill>
                        </a:rPr>
                        <a:t>N/A</a:t>
                      </a:r>
                      <a:endParaRPr lang="ru-RU" dirty="0">
                        <a:solidFill>
                          <a:srgbClr val="CCCCCC"/>
                        </a:solidFill>
                      </a:endParaRPr>
                    </a:p>
                  </a:txBody>
                  <a:tcPr>
                    <a:solidFill>
                      <a:srgbClr val="CCCCCC"/>
                    </a:solidFill>
                  </a:tcPr>
                </a:tc>
                <a:tc>
                  <a:txBody>
                    <a:bodyPr/>
                    <a:lstStyle/>
                    <a:p>
                      <a:r>
                        <a:rPr lang="en-US" dirty="0">
                          <a:solidFill>
                            <a:srgbClr val="CCCCCC"/>
                          </a:solidFill>
                        </a:rPr>
                        <a:t>Glyphs</a:t>
                      </a:r>
                      <a:endParaRPr lang="ru-RU" dirty="0">
                        <a:solidFill>
                          <a:srgbClr val="CCCCCC"/>
                        </a:solidFill>
                      </a:endParaRPr>
                    </a:p>
                  </a:txBody>
                  <a:tcPr>
                    <a:solidFill>
                      <a:srgbClr val="CCCCCC"/>
                    </a:solidFill>
                  </a:tcPr>
                </a:tc>
                <a:tc>
                  <a:txBody>
                    <a:bodyPr/>
                    <a:lstStyle/>
                    <a:p>
                      <a:r>
                        <a:rPr lang="en-US" dirty="0">
                          <a:solidFill>
                            <a:srgbClr val="CCCCCC"/>
                          </a:solidFill>
                        </a:rPr>
                        <a:t>Radial tree </a:t>
                      </a:r>
                      <a:r>
                        <a:rPr lang="en-US" baseline="0" dirty="0">
                          <a:solidFill>
                            <a:srgbClr val="CCCCCC"/>
                          </a:solidFill>
                        </a:rPr>
                        <a:t>and paths in it</a:t>
                      </a:r>
                      <a:endParaRPr lang="ru-RU" dirty="0">
                        <a:solidFill>
                          <a:srgbClr val="CCCCCC"/>
                        </a:solidFill>
                      </a:endParaRPr>
                    </a:p>
                  </a:txBody>
                  <a:tcPr>
                    <a:lnR w="12700" cap="flat" cmpd="sng" algn="ctr">
                      <a:solidFill>
                        <a:schemeClr val="bg1">
                          <a:lumMod val="85000"/>
                        </a:schemeClr>
                      </a:solidFill>
                      <a:prstDash val="solid"/>
                      <a:round/>
                      <a:headEnd type="none" w="med" len="med"/>
                      <a:tailEnd type="none" w="med" len="med"/>
                    </a:lnR>
                    <a:solidFill>
                      <a:srgbClr val="CCCCCC"/>
                    </a:solidFill>
                  </a:tcPr>
                </a:tc>
                <a:extLst>
                  <a:ext uri="{0D108BD9-81ED-4DB2-BD59-A6C34878D82A}">
                    <a16:rowId xmlns:a16="http://schemas.microsoft.com/office/drawing/2014/main" val="275603593"/>
                  </a:ext>
                </a:extLst>
              </a:tr>
              <a:tr h="370840">
                <a:tc>
                  <a:txBody>
                    <a:bodyPr/>
                    <a:lstStyle/>
                    <a:p>
                      <a:pPr algn="ctr"/>
                      <a:r>
                        <a:rPr lang="en-US" dirty="0"/>
                        <a:t>Q5</a:t>
                      </a:r>
                      <a:endParaRPr lang="ru-RU" dirty="0"/>
                    </a:p>
                  </a:txBody>
                  <a:tcPr>
                    <a:lnL w="12700" cap="flat" cmpd="sng" algn="ctr">
                      <a:solidFill>
                        <a:schemeClr val="bg1">
                          <a:lumMod val="85000"/>
                        </a:schemeClr>
                      </a:solidFill>
                      <a:prstDash val="solid"/>
                      <a:round/>
                      <a:headEnd type="none" w="med" len="med"/>
                      <a:tailEnd type="none" w="med" len="med"/>
                    </a:lnL>
                    <a:lnB w="12700" cap="flat" cmpd="sng" algn="ctr">
                      <a:solidFill>
                        <a:schemeClr val="bg1">
                          <a:lumMod val="85000"/>
                        </a:schemeClr>
                      </a:solidFill>
                      <a:prstDash val="solid"/>
                      <a:round/>
                      <a:headEnd type="none" w="med" len="med"/>
                      <a:tailEnd type="none" w="med" len="med"/>
                    </a:lnB>
                    <a:solidFill>
                      <a:srgbClr val="FFD966"/>
                    </a:solidFill>
                  </a:tcPr>
                </a:tc>
                <a:tc>
                  <a:txBody>
                    <a:bodyPr/>
                    <a:lstStyle/>
                    <a:p>
                      <a:r>
                        <a:rPr lang="en-US" dirty="0">
                          <a:solidFill>
                            <a:srgbClr val="F2F2F2"/>
                          </a:solidFill>
                        </a:rPr>
                        <a:t>Manual selection of the defect and its</a:t>
                      </a:r>
                      <a:r>
                        <a:rPr lang="en-US" baseline="0" dirty="0">
                          <a:solidFill>
                            <a:srgbClr val="F2F2F2"/>
                          </a:solidFill>
                        </a:rPr>
                        <a:t> correction operation</a:t>
                      </a:r>
                      <a:endParaRPr lang="ru-RU" dirty="0">
                        <a:solidFill>
                          <a:srgbClr val="F2F2F2"/>
                        </a:solidFill>
                      </a:endParaRPr>
                    </a:p>
                  </a:txBody>
                  <a:tcPr>
                    <a:lnB w="12700" cap="flat" cmpd="sng" algn="ctr">
                      <a:solidFill>
                        <a:schemeClr val="bg1">
                          <a:lumMod val="85000"/>
                        </a:schemeClr>
                      </a:solidFill>
                      <a:prstDash val="solid"/>
                      <a:round/>
                      <a:headEnd type="none" w="med" len="med"/>
                      <a:tailEnd type="none" w="med" len="med"/>
                    </a:lnB>
                    <a:solidFill>
                      <a:srgbClr val="F2F2F2"/>
                    </a:solidFill>
                  </a:tcPr>
                </a:tc>
                <a:tc>
                  <a:txBody>
                    <a:bodyPr/>
                    <a:lstStyle/>
                    <a:p>
                      <a:r>
                        <a:rPr lang="en-US" dirty="0">
                          <a:solidFill>
                            <a:srgbClr val="F2F2F2"/>
                          </a:solidFill>
                        </a:rPr>
                        <a:t>Find necessary correction  among large number of the suggestions</a:t>
                      </a:r>
                      <a:endParaRPr lang="ru-RU" dirty="0">
                        <a:solidFill>
                          <a:srgbClr val="F2F2F2"/>
                        </a:solidFill>
                      </a:endParaRPr>
                    </a:p>
                  </a:txBody>
                  <a:tcPr>
                    <a:lnB w="12700" cap="flat" cmpd="sng" algn="ctr">
                      <a:solidFill>
                        <a:schemeClr val="bg1">
                          <a:lumMod val="85000"/>
                        </a:schemeClr>
                      </a:solidFill>
                      <a:prstDash val="solid"/>
                      <a:round/>
                      <a:headEnd type="none" w="med" len="med"/>
                      <a:tailEnd type="none" w="med" len="med"/>
                    </a:lnB>
                    <a:solidFill>
                      <a:srgbClr val="F2F2F2"/>
                    </a:solidFill>
                  </a:tcPr>
                </a:tc>
                <a:tc>
                  <a:txBody>
                    <a:bodyPr/>
                    <a:lstStyle/>
                    <a:p>
                      <a:r>
                        <a:rPr lang="en-US" dirty="0">
                          <a:solidFill>
                            <a:srgbClr val="F2F2F2"/>
                          </a:solidFill>
                        </a:rPr>
                        <a:t>Find necessary correction following the paths</a:t>
                      </a:r>
                      <a:r>
                        <a:rPr lang="en-US" baseline="0" dirty="0">
                          <a:solidFill>
                            <a:srgbClr val="F2F2F2"/>
                          </a:solidFill>
                        </a:rPr>
                        <a:t> in the tree</a:t>
                      </a:r>
                      <a:endParaRPr lang="ru-RU" dirty="0">
                        <a:solidFill>
                          <a:srgbClr val="F2F2F2"/>
                        </a:solidFill>
                      </a:endParaRPr>
                    </a:p>
                  </a:txBody>
                  <a:tcPr>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62009642"/>
                  </a:ext>
                </a:extLst>
              </a:tr>
            </a:tbl>
          </a:graphicData>
        </a:graphic>
      </p:graphicFrame>
      <p:sp>
        <p:nvSpPr>
          <p:cNvPr id="2" name="Заголовок 1"/>
          <p:cNvSpPr>
            <a:spLocks noGrp="1"/>
          </p:cNvSpPr>
          <p:nvPr>
            <p:ph type="title"/>
          </p:nvPr>
        </p:nvSpPr>
        <p:spPr/>
        <p:txBody>
          <a:bodyPr/>
          <a:lstStyle/>
          <a:p>
            <a:r>
              <a:rPr lang="en-US" noProof="0" dirty="0"/>
              <a:t>Conclusion</a:t>
            </a:r>
          </a:p>
        </p:txBody>
      </p:sp>
      <p:grpSp>
        <p:nvGrpSpPr>
          <p:cNvPr id="8" name="Группа 7"/>
          <p:cNvGrpSpPr/>
          <p:nvPr/>
        </p:nvGrpSpPr>
        <p:grpSpPr>
          <a:xfrm>
            <a:off x="143668" y="3386693"/>
            <a:ext cx="5048655" cy="1459149"/>
            <a:chOff x="143668" y="2597285"/>
            <a:chExt cx="5048655" cy="1459149"/>
          </a:xfrm>
        </p:grpSpPr>
        <p:sp>
          <p:nvSpPr>
            <p:cNvPr id="9" name="Полилиния 8"/>
            <p:cNvSpPr/>
            <p:nvPr/>
          </p:nvSpPr>
          <p:spPr bwMode="auto">
            <a:xfrm>
              <a:off x="143668" y="2597285"/>
              <a:ext cx="5048655" cy="1459149"/>
            </a:xfrm>
            <a:custGeom>
              <a:avLst/>
              <a:gdLst>
                <a:gd name="connsiteX0" fmla="*/ 311285 w 5048655"/>
                <a:gd name="connsiteY0" fmla="*/ 0 h 1459149"/>
                <a:gd name="connsiteX1" fmla="*/ 462657 w 5048655"/>
                <a:gd name="connsiteY1" fmla="*/ 282103 h 1459149"/>
                <a:gd name="connsiteX2" fmla="*/ 5048655 w 5048655"/>
                <a:gd name="connsiteY2" fmla="*/ 282103 h 1459149"/>
                <a:gd name="connsiteX3" fmla="*/ 5048655 w 5048655"/>
                <a:gd name="connsiteY3" fmla="*/ 1459149 h 1459149"/>
                <a:gd name="connsiteX4" fmla="*/ 0 w 5048655"/>
                <a:gd name="connsiteY4" fmla="*/ 1459149 h 1459149"/>
                <a:gd name="connsiteX5" fmla="*/ 0 w 5048655"/>
                <a:gd name="connsiteY5" fmla="*/ 282103 h 1459149"/>
                <a:gd name="connsiteX6" fmla="*/ 159912 w 5048655"/>
                <a:gd name="connsiteY6" fmla="*/ 282103 h 145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8655" h="1459149">
                  <a:moveTo>
                    <a:pt x="311285" y="0"/>
                  </a:moveTo>
                  <a:lnTo>
                    <a:pt x="462657" y="282103"/>
                  </a:lnTo>
                  <a:lnTo>
                    <a:pt x="5048655" y="282103"/>
                  </a:lnTo>
                  <a:lnTo>
                    <a:pt x="5048655" y="1459149"/>
                  </a:lnTo>
                  <a:lnTo>
                    <a:pt x="0" y="1459149"/>
                  </a:lnTo>
                  <a:lnTo>
                    <a:pt x="0" y="282103"/>
                  </a:lnTo>
                  <a:lnTo>
                    <a:pt x="159912" y="282103"/>
                  </a:lnTo>
                  <a:close/>
                </a:path>
              </a:pathLst>
            </a:cu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0" name="TextBox 9"/>
            <p:cNvSpPr txBox="1"/>
            <p:nvPr/>
          </p:nvSpPr>
          <p:spPr>
            <a:xfrm>
              <a:off x="352812" y="3237238"/>
              <a:ext cx="4630366" cy="461665"/>
            </a:xfrm>
            <a:prstGeom prst="rect">
              <a:avLst/>
            </a:prstGeom>
            <a:noFill/>
          </p:spPr>
          <p:txBody>
            <a:bodyPr wrap="square" rtlCol="0">
              <a:spAutoFit/>
            </a:bodyPr>
            <a:lstStyle/>
            <a:p>
              <a:pPr algn="ctr"/>
              <a:r>
                <a:rPr lang="en-US" sz="2400" dirty="0">
                  <a:latin typeface="+mn-lt"/>
                </a:rPr>
                <a:t>How to correct the selected defect?</a:t>
              </a:r>
            </a:p>
          </p:txBody>
        </p:sp>
      </p:gr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137</a:t>
            </a:fld>
            <a:endParaRPr lang="de-AT" dirty="0"/>
          </a:p>
        </p:txBody>
      </p:sp>
    </p:spTree>
    <p:extLst>
      <p:ext uri="{BB962C8B-B14F-4D97-AF65-F5344CB8AC3E}">
        <p14:creationId xmlns:p14="http://schemas.microsoft.com/office/powerpoint/2010/main" val="966566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Объект 5"/>
          <p:cNvGraphicFramePr>
            <a:graphicFrameLocks noGrp="1"/>
          </p:cNvGraphicFramePr>
          <p:nvPr>
            <p:ph idx="1"/>
            <p:extLst>
              <p:ext uri="{D42A27DB-BD31-4B8C-83A1-F6EECF244321}">
                <p14:modId xmlns:p14="http://schemas.microsoft.com/office/powerpoint/2010/main" val="3495600579"/>
              </p:ext>
            </p:extLst>
          </p:nvPr>
        </p:nvGraphicFramePr>
        <p:xfrm>
          <a:off x="143668" y="1234440"/>
          <a:ext cx="8856665" cy="411988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576188">
                  <a:extLst>
                    <a:ext uri="{9D8B030D-6E8A-4147-A177-3AD203B41FA5}">
                      <a16:colId xmlns:a16="http://schemas.microsoft.com/office/drawing/2014/main" val="3870903052"/>
                    </a:ext>
                  </a:extLst>
                </a:gridCol>
                <a:gridCol w="2151163">
                  <a:extLst>
                    <a:ext uri="{9D8B030D-6E8A-4147-A177-3AD203B41FA5}">
                      <a16:colId xmlns:a16="http://schemas.microsoft.com/office/drawing/2014/main" val="2716824625"/>
                    </a:ext>
                  </a:extLst>
                </a:gridCol>
                <a:gridCol w="3185652">
                  <a:extLst>
                    <a:ext uri="{9D8B030D-6E8A-4147-A177-3AD203B41FA5}">
                      <a16:colId xmlns:a16="http://schemas.microsoft.com/office/drawing/2014/main" val="76690385"/>
                    </a:ext>
                  </a:extLst>
                </a:gridCol>
                <a:gridCol w="2943662">
                  <a:extLst>
                    <a:ext uri="{9D8B030D-6E8A-4147-A177-3AD203B41FA5}">
                      <a16:colId xmlns:a16="http://schemas.microsoft.com/office/drawing/2014/main" val="3420122258"/>
                    </a:ext>
                  </a:extLst>
                </a:gridCol>
              </a:tblGrid>
              <a:tr h="370840">
                <a:tc>
                  <a:txBody>
                    <a:bodyPr/>
                    <a:lstStyle/>
                    <a:p>
                      <a:pPr algn="ctr"/>
                      <a:endParaRPr lang="ru-RU" b="0" dirty="0">
                        <a:solidFill>
                          <a:schemeClr val="tx1"/>
                        </a:solidFill>
                      </a:endParaRPr>
                    </a:p>
                  </a:txBody>
                  <a:tcP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solidFill>
                      <a:srgbClr val="FFD966"/>
                    </a:solidFill>
                  </a:tcPr>
                </a:tc>
                <a:tc>
                  <a:txBody>
                    <a:bodyPr/>
                    <a:lstStyle/>
                    <a:p>
                      <a:r>
                        <a:rPr lang="en-US" b="0" dirty="0">
                          <a:solidFill>
                            <a:schemeClr val="tx1"/>
                          </a:solidFill>
                          <a:latin typeface="+mn-lt"/>
                        </a:rPr>
                        <a:t>Skeleton-based</a:t>
                      </a:r>
                    </a:p>
                    <a:p>
                      <a:r>
                        <a:rPr lang="en-US" b="0" dirty="0">
                          <a:solidFill>
                            <a:schemeClr val="tx1"/>
                          </a:solidFill>
                          <a:latin typeface="+mn-lt"/>
                        </a:rPr>
                        <a:t>Volume Editing (SVE)</a:t>
                      </a:r>
                      <a:endParaRPr lang="ru-RU" b="0" dirty="0">
                        <a:solidFill>
                          <a:schemeClr val="tx1"/>
                        </a:solidFill>
                      </a:endParaRPr>
                    </a:p>
                  </a:txBody>
                  <a:tcPr>
                    <a:lnT w="12700" cap="flat" cmpd="sng" algn="ctr">
                      <a:solidFill>
                        <a:schemeClr val="bg1">
                          <a:lumMod val="85000"/>
                        </a:schemeClr>
                      </a:solidFill>
                      <a:prstDash val="solid"/>
                      <a:round/>
                      <a:headEnd type="none" w="med" len="med"/>
                      <a:tailEnd type="none" w="med" len="med"/>
                    </a:lnT>
                    <a:solidFill>
                      <a:srgbClr val="FFD96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mn-lt"/>
                        </a:rPr>
                        <a:t>Guided Volume Editing based on Histogram Dissimilarity (GVE)</a:t>
                      </a:r>
                      <a:endParaRPr lang="ru-RU" b="0" dirty="0">
                        <a:solidFill>
                          <a:schemeClr val="tx1"/>
                        </a:solidFill>
                      </a:endParaRPr>
                    </a:p>
                  </a:txBody>
                  <a:tcPr>
                    <a:lnT w="12700" cap="flat" cmpd="sng" algn="ctr">
                      <a:solidFill>
                        <a:schemeClr val="bg1">
                          <a:lumMod val="85000"/>
                        </a:schemeClr>
                      </a:solidFill>
                      <a:prstDash val="solid"/>
                      <a:round/>
                      <a:headEnd type="none" w="med" len="med"/>
                      <a:tailEnd type="none" w="med" len="med"/>
                    </a:lnT>
                    <a:solidFill>
                      <a:srgbClr val="FFD96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mn-lt"/>
                        </a:rPr>
                        <a:t>Statistics-Driven Localization of Dissimilarities in Data (SDL)</a:t>
                      </a:r>
                      <a:endParaRPr lang="ru-RU" b="0" dirty="0">
                        <a:solidFill>
                          <a:schemeClr val="tx1"/>
                        </a:solidFill>
                      </a:endParaRPr>
                    </a:p>
                  </a:txBody>
                  <a:tcP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FFD966"/>
                    </a:solidFill>
                  </a:tcPr>
                </a:tc>
                <a:extLst>
                  <a:ext uri="{0D108BD9-81ED-4DB2-BD59-A6C34878D82A}">
                    <a16:rowId xmlns:a16="http://schemas.microsoft.com/office/drawing/2014/main" val="4013429500"/>
                  </a:ext>
                </a:extLst>
              </a:tr>
              <a:tr h="370840">
                <a:tc>
                  <a:txBody>
                    <a:bodyPr/>
                    <a:lstStyle/>
                    <a:p>
                      <a:pPr algn="ctr"/>
                      <a:r>
                        <a:rPr lang="en-US" dirty="0"/>
                        <a:t>Q1</a:t>
                      </a:r>
                      <a:endParaRPr lang="ru-RU" dirty="0"/>
                    </a:p>
                  </a:txBody>
                  <a:tcPr>
                    <a:lnL w="12700" cap="flat" cmpd="sng" algn="ctr">
                      <a:solidFill>
                        <a:schemeClr val="bg1">
                          <a:lumMod val="85000"/>
                        </a:schemeClr>
                      </a:solidFill>
                      <a:prstDash val="solid"/>
                      <a:round/>
                      <a:headEnd type="none" w="med" len="med"/>
                      <a:tailEnd type="none" w="med" len="med"/>
                    </a:lnL>
                    <a:solidFill>
                      <a:srgbClr val="FFD966"/>
                    </a:solidFill>
                  </a:tcPr>
                </a:tc>
                <a:tc>
                  <a:txBody>
                    <a:bodyPr/>
                    <a:lstStyle/>
                    <a:p>
                      <a:r>
                        <a:rPr lang="en-US" dirty="0"/>
                        <a:t>Direct interaction on the skeleton</a:t>
                      </a:r>
                      <a:endParaRPr lang="ru-RU" dirty="0"/>
                    </a:p>
                  </a:txBody>
                  <a:tcPr>
                    <a:solidFill>
                      <a:srgbClr val="F2F2F2"/>
                    </a:solidFill>
                  </a:tcPr>
                </a:tc>
                <a:tc>
                  <a:txBody>
                    <a:bodyPr/>
                    <a:lstStyle/>
                    <a:p>
                      <a:r>
                        <a:rPr lang="en-US" dirty="0"/>
                        <a:t>Automatically</a:t>
                      </a:r>
                      <a:r>
                        <a:rPr lang="en-US" baseline="0" dirty="0"/>
                        <a:t> suggested corrections</a:t>
                      </a:r>
                      <a:endParaRPr lang="ru-RU" dirty="0"/>
                    </a:p>
                  </a:txBody>
                  <a:tcPr>
                    <a:solidFill>
                      <a:srgbClr val="F2F2F2"/>
                    </a:solidFill>
                  </a:tcPr>
                </a:tc>
                <a:tc>
                  <a:txBody>
                    <a:bodyPr/>
                    <a:lstStyle/>
                    <a:p>
                      <a:r>
                        <a:rPr lang="en-US" dirty="0"/>
                        <a:t>Automatically suggested corrections that match the reference statistically</a:t>
                      </a:r>
                      <a:endParaRPr lang="ru-RU" dirty="0"/>
                    </a:p>
                  </a:txBody>
                  <a:tcPr>
                    <a:lnR w="12700" cap="flat" cmpd="sng" algn="ctr">
                      <a:solidFill>
                        <a:schemeClr val="bg1">
                          <a:lumMod val="85000"/>
                        </a:schemeClr>
                      </a:solidFill>
                      <a:prstDash val="solid"/>
                      <a:round/>
                      <a:headEnd type="none" w="med" len="med"/>
                      <a:tailEnd type="none" w="med" len="med"/>
                    </a:lnR>
                    <a:solidFill>
                      <a:srgbClr val="F2F2F2"/>
                    </a:solidFill>
                  </a:tcPr>
                </a:tc>
                <a:extLst>
                  <a:ext uri="{0D108BD9-81ED-4DB2-BD59-A6C34878D82A}">
                    <a16:rowId xmlns:a16="http://schemas.microsoft.com/office/drawing/2014/main" val="13525420"/>
                  </a:ext>
                </a:extLst>
              </a:tr>
              <a:tr h="370840">
                <a:tc>
                  <a:txBody>
                    <a:bodyPr/>
                    <a:lstStyle/>
                    <a:p>
                      <a:pPr algn="ctr"/>
                      <a:r>
                        <a:rPr lang="en-US" dirty="0"/>
                        <a:t>Q2</a:t>
                      </a:r>
                      <a:endParaRPr lang="ru-RU" dirty="0"/>
                    </a:p>
                  </a:txBody>
                  <a:tcPr>
                    <a:lnL w="12700" cap="flat" cmpd="sng" algn="ctr">
                      <a:solidFill>
                        <a:schemeClr val="bg1">
                          <a:lumMod val="85000"/>
                        </a:schemeClr>
                      </a:solidFill>
                      <a:prstDash val="solid"/>
                      <a:round/>
                      <a:headEnd type="none" w="med" len="med"/>
                      <a:tailEnd type="none" w="med" len="med"/>
                    </a:lnL>
                    <a:solidFill>
                      <a:srgbClr val="FFD966"/>
                    </a:solidFill>
                  </a:tcPr>
                </a:tc>
                <a:tc>
                  <a:txBody>
                    <a:bodyPr/>
                    <a:lstStyle/>
                    <a:p>
                      <a:r>
                        <a:rPr lang="en-US" dirty="0"/>
                        <a:t>User-specified operations</a:t>
                      </a:r>
                      <a:endParaRPr lang="ru-RU" dirty="0"/>
                    </a:p>
                  </a:txBody>
                  <a:tcPr>
                    <a:solidFill>
                      <a:srgbClr val="CCCCCC"/>
                    </a:solidFill>
                  </a:tcPr>
                </a:tc>
                <a:tc>
                  <a:txBody>
                    <a:bodyPr/>
                    <a:lstStyle/>
                    <a:p>
                      <a:r>
                        <a:rPr lang="en-US" dirty="0"/>
                        <a:t>Suggested correction operations</a:t>
                      </a:r>
                      <a:endParaRPr lang="ru-RU" dirty="0"/>
                    </a:p>
                  </a:txBody>
                  <a:tcPr>
                    <a:solidFill>
                      <a:srgbClr val="CCCCCC"/>
                    </a:solidFill>
                  </a:tcPr>
                </a:tc>
                <a:tc>
                  <a:txBody>
                    <a:bodyPr/>
                    <a:lstStyle/>
                    <a:p>
                      <a:r>
                        <a:rPr lang="en-US" dirty="0"/>
                        <a:t>Suggested correction</a:t>
                      </a:r>
                      <a:r>
                        <a:rPr lang="en-US" baseline="0" dirty="0"/>
                        <a:t> operations</a:t>
                      </a:r>
                      <a:endParaRPr lang="ru-RU" dirty="0"/>
                    </a:p>
                  </a:txBody>
                  <a:tcPr>
                    <a:lnR w="12700" cap="flat" cmpd="sng" algn="ctr">
                      <a:solidFill>
                        <a:schemeClr val="bg1">
                          <a:lumMod val="85000"/>
                        </a:schemeClr>
                      </a:solidFill>
                      <a:prstDash val="solid"/>
                      <a:round/>
                      <a:headEnd type="none" w="med" len="med"/>
                      <a:tailEnd type="none" w="med" len="med"/>
                    </a:lnR>
                    <a:solidFill>
                      <a:srgbClr val="CCCCCC"/>
                    </a:solidFill>
                  </a:tcPr>
                </a:tc>
                <a:extLst>
                  <a:ext uri="{0D108BD9-81ED-4DB2-BD59-A6C34878D82A}">
                    <a16:rowId xmlns:a16="http://schemas.microsoft.com/office/drawing/2014/main" val="640907686"/>
                  </a:ext>
                </a:extLst>
              </a:tr>
              <a:tr h="370840">
                <a:tc>
                  <a:txBody>
                    <a:bodyPr/>
                    <a:lstStyle/>
                    <a:p>
                      <a:pPr algn="ctr"/>
                      <a:r>
                        <a:rPr lang="en-US" dirty="0"/>
                        <a:t>Q3</a:t>
                      </a:r>
                      <a:endParaRPr lang="ru-RU" dirty="0"/>
                    </a:p>
                  </a:txBody>
                  <a:tcPr>
                    <a:lnL w="12700" cap="flat" cmpd="sng" algn="ctr">
                      <a:solidFill>
                        <a:schemeClr val="bg1">
                          <a:lumMod val="85000"/>
                        </a:schemeClr>
                      </a:solidFill>
                      <a:prstDash val="solid"/>
                      <a:round/>
                      <a:headEnd type="none" w="med" len="med"/>
                      <a:tailEnd type="none" w="med" len="med"/>
                    </a:lnL>
                    <a:solidFill>
                      <a:srgbClr val="FFD966"/>
                    </a:solidFill>
                  </a:tcPr>
                </a:tc>
                <a:tc>
                  <a:txBody>
                    <a:bodyPr/>
                    <a:lstStyle/>
                    <a:p>
                      <a:r>
                        <a:rPr lang="en-US" dirty="0"/>
                        <a:t>N/A</a:t>
                      </a:r>
                      <a:endParaRPr lang="ru-RU" dirty="0"/>
                    </a:p>
                  </a:txBody>
                  <a:tcPr>
                    <a:solidFill>
                      <a:srgbClr val="F2F2F2"/>
                    </a:solidFill>
                  </a:tcPr>
                </a:tc>
                <a:tc>
                  <a:txBody>
                    <a:bodyPr/>
                    <a:lstStyle/>
                    <a:p>
                      <a:r>
                        <a:rPr lang="en-US" dirty="0"/>
                        <a:t>Histogram dissimilarity metric</a:t>
                      </a:r>
                      <a:endParaRPr lang="ru-RU" dirty="0"/>
                    </a:p>
                  </a:txBody>
                  <a:tcPr>
                    <a:solidFill>
                      <a:srgbClr val="F2F2F2"/>
                    </a:solidFill>
                  </a:tcPr>
                </a:tc>
                <a:tc>
                  <a:txBody>
                    <a:bodyPr/>
                    <a:lstStyle/>
                    <a:p>
                      <a:r>
                        <a:rPr lang="en-US" dirty="0"/>
                        <a:t>Statistical significance of dissimilarity in data values</a:t>
                      </a:r>
                      <a:endParaRPr lang="ru-RU" dirty="0"/>
                    </a:p>
                  </a:txBody>
                  <a:tcPr>
                    <a:lnR w="12700" cap="flat" cmpd="sng" algn="ctr">
                      <a:solidFill>
                        <a:schemeClr val="bg1">
                          <a:lumMod val="85000"/>
                        </a:schemeClr>
                      </a:solidFill>
                      <a:prstDash val="solid"/>
                      <a:round/>
                      <a:headEnd type="none" w="med" len="med"/>
                      <a:tailEnd type="none" w="med" len="med"/>
                    </a:lnR>
                    <a:solidFill>
                      <a:srgbClr val="F2F2F2"/>
                    </a:solidFill>
                  </a:tcPr>
                </a:tc>
                <a:extLst>
                  <a:ext uri="{0D108BD9-81ED-4DB2-BD59-A6C34878D82A}">
                    <a16:rowId xmlns:a16="http://schemas.microsoft.com/office/drawing/2014/main" val="3777946930"/>
                  </a:ext>
                </a:extLst>
              </a:tr>
              <a:tr h="370840">
                <a:tc>
                  <a:txBody>
                    <a:bodyPr/>
                    <a:lstStyle/>
                    <a:p>
                      <a:pPr algn="ctr"/>
                      <a:r>
                        <a:rPr lang="en-US" dirty="0"/>
                        <a:t>Q4</a:t>
                      </a:r>
                      <a:endParaRPr lang="ru-RU" dirty="0"/>
                    </a:p>
                  </a:txBody>
                  <a:tcPr>
                    <a:lnL w="12700" cap="flat" cmpd="sng" algn="ctr">
                      <a:solidFill>
                        <a:schemeClr val="bg1">
                          <a:lumMod val="85000"/>
                        </a:schemeClr>
                      </a:solidFill>
                      <a:prstDash val="solid"/>
                      <a:round/>
                      <a:headEnd type="none" w="med" len="med"/>
                      <a:tailEnd type="none" w="med" len="med"/>
                    </a:lnL>
                    <a:solidFill>
                      <a:srgbClr val="FFD966"/>
                    </a:solidFill>
                  </a:tcPr>
                </a:tc>
                <a:tc>
                  <a:txBody>
                    <a:bodyPr/>
                    <a:lstStyle/>
                    <a:p>
                      <a:r>
                        <a:rPr lang="en-US" dirty="0">
                          <a:solidFill>
                            <a:srgbClr val="CCCCCC"/>
                          </a:solidFill>
                        </a:rPr>
                        <a:t>N/A</a:t>
                      </a:r>
                      <a:endParaRPr lang="ru-RU" dirty="0">
                        <a:solidFill>
                          <a:srgbClr val="CCCCCC"/>
                        </a:solidFill>
                      </a:endParaRPr>
                    </a:p>
                  </a:txBody>
                  <a:tcPr>
                    <a:solidFill>
                      <a:srgbClr val="CCCCCC"/>
                    </a:solidFill>
                  </a:tcPr>
                </a:tc>
                <a:tc>
                  <a:txBody>
                    <a:bodyPr/>
                    <a:lstStyle/>
                    <a:p>
                      <a:r>
                        <a:rPr lang="en-US" dirty="0">
                          <a:solidFill>
                            <a:srgbClr val="CCCCCC"/>
                          </a:solidFill>
                        </a:rPr>
                        <a:t>Glyphs</a:t>
                      </a:r>
                      <a:endParaRPr lang="ru-RU" dirty="0">
                        <a:solidFill>
                          <a:srgbClr val="CCCCCC"/>
                        </a:solidFill>
                      </a:endParaRPr>
                    </a:p>
                  </a:txBody>
                  <a:tcPr>
                    <a:solidFill>
                      <a:srgbClr val="CCCCCC"/>
                    </a:solidFill>
                  </a:tcPr>
                </a:tc>
                <a:tc>
                  <a:txBody>
                    <a:bodyPr/>
                    <a:lstStyle/>
                    <a:p>
                      <a:r>
                        <a:rPr lang="en-US" dirty="0">
                          <a:solidFill>
                            <a:srgbClr val="CCCCCC"/>
                          </a:solidFill>
                        </a:rPr>
                        <a:t>Radial tree </a:t>
                      </a:r>
                      <a:r>
                        <a:rPr lang="en-US" baseline="0" dirty="0">
                          <a:solidFill>
                            <a:srgbClr val="CCCCCC"/>
                          </a:solidFill>
                        </a:rPr>
                        <a:t>and paths in it</a:t>
                      </a:r>
                      <a:endParaRPr lang="ru-RU" dirty="0">
                        <a:solidFill>
                          <a:srgbClr val="CCCCCC"/>
                        </a:solidFill>
                      </a:endParaRPr>
                    </a:p>
                  </a:txBody>
                  <a:tcPr>
                    <a:lnR w="12700" cap="flat" cmpd="sng" algn="ctr">
                      <a:solidFill>
                        <a:schemeClr val="bg1">
                          <a:lumMod val="85000"/>
                        </a:schemeClr>
                      </a:solidFill>
                      <a:prstDash val="solid"/>
                      <a:round/>
                      <a:headEnd type="none" w="med" len="med"/>
                      <a:tailEnd type="none" w="med" len="med"/>
                    </a:lnR>
                    <a:solidFill>
                      <a:srgbClr val="CCCCCC"/>
                    </a:solidFill>
                  </a:tcPr>
                </a:tc>
                <a:extLst>
                  <a:ext uri="{0D108BD9-81ED-4DB2-BD59-A6C34878D82A}">
                    <a16:rowId xmlns:a16="http://schemas.microsoft.com/office/drawing/2014/main" val="275603593"/>
                  </a:ext>
                </a:extLst>
              </a:tr>
              <a:tr h="370840">
                <a:tc>
                  <a:txBody>
                    <a:bodyPr/>
                    <a:lstStyle/>
                    <a:p>
                      <a:pPr algn="ctr"/>
                      <a:r>
                        <a:rPr lang="en-US" dirty="0"/>
                        <a:t>Q5</a:t>
                      </a:r>
                      <a:endParaRPr lang="ru-RU" dirty="0"/>
                    </a:p>
                  </a:txBody>
                  <a:tcPr>
                    <a:lnL w="12700" cap="flat" cmpd="sng" algn="ctr">
                      <a:solidFill>
                        <a:schemeClr val="bg1">
                          <a:lumMod val="85000"/>
                        </a:schemeClr>
                      </a:solidFill>
                      <a:prstDash val="solid"/>
                      <a:round/>
                      <a:headEnd type="none" w="med" len="med"/>
                      <a:tailEnd type="none" w="med" len="med"/>
                    </a:lnL>
                    <a:lnB w="12700" cap="flat" cmpd="sng" algn="ctr">
                      <a:solidFill>
                        <a:schemeClr val="bg1">
                          <a:lumMod val="85000"/>
                        </a:schemeClr>
                      </a:solidFill>
                      <a:prstDash val="solid"/>
                      <a:round/>
                      <a:headEnd type="none" w="med" len="med"/>
                      <a:tailEnd type="none" w="med" len="med"/>
                    </a:lnB>
                    <a:solidFill>
                      <a:srgbClr val="FFD966"/>
                    </a:solidFill>
                  </a:tcPr>
                </a:tc>
                <a:tc>
                  <a:txBody>
                    <a:bodyPr/>
                    <a:lstStyle/>
                    <a:p>
                      <a:r>
                        <a:rPr lang="en-US" dirty="0">
                          <a:solidFill>
                            <a:srgbClr val="F2F2F2"/>
                          </a:solidFill>
                        </a:rPr>
                        <a:t>Manual selection of the defect and its</a:t>
                      </a:r>
                      <a:r>
                        <a:rPr lang="en-US" baseline="0" dirty="0">
                          <a:solidFill>
                            <a:srgbClr val="F2F2F2"/>
                          </a:solidFill>
                        </a:rPr>
                        <a:t> correction operation</a:t>
                      </a:r>
                      <a:endParaRPr lang="ru-RU" dirty="0">
                        <a:solidFill>
                          <a:srgbClr val="F2F2F2"/>
                        </a:solidFill>
                      </a:endParaRPr>
                    </a:p>
                  </a:txBody>
                  <a:tcPr>
                    <a:lnB w="12700" cap="flat" cmpd="sng" algn="ctr">
                      <a:solidFill>
                        <a:schemeClr val="bg1">
                          <a:lumMod val="85000"/>
                        </a:schemeClr>
                      </a:solidFill>
                      <a:prstDash val="solid"/>
                      <a:round/>
                      <a:headEnd type="none" w="med" len="med"/>
                      <a:tailEnd type="none" w="med" len="med"/>
                    </a:lnB>
                    <a:solidFill>
                      <a:srgbClr val="F2F2F2"/>
                    </a:solidFill>
                  </a:tcPr>
                </a:tc>
                <a:tc>
                  <a:txBody>
                    <a:bodyPr/>
                    <a:lstStyle/>
                    <a:p>
                      <a:r>
                        <a:rPr lang="en-US" dirty="0">
                          <a:solidFill>
                            <a:srgbClr val="F2F2F2"/>
                          </a:solidFill>
                        </a:rPr>
                        <a:t>Find necessary correction  among large number of the suggestions</a:t>
                      </a:r>
                      <a:endParaRPr lang="ru-RU" dirty="0">
                        <a:solidFill>
                          <a:srgbClr val="F2F2F2"/>
                        </a:solidFill>
                      </a:endParaRPr>
                    </a:p>
                  </a:txBody>
                  <a:tcPr>
                    <a:lnB w="12700" cap="flat" cmpd="sng" algn="ctr">
                      <a:solidFill>
                        <a:schemeClr val="bg1">
                          <a:lumMod val="85000"/>
                        </a:schemeClr>
                      </a:solidFill>
                      <a:prstDash val="solid"/>
                      <a:round/>
                      <a:headEnd type="none" w="med" len="med"/>
                      <a:tailEnd type="none" w="med" len="med"/>
                    </a:lnB>
                    <a:solidFill>
                      <a:srgbClr val="F2F2F2"/>
                    </a:solidFill>
                  </a:tcPr>
                </a:tc>
                <a:tc>
                  <a:txBody>
                    <a:bodyPr/>
                    <a:lstStyle/>
                    <a:p>
                      <a:r>
                        <a:rPr lang="en-US" dirty="0">
                          <a:solidFill>
                            <a:srgbClr val="F2F2F2"/>
                          </a:solidFill>
                        </a:rPr>
                        <a:t>Find necessary correction following the paths</a:t>
                      </a:r>
                      <a:r>
                        <a:rPr lang="en-US" baseline="0" dirty="0">
                          <a:solidFill>
                            <a:srgbClr val="F2F2F2"/>
                          </a:solidFill>
                        </a:rPr>
                        <a:t> in the tree</a:t>
                      </a:r>
                      <a:endParaRPr lang="ru-RU" dirty="0">
                        <a:solidFill>
                          <a:srgbClr val="F2F2F2"/>
                        </a:solidFill>
                      </a:endParaRPr>
                    </a:p>
                  </a:txBody>
                  <a:tcPr>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62009642"/>
                  </a:ext>
                </a:extLst>
              </a:tr>
            </a:tbl>
          </a:graphicData>
        </a:graphic>
      </p:graphicFrame>
      <p:sp>
        <p:nvSpPr>
          <p:cNvPr id="2" name="Заголовок 1"/>
          <p:cNvSpPr>
            <a:spLocks noGrp="1"/>
          </p:cNvSpPr>
          <p:nvPr>
            <p:ph type="title"/>
          </p:nvPr>
        </p:nvSpPr>
        <p:spPr/>
        <p:txBody>
          <a:bodyPr/>
          <a:lstStyle/>
          <a:p>
            <a:r>
              <a:rPr lang="en-US" noProof="0" dirty="0"/>
              <a:t>Conclusion</a:t>
            </a:r>
          </a:p>
        </p:txBody>
      </p:sp>
      <p:grpSp>
        <p:nvGrpSpPr>
          <p:cNvPr id="8" name="Группа 7"/>
          <p:cNvGrpSpPr/>
          <p:nvPr/>
        </p:nvGrpSpPr>
        <p:grpSpPr>
          <a:xfrm>
            <a:off x="143668" y="4018468"/>
            <a:ext cx="5048655" cy="1459149"/>
            <a:chOff x="143668" y="2597285"/>
            <a:chExt cx="5048655" cy="1459149"/>
          </a:xfrm>
        </p:grpSpPr>
        <p:sp>
          <p:nvSpPr>
            <p:cNvPr id="9" name="Полилиния 8"/>
            <p:cNvSpPr/>
            <p:nvPr/>
          </p:nvSpPr>
          <p:spPr bwMode="auto">
            <a:xfrm>
              <a:off x="143668" y="2597285"/>
              <a:ext cx="5048655" cy="1459149"/>
            </a:xfrm>
            <a:custGeom>
              <a:avLst/>
              <a:gdLst>
                <a:gd name="connsiteX0" fmla="*/ 311285 w 5048655"/>
                <a:gd name="connsiteY0" fmla="*/ 0 h 1459149"/>
                <a:gd name="connsiteX1" fmla="*/ 462657 w 5048655"/>
                <a:gd name="connsiteY1" fmla="*/ 282103 h 1459149"/>
                <a:gd name="connsiteX2" fmla="*/ 5048655 w 5048655"/>
                <a:gd name="connsiteY2" fmla="*/ 282103 h 1459149"/>
                <a:gd name="connsiteX3" fmla="*/ 5048655 w 5048655"/>
                <a:gd name="connsiteY3" fmla="*/ 1459149 h 1459149"/>
                <a:gd name="connsiteX4" fmla="*/ 0 w 5048655"/>
                <a:gd name="connsiteY4" fmla="*/ 1459149 h 1459149"/>
                <a:gd name="connsiteX5" fmla="*/ 0 w 5048655"/>
                <a:gd name="connsiteY5" fmla="*/ 282103 h 1459149"/>
                <a:gd name="connsiteX6" fmla="*/ 159912 w 5048655"/>
                <a:gd name="connsiteY6" fmla="*/ 282103 h 145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8655" h="1459149">
                  <a:moveTo>
                    <a:pt x="311285" y="0"/>
                  </a:moveTo>
                  <a:lnTo>
                    <a:pt x="462657" y="282103"/>
                  </a:lnTo>
                  <a:lnTo>
                    <a:pt x="5048655" y="282103"/>
                  </a:lnTo>
                  <a:lnTo>
                    <a:pt x="5048655" y="1459149"/>
                  </a:lnTo>
                  <a:lnTo>
                    <a:pt x="0" y="1459149"/>
                  </a:lnTo>
                  <a:lnTo>
                    <a:pt x="0" y="282103"/>
                  </a:lnTo>
                  <a:lnTo>
                    <a:pt x="159912" y="282103"/>
                  </a:lnTo>
                  <a:close/>
                </a:path>
              </a:pathLst>
            </a:cu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0" name="TextBox 9"/>
            <p:cNvSpPr txBox="1"/>
            <p:nvPr/>
          </p:nvSpPr>
          <p:spPr>
            <a:xfrm>
              <a:off x="352812" y="3081594"/>
              <a:ext cx="4630366" cy="830997"/>
            </a:xfrm>
            <a:prstGeom prst="rect">
              <a:avLst/>
            </a:prstGeom>
            <a:noFill/>
          </p:spPr>
          <p:txBody>
            <a:bodyPr wrap="square" rtlCol="0">
              <a:spAutoFit/>
            </a:bodyPr>
            <a:lstStyle/>
            <a:p>
              <a:pPr algn="ctr"/>
              <a:r>
                <a:rPr lang="en-US" sz="2400" dirty="0">
                  <a:latin typeface="+mn-lt"/>
                </a:rPr>
                <a:t>How to detect certain types of defects?</a:t>
              </a:r>
            </a:p>
          </p:txBody>
        </p:sp>
      </p:gr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138</a:t>
            </a:fld>
            <a:endParaRPr lang="de-AT" dirty="0"/>
          </a:p>
        </p:txBody>
      </p:sp>
    </p:spTree>
    <p:extLst>
      <p:ext uri="{BB962C8B-B14F-4D97-AF65-F5344CB8AC3E}">
        <p14:creationId xmlns:p14="http://schemas.microsoft.com/office/powerpoint/2010/main" val="3334865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Объект 5"/>
          <p:cNvGraphicFramePr>
            <a:graphicFrameLocks noGrp="1"/>
          </p:cNvGraphicFramePr>
          <p:nvPr>
            <p:ph idx="1"/>
            <p:extLst>
              <p:ext uri="{D42A27DB-BD31-4B8C-83A1-F6EECF244321}">
                <p14:modId xmlns:p14="http://schemas.microsoft.com/office/powerpoint/2010/main" val="1789913447"/>
              </p:ext>
            </p:extLst>
          </p:nvPr>
        </p:nvGraphicFramePr>
        <p:xfrm>
          <a:off x="143668" y="1234440"/>
          <a:ext cx="8856665" cy="411988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576188">
                  <a:extLst>
                    <a:ext uri="{9D8B030D-6E8A-4147-A177-3AD203B41FA5}">
                      <a16:colId xmlns:a16="http://schemas.microsoft.com/office/drawing/2014/main" val="3870903052"/>
                    </a:ext>
                  </a:extLst>
                </a:gridCol>
                <a:gridCol w="2151163">
                  <a:extLst>
                    <a:ext uri="{9D8B030D-6E8A-4147-A177-3AD203B41FA5}">
                      <a16:colId xmlns:a16="http://schemas.microsoft.com/office/drawing/2014/main" val="2716824625"/>
                    </a:ext>
                  </a:extLst>
                </a:gridCol>
                <a:gridCol w="3185652">
                  <a:extLst>
                    <a:ext uri="{9D8B030D-6E8A-4147-A177-3AD203B41FA5}">
                      <a16:colId xmlns:a16="http://schemas.microsoft.com/office/drawing/2014/main" val="76690385"/>
                    </a:ext>
                  </a:extLst>
                </a:gridCol>
                <a:gridCol w="2943662">
                  <a:extLst>
                    <a:ext uri="{9D8B030D-6E8A-4147-A177-3AD203B41FA5}">
                      <a16:colId xmlns:a16="http://schemas.microsoft.com/office/drawing/2014/main" val="3420122258"/>
                    </a:ext>
                  </a:extLst>
                </a:gridCol>
              </a:tblGrid>
              <a:tr h="370840">
                <a:tc>
                  <a:txBody>
                    <a:bodyPr/>
                    <a:lstStyle/>
                    <a:p>
                      <a:pPr algn="ctr"/>
                      <a:endParaRPr lang="ru-RU" b="0" dirty="0">
                        <a:solidFill>
                          <a:schemeClr val="tx1"/>
                        </a:solidFill>
                      </a:endParaRPr>
                    </a:p>
                  </a:txBody>
                  <a:tcP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solidFill>
                      <a:srgbClr val="FFD966"/>
                    </a:solidFill>
                  </a:tcPr>
                </a:tc>
                <a:tc>
                  <a:txBody>
                    <a:bodyPr/>
                    <a:lstStyle/>
                    <a:p>
                      <a:r>
                        <a:rPr lang="en-US" b="0" dirty="0">
                          <a:solidFill>
                            <a:schemeClr val="tx1"/>
                          </a:solidFill>
                          <a:latin typeface="+mn-lt"/>
                        </a:rPr>
                        <a:t>Skeleton-based</a:t>
                      </a:r>
                    </a:p>
                    <a:p>
                      <a:r>
                        <a:rPr lang="en-US" b="0" dirty="0">
                          <a:solidFill>
                            <a:schemeClr val="tx1"/>
                          </a:solidFill>
                          <a:latin typeface="+mn-lt"/>
                        </a:rPr>
                        <a:t>Volume Editing (SVE)</a:t>
                      </a:r>
                      <a:endParaRPr lang="ru-RU" b="0" dirty="0">
                        <a:solidFill>
                          <a:schemeClr val="tx1"/>
                        </a:solidFill>
                      </a:endParaRPr>
                    </a:p>
                  </a:txBody>
                  <a:tcPr>
                    <a:lnT w="12700" cap="flat" cmpd="sng" algn="ctr">
                      <a:solidFill>
                        <a:schemeClr val="bg1">
                          <a:lumMod val="85000"/>
                        </a:schemeClr>
                      </a:solidFill>
                      <a:prstDash val="solid"/>
                      <a:round/>
                      <a:headEnd type="none" w="med" len="med"/>
                      <a:tailEnd type="none" w="med" len="med"/>
                    </a:lnT>
                    <a:solidFill>
                      <a:srgbClr val="FFD96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mn-lt"/>
                        </a:rPr>
                        <a:t>Guided Volume Editing based on Histogram Dissimilarity (GVE)</a:t>
                      </a:r>
                      <a:endParaRPr lang="ru-RU" b="0" dirty="0">
                        <a:solidFill>
                          <a:schemeClr val="tx1"/>
                        </a:solidFill>
                      </a:endParaRPr>
                    </a:p>
                  </a:txBody>
                  <a:tcPr>
                    <a:lnT w="12700" cap="flat" cmpd="sng" algn="ctr">
                      <a:solidFill>
                        <a:schemeClr val="bg1">
                          <a:lumMod val="85000"/>
                        </a:schemeClr>
                      </a:solidFill>
                      <a:prstDash val="solid"/>
                      <a:round/>
                      <a:headEnd type="none" w="med" len="med"/>
                      <a:tailEnd type="none" w="med" len="med"/>
                    </a:lnT>
                    <a:solidFill>
                      <a:srgbClr val="FFD96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mn-lt"/>
                        </a:rPr>
                        <a:t>Statistics-Driven Localization of Dissimilarities in Data (SDL)</a:t>
                      </a:r>
                      <a:endParaRPr lang="ru-RU" b="0" dirty="0">
                        <a:solidFill>
                          <a:schemeClr val="tx1"/>
                        </a:solidFill>
                      </a:endParaRPr>
                    </a:p>
                  </a:txBody>
                  <a:tcP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FFD966"/>
                    </a:solidFill>
                  </a:tcPr>
                </a:tc>
                <a:extLst>
                  <a:ext uri="{0D108BD9-81ED-4DB2-BD59-A6C34878D82A}">
                    <a16:rowId xmlns:a16="http://schemas.microsoft.com/office/drawing/2014/main" val="4013429500"/>
                  </a:ext>
                </a:extLst>
              </a:tr>
              <a:tr h="370840">
                <a:tc>
                  <a:txBody>
                    <a:bodyPr/>
                    <a:lstStyle/>
                    <a:p>
                      <a:pPr algn="ctr"/>
                      <a:r>
                        <a:rPr lang="en-US" dirty="0"/>
                        <a:t>Q1</a:t>
                      </a:r>
                      <a:endParaRPr lang="ru-RU" dirty="0"/>
                    </a:p>
                  </a:txBody>
                  <a:tcPr>
                    <a:lnL w="12700" cap="flat" cmpd="sng" algn="ctr">
                      <a:solidFill>
                        <a:schemeClr val="bg1">
                          <a:lumMod val="85000"/>
                        </a:schemeClr>
                      </a:solidFill>
                      <a:prstDash val="solid"/>
                      <a:round/>
                      <a:headEnd type="none" w="med" len="med"/>
                      <a:tailEnd type="none" w="med" len="med"/>
                    </a:lnL>
                    <a:solidFill>
                      <a:srgbClr val="FFD966"/>
                    </a:solidFill>
                  </a:tcPr>
                </a:tc>
                <a:tc>
                  <a:txBody>
                    <a:bodyPr/>
                    <a:lstStyle/>
                    <a:p>
                      <a:r>
                        <a:rPr lang="en-US" dirty="0"/>
                        <a:t>Direct interaction on the skeleton</a:t>
                      </a:r>
                      <a:endParaRPr lang="ru-RU" dirty="0"/>
                    </a:p>
                  </a:txBody>
                  <a:tcPr>
                    <a:solidFill>
                      <a:srgbClr val="F2F2F2"/>
                    </a:solidFill>
                  </a:tcPr>
                </a:tc>
                <a:tc>
                  <a:txBody>
                    <a:bodyPr/>
                    <a:lstStyle/>
                    <a:p>
                      <a:r>
                        <a:rPr lang="en-US" dirty="0"/>
                        <a:t>Automatically</a:t>
                      </a:r>
                      <a:r>
                        <a:rPr lang="en-US" baseline="0" dirty="0"/>
                        <a:t> suggested corrections</a:t>
                      </a:r>
                      <a:endParaRPr lang="ru-RU" dirty="0"/>
                    </a:p>
                  </a:txBody>
                  <a:tcPr>
                    <a:solidFill>
                      <a:srgbClr val="F2F2F2"/>
                    </a:solidFill>
                  </a:tcPr>
                </a:tc>
                <a:tc>
                  <a:txBody>
                    <a:bodyPr/>
                    <a:lstStyle/>
                    <a:p>
                      <a:r>
                        <a:rPr lang="en-US" dirty="0"/>
                        <a:t>Automatically suggested corrections that match the reference statistically</a:t>
                      </a:r>
                      <a:endParaRPr lang="ru-RU" dirty="0"/>
                    </a:p>
                  </a:txBody>
                  <a:tcPr>
                    <a:lnR w="12700" cap="flat" cmpd="sng" algn="ctr">
                      <a:solidFill>
                        <a:schemeClr val="bg1">
                          <a:lumMod val="85000"/>
                        </a:schemeClr>
                      </a:solidFill>
                      <a:prstDash val="solid"/>
                      <a:round/>
                      <a:headEnd type="none" w="med" len="med"/>
                      <a:tailEnd type="none" w="med" len="med"/>
                    </a:lnR>
                    <a:solidFill>
                      <a:srgbClr val="F2F2F2"/>
                    </a:solidFill>
                  </a:tcPr>
                </a:tc>
                <a:extLst>
                  <a:ext uri="{0D108BD9-81ED-4DB2-BD59-A6C34878D82A}">
                    <a16:rowId xmlns:a16="http://schemas.microsoft.com/office/drawing/2014/main" val="13525420"/>
                  </a:ext>
                </a:extLst>
              </a:tr>
              <a:tr h="370840">
                <a:tc>
                  <a:txBody>
                    <a:bodyPr/>
                    <a:lstStyle/>
                    <a:p>
                      <a:pPr algn="ctr"/>
                      <a:r>
                        <a:rPr lang="en-US" dirty="0"/>
                        <a:t>Q2</a:t>
                      </a:r>
                      <a:endParaRPr lang="ru-RU" dirty="0"/>
                    </a:p>
                  </a:txBody>
                  <a:tcPr>
                    <a:lnL w="12700" cap="flat" cmpd="sng" algn="ctr">
                      <a:solidFill>
                        <a:schemeClr val="bg1">
                          <a:lumMod val="85000"/>
                        </a:schemeClr>
                      </a:solidFill>
                      <a:prstDash val="solid"/>
                      <a:round/>
                      <a:headEnd type="none" w="med" len="med"/>
                      <a:tailEnd type="none" w="med" len="med"/>
                    </a:lnL>
                    <a:solidFill>
                      <a:srgbClr val="FFD966"/>
                    </a:solidFill>
                  </a:tcPr>
                </a:tc>
                <a:tc>
                  <a:txBody>
                    <a:bodyPr/>
                    <a:lstStyle/>
                    <a:p>
                      <a:r>
                        <a:rPr lang="en-US" dirty="0"/>
                        <a:t>User-specified operations</a:t>
                      </a:r>
                      <a:endParaRPr lang="ru-RU" dirty="0"/>
                    </a:p>
                  </a:txBody>
                  <a:tcPr>
                    <a:solidFill>
                      <a:srgbClr val="CCCCCC"/>
                    </a:solidFill>
                  </a:tcPr>
                </a:tc>
                <a:tc>
                  <a:txBody>
                    <a:bodyPr/>
                    <a:lstStyle/>
                    <a:p>
                      <a:r>
                        <a:rPr lang="en-US" dirty="0"/>
                        <a:t>Suggested correction operations</a:t>
                      </a:r>
                      <a:endParaRPr lang="ru-RU" dirty="0"/>
                    </a:p>
                  </a:txBody>
                  <a:tcPr>
                    <a:solidFill>
                      <a:srgbClr val="CCCCCC"/>
                    </a:solidFill>
                  </a:tcPr>
                </a:tc>
                <a:tc>
                  <a:txBody>
                    <a:bodyPr/>
                    <a:lstStyle/>
                    <a:p>
                      <a:r>
                        <a:rPr lang="en-US" dirty="0"/>
                        <a:t>Suggested correction</a:t>
                      </a:r>
                      <a:r>
                        <a:rPr lang="en-US" baseline="0" dirty="0"/>
                        <a:t> operations</a:t>
                      </a:r>
                      <a:endParaRPr lang="ru-RU" dirty="0"/>
                    </a:p>
                  </a:txBody>
                  <a:tcPr>
                    <a:lnR w="12700" cap="flat" cmpd="sng" algn="ctr">
                      <a:solidFill>
                        <a:schemeClr val="bg1">
                          <a:lumMod val="85000"/>
                        </a:schemeClr>
                      </a:solidFill>
                      <a:prstDash val="solid"/>
                      <a:round/>
                      <a:headEnd type="none" w="med" len="med"/>
                      <a:tailEnd type="none" w="med" len="med"/>
                    </a:lnR>
                    <a:solidFill>
                      <a:srgbClr val="CCCCCC"/>
                    </a:solidFill>
                  </a:tcPr>
                </a:tc>
                <a:extLst>
                  <a:ext uri="{0D108BD9-81ED-4DB2-BD59-A6C34878D82A}">
                    <a16:rowId xmlns:a16="http://schemas.microsoft.com/office/drawing/2014/main" val="640907686"/>
                  </a:ext>
                </a:extLst>
              </a:tr>
              <a:tr h="370840">
                <a:tc>
                  <a:txBody>
                    <a:bodyPr/>
                    <a:lstStyle/>
                    <a:p>
                      <a:pPr algn="ctr"/>
                      <a:r>
                        <a:rPr lang="en-US" dirty="0"/>
                        <a:t>Q3</a:t>
                      </a:r>
                      <a:endParaRPr lang="ru-RU" dirty="0"/>
                    </a:p>
                  </a:txBody>
                  <a:tcPr>
                    <a:lnL w="12700" cap="flat" cmpd="sng" algn="ctr">
                      <a:solidFill>
                        <a:schemeClr val="bg1">
                          <a:lumMod val="85000"/>
                        </a:schemeClr>
                      </a:solidFill>
                      <a:prstDash val="solid"/>
                      <a:round/>
                      <a:headEnd type="none" w="med" len="med"/>
                      <a:tailEnd type="none" w="med" len="med"/>
                    </a:lnL>
                    <a:solidFill>
                      <a:srgbClr val="FFD966"/>
                    </a:solidFill>
                  </a:tcPr>
                </a:tc>
                <a:tc>
                  <a:txBody>
                    <a:bodyPr/>
                    <a:lstStyle/>
                    <a:p>
                      <a:r>
                        <a:rPr lang="en-US" dirty="0"/>
                        <a:t>N/A</a:t>
                      </a:r>
                      <a:endParaRPr lang="ru-RU" dirty="0"/>
                    </a:p>
                  </a:txBody>
                  <a:tcPr>
                    <a:solidFill>
                      <a:srgbClr val="F2F2F2"/>
                    </a:solidFill>
                  </a:tcPr>
                </a:tc>
                <a:tc>
                  <a:txBody>
                    <a:bodyPr/>
                    <a:lstStyle/>
                    <a:p>
                      <a:r>
                        <a:rPr lang="en-US" dirty="0"/>
                        <a:t>Histogram dissimilarity metric</a:t>
                      </a:r>
                      <a:endParaRPr lang="ru-RU" dirty="0"/>
                    </a:p>
                  </a:txBody>
                  <a:tcPr>
                    <a:solidFill>
                      <a:srgbClr val="F2F2F2"/>
                    </a:solidFill>
                  </a:tcPr>
                </a:tc>
                <a:tc>
                  <a:txBody>
                    <a:bodyPr/>
                    <a:lstStyle/>
                    <a:p>
                      <a:r>
                        <a:rPr lang="en-US" dirty="0"/>
                        <a:t>Statistical significance of dissimilarity in data values</a:t>
                      </a:r>
                      <a:endParaRPr lang="ru-RU" dirty="0"/>
                    </a:p>
                  </a:txBody>
                  <a:tcPr>
                    <a:lnR w="12700" cap="flat" cmpd="sng" algn="ctr">
                      <a:solidFill>
                        <a:schemeClr val="bg1">
                          <a:lumMod val="85000"/>
                        </a:schemeClr>
                      </a:solidFill>
                      <a:prstDash val="solid"/>
                      <a:round/>
                      <a:headEnd type="none" w="med" len="med"/>
                      <a:tailEnd type="none" w="med" len="med"/>
                    </a:lnR>
                    <a:solidFill>
                      <a:srgbClr val="F2F2F2"/>
                    </a:solidFill>
                  </a:tcPr>
                </a:tc>
                <a:extLst>
                  <a:ext uri="{0D108BD9-81ED-4DB2-BD59-A6C34878D82A}">
                    <a16:rowId xmlns:a16="http://schemas.microsoft.com/office/drawing/2014/main" val="3777946930"/>
                  </a:ext>
                </a:extLst>
              </a:tr>
              <a:tr h="370840">
                <a:tc>
                  <a:txBody>
                    <a:bodyPr/>
                    <a:lstStyle/>
                    <a:p>
                      <a:pPr algn="ctr"/>
                      <a:r>
                        <a:rPr lang="en-US" dirty="0"/>
                        <a:t>Q4</a:t>
                      </a:r>
                      <a:endParaRPr lang="ru-RU" dirty="0"/>
                    </a:p>
                  </a:txBody>
                  <a:tcPr>
                    <a:lnL w="12700" cap="flat" cmpd="sng" algn="ctr">
                      <a:solidFill>
                        <a:schemeClr val="bg1">
                          <a:lumMod val="85000"/>
                        </a:schemeClr>
                      </a:solidFill>
                      <a:prstDash val="solid"/>
                      <a:round/>
                      <a:headEnd type="none" w="med" len="med"/>
                      <a:tailEnd type="none" w="med" len="med"/>
                    </a:lnL>
                    <a:solidFill>
                      <a:srgbClr val="FFD966"/>
                    </a:solidFill>
                  </a:tcPr>
                </a:tc>
                <a:tc>
                  <a:txBody>
                    <a:bodyPr/>
                    <a:lstStyle/>
                    <a:p>
                      <a:r>
                        <a:rPr lang="en-US" dirty="0"/>
                        <a:t>N/A</a:t>
                      </a:r>
                      <a:endParaRPr lang="ru-RU" dirty="0"/>
                    </a:p>
                  </a:txBody>
                  <a:tcPr>
                    <a:solidFill>
                      <a:srgbClr val="CCCCCC"/>
                    </a:solidFill>
                  </a:tcPr>
                </a:tc>
                <a:tc>
                  <a:txBody>
                    <a:bodyPr/>
                    <a:lstStyle/>
                    <a:p>
                      <a:r>
                        <a:rPr lang="en-US" dirty="0"/>
                        <a:t>Glyphs</a:t>
                      </a:r>
                      <a:endParaRPr lang="ru-RU" dirty="0"/>
                    </a:p>
                  </a:txBody>
                  <a:tcPr>
                    <a:solidFill>
                      <a:srgbClr val="CCCCCC"/>
                    </a:solidFill>
                  </a:tcPr>
                </a:tc>
                <a:tc>
                  <a:txBody>
                    <a:bodyPr/>
                    <a:lstStyle/>
                    <a:p>
                      <a:r>
                        <a:rPr lang="en-US" dirty="0"/>
                        <a:t>Radial tree </a:t>
                      </a:r>
                      <a:r>
                        <a:rPr lang="en-US" baseline="0" dirty="0"/>
                        <a:t>and paths in it</a:t>
                      </a:r>
                      <a:endParaRPr lang="ru-RU" dirty="0"/>
                    </a:p>
                  </a:txBody>
                  <a:tcPr>
                    <a:lnR w="12700" cap="flat" cmpd="sng" algn="ctr">
                      <a:solidFill>
                        <a:schemeClr val="bg1">
                          <a:lumMod val="85000"/>
                        </a:schemeClr>
                      </a:solidFill>
                      <a:prstDash val="solid"/>
                      <a:round/>
                      <a:headEnd type="none" w="med" len="med"/>
                      <a:tailEnd type="none" w="med" len="med"/>
                    </a:lnR>
                    <a:solidFill>
                      <a:srgbClr val="CCCCCC"/>
                    </a:solidFill>
                  </a:tcPr>
                </a:tc>
                <a:extLst>
                  <a:ext uri="{0D108BD9-81ED-4DB2-BD59-A6C34878D82A}">
                    <a16:rowId xmlns:a16="http://schemas.microsoft.com/office/drawing/2014/main" val="275603593"/>
                  </a:ext>
                </a:extLst>
              </a:tr>
              <a:tr h="370840">
                <a:tc>
                  <a:txBody>
                    <a:bodyPr/>
                    <a:lstStyle/>
                    <a:p>
                      <a:pPr algn="ctr"/>
                      <a:r>
                        <a:rPr lang="en-US" dirty="0"/>
                        <a:t>Q5</a:t>
                      </a:r>
                      <a:endParaRPr lang="ru-RU" dirty="0"/>
                    </a:p>
                  </a:txBody>
                  <a:tcPr>
                    <a:lnL w="12700" cap="flat" cmpd="sng" algn="ctr">
                      <a:solidFill>
                        <a:schemeClr val="bg1">
                          <a:lumMod val="85000"/>
                        </a:schemeClr>
                      </a:solidFill>
                      <a:prstDash val="solid"/>
                      <a:round/>
                      <a:headEnd type="none" w="med" len="med"/>
                      <a:tailEnd type="none" w="med" len="med"/>
                    </a:lnL>
                    <a:lnB w="12700" cap="flat" cmpd="sng" algn="ctr">
                      <a:solidFill>
                        <a:schemeClr val="bg1">
                          <a:lumMod val="85000"/>
                        </a:schemeClr>
                      </a:solidFill>
                      <a:prstDash val="solid"/>
                      <a:round/>
                      <a:headEnd type="none" w="med" len="med"/>
                      <a:tailEnd type="none" w="med" len="med"/>
                    </a:lnB>
                    <a:solidFill>
                      <a:srgbClr val="FFD966"/>
                    </a:solidFill>
                  </a:tcPr>
                </a:tc>
                <a:tc>
                  <a:txBody>
                    <a:bodyPr/>
                    <a:lstStyle/>
                    <a:p>
                      <a:r>
                        <a:rPr lang="en-US" dirty="0">
                          <a:solidFill>
                            <a:srgbClr val="F2F2F2"/>
                          </a:solidFill>
                        </a:rPr>
                        <a:t>Manual selection of the defect and its</a:t>
                      </a:r>
                      <a:r>
                        <a:rPr lang="en-US" baseline="0" dirty="0">
                          <a:solidFill>
                            <a:srgbClr val="F2F2F2"/>
                          </a:solidFill>
                        </a:rPr>
                        <a:t> correction operation</a:t>
                      </a:r>
                      <a:endParaRPr lang="ru-RU" dirty="0">
                        <a:solidFill>
                          <a:srgbClr val="F2F2F2"/>
                        </a:solidFill>
                      </a:endParaRPr>
                    </a:p>
                  </a:txBody>
                  <a:tcPr>
                    <a:lnB w="12700" cap="flat" cmpd="sng" algn="ctr">
                      <a:solidFill>
                        <a:schemeClr val="bg1">
                          <a:lumMod val="85000"/>
                        </a:schemeClr>
                      </a:solidFill>
                      <a:prstDash val="solid"/>
                      <a:round/>
                      <a:headEnd type="none" w="med" len="med"/>
                      <a:tailEnd type="none" w="med" len="med"/>
                    </a:lnB>
                    <a:solidFill>
                      <a:srgbClr val="F2F2F2"/>
                    </a:solidFill>
                  </a:tcPr>
                </a:tc>
                <a:tc>
                  <a:txBody>
                    <a:bodyPr/>
                    <a:lstStyle/>
                    <a:p>
                      <a:r>
                        <a:rPr lang="en-US" dirty="0">
                          <a:solidFill>
                            <a:srgbClr val="F2F2F2"/>
                          </a:solidFill>
                        </a:rPr>
                        <a:t>Find necessary correction  among large number of the suggestions</a:t>
                      </a:r>
                      <a:endParaRPr lang="ru-RU" dirty="0">
                        <a:solidFill>
                          <a:srgbClr val="F2F2F2"/>
                        </a:solidFill>
                      </a:endParaRPr>
                    </a:p>
                  </a:txBody>
                  <a:tcPr>
                    <a:lnB w="12700" cap="flat" cmpd="sng" algn="ctr">
                      <a:solidFill>
                        <a:schemeClr val="bg1">
                          <a:lumMod val="85000"/>
                        </a:schemeClr>
                      </a:solidFill>
                      <a:prstDash val="solid"/>
                      <a:round/>
                      <a:headEnd type="none" w="med" len="med"/>
                      <a:tailEnd type="none" w="med" len="med"/>
                    </a:lnB>
                    <a:solidFill>
                      <a:srgbClr val="F2F2F2"/>
                    </a:solidFill>
                  </a:tcPr>
                </a:tc>
                <a:tc>
                  <a:txBody>
                    <a:bodyPr/>
                    <a:lstStyle/>
                    <a:p>
                      <a:r>
                        <a:rPr lang="en-US" dirty="0">
                          <a:solidFill>
                            <a:srgbClr val="F2F2F2"/>
                          </a:solidFill>
                        </a:rPr>
                        <a:t>Find necessary correction following the paths</a:t>
                      </a:r>
                      <a:r>
                        <a:rPr lang="en-US" baseline="0" dirty="0">
                          <a:solidFill>
                            <a:srgbClr val="F2F2F2"/>
                          </a:solidFill>
                        </a:rPr>
                        <a:t> in the tree</a:t>
                      </a:r>
                      <a:endParaRPr lang="ru-RU" dirty="0">
                        <a:solidFill>
                          <a:srgbClr val="F2F2F2"/>
                        </a:solidFill>
                      </a:endParaRPr>
                    </a:p>
                  </a:txBody>
                  <a:tcPr>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62009642"/>
                  </a:ext>
                </a:extLst>
              </a:tr>
            </a:tbl>
          </a:graphicData>
        </a:graphic>
      </p:graphicFrame>
      <p:sp>
        <p:nvSpPr>
          <p:cNvPr id="2" name="Заголовок 1"/>
          <p:cNvSpPr>
            <a:spLocks noGrp="1"/>
          </p:cNvSpPr>
          <p:nvPr>
            <p:ph type="title"/>
          </p:nvPr>
        </p:nvSpPr>
        <p:spPr/>
        <p:txBody>
          <a:bodyPr/>
          <a:lstStyle/>
          <a:p>
            <a:r>
              <a:rPr lang="en-US" noProof="0" dirty="0"/>
              <a:t>Conclusion</a:t>
            </a:r>
          </a:p>
        </p:txBody>
      </p:sp>
      <p:grpSp>
        <p:nvGrpSpPr>
          <p:cNvPr id="8" name="Группа 7"/>
          <p:cNvGrpSpPr/>
          <p:nvPr/>
        </p:nvGrpSpPr>
        <p:grpSpPr>
          <a:xfrm>
            <a:off x="143668" y="4407151"/>
            <a:ext cx="5048655" cy="1459149"/>
            <a:chOff x="143668" y="2597285"/>
            <a:chExt cx="5048655" cy="1459149"/>
          </a:xfrm>
        </p:grpSpPr>
        <p:sp>
          <p:nvSpPr>
            <p:cNvPr id="9" name="Полилиния 8"/>
            <p:cNvSpPr/>
            <p:nvPr/>
          </p:nvSpPr>
          <p:spPr bwMode="auto">
            <a:xfrm>
              <a:off x="143668" y="2597285"/>
              <a:ext cx="5048655" cy="1459149"/>
            </a:xfrm>
            <a:custGeom>
              <a:avLst/>
              <a:gdLst>
                <a:gd name="connsiteX0" fmla="*/ 311285 w 5048655"/>
                <a:gd name="connsiteY0" fmla="*/ 0 h 1459149"/>
                <a:gd name="connsiteX1" fmla="*/ 462657 w 5048655"/>
                <a:gd name="connsiteY1" fmla="*/ 282103 h 1459149"/>
                <a:gd name="connsiteX2" fmla="*/ 5048655 w 5048655"/>
                <a:gd name="connsiteY2" fmla="*/ 282103 h 1459149"/>
                <a:gd name="connsiteX3" fmla="*/ 5048655 w 5048655"/>
                <a:gd name="connsiteY3" fmla="*/ 1459149 h 1459149"/>
                <a:gd name="connsiteX4" fmla="*/ 0 w 5048655"/>
                <a:gd name="connsiteY4" fmla="*/ 1459149 h 1459149"/>
                <a:gd name="connsiteX5" fmla="*/ 0 w 5048655"/>
                <a:gd name="connsiteY5" fmla="*/ 282103 h 1459149"/>
                <a:gd name="connsiteX6" fmla="*/ 159912 w 5048655"/>
                <a:gd name="connsiteY6" fmla="*/ 282103 h 145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8655" h="1459149">
                  <a:moveTo>
                    <a:pt x="311285" y="0"/>
                  </a:moveTo>
                  <a:lnTo>
                    <a:pt x="462657" y="282103"/>
                  </a:lnTo>
                  <a:lnTo>
                    <a:pt x="5048655" y="282103"/>
                  </a:lnTo>
                  <a:lnTo>
                    <a:pt x="5048655" y="1459149"/>
                  </a:lnTo>
                  <a:lnTo>
                    <a:pt x="0" y="1459149"/>
                  </a:lnTo>
                  <a:lnTo>
                    <a:pt x="0" y="282103"/>
                  </a:lnTo>
                  <a:lnTo>
                    <a:pt x="159912" y="282103"/>
                  </a:lnTo>
                  <a:close/>
                </a:path>
              </a:pathLst>
            </a:cu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0" name="TextBox 9"/>
            <p:cNvSpPr txBox="1"/>
            <p:nvPr/>
          </p:nvSpPr>
          <p:spPr>
            <a:xfrm>
              <a:off x="352812" y="3081594"/>
              <a:ext cx="4630366" cy="830997"/>
            </a:xfrm>
            <a:prstGeom prst="rect">
              <a:avLst/>
            </a:prstGeom>
            <a:noFill/>
          </p:spPr>
          <p:txBody>
            <a:bodyPr wrap="square" rtlCol="0">
              <a:spAutoFit/>
            </a:bodyPr>
            <a:lstStyle/>
            <a:p>
              <a:pPr algn="ctr"/>
              <a:r>
                <a:rPr lang="en-US" sz="2400" dirty="0">
                  <a:latin typeface="+mn-lt"/>
                </a:rPr>
                <a:t>How to present detected defects to the user?</a:t>
              </a:r>
            </a:p>
          </p:txBody>
        </p:sp>
      </p:gr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139</a:t>
            </a:fld>
            <a:endParaRPr lang="de-AT" dirty="0"/>
          </a:p>
        </p:txBody>
      </p:sp>
    </p:spTree>
    <p:extLst>
      <p:ext uri="{BB962C8B-B14F-4D97-AF65-F5344CB8AC3E}">
        <p14:creationId xmlns:p14="http://schemas.microsoft.com/office/powerpoint/2010/main" val="95643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Defects Classification | Liver</a:t>
            </a:r>
          </a:p>
        </p:txBody>
      </p:sp>
      <p:grpSp>
        <p:nvGrpSpPr>
          <p:cNvPr id="6" name="Группа 5"/>
          <p:cNvGrpSpPr/>
          <p:nvPr/>
        </p:nvGrpSpPr>
        <p:grpSpPr>
          <a:xfrm>
            <a:off x="52785" y="849017"/>
            <a:ext cx="9038431" cy="5388295"/>
            <a:chOff x="105569" y="45275"/>
            <a:chExt cx="9509124" cy="5668900"/>
          </a:xfrm>
        </p:grpSpPr>
        <p:pic>
          <p:nvPicPr>
            <p:cNvPr id="7"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69" y="45275"/>
              <a:ext cx="9509124" cy="5668900"/>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5220391" y="3874431"/>
                  <a:ext cx="1079140" cy="971414"/>
                </a:xfrm>
                <a:prstGeom prst="rect">
                  <a:avLst/>
                </a:prstGeom>
                <a:solidFill>
                  <a:schemeClr val="tx1"/>
                </a:solidFill>
              </p:spPr>
              <p:txBody>
                <a:bodyPr wrap="square" rtlCol="0" anchor="ctr">
                  <a:spAutoFit/>
                </a:bodyPr>
                <a:lstStyle/>
                <a:p>
                  <a:pPr/>
                  <a14:m>
                    <m:oMathPara xmlns:m="http://schemas.openxmlformats.org/officeDocument/2006/math">
                      <m:oMathParaPr>
                        <m:jc m:val="centerGroup"/>
                      </m:oMathParaPr>
                      <m:oMath xmlns:m="http://schemas.openxmlformats.org/officeDocument/2006/math">
                        <m:sSub>
                          <m:sSubPr>
                            <m:ctrlPr>
                              <a:rPr lang="en-US" sz="5400" i="1">
                                <a:solidFill>
                                  <a:schemeClr val="bg1"/>
                                </a:solidFill>
                                <a:latin typeface="Cambria Math" panose="02040503050406030204" pitchFamily="18" charset="0"/>
                              </a:rPr>
                            </m:ctrlPr>
                          </m:sSubPr>
                          <m:e>
                            <m:r>
                              <a:rPr lang="en-US" sz="5400" i="1">
                                <a:solidFill>
                                  <a:schemeClr val="bg1"/>
                                </a:solidFill>
                                <a:latin typeface="Cambria Math" panose="02040503050406030204" pitchFamily="18" charset="0"/>
                              </a:rPr>
                              <m:t>𝑂</m:t>
                            </m:r>
                          </m:e>
                          <m:sub>
                            <m:r>
                              <a:rPr lang="en-US" sz="5400" i="1">
                                <a:solidFill>
                                  <a:schemeClr val="bg1"/>
                                </a:solidFill>
                                <a:latin typeface="Cambria Math" panose="02040503050406030204" pitchFamily="18" charset="0"/>
                              </a:rPr>
                              <m:t>𝑃</m:t>
                            </m:r>
                          </m:sub>
                        </m:sSub>
                      </m:oMath>
                    </m:oMathPara>
                  </a14:m>
                  <a:endParaRPr lang="en-US" sz="5400" dirty="0">
                    <a:solidFill>
                      <a:schemeClr val="bg1"/>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220391" y="3874431"/>
                  <a:ext cx="1079140" cy="971414"/>
                </a:xfrm>
                <a:prstGeom prst="rect">
                  <a:avLst/>
                </a:prstGeom>
                <a:blipFill>
                  <a:blip r:embed="rId4"/>
                  <a:stretch>
                    <a:fillRect/>
                  </a:stretch>
                </a:blipFill>
              </p:spPr>
              <p:txBody>
                <a:bodyPr/>
                <a:lstStyle/>
                <a:p>
                  <a:r>
                    <a:rPr lang="ru-RU">
                      <a:noFill/>
                    </a:rPr>
                    <a:t> </a:t>
                  </a:r>
                </a:p>
              </p:txBody>
            </p:sp>
          </mc:Fallback>
        </mc:AlternateContent>
        <p:sp>
          <p:nvSpPr>
            <p:cNvPr id="9" name="Freeform 5"/>
            <p:cNvSpPr/>
            <p:nvPr/>
          </p:nvSpPr>
          <p:spPr>
            <a:xfrm>
              <a:off x="3883131" y="2309525"/>
              <a:ext cx="910394" cy="3337698"/>
            </a:xfrm>
            <a:custGeom>
              <a:avLst/>
              <a:gdLst>
                <a:gd name="connsiteX0" fmla="*/ 61013 w 910394"/>
                <a:gd name="connsiteY0" fmla="*/ 1088518 h 3417403"/>
                <a:gd name="connsiteX1" fmla="*/ 642038 w 910394"/>
                <a:gd name="connsiteY1" fmla="*/ 88393 h 3417403"/>
                <a:gd name="connsiteX2" fmla="*/ 889688 w 910394"/>
                <a:gd name="connsiteY2" fmla="*/ 193168 h 3417403"/>
                <a:gd name="connsiteX3" fmla="*/ 880163 w 910394"/>
                <a:gd name="connsiteY3" fmla="*/ 1355218 h 3417403"/>
                <a:gd name="connsiteX4" fmla="*/ 746813 w 910394"/>
                <a:gd name="connsiteY4" fmla="*/ 2345818 h 3417403"/>
                <a:gd name="connsiteX5" fmla="*/ 823013 w 910394"/>
                <a:gd name="connsiteY5" fmla="*/ 3260218 h 3417403"/>
                <a:gd name="connsiteX6" fmla="*/ 470588 w 910394"/>
                <a:gd name="connsiteY6" fmla="*/ 3393568 h 3417403"/>
                <a:gd name="connsiteX7" fmla="*/ 137213 w 910394"/>
                <a:gd name="connsiteY7" fmla="*/ 3317368 h 3417403"/>
                <a:gd name="connsiteX8" fmla="*/ 108638 w 910394"/>
                <a:gd name="connsiteY8" fmla="*/ 2460118 h 3417403"/>
                <a:gd name="connsiteX9" fmla="*/ 22913 w 910394"/>
                <a:gd name="connsiteY9" fmla="*/ 1469518 h 3417403"/>
                <a:gd name="connsiteX10" fmla="*/ 61013 w 910394"/>
                <a:gd name="connsiteY10" fmla="*/ 1088518 h 3417403"/>
                <a:gd name="connsiteX0" fmla="*/ 61013 w 910394"/>
                <a:gd name="connsiteY0" fmla="*/ 1088518 h 3404870"/>
                <a:gd name="connsiteX1" fmla="*/ 642038 w 910394"/>
                <a:gd name="connsiteY1" fmla="*/ 88393 h 3404870"/>
                <a:gd name="connsiteX2" fmla="*/ 889688 w 910394"/>
                <a:gd name="connsiteY2" fmla="*/ 193168 h 3404870"/>
                <a:gd name="connsiteX3" fmla="*/ 880163 w 910394"/>
                <a:gd name="connsiteY3" fmla="*/ 1355218 h 3404870"/>
                <a:gd name="connsiteX4" fmla="*/ 746813 w 910394"/>
                <a:gd name="connsiteY4" fmla="*/ 2345818 h 3404870"/>
                <a:gd name="connsiteX5" fmla="*/ 823013 w 910394"/>
                <a:gd name="connsiteY5" fmla="*/ 3260218 h 3404870"/>
                <a:gd name="connsiteX6" fmla="*/ 470588 w 910394"/>
                <a:gd name="connsiteY6" fmla="*/ 3393568 h 3404870"/>
                <a:gd name="connsiteX7" fmla="*/ 137213 w 910394"/>
                <a:gd name="connsiteY7" fmla="*/ 3164968 h 3404870"/>
                <a:gd name="connsiteX8" fmla="*/ 108638 w 910394"/>
                <a:gd name="connsiteY8" fmla="*/ 2460118 h 3404870"/>
                <a:gd name="connsiteX9" fmla="*/ 22913 w 910394"/>
                <a:gd name="connsiteY9" fmla="*/ 1469518 h 3404870"/>
                <a:gd name="connsiteX10" fmla="*/ 61013 w 910394"/>
                <a:gd name="connsiteY10" fmla="*/ 1088518 h 3404870"/>
                <a:gd name="connsiteX0" fmla="*/ 61013 w 910394"/>
                <a:gd name="connsiteY0" fmla="*/ 1088518 h 3366188"/>
                <a:gd name="connsiteX1" fmla="*/ 642038 w 910394"/>
                <a:gd name="connsiteY1" fmla="*/ 88393 h 3366188"/>
                <a:gd name="connsiteX2" fmla="*/ 889688 w 910394"/>
                <a:gd name="connsiteY2" fmla="*/ 193168 h 3366188"/>
                <a:gd name="connsiteX3" fmla="*/ 880163 w 910394"/>
                <a:gd name="connsiteY3" fmla="*/ 1355218 h 3366188"/>
                <a:gd name="connsiteX4" fmla="*/ 746813 w 910394"/>
                <a:gd name="connsiteY4" fmla="*/ 2345818 h 3366188"/>
                <a:gd name="connsiteX5" fmla="*/ 823013 w 910394"/>
                <a:gd name="connsiteY5" fmla="*/ 3260218 h 3366188"/>
                <a:gd name="connsiteX6" fmla="*/ 442013 w 910394"/>
                <a:gd name="connsiteY6" fmla="*/ 3336418 h 3366188"/>
                <a:gd name="connsiteX7" fmla="*/ 137213 w 910394"/>
                <a:gd name="connsiteY7" fmla="*/ 3164968 h 3366188"/>
                <a:gd name="connsiteX8" fmla="*/ 108638 w 910394"/>
                <a:gd name="connsiteY8" fmla="*/ 2460118 h 3366188"/>
                <a:gd name="connsiteX9" fmla="*/ 22913 w 910394"/>
                <a:gd name="connsiteY9" fmla="*/ 1469518 h 3366188"/>
                <a:gd name="connsiteX10" fmla="*/ 61013 w 910394"/>
                <a:gd name="connsiteY10" fmla="*/ 1088518 h 3366188"/>
                <a:gd name="connsiteX0" fmla="*/ 61013 w 910394"/>
                <a:gd name="connsiteY0" fmla="*/ 1088518 h 3339345"/>
                <a:gd name="connsiteX1" fmla="*/ 642038 w 910394"/>
                <a:gd name="connsiteY1" fmla="*/ 88393 h 3339345"/>
                <a:gd name="connsiteX2" fmla="*/ 889688 w 910394"/>
                <a:gd name="connsiteY2" fmla="*/ 193168 h 3339345"/>
                <a:gd name="connsiteX3" fmla="*/ 880163 w 910394"/>
                <a:gd name="connsiteY3" fmla="*/ 1355218 h 3339345"/>
                <a:gd name="connsiteX4" fmla="*/ 746813 w 910394"/>
                <a:gd name="connsiteY4" fmla="*/ 2345818 h 3339345"/>
                <a:gd name="connsiteX5" fmla="*/ 794438 w 910394"/>
                <a:gd name="connsiteY5" fmla="*/ 3193543 h 3339345"/>
                <a:gd name="connsiteX6" fmla="*/ 442013 w 910394"/>
                <a:gd name="connsiteY6" fmla="*/ 3336418 h 3339345"/>
                <a:gd name="connsiteX7" fmla="*/ 137213 w 910394"/>
                <a:gd name="connsiteY7" fmla="*/ 3164968 h 3339345"/>
                <a:gd name="connsiteX8" fmla="*/ 108638 w 910394"/>
                <a:gd name="connsiteY8" fmla="*/ 2460118 h 3339345"/>
                <a:gd name="connsiteX9" fmla="*/ 22913 w 910394"/>
                <a:gd name="connsiteY9" fmla="*/ 1469518 h 3339345"/>
                <a:gd name="connsiteX10" fmla="*/ 61013 w 910394"/>
                <a:gd name="connsiteY10" fmla="*/ 1088518 h 3339345"/>
                <a:gd name="connsiteX0" fmla="*/ 61013 w 910394"/>
                <a:gd name="connsiteY0" fmla="*/ 1088518 h 3337698"/>
                <a:gd name="connsiteX1" fmla="*/ 642038 w 910394"/>
                <a:gd name="connsiteY1" fmla="*/ 88393 h 3337698"/>
                <a:gd name="connsiteX2" fmla="*/ 889688 w 910394"/>
                <a:gd name="connsiteY2" fmla="*/ 193168 h 3337698"/>
                <a:gd name="connsiteX3" fmla="*/ 880163 w 910394"/>
                <a:gd name="connsiteY3" fmla="*/ 1355218 h 3337698"/>
                <a:gd name="connsiteX4" fmla="*/ 746813 w 910394"/>
                <a:gd name="connsiteY4" fmla="*/ 2345818 h 3337698"/>
                <a:gd name="connsiteX5" fmla="*/ 775388 w 910394"/>
                <a:gd name="connsiteY5" fmla="*/ 3184018 h 3337698"/>
                <a:gd name="connsiteX6" fmla="*/ 442013 w 910394"/>
                <a:gd name="connsiteY6" fmla="*/ 3336418 h 3337698"/>
                <a:gd name="connsiteX7" fmla="*/ 137213 w 910394"/>
                <a:gd name="connsiteY7" fmla="*/ 3164968 h 3337698"/>
                <a:gd name="connsiteX8" fmla="*/ 108638 w 910394"/>
                <a:gd name="connsiteY8" fmla="*/ 2460118 h 3337698"/>
                <a:gd name="connsiteX9" fmla="*/ 22913 w 910394"/>
                <a:gd name="connsiteY9" fmla="*/ 1469518 h 3337698"/>
                <a:gd name="connsiteX10" fmla="*/ 61013 w 910394"/>
                <a:gd name="connsiteY10" fmla="*/ 1088518 h 3337698"/>
                <a:gd name="connsiteX0" fmla="*/ 61013 w 910394"/>
                <a:gd name="connsiteY0" fmla="*/ 1088518 h 3337698"/>
                <a:gd name="connsiteX1" fmla="*/ 642038 w 910394"/>
                <a:gd name="connsiteY1" fmla="*/ 88393 h 3337698"/>
                <a:gd name="connsiteX2" fmla="*/ 889688 w 910394"/>
                <a:gd name="connsiteY2" fmla="*/ 193168 h 3337698"/>
                <a:gd name="connsiteX3" fmla="*/ 880163 w 910394"/>
                <a:gd name="connsiteY3" fmla="*/ 1355218 h 3337698"/>
                <a:gd name="connsiteX4" fmla="*/ 746813 w 910394"/>
                <a:gd name="connsiteY4" fmla="*/ 2345818 h 3337698"/>
                <a:gd name="connsiteX5" fmla="*/ 775388 w 910394"/>
                <a:gd name="connsiteY5" fmla="*/ 3184018 h 3337698"/>
                <a:gd name="connsiteX6" fmla="*/ 327713 w 910394"/>
                <a:gd name="connsiteY6" fmla="*/ 3336418 h 3337698"/>
                <a:gd name="connsiteX7" fmla="*/ 137213 w 910394"/>
                <a:gd name="connsiteY7" fmla="*/ 3164968 h 3337698"/>
                <a:gd name="connsiteX8" fmla="*/ 108638 w 910394"/>
                <a:gd name="connsiteY8" fmla="*/ 2460118 h 3337698"/>
                <a:gd name="connsiteX9" fmla="*/ 22913 w 910394"/>
                <a:gd name="connsiteY9" fmla="*/ 1469518 h 3337698"/>
                <a:gd name="connsiteX10" fmla="*/ 61013 w 910394"/>
                <a:gd name="connsiteY10" fmla="*/ 1088518 h 333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394" h="3337698">
                  <a:moveTo>
                    <a:pt x="61013" y="1088518"/>
                  </a:moveTo>
                  <a:cubicBezTo>
                    <a:pt x="164200" y="858331"/>
                    <a:pt x="503926" y="237618"/>
                    <a:pt x="642038" y="88393"/>
                  </a:cubicBezTo>
                  <a:cubicBezTo>
                    <a:pt x="780151" y="-60832"/>
                    <a:pt x="850001" y="-17969"/>
                    <a:pt x="889688" y="193168"/>
                  </a:cubicBezTo>
                  <a:cubicBezTo>
                    <a:pt x="929375" y="404305"/>
                    <a:pt x="903975" y="996443"/>
                    <a:pt x="880163" y="1355218"/>
                  </a:cubicBezTo>
                  <a:cubicBezTo>
                    <a:pt x="856351" y="1713993"/>
                    <a:pt x="764275" y="2041018"/>
                    <a:pt x="746813" y="2345818"/>
                  </a:cubicBezTo>
                  <a:cubicBezTo>
                    <a:pt x="729351" y="2650618"/>
                    <a:pt x="845238" y="3018918"/>
                    <a:pt x="775388" y="3184018"/>
                  </a:cubicBezTo>
                  <a:cubicBezTo>
                    <a:pt x="705538" y="3349118"/>
                    <a:pt x="434075" y="3339593"/>
                    <a:pt x="327713" y="3336418"/>
                  </a:cubicBezTo>
                  <a:cubicBezTo>
                    <a:pt x="221351" y="3333243"/>
                    <a:pt x="173726" y="3311018"/>
                    <a:pt x="137213" y="3164968"/>
                  </a:cubicBezTo>
                  <a:cubicBezTo>
                    <a:pt x="100701" y="3018918"/>
                    <a:pt x="127688" y="2768093"/>
                    <a:pt x="108638" y="2460118"/>
                  </a:cubicBezTo>
                  <a:cubicBezTo>
                    <a:pt x="89588" y="2152143"/>
                    <a:pt x="30850" y="1691768"/>
                    <a:pt x="22913" y="1469518"/>
                  </a:cubicBezTo>
                  <a:cubicBezTo>
                    <a:pt x="14975" y="1247268"/>
                    <a:pt x="-42174" y="1318705"/>
                    <a:pt x="61013" y="1088518"/>
                  </a:cubicBezTo>
                  <a:close/>
                </a:path>
              </a:pathLst>
            </a:custGeom>
            <a:no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0" name="Straight Arrow Connector 58"/>
          <p:cNvCxnSpPr>
            <a:stCxn id="8" idx="1"/>
            <a:endCxn id="9" idx="4"/>
          </p:cNvCxnSpPr>
          <p:nvPr/>
        </p:nvCxnSpPr>
        <p:spPr bwMode="auto">
          <a:xfrm flipH="1">
            <a:off x="4353207" y="4950299"/>
            <a:ext cx="561221" cy="280592"/>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4" name="TextBox 3"/>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[1]</a:t>
            </a:r>
            <a:endParaRPr lang="ru-RU" sz="1200" dirty="0">
              <a:latin typeface="+mn-lt"/>
            </a:endParaRPr>
          </a:p>
        </p:txBody>
      </p:sp>
      <p:sp>
        <p:nvSpPr>
          <p:cNvPr id="5" name="Footer Placeholder 4"/>
          <p:cNvSpPr>
            <a:spLocks noGrp="1"/>
          </p:cNvSpPr>
          <p:nvPr>
            <p:ph type="ftr" sz="quarter" idx="10"/>
          </p:nvPr>
        </p:nvSpPr>
        <p:spPr/>
        <p:txBody>
          <a:bodyPr/>
          <a:lstStyle/>
          <a:p>
            <a:pPr>
              <a:defRPr/>
            </a:pPr>
            <a:r>
              <a:rPr lang="de-AT" dirty="0"/>
              <a:t>Alexey Karimov</a:t>
            </a:r>
          </a:p>
        </p:txBody>
      </p:sp>
      <p:sp>
        <p:nvSpPr>
          <p:cNvPr id="12" name="Slide Number Placeholder 11"/>
          <p:cNvSpPr>
            <a:spLocks noGrp="1"/>
          </p:cNvSpPr>
          <p:nvPr>
            <p:ph type="sldNum" sz="quarter" idx="11"/>
          </p:nvPr>
        </p:nvSpPr>
        <p:spPr/>
        <p:txBody>
          <a:bodyPr/>
          <a:lstStyle/>
          <a:p>
            <a:pPr>
              <a:defRPr/>
            </a:pPr>
            <a:fld id="{63707275-EA33-4C2C-A96C-B80BEB93EE54}" type="slidenum">
              <a:rPr lang="de-AT" smtClean="0"/>
              <a:pPr>
                <a:defRPr/>
              </a:pPr>
              <a:t>14</a:t>
            </a:fld>
            <a:endParaRPr lang="de-AT" dirty="0"/>
          </a:p>
        </p:txBody>
      </p:sp>
    </p:spTree>
    <p:extLst>
      <p:ext uri="{BB962C8B-B14F-4D97-AF65-F5344CB8AC3E}">
        <p14:creationId xmlns:p14="http://schemas.microsoft.com/office/powerpoint/2010/main" val="350863173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Conclusion</a:t>
            </a:r>
          </a:p>
        </p:txBody>
      </p:sp>
      <p:graphicFrame>
        <p:nvGraphicFramePr>
          <p:cNvPr id="6" name="Объект 5"/>
          <p:cNvGraphicFramePr>
            <a:graphicFrameLocks noGrp="1"/>
          </p:cNvGraphicFramePr>
          <p:nvPr>
            <p:ph idx="1"/>
            <p:extLst>
              <p:ext uri="{D42A27DB-BD31-4B8C-83A1-F6EECF244321}">
                <p14:modId xmlns:p14="http://schemas.microsoft.com/office/powerpoint/2010/main" val="3815843212"/>
              </p:ext>
            </p:extLst>
          </p:nvPr>
        </p:nvGraphicFramePr>
        <p:xfrm>
          <a:off x="143668" y="1234440"/>
          <a:ext cx="8856665" cy="411988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576188">
                  <a:extLst>
                    <a:ext uri="{9D8B030D-6E8A-4147-A177-3AD203B41FA5}">
                      <a16:colId xmlns:a16="http://schemas.microsoft.com/office/drawing/2014/main" val="3870903052"/>
                    </a:ext>
                  </a:extLst>
                </a:gridCol>
                <a:gridCol w="2151163">
                  <a:extLst>
                    <a:ext uri="{9D8B030D-6E8A-4147-A177-3AD203B41FA5}">
                      <a16:colId xmlns:a16="http://schemas.microsoft.com/office/drawing/2014/main" val="2716824625"/>
                    </a:ext>
                  </a:extLst>
                </a:gridCol>
                <a:gridCol w="3185652">
                  <a:extLst>
                    <a:ext uri="{9D8B030D-6E8A-4147-A177-3AD203B41FA5}">
                      <a16:colId xmlns:a16="http://schemas.microsoft.com/office/drawing/2014/main" val="76690385"/>
                    </a:ext>
                  </a:extLst>
                </a:gridCol>
                <a:gridCol w="2943662">
                  <a:extLst>
                    <a:ext uri="{9D8B030D-6E8A-4147-A177-3AD203B41FA5}">
                      <a16:colId xmlns:a16="http://schemas.microsoft.com/office/drawing/2014/main" val="3420122258"/>
                    </a:ext>
                  </a:extLst>
                </a:gridCol>
              </a:tblGrid>
              <a:tr h="370840">
                <a:tc>
                  <a:txBody>
                    <a:bodyPr/>
                    <a:lstStyle/>
                    <a:p>
                      <a:pPr algn="ctr"/>
                      <a:endParaRPr lang="ru-RU" b="0" dirty="0">
                        <a:solidFill>
                          <a:schemeClr val="tx1"/>
                        </a:solidFill>
                      </a:endParaRPr>
                    </a:p>
                  </a:txBody>
                  <a:tcP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solidFill>
                      <a:srgbClr val="FFD966"/>
                    </a:solidFill>
                  </a:tcPr>
                </a:tc>
                <a:tc>
                  <a:txBody>
                    <a:bodyPr/>
                    <a:lstStyle/>
                    <a:p>
                      <a:r>
                        <a:rPr lang="en-US" b="0" dirty="0">
                          <a:solidFill>
                            <a:schemeClr val="tx1"/>
                          </a:solidFill>
                          <a:latin typeface="+mn-lt"/>
                        </a:rPr>
                        <a:t>Skeleton-based</a:t>
                      </a:r>
                    </a:p>
                    <a:p>
                      <a:r>
                        <a:rPr lang="en-US" b="0" dirty="0">
                          <a:solidFill>
                            <a:schemeClr val="tx1"/>
                          </a:solidFill>
                          <a:latin typeface="+mn-lt"/>
                        </a:rPr>
                        <a:t>Volume Editing (SVE)</a:t>
                      </a:r>
                      <a:endParaRPr lang="ru-RU" b="0" dirty="0">
                        <a:solidFill>
                          <a:schemeClr val="tx1"/>
                        </a:solidFill>
                      </a:endParaRPr>
                    </a:p>
                  </a:txBody>
                  <a:tcPr>
                    <a:lnT w="12700" cap="flat" cmpd="sng" algn="ctr">
                      <a:solidFill>
                        <a:schemeClr val="bg1">
                          <a:lumMod val="85000"/>
                        </a:schemeClr>
                      </a:solidFill>
                      <a:prstDash val="solid"/>
                      <a:round/>
                      <a:headEnd type="none" w="med" len="med"/>
                      <a:tailEnd type="none" w="med" len="med"/>
                    </a:lnT>
                    <a:solidFill>
                      <a:srgbClr val="FFD96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mn-lt"/>
                        </a:rPr>
                        <a:t>Guided Volume Editing based on Histogram Dissimilarity (GVE)</a:t>
                      </a:r>
                      <a:endParaRPr lang="ru-RU" b="0" dirty="0">
                        <a:solidFill>
                          <a:schemeClr val="tx1"/>
                        </a:solidFill>
                      </a:endParaRPr>
                    </a:p>
                  </a:txBody>
                  <a:tcPr>
                    <a:lnT w="12700" cap="flat" cmpd="sng" algn="ctr">
                      <a:solidFill>
                        <a:schemeClr val="bg1">
                          <a:lumMod val="85000"/>
                        </a:schemeClr>
                      </a:solidFill>
                      <a:prstDash val="solid"/>
                      <a:round/>
                      <a:headEnd type="none" w="med" len="med"/>
                      <a:tailEnd type="none" w="med" len="med"/>
                    </a:lnT>
                    <a:solidFill>
                      <a:srgbClr val="FFD96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mn-lt"/>
                        </a:rPr>
                        <a:t>Statistics-Driven Localization of Dissimilarities in Data (SDL)</a:t>
                      </a:r>
                      <a:endParaRPr lang="ru-RU" b="0" dirty="0">
                        <a:solidFill>
                          <a:schemeClr val="tx1"/>
                        </a:solidFill>
                      </a:endParaRPr>
                    </a:p>
                  </a:txBody>
                  <a:tcP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FFD966"/>
                    </a:solidFill>
                  </a:tcPr>
                </a:tc>
                <a:extLst>
                  <a:ext uri="{0D108BD9-81ED-4DB2-BD59-A6C34878D82A}">
                    <a16:rowId xmlns:a16="http://schemas.microsoft.com/office/drawing/2014/main" val="4013429500"/>
                  </a:ext>
                </a:extLst>
              </a:tr>
              <a:tr h="370840">
                <a:tc>
                  <a:txBody>
                    <a:bodyPr/>
                    <a:lstStyle/>
                    <a:p>
                      <a:pPr algn="ctr"/>
                      <a:r>
                        <a:rPr lang="en-US" dirty="0"/>
                        <a:t>Q1</a:t>
                      </a:r>
                      <a:endParaRPr lang="ru-RU" dirty="0"/>
                    </a:p>
                  </a:txBody>
                  <a:tcPr>
                    <a:lnL w="12700" cap="flat" cmpd="sng" algn="ctr">
                      <a:solidFill>
                        <a:schemeClr val="bg1">
                          <a:lumMod val="85000"/>
                        </a:schemeClr>
                      </a:solidFill>
                      <a:prstDash val="solid"/>
                      <a:round/>
                      <a:headEnd type="none" w="med" len="med"/>
                      <a:tailEnd type="none" w="med" len="med"/>
                    </a:lnL>
                    <a:solidFill>
                      <a:srgbClr val="FFD966"/>
                    </a:solidFill>
                  </a:tcPr>
                </a:tc>
                <a:tc>
                  <a:txBody>
                    <a:bodyPr/>
                    <a:lstStyle/>
                    <a:p>
                      <a:r>
                        <a:rPr lang="en-US" dirty="0"/>
                        <a:t>Direct interaction on the skeleton</a:t>
                      </a:r>
                      <a:endParaRPr lang="ru-RU" dirty="0"/>
                    </a:p>
                  </a:txBody>
                  <a:tcPr>
                    <a:solidFill>
                      <a:srgbClr val="F2F2F2"/>
                    </a:solidFill>
                  </a:tcPr>
                </a:tc>
                <a:tc>
                  <a:txBody>
                    <a:bodyPr/>
                    <a:lstStyle/>
                    <a:p>
                      <a:r>
                        <a:rPr lang="en-US" dirty="0"/>
                        <a:t>Automatically</a:t>
                      </a:r>
                      <a:r>
                        <a:rPr lang="en-US" baseline="0" dirty="0"/>
                        <a:t> suggested corrections</a:t>
                      </a:r>
                      <a:endParaRPr lang="ru-RU" dirty="0"/>
                    </a:p>
                  </a:txBody>
                  <a:tcPr>
                    <a:solidFill>
                      <a:srgbClr val="F2F2F2"/>
                    </a:solidFill>
                  </a:tcPr>
                </a:tc>
                <a:tc>
                  <a:txBody>
                    <a:bodyPr/>
                    <a:lstStyle/>
                    <a:p>
                      <a:r>
                        <a:rPr lang="en-US" dirty="0"/>
                        <a:t>Automatically suggested corrections that match the reference statistically</a:t>
                      </a:r>
                      <a:endParaRPr lang="ru-RU" dirty="0"/>
                    </a:p>
                  </a:txBody>
                  <a:tcPr>
                    <a:lnR w="12700" cap="flat" cmpd="sng" algn="ctr">
                      <a:solidFill>
                        <a:schemeClr val="bg1">
                          <a:lumMod val="85000"/>
                        </a:schemeClr>
                      </a:solidFill>
                      <a:prstDash val="solid"/>
                      <a:round/>
                      <a:headEnd type="none" w="med" len="med"/>
                      <a:tailEnd type="none" w="med" len="med"/>
                    </a:lnR>
                    <a:solidFill>
                      <a:srgbClr val="F2F2F2"/>
                    </a:solidFill>
                  </a:tcPr>
                </a:tc>
                <a:extLst>
                  <a:ext uri="{0D108BD9-81ED-4DB2-BD59-A6C34878D82A}">
                    <a16:rowId xmlns:a16="http://schemas.microsoft.com/office/drawing/2014/main" val="13525420"/>
                  </a:ext>
                </a:extLst>
              </a:tr>
              <a:tr h="370840">
                <a:tc>
                  <a:txBody>
                    <a:bodyPr/>
                    <a:lstStyle/>
                    <a:p>
                      <a:pPr algn="ctr"/>
                      <a:r>
                        <a:rPr lang="en-US" dirty="0"/>
                        <a:t>Q2</a:t>
                      </a:r>
                      <a:endParaRPr lang="ru-RU" dirty="0"/>
                    </a:p>
                  </a:txBody>
                  <a:tcPr>
                    <a:lnL w="12700" cap="flat" cmpd="sng" algn="ctr">
                      <a:solidFill>
                        <a:schemeClr val="bg1">
                          <a:lumMod val="85000"/>
                        </a:schemeClr>
                      </a:solidFill>
                      <a:prstDash val="solid"/>
                      <a:round/>
                      <a:headEnd type="none" w="med" len="med"/>
                      <a:tailEnd type="none" w="med" len="med"/>
                    </a:lnL>
                    <a:solidFill>
                      <a:srgbClr val="FFD966"/>
                    </a:solidFill>
                  </a:tcPr>
                </a:tc>
                <a:tc>
                  <a:txBody>
                    <a:bodyPr/>
                    <a:lstStyle/>
                    <a:p>
                      <a:r>
                        <a:rPr lang="en-US" dirty="0"/>
                        <a:t>User-specified operations</a:t>
                      </a:r>
                      <a:endParaRPr lang="ru-RU" dirty="0"/>
                    </a:p>
                  </a:txBody>
                  <a:tcPr>
                    <a:solidFill>
                      <a:srgbClr val="CCCCCC"/>
                    </a:solidFill>
                  </a:tcPr>
                </a:tc>
                <a:tc>
                  <a:txBody>
                    <a:bodyPr/>
                    <a:lstStyle/>
                    <a:p>
                      <a:r>
                        <a:rPr lang="en-US" dirty="0"/>
                        <a:t>Suggested correction operations</a:t>
                      </a:r>
                      <a:endParaRPr lang="ru-RU" dirty="0"/>
                    </a:p>
                  </a:txBody>
                  <a:tcPr>
                    <a:solidFill>
                      <a:srgbClr val="CCCCCC"/>
                    </a:solidFill>
                  </a:tcPr>
                </a:tc>
                <a:tc>
                  <a:txBody>
                    <a:bodyPr/>
                    <a:lstStyle/>
                    <a:p>
                      <a:r>
                        <a:rPr lang="en-US" dirty="0"/>
                        <a:t>Suggested correction</a:t>
                      </a:r>
                      <a:r>
                        <a:rPr lang="en-US" baseline="0" dirty="0"/>
                        <a:t> operations</a:t>
                      </a:r>
                      <a:endParaRPr lang="ru-RU" dirty="0"/>
                    </a:p>
                  </a:txBody>
                  <a:tcPr>
                    <a:lnR w="12700" cap="flat" cmpd="sng" algn="ctr">
                      <a:solidFill>
                        <a:schemeClr val="bg1">
                          <a:lumMod val="85000"/>
                        </a:schemeClr>
                      </a:solidFill>
                      <a:prstDash val="solid"/>
                      <a:round/>
                      <a:headEnd type="none" w="med" len="med"/>
                      <a:tailEnd type="none" w="med" len="med"/>
                    </a:lnR>
                    <a:solidFill>
                      <a:srgbClr val="CCCCCC"/>
                    </a:solidFill>
                  </a:tcPr>
                </a:tc>
                <a:extLst>
                  <a:ext uri="{0D108BD9-81ED-4DB2-BD59-A6C34878D82A}">
                    <a16:rowId xmlns:a16="http://schemas.microsoft.com/office/drawing/2014/main" val="640907686"/>
                  </a:ext>
                </a:extLst>
              </a:tr>
              <a:tr h="370840">
                <a:tc>
                  <a:txBody>
                    <a:bodyPr/>
                    <a:lstStyle/>
                    <a:p>
                      <a:pPr algn="ctr"/>
                      <a:r>
                        <a:rPr lang="en-US" dirty="0"/>
                        <a:t>Q3</a:t>
                      </a:r>
                      <a:endParaRPr lang="ru-RU" dirty="0"/>
                    </a:p>
                  </a:txBody>
                  <a:tcPr>
                    <a:lnL w="12700" cap="flat" cmpd="sng" algn="ctr">
                      <a:solidFill>
                        <a:schemeClr val="bg1">
                          <a:lumMod val="85000"/>
                        </a:schemeClr>
                      </a:solidFill>
                      <a:prstDash val="solid"/>
                      <a:round/>
                      <a:headEnd type="none" w="med" len="med"/>
                      <a:tailEnd type="none" w="med" len="med"/>
                    </a:lnL>
                    <a:solidFill>
                      <a:srgbClr val="FFD966"/>
                    </a:solidFill>
                  </a:tcPr>
                </a:tc>
                <a:tc>
                  <a:txBody>
                    <a:bodyPr/>
                    <a:lstStyle/>
                    <a:p>
                      <a:r>
                        <a:rPr lang="en-US" dirty="0"/>
                        <a:t>N/A</a:t>
                      </a:r>
                      <a:endParaRPr lang="ru-RU" dirty="0"/>
                    </a:p>
                  </a:txBody>
                  <a:tcPr>
                    <a:solidFill>
                      <a:srgbClr val="F2F2F2"/>
                    </a:solidFill>
                  </a:tcPr>
                </a:tc>
                <a:tc>
                  <a:txBody>
                    <a:bodyPr/>
                    <a:lstStyle/>
                    <a:p>
                      <a:r>
                        <a:rPr lang="en-US" dirty="0"/>
                        <a:t>Histogram dissimilarity metric</a:t>
                      </a:r>
                      <a:endParaRPr lang="ru-RU" dirty="0"/>
                    </a:p>
                  </a:txBody>
                  <a:tcPr>
                    <a:solidFill>
                      <a:srgbClr val="F2F2F2"/>
                    </a:solidFill>
                  </a:tcPr>
                </a:tc>
                <a:tc>
                  <a:txBody>
                    <a:bodyPr/>
                    <a:lstStyle/>
                    <a:p>
                      <a:r>
                        <a:rPr lang="en-US" dirty="0"/>
                        <a:t>Statistical significance of dissimilarity in data values</a:t>
                      </a:r>
                      <a:endParaRPr lang="ru-RU" dirty="0"/>
                    </a:p>
                  </a:txBody>
                  <a:tcPr>
                    <a:lnR w="12700" cap="flat" cmpd="sng" algn="ctr">
                      <a:solidFill>
                        <a:schemeClr val="bg1">
                          <a:lumMod val="85000"/>
                        </a:schemeClr>
                      </a:solidFill>
                      <a:prstDash val="solid"/>
                      <a:round/>
                      <a:headEnd type="none" w="med" len="med"/>
                      <a:tailEnd type="none" w="med" len="med"/>
                    </a:lnR>
                    <a:solidFill>
                      <a:srgbClr val="F2F2F2"/>
                    </a:solidFill>
                  </a:tcPr>
                </a:tc>
                <a:extLst>
                  <a:ext uri="{0D108BD9-81ED-4DB2-BD59-A6C34878D82A}">
                    <a16:rowId xmlns:a16="http://schemas.microsoft.com/office/drawing/2014/main" val="3777946930"/>
                  </a:ext>
                </a:extLst>
              </a:tr>
              <a:tr h="370840">
                <a:tc>
                  <a:txBody>
                    <a:bodyPr/>
                    <a:lstStyle/>
                    <a:p>
                      <a:pPr algn="ctr"/>
                      <a:r>
                        <a:rPr lang="en-US" dirty="0"/>
                        <a:t>Q4</a:t>
                      </a:r>
                      <a:endParaRPr lang="ru-RU" dirty="0"/>
                    </a:p>
                  </a:txBody>
                  <a:tcPr>
                    <a:lnL w="12700" cap="flat" cmpd="sng" algn="ctr">
                      <a:solidFill>
                        <a:schemeClr val="bg1">
                          <a:lumMod val="85000"/>
                        </a:schemeClr>
                      </a:solidFill>
                      <a:prstDash val="solid"/>
                      <a:round/>
                      <a:headEnd type="none" w="med" len="med"/>
                      <a:tailEnd type="none" w="med" len="med"/>
                    </a:lnL>
                    <a:solidFill>
                      <a:srgbClr val="FFD966"/>
                    </a:solidFill>
                  </a:tcPr>
                </a:tc>
                <a:tc>
                  <a:txBody>
                    <a:bodyPr/>
                    <a:lstStyle/>
                    <a:p>
                      <a:r>
                        <a:rPr lang="en-US" dirty="0"/>
                        <a:t>N/A</a:t>
                      </a:r>
                      <a:endParaRPr lang="ru-RU" dirty="0"/>
                    </a:p>
                  </a:txBody>
                  <a:tcPr>
                    <a:solidFill>
                      <a:srgbClr val="CCCCCC"/>
                    </a:solidFill>
                  </a:tcPr>
                </a:tc>
                <a:tc>
                  <a:txBody>
                    <a:bodyPr/>
                    <a:lstStyle/>
                    <a:p>
                      <a:r>
                        <a:rPr lang="en-US" dirty="0"/>
                        <a:t>Glyphs</a:t>
                      </a:r>
                      <a:endParaRPr lang="ru-RU" dirty="0"/>
                    </a:p>
                  </a:txBody>
                  <a:tcPr>
                    <a:solidFill>
                      <a:srgbClr val="CCCCCC"/>
                    </a:solidFill>
                  </a:tcPr>
                </a:tc>
                <a:tc>
                  <a:txBody>
                    <a:bodyPr/>
                    <a:lstStyle/>
                    <a:p>
                      <a:r>
                        <a:rPr lang="en-US" dirty="0"/>
                        <a:t>Radial tree </a:t>
                      </a:r>
                      <a:r>
                        <a:rPr lang="en-US" baseline="0" dirty="0"/>
                        <a:t>and paths in it</a:t>
                      </a:r>
                      <a:endParaRPr lang="ru-RU" dirty="0"/>
                    </a:p>
                  </a:txBody>
                  <a:tcPr>
                    <a:lnR w="12700" cap="flat" cmpd="sng" algn="ctr">
                      <a:solidFill>
                        <a:schemeClr val="bg1">
                          <a:lumMod val="85000"/>
                        </a:schemeClr>
                      </a:solidFill>
                      <a:prstDash val="solid"/>
                      <a:round/>
                      <a:headEnd type="none" w="med" len="med"/>
                      <a:tailEnd type="none" w="med" len="med"/>
                    </a:lnR>
                    <a:solidFill>
                      <a:srgbClr val="CCCCCC"/>
                    </a:solidFill>
                  </a:tcPr>
                </a:tc>
                <a:extLst>
                  <a:ext uri="{0D108BD9-81ED-4DB2-BD59-A6C34878D82A}">
                    <a16:rowId xmlns:a16="http://schemas.microsoft.com/office/drawing/2014/main" val="275603593"/>
                  </a:ext>
                </a:extLst>
              </a:tr>
              <a:tr h="370840">
                <a:tc>
                  <a:txBody>
                    <a:bodyPr/>
                    <a:lstStyle/>
                    <a:p>
                      <a:pPr algn="ctr"/>
                      <a:r>
                        <a:rPr lang="en-US" dirty="0"/>
                        <a:t>Q5</a:t>
                      </a:r>
                      <a:endParaRPr lang="ru-RU" dirty="0"/>
                    </a:p>
                  </a:txBody>
                  <a:tcPr>
                    <a:lnL w="12700" cap="flat" cmpd="sng" algn="ctr">
                      <a:solidFill>
                        <a:schemeClr val="bg1">
                          <a:lumMod val="85000"/>
                        </a:schemeClr>
                      </a:solidFill>
                      <a:prstDash val="solid"/>
                      <a:round/>
                      <a:headEnd type="none" w="med" len="med"/>
                      <a:tailEnd type="none" w="med" len="med"/>
                    </a:lnL>
                    <a:lnB w="12700" cap="flat" cmpd="sng" algn="ctr">
                      <a:solidFill>
                        <a:schemeClr val="bg1">
                          <a:lumMod val="85000"/>
                        </a:schemeClr>
                      </a:solidFill>
                      <a:prstDash val="solid"/>
                      <a:round/>
                      <a:headEnd type="none" w="med" len="med"/>
                      <a:tailEnd type="none" w="med" len="med"/>
                    </a:lnB>
                    <a:solidFill>
                      <a:srgbClr val="FFD966"/>
                    </a:solidFill>
                  </a:tcPr>
                </a:tc>
                <a:tc>
                  <a:txBody>
                    <a:bodyPr/>
                    <a:lstStyle/>
                    <a:p>
                      <a:r>
                        <a:rPr lang="en-US" dirty="0"/>
                        <a:t>Manual selection of the defect and its</a:t>
                      </a:r>
                      <a:r>
                        <a:rPr lang="en-US" baseline="0" dirty="0"/>
                        <a:t> correction operation</a:t>
                      </a:r>
                      <a:endParaRPr lang="ru-RU" dirty="0"/>
                    </a:p>
                  </a:txBody>
                  <a:tcPr>
                    <a:lnB w="12700" cap="flat" cmpd="sng" algn="ctr">
                      <a:solidFill>
                        <a:schemeClr val="bg1">
                          <a:lumMod val="85000"/>
                        </a:schemeClr>
                      </a:solidFill>
                      <a:prstDash val="solid"/>
                      <a:round/>
                      <a:headEnd type="none" w="med" len="med"/>
                      <a:tailEnd type="none" w="med" len="med"/>
                    </a:lnB>
                    <a:solidFill>
                      <a:srgbClr val="F2F2F2"/>
                    </a:solidFill>
                  </a:tcPr>
                </a:tc>
                <a:tc>
                  <a:txBody>
                    <a:bodyPr/>
                    <a:lstStyle/>
                    <a:p>
                      <a:r>
                        <a:rPr lang="en-US" dirty="0"/>
                        <a:t>Find necessary correction  among large number of the suggestions</a:t>
                      </a:r>
                      <a:endParaRPr lang="ru-RU" dirty="0"/>
                    </a:p>
                  </a:txBody>
                  <a:tcPr>
                    <a:lnB w="12700" cap="flat" cmpd="sng" algn="ctr">
                      <a:solidFill>
                        <a:schemeClr val="bg1">
                          <a:lumMod val="85000"/>
                        </a:schemeClr>
                      </a:solidFill>
                      <a:prstDash val="solid"/>
                      <a:round/>
                      <a:headEnd type="none" w="med" len="med"/>
                      <a:tailEnd type="none" w="med" len="med"/>
                    </a:lnB>
                    <a:solidFill>
                      <a:srgbClr val="F2F2F2"/>
                    </a:solidFill>
                  </a:tcPr>
                </a:tc>
                <a:tc>
                  <a:txBody>
                    <a:bodyPr/>
                    <a:lstStyle/>
                    <a:p>
                      <a:r>
                        <a:rPr lang="en-US" dirty="0"/>
                        <a:t>Find necessary correction following the paths</a:t>
                      </a:r>
                      <a:r>
                        <a:rPr lang="en-US" baseline="0" dirty="0"/>
                        <a:t> in the tree</a:t>
                      </a:r>
                      <a:endParaRPr lang="ru-RU" dirty="0"/>
                    </a:p>
                  </a:txBody>
                  <a:tcPr>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62009642"/>
                  </a:ext>
                </a:extLst>
              </a:tr>
            </a:tbl>
          </a:graphicData>
        </a:graphic>
      </p:graphicFrame>
      <p:grpSp>
        <p:nvGrpSpPr>
          <p:cNvPr id="8" name="Группа 7"/>
          <p:cNvGrpSpPr/>
          <p:nvPr/>
        </p:nvGrpSpPr>
        <p:grpSpPr>
          <a:xfrm>
            <a:off x="143668" y="5116752"/>
            <a:ext cx="5048655" cy="1459149"/>
            <a:chOff x="143668" y="2597285"/>
            <a:chExt cx="5048655" cy="1459149"/>
          </a:xfrm>
        </p:grpSpPr>
        <p:sp>
          <p:nvSpPr>
            <p:cNvPr id="9" name="Полилиния 8"/>
            <p:cNvSpPr/>
            <p:nvPr/>
          </p:nvSpPr>
          <p:spPr bwMode="auto">
            <a:xfrm>
              <a:off x="143668" y="2597285"/>
              <a:ext cx="5048655" cy="1459149"/>
            </a:xfrm>
            <a:custGeom>
              <a:avLst/>
              <a:gdLst>
                <a:gd name="connsiteX0" fmla="*/ 311285 w 5048655"/>
                <a:gd name="connsiteY0" fmla="*/ 0 h 1459149"/>
                <a:gd name="connsiteX1" fmla="*/ 462657 w 5048655"/>
                <a:gd name="connsiteY1" fmla="*/ 282103 h 1459149"/>
                <a:gd name="connsiteX2" fmla="*/ 5048655 w 5048655"/>
                <a:gd name="connsiteY2" fmla="*/ 282103 h 1459149"/>
                <a:gd name="connsiteX3" fmla="*/ 5048655 w 5048655"/>
                <a:gd name="connsiteY3" fmla="*/ 1459149 h 1459149"/>
                <a:gd name="connsiteX4" fmla="*/ 0 w 5048655"/>
                <a:gd name="connsiteY4" fmla="*/ 1459149 h 1459149"/>
                <a:gd name="connsiteX5" fmla="*/ 0 w 5048655"/>
                <a:gd name="connsiteY5" fmla="*/ 282103 h 1459149"/>
                <a:gd name="connsiteX6" fmla="*/ 159912 w 5048655"/>
                <a:gd name="connsiteY6" fmla="*/ 282103 h 145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8655" h="1459149">
                  <a:moveTo>
                    <a:pt x="311285" y="0"/>
                  </a:moveTo>
                  <a:lnTo>
                    <a:pt x="462657" y="282103"/>
                  </a:lnTo>
                  <a:lnTo>
                    <a:pt x="5048655" y="282103"/>
                  </a:lnTo>
                  <a:lnTo>
                    <a:pt x="5048655" y="1459149"/>
                  </a:lnTo>
                  <a:lnTo>
                    <a:pt x="0" y="1459149"/>
                  </a:lnTo>
                  <a:lnTo>
                    <a:pt x="0" y="282103"/>
                  </a:lnTo>
                  <a:lnTo>
                    <a:pt x="159912" y="282103"/>
                  </a:lnTo>
                  <a:close/>
                </a:path>
              </a:pathLst>
            </a:cu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0" name="TextBox 9"/>
            <p:cNvSpPr txBox="1"/>
            <p:nvPr/>
          </p:nvSpPr>
          <p:spPr>
            <a:xfrm>
              <a:off x="352812" y="3081594"/>
              <a:ext cx="4630366" cy="830997"/>
            </a:xfrm>
            <a:prstGeom prst="rect">
              <a:avLst/>
            </a:prstGeom>
            <a:noFill/>
          </p:spPr>
          <p:txBody>
            <a:bodyPr wrap="square" rtlCol="0">
              <a:spAutoFit/>
            </a:bodyPr>
            <a:lstStyle/>
            <a:p>
              <a:pPr algn="ctr"/>
              <a:r>
                <a:rPr lang="en-US" sz="2400" dirty="0">
                  <a:latin typeface="+mn-lt"/>
                </a:rPr>
                <a:t>How to design the interactive editing process?</a:t>
              </a:r>
            </a:p>
          </p:txBody>
        </p:sp>
      </p:gr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140</a:t>
            </a:fld>
            <a:endParaRPr lang="de-AT" dirty="0"/>
          </a:p>
        </p:txBody>
      </p:sp>
    </p:spTree>
    <p:extLst>
      <p:ext uri="{BB962C8B-B14F-4D97-AF65-F5344CB8AC3E}">
        <p14:creationId xmlns:p14="http://schemas.microsoft.com/office/powerpoint/2010/main" val="77528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Data Sources</a:t>
            </a:r>
          </a:p>
        </p:txBody>
      </p:sp>
      <p:sp>
        <p:nvSpPr>
          <p:cNvPr id="3" name="Объект 2"/>
          <p:cNvSpPr>
            <a:spLocks noGrp="1"/>
          </p:cNvSpPr>
          <p:nvPr>
            <p:ph idx="1"/>
          </p:nvPr>
        </p:nvSpPr>
        <p:spPr/>
        <p:txBody>
          <a:bodyPr/>
          <a:lstStyle/>
          <a:p>
            <a:pPr marL="539750" lvl="1" indent="-504000">
              <a:buNone/>
            </a:pPr>
            <a:r>
              <a:rPr lang="en-US" noProof="0" dirty="0">
                <a:solidFill>
                  <a:srgbClr val="2AA3D8"/>
                </a:solidFill>
              </a:rPr>
              <a:t>[1]</a:t>
            </a:r>
            <a:r>
              <a:rPr lang="en-US" noProof="0" dirty="0"/>
              <a:t> SLiver 2007 Contest: T. Heimann, B. van Ginneken, M. Styner</a:t>
            </a:r>
          </a:p>
          <a:p>
            <a:pPr marL="539750" lvl="1" indent="-504000">
              <a:buNone/>
            </a:pPr>
            <a:r>
              <a:rPr lang="en-US" noProof="0" dirty="0">
                <a:solidFill>
                  <a:srgbClr val="2AA3D8"/>
                </a:solidFill>
              </a:rPr>
              <a:t>[2]</a:t>
            </a:r>
            <a:r>
              <a:rPr lang="en-US" noProof="0" dirty="0"/>
              <a:t> General Hospital of Vienna, Austria</a:t>
            </a:r>
          </a:p>
          <a:p>
            <a:pPr marL="539750" lvl="1" indent="-504000">
              <a:buNone/>
            </a:pPr>
            <a:r>
              <a:rPr lang="en-US" noProof="0" dirty="0">
                <a:solidFill>
                  <a:srgbClr val="2AA3D8"/>
                </a:solidFill>
              </a:rPr>
              <a:t>[3]</a:t>
            </a:r>
            <a:r>
              <a:rPr lang="en-US" noProof="0" dirty="0"/>
              <a:t> Republican Clinical Hospital of G. G. Kuvatov, Ufa, Russia</a:t>
            </a:r>
          </a:p>
          <a:p>
            <a:pPr marL="539750" lvl="1" indent="-504000">
              <a:buNone/>
            </a:pPr>
            <a:r>
              <a:rPr lang="en-US" noProof="0" dirty="0">
                <a:solidFill>
                  <a:srgbClr val="2AA3D8"/>
                </a:solidFill>
              </a:rPr>
              <a:t>[4]</a:t>
            </a:r>
            <a:r>
              <a:rPr lang="en-US" noProof="0" dirty="0"/>
              <a:t> Kaiser-Franz-Josef Hospital of Vienna, Austria</a:t>
            </a:r>
          </a:p>
        </p:txBody>
      </p:sp>
      <p:sp>
        <p:nvSpPr>
          <p:cNvPr id="6" name="Footer Placeholder 5"/>
          <p:cNvSpPr>
            <a:spLocks noGrp="1"/>
          </p:cNvSpPr>
          <p:nvPr>
            <p:ph type="ftr" sz="quarter" idx="10"/>
          </p:nvPr>
        </p:nvSpPr>
        <p:spPr/>
        <p:txBody>
          <a:bodyPr/>
          <a:lstStyle/>
          <a:p>
            <a:pPr>
              <a:defRPr/>
            </a:pPr>
            <a:r>
              <a:rPr lang="de-AT" dirty="0"/>
              <a:t>Alexey Karimov</a:t>
            </a:r>
          </a:p>
        </p:txBody>
      </p:sp>
      <p:sp>
        <p:nvSpPr>
          <p:cNvPr id="7" name="Slide Number Placeholder 6"/>
          <p:cNvSpPr>
            <a:spLocks noGrp="1"/>
          </p:cNvSpPr>
          <p:nvPr>
            <p:ph type="sldNum" sz="quarter" idx="11"/>
          </p:nvPr>
        </p:nvSpPr>
        <p:spPr/>
        <p:txBody>
          <a:bodyPr/>
          <a:lstStyle/>
          <a:p>
            <a:pPr>
              <a:defRPr/>
            </a:pPr>
            <a:fld id="{63707275-EA33-4C2C-A96C-B80BEB93EE54}" type="slidenum">
              <a:rPr lang="de-AT" smtClean="0"/>
              <a:pPr>
                <a:defRPr/>
              </a:pPr>
              <a:t>141</a:t>
            </a:fld>
            <a:endParaRPr lang="de-AT" dirty="0"/>
          </a:p>
        </p:txBody>
      </p:sp>
    </p:spTree>
    <p:extLst>
      <p:ext uri="{BB962C8B-B14F-4D97-AF65-F5344CB8AC3E}">
        <p14:creationId xmlns:p14="http://schemas.microsoft.com/office/powerpoint/2010/main" val="363704810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The End</a:t>
            </a:r>
          </a:p>
        </p:txBody>
      </p:sp>
      <p:sp>
        <p:nvSpPr>
          <p:cNvPr id="3" name="Content Placeholder 2"/>
          <p:cNvSpPr>
            <a:spLocks noGrp="1"/>
          </p:cNvSpPr>
          <p:nvPr>
            <p:ph idx="1"/>
          </p:nvPr>
        </p:nvSpPr>
        <p:spPr/>
        <p:txBody>
          <a:bodyPr anchor="t"/>
          <a:lstStyle/>
          <a:p>
            <a:pPr marL="0" indent="0" algn="ctr">
              <a:buNone/>
            </a:pPr>
            <a:r>
              <a:rPr lang="en-US" sz="5400" noProof="0" dirty="0"/>
              <a:t>Thank you for your attention!</a:t>
            </a:r>
          </a:p>
        </p:txBody>
      </p:sp>
      <p:grpSp>
        <p:nvGrpSpPr>
          <p:cNvPr id="6" name="Группа 5"/>
          <p:cNvGrpSpPr/>
          <p:nvPr/>
        </p:nvGrpSpPr>
        <p:grpSpPr>
          <a:xfrm>
            <a:off x="41584" y="2378169"/>
            <a:ext cx="2523920" cy="3227533"/>
            <a:chOff x="140476" y="2378169"/>
            <a:chExt cx="2523920" cy="3227533"/>
          </a:xfrm>
          <a:effectLst>
            <a:outerShdw blurRad="50800" dist="38100" dir="2700000" algn="tl" rotWithShape="0">
              <a:prstClr val="black">
                <a:alpha val="40000"/>
              </a:prstClr>
            </a:outerShdw>
          </a:effectLst>
        </p:grpSpPr>
        <p:grpSp>
          <p:nvGrpSpPr>
            <p:cNvPr id="7" name="Group 6"/>
            <p:cNvGrpSpPr/>
            <p:nvPr/>
          </p:nvGrpSpPr>
          <p:grpSpPr>
            <a:xfrm>
              <a:off x="149022" y="2378169"/>
              <a:ext cx="2505646" cy="2227161"/>
              <a:chOff x="1027968" y="836712"/>
              <a:chExt cx="6379488" cy="5670449"/>
            </a:xfrm>
            <a:effectLst/>
          </p:grpSpPr>
          <p:pic>
            <p:nvPicPr>
              <p:cNvPr id="9" name="Picture 8"/>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9997"/>
              <a:stretch/>
            </p:blipFill>
            <p:spPr>
              <a:xfrm>
                <a:off x="1027968" y="836712"/>
                <a:ext cx="6379488" cy="5670449"/>
              </a:xfrm>
              <a:prstGeom prst="rect">
                <a:avLst/>
              </a:prstGeom>
              <a:ln w="19050">
                <a:solidFill>
                  <a:schemeClr val="tx1"/>
                </a:solidFill>
              </a:ln>
            </p:spPr>
          </p:pic>
          <p:sp>
            <p:nvSpPr>
              <p:cNvPr id="10" name="Freeform 9"/>
              <p:cNvSpPr/>
              <p:nvPr/>
            </p:nvSpPr>
            <p:spPr bwMode="auto">
              <a:xfrm>
                <a:off x="2550425" y="3529458"/>
                <a:ext cx="2179209" cy="2145861"/>
              </a:xfrm>
              <a:custGeom>
                <a:avLst/>
                <a:gdLst>
                  <a:gd name="connsiteX0" fmla="*/ 983350 w 2179209"/>
                  <a:gd name="connsiteY0" fmla="*/ 2118867 h 2145861"/>
                  <a:gd name="connsiteX1" fmla="*/ 240400 w 2179209"/>
                  <a:gd name="connsiteY1" fmla="*/ 1661667 h 2145861"/>
                  <a:gd name="connsiteX2" fmla="*/ 354700 w 2179209"/>
                  <a:gd name="connsiteY2" fmla="*/ 1642617 h 2145861"/>
                  <a:gd name="connsiteX3" fmla="*/ 411850 w 2179209"/>
                  <a:gd name="connsiteY3" fmla="*/ 1480692 h 2145861"/>
                  <a:gd name="connsiteX4" fmla="*/ 278500 w 2179209"/>
                  <a:gd name="connsiteY4" fmla="*/ 1347342 h 2145861"/>
                  <a:gd name="connsiteX5" fmla="*/ 59425 w 2179209"/>
                  <a:gd name="connsiteY5" fmla="*/ 1080642 h 2145861"/>
                  <a:gd name="connsiteX6" fmla="*/ 2275 w 2179209"/>
                  <a:gd name="connsiteY6" fmla="*/ 804417 h 2145861"/>
                  <a:gd name="connsiteX7" fmla="*/ 116575 w 2179209"/>
                  <a:gd name="connsiteY7" fmla="*/ 509142 h 2145861"/>
                  <a:gd name="connsiteX8" fmla="*/ 364225 w 2179209"/>
                  <a:gd name="connsiteY8" fmla="*/ 366267 h 2145861"/>
                  <a:gd name="connsiteX9" fmla="*/ 554725 w 2179209"/>
                  <a:gd name="connsiteY9" fmla="*/ 366267 h 2145861"/>
                  <a:gd name="connsiteX10" fmla="*/ 754750 w 2179209"/>
                  <a:gd name="connsiteY10" fmla="*/ 156717 h 2145861"/>
                  <a:gd name="connsiteX11" fmla="*/ 916675 w 2179209"/>
                  <a:gd name="connsiteY11" fmla="*/ 23367 h 2145861"/>
                  <a:gd name="connsiteX12" fmla="*/ 1488175 w 2179209"/>
                  <a:gd name="connsiteY12" fmla="*/ 13842 h 2145861"/>
                  <a:gd name="connsiteX13" fmla="*/ 1831075 w 2179209"/>
                  <a:gd name="connsiteY13" fmla="*/ 4317 h 2145861"/>
                  <a:gd name="connsiteX14" fmla="*/ 2078725 w 2179209"/>
                  <a:gd name="connsiteY14" fmla="*/ 90042 h 2145861"/>
                  <a:gd name="connsiteX15" fmla="*/ 2173975 w 2179209"/>
                  <a:gd name="connsiteY15" fmla="*/ 623442 h 2145861"/>
                  <a:gd name="connsiteX16" fmla="*/ 1935850 w 2179209"/>
                  <a:gd name="connsiteY16" fmla="*/ 966342 h 2145861"/>
                  <a:gd name="connsiteX17" fmla="*/ 1535800 w 2179209"/>
                  <a:gd name="connsiteY17" fmla="*/ 1004442 h 2145861"/>
                  <a:gd name="connsiteX18" fmla="*/ 1402450 w 2179209"/>
                  <a:gd name="connsiteY18" fmla="*/ 1271142 h 2145861"/>
                  <a:gd name="connsiteX19" fmla="*/ 1240525 w 2179209"/>
                  <a:gd name="connsiteY19" fmla="*/ 1633092 h 2145861"/>
                  <a:gd name="connsiteX20" fmla="*/ 1021450 w 2179209"/>
                  <a:gd name="connsiteY20" fmla="*/ 1699767 h 2145861"/>
                  <a:gd name="connsiteX21" fmla="*/ 935725 w 2179209"/>
                  <a:gd name="connsiteY21" fmla="*/ 1795017 h 2145861"/>
                  <a:gd name="connsiteX22" fmla="*/ 935725 w 2179209"/>
                  <a:gd name="connsiteY22" fmla="*/ 2061717 h 2145861"/>
                  <a:gd name="connsiteX23" fmla="*/ 983350 w 2179209"/>
                  <a:gd name="connsiteY23" fmla="*/ 2118867 h 214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79209" h="2145861">
                    <a:moveTo>
                      <a:pt x="983350" y="2118867"/>
                    </a:moveTo>
                    <a:cubicBezTo>
                      <a:pt x="867463" y="2052192"/>
                      <a:pt x="345175" y="1741042"/>
                      <a:pt x="240400" y="1661667"/>
                    </a:cubicBezTo>
                    <a:cubicBezTo>
                      <a:pt x="135625" y="1582292"/>
                      <a:pt x="326125" y="1672779"/>
                      <a:pt x="354700" y="1642617"/>
                    </a:cubicBezTo>
                    <a:cubicBezTo>
                      <a:pt x="383275" y="1612455"/>
                      <a:pt x="424550" y="1529904"/>
                      <a:pt x="411850" y="1480692"/>
                    </a:cubicBezTo>
                    <a:cubicBezTo>
                      <a:pt x="399150" y="1431480"/>
                      <a:pt x="337237" y="1414017"/>
                      <a:pt x="278500" y="1347342"/>
                    </a:cubicBezTo>
                    <a:cubicBezTo>
                      <a:pt x="219763" y="1280667"/>
                      <a:pt x="105462" y="1171129"/>
                      <a:pt x="59425" y="1080642"/>
                    </a:cubicBezTo>
                    <a:cubicBezTo>
                      <a:pt x="13387" y="990154"/>
                      <a:pt x="-7250" y="899667"/>
                      <a:pt x="2275" y="804417"/>
                    </a:cubicBezTo>
                    <a:cubicBezTo>
                      <a:pt x="11800" y="709167"/>
                      <a:pt x="56250" y="582167"/>
                      <a:pt x="116575" y="509142"/>
                    </a:cubicBezTo>
                    <a:cubicBezTo>
                      <a:pt x="176900" y="436117"/>
                      <a:pt x="291200" y="390079"/>
                      <a:pt x="364225" y="366267"/>
                    </a:cubicBezTo>
                    <a:cubicBezTo>
                      <a:pt x="437250" y="342454"/>
                      <a:pt x="489637" y="401192"/>
                      <a:pt x="554725" y="366267"/>
                    </a:cubicBezTo>
                    <a:cubicBezTo>
                      <a:pt x="619813" y="331342"/>
                      <a:pt x="694425" y="213867"/>
                      <a:pt x="754750" y="156717"/>
                    </a:cubicBezTo>
                    <a:cubicBezTo>
                      <a:pt x="815075" y="99567"/>
                      <a:pt x="794437" y="47179"/>
                      <a:pt x="916675" y="23367"/>
                    </a:cubicBezTo>
                    <a:cubicBezTo>
                      <a:pt x="1038913" y="-446"/>
                      <a:pt x="1488175" y="13842"/>
                      <a:pt x="1488175" y="13842"/>
                    </a:cubicBezTo>
                    <a:cubicBezTo>
                      <a:pt x="1640575" y="10667"/>
                      <a:pt x="1732650" y="-8383"/>
                      <a:pt x="1831075" y="4317"/>
                    </a:cubicBezTo>
                    <a:cubicBezTo>
                      <a:pt x="1929500" y="17017"/>
                      <a:pt x="2021575" y="-13146"/>
                      <a:pt x="2078725" y="90042"/>
                    </a:cubicBezTo>
                    <a:cubicBezTo>
                      <a:pt x="2135875" y="193229"/>
                      <a:pt x="2197787" y="477392"/>
                      <a:pt x="2173975" y="623442"/>
                    </a:cubicBezTo>
                    <a:cubicBezTo>
                      <a:pt x="2150163" y="769492"/>
                      <a:pt x="2042212" y="902842"/>
                      <a:pt x="1935850" y="966342"/>
                    </a:cubicBezTo>
                    <a:cubicBezTo>
                      <a:pt x="1829488" y="1029842"/>
                      <a:pt x="1624700" y="953642"/>
                      <a:pt x="1535800" y="1004442"/>
                    </a:cubicBezTo>
                    <a:cubicBezTo>
                      <a:pt x="1446900" y="1055242"/>
                      <a:pt x="1451662" y="1166367"/>
                      <a:pt x="1402450" y="1271142"/>
                    </a:cubicBezTo>
                    <a:cubicBezTo>
                      <a:pt x="1353238" y="1375917"/>
                      <a:pt x="1304025" y="1561655"/>
                      <a:pt x="1240525" y="1633092"/>
                    </a:cubicBezTo>
                    <a:cubicBezTo>
                      <a:pt x="1177025" y="1704529"/>
                      <a:pt x="1072250" y="1672780"/>
                      <a:pt x="1021450" y="1699767"/>
                    </a:cubicBezTo>
                    <a:cubicBezTo>
                      <a:pt x="970650" y="1726754"/>
                      <a:pt x="950012" y="1734692"/>
                      <a:pt x="935725" y="1795017"/>
                    </a:cubicBezTo>
                    <a:cubicBezTo>
                      <a:pt x="921438" y="1855342"/>
                      <a:pt x="924613" y="2009330"/>
                      <a:pt x="935725" y="2061717"/>
                    </a:cubicBezTo>
                    <a:cubicBezTo>
                      <a:pt x="946837" y="2114104"/>
                      <a:pt x="1099237" y="2185542"/>
                      <a:pt x="983350" y="2118867"/>
                    </a:cubicBezTo>
                    <a:close/>
                  </a:path>
                </a:pathLst>
              </a:custGeom>
              <a:solidFill>
                <a:srgbClr val="FF7F00">
                  <a:alpha val="20000"/>
                </a:srgbClr>
              </a:solidFill>
              <a:ln w="28575" cap="flat" cmpd="sng" algn="ctr">
                <a:solidFill>
                  <a:srgbClr val="FF7F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dirty="0">
                  <a:ln>
                    <a:noFill/>
                  </a:ln>
                  <a:solidFill>
                    <a:schemeClr val="tx1"/>
                  </a:solidFill>
                  <a:effectLst/>
                  <a:uLnTx/>
                  <a:uFillTx/>
                  <a:latin typeface="Arial" charset="0"/>
                </a:endParaRPr>
              </a:p>
            </p:txBody>
          </p:sp>
        </p:grpSp>
        <p:sp>
          <p:nvSpPr>
            <p:cNvPr id="8" name="TextBox 7"/>
            <p:cNvSpPr txBox="1"/>
            <p:nvPr/>
          </p:nvSpPr>
          <p:spPr>
            <a:xfrm>
              <a:off x="140476" y="4590502"/>
              <a:ext cx="2523920" cy="1015200"/>
            </a:xfrm>
            <a:prstGeom prst="rect">
              <a:avLst/>
            </a:prstGeom>
            <a:solidFill>
              <a:srgbClr val="000000"/>
            </a:solidFill>
            <a:ln w="19050">
              <a:solidFill>
                <a:schemeClr val="tx1"/>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a:solidFill>
                    <a:schemeClr val="bg1"/>
                  </a:solidFill>
                  <a:latin typeface="+mn-lt"/>
                  <a:cs typeface="Calibri" panose="020F0502020204030204" pitchFamily="34" charset="0"/>
                </a:rPr>
                <a:t>Skeleton-based Volume Editing</a:t>
              </a:r>
              <a:endParaRPr kumimoji="0" lang="ru-RU" sz="20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grpSp>
      <p:grpSp>
        <p:nvGrpSpPr>
          <p:cNvPr id="14" name="Group 13"/>
          <p:cNvGrpSpPr/>
          <p:nvPr/>
        </p:nvGrpSpPr>
        <p:grpSpPr>
          <a:xfrm>
            <a:off x="3088240" y="2378169"/>
            <a:ext cx="2545200" cy="3229518"/>
            <a:chOff x="3193222" y="2747931"/>
            <a:chExt cx="2545200" cy="3229518"/>
          </a:xfrm>
          <a:effectLst>
            <a:outerShdw blurRad="50800" dist="38100" dir="2700000" algn="tl" rotWithShape="0">
              <a:prstClr val="black">
                <a:alpha val="40000"/>
              </a:prstClr>
            </a:outerShdw>
          </a:effectLst>
        </p:grpSpPr>
        <p:pic>
          <p:nvPicPr>
            <p:cNvPr id="12" name="Picture 11"/>
            <p:cNvPicPr>
              <a:picLocks noChangeAspect="1"/>
            </p:cNvPicPr>
            <p:nvPr/>
          </p:nvPicPr>
          <p:blipFill>
            <a:blip r:embed="rId5"/>
            <a:stretch>
              <a:fillRect/>
            </a:stretch>
          </p:blipFill>
          <p:spPr>
            <a:xfrm>
              <a:off x="3201965" y="2747931"/>
              <a:ext cx="2522773" cy="2209663"/>
            </a:xfrm>
            <a:prstGeom prst="rect">
              <a:avLst/>
            </a:prstGeom>
            <a:ln w="19050">
              <a:solidFill>
                <a:schemeClr val="tx1"/>
              </a:solidFill>
            </a:ln>
          </p:spPr>
        </p:pic>
        <p:sp>
          <p:nvSpPr>
            <p:cNvPr id="13" name="TextBox 12"/>
            <p:cNvSpPr txBox="1"/>
            <p:nvPr/>
          </p:nvSpPr>
          <p:spPr>
            <a:xfrm>
              <a:off x="3193222" y="4961786"/>
              <a:ext cx="2545200" cy="1015663"/>
            </a:xfrm>
            <a:prstGeom prst="rect">
              <a:avLst/>
            </a:prstGeom>
            <a:solidFill>
              <a:srgbClr val="000000"/>
            </a:solidFill>
            <a:ln w="19050">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a:solidFill>
                    <a:schemeClr val="bg1"/>
                  </a:solidFill>
                  <a:latin typeface="+mn-lt"/>
                  <a:cs typeface="Calibri" panose="020F0502020204030204" pitchFamily="34" charset="0"/>
                </a:rPr>
                <a:t>Guided Volume Editing based on Histogram Dissimilarity</a:t>
              </a:r>
              <a:endParaRPr kumimoji="0" lang="ru-RU" sz="20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grpSp>
      <p:grpSp>
        <p:nvGrpSpPr>
          <p:cNvPr id="17" name="Group 16"/>
          <p:cNvGrpSpPr/>
          <p:nvPr/>
        </p:nvGrpSpPr>
        <p:grpSpPr>
          <a:xfrm>
            <a:off x="6156176" y="2378169"/>
            <a:ext cx="2888655" cy="3232171"/>
            <a:chOff x="6003553" y="2969091"/>
            <a:chExt cx="2888655" cy="3232171"/>
          </a:xfrm>
          <a:effectLst>
            <a:outerShdw blurRad="50800" dist="38100" dir="2700000" algn="tl" rotWithShape="0">
              <a:prstClr val="black">
                <a:alpha val="40000"/>
              </a:prstClr>
            </a:outerShdw>
          </a:effectLst>
        </p:grpSpPr>
        <p:pic>
          <p:nvPicPr>
            <p:cNvPr id="15" name="Picture 14"/>
            <p:cNvPicPr>
              <a:picLocks noChangeAspect="1"/>
            </p:cNvPicPr>
            <p:nvPr/>
          </p:nvPicPr>
          <p:blipFill rotWithShape="1">
            <a:blip r:embed="rId6"/>
            <a:srcRect t="9085" b="9085"/>
            <a:stretch/>
          </p:blipFill>
          <p:spPr>
            <a:xfrm>
              <a:off x="6012160" y="2969091"/>
              <a:ext cx="2870524" cy="2209664"/>
            </a:xfrm>
            <a:prstGeom prst="rect">
              <a:avLst/>
            </a:prstGeom>
            <a:ln w="19050">
              <a:solidFill>
                <a:schemeClr val="tx1"/>
              </a:solidFill>
            </a:ln>
          </p:spPr>
        </p:pic>
        <p:sp>
          <p:nvSpPr>
            <p:cNvPr id="16" name="TextBox 15"/>
            <p:cNvSpPr txBox="1"/>
            <p:nvPr/>
          </p:nvSpPr>
          <p:spPr>
            <a:xfrm>
              <a:off x="6003553" y="5185599"/>
              <a:ext cx="2888655" cy="1015663"/>
            </a:xfrm>
            <a:prstGeom prst="rect">
              <a:avLst/>
            </a:prstGeom>
            <a:solidFill>
              <a:srgbClr val="000000"/>
            </a:solidFill>
            <a:ln w="19050">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a:solidFill>
                    <a:schemeClr val="bg1"/>
                  </a:solidFill>
                  <a:latin typeface="+mn-lt"/>
                  <a:cs typeface="Calibri" panose="020F0502020204030204" pitchFamily="34" charset="0"/>
                </a:rPr>
                <a:t>Statistics-Driven Localization of Dissimilarities in Data</a:t>
              </a:r>
              <a:endParaRPr kumimoji="0" lang="ru-RU" sz="20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grpSp>
      <p:sp>
        <p:nvSpPr>
          <p:cNvPr id="18" name="TextBox 17"/>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[1, 2, 4]</a:t>
            </a:r>
            <a:endParaRPr lang="ru-RU" sz="1200" dirty="0">
              <a:latin typeface="+mn-lt"/>
            </a:endParaRPr>
          </a:p>
        </p:txBody>
      </p:sp>
      <p:sp>
        <p:nvSpPr>
          <p:cNvPr id="11" name="Footer Placeholder 10"/>
          <p:cNvSpPr>
            <a:spLocks noGrp="1"/>
          </p:cNvSpPr>
          <p:nvPr>
            <p:ph type="ftr" sz="quarter" idx="10"/>
          </p:nvPr>
        </p:nvSpPr>
        <p:spPr/>
        <p:txBody>
          <a:bodyPr/>
          <a:lstStyle/>
          <a:p>
            <a:pPr>
              <a:defRPr/>
            </a:pPr>
            <a:r>
              <a:rPr lang="de-AT" dirty="0"/>
              <a:t>Alexey Karimov</a:t>
            </a:r>
          </a:p>
        </p:txBody>
      </p:sp>
      <p:sp>
        <p:nvSpPr>
          <p:cNvPr id="19" name="Slide Number Placeholder 18"/>
          <p:cNvSpPr>
            <a:spLocks noGrp="1"/>
          </p:cNvSpPr>
          <p:nvPr>
            <p:ph type="sldNum" sz="quarter" idx="11"/>
          </p:nvPr>
        </p:nvSpPr>
        <p:spPr/>
        <p:txBody>
          <a:bodyPr/>
          <a:lstStyle/>
          <a:p>
            <a:pPr>
              <a:defRPr/>
            </a:pPr>
            <a:fld id="{63707275-EA33-4C2C-A96C-B80BEB93EE54}" type="slidenum">
              <a:rPr lang="de-AT" smtClean="0"/>
              <a:pPr>
                <a:defRPr/>
              </a:pPr>
              <a:t>142</a:t>
            </a:fld>
            <a:endParaRPr lang="de-AT" dirty="0"/>
          </a:p>
        </p:txBody>
      </p:sp>
    </p:spTree>
    <p:extLst>
      <p:ext uri="{BB962C8B-B14F-4D97-AF65-F5344CB8AC3E}">
        <p14:creationId xmlns:p14="http://schemas.microsoft.com/office/powerpoint/2010/main" val="278034312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Segmentation Editing | Existing Approaches</a:t>
            </a:r>
          </a:p>
        </p:txBody>
      </p:sp>
      <p:graphicFrame>
        <p:nvGraphicFramePr>
          <p:cNvPr id="6" name="Объект 5"/>
          <p:cNvGraphicFramePr>
            <a:graphicFrameLocks noGrp="1"/>
          </p:cNvGraphicFramePr>
          <p:nvPr>
            <p:ph idx="1"/>
            <p:extLst>
              <p:ext uri="{D42A27DB-BD31-4B8C-83A1-F6EECF244321}">
                <p14:modId xmlns:p14="http://schemas.microsoft.com/office/powerpoint/2010/main" val="1523366354"/>
              </p:ext>
            </p:extLst>
          </p:nvPr>
        </p:nvGraphicFramePr>
        <p:xfrm>
          <a:off x="0" y="764703"/>
          <a:ext cx="9144000" cy="57424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143</a:t>
            </a:fld>
            <a:endParaRPr lang="de-AT" dirty="0"/>
          </a:p>
        </p:txBody>
      </p:sp>
    </p:spTree>
    <p:extLst>
      <p:ext uri="{BB962C8B-B14F-4D97-AF65-F5344CB8AC3E}">
        <p14:creationId xmlns:p14="http://schemas.microsoft.com/office/powerpoint/2010/main" val="282612940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Interactive Segmentation | Graph Cuts</a:t>
            </a:r>
          </a:p>
        </p:txBody>
      </p:sp>
      <p:sp>
        <p:nvSpPr>
          <p:cNvPr id="3" name="Объект 2"/>
          <p:cNvSpPr>
            <a:spLocks noGrp="1"/>
          </p:cNvSpPr>
          <p:nvPr>
            <p:ph idx="1"/>
          </p:nvPr>
        </p:nvSpPr>
        <p:spPr/>
        <p:txBody>
          <a:bodyPr/>
          <a:lstStyle/>
          <a:p>
            <a:pPr lvl="0"/>
            <a:r>
              <a:rPr lang="en-US" noProof="0" dirty="0"/>
              <a:t>User input: seed points, sketches</a:t>
            </a:r>
          </a:p>
          <a:p>
            <a:pPr lvl="0"/>
            <a:r>
              <a:rPr lang="en-US" noProof="0" dirty="0"/>
              <a:t>Guidance: underlying uncertainty is quantified [6, 7]</a:t>
            </a:r>
          </a:p>
        </p:txBody>
      </p:sp>
      <p:grpSp>
        <p:nvGrpSpPr>
          <p:cNvPr id="245" name="Группа 244"/>
          <p:cNvGrpSpPr/>
          <p:nvPr/>
        </p:nvGrpSpPr>
        <p:grpSpPr>
          <a:xfrm>
            <a:off x="827584" y="3645024"/>
            <a:ext cx="8064896" cy="2880320"/>
            <a:chOff x="827584" y="3429000"/>
            <a:chExt cx="8064896" cy="2880320"/>
          </a:xfrm>
        </p:grpSpPr>
        <p:sp>
          <p:nvSpPr>
            <p:cNvPr id="6" name="Прямоугольник 5"/>
            <p:cNvSpPr/>
            <p:nvPr/>
          </p:nvSpPr>
          <p:spPr bwMode="auto">
            <a:xfrm>
              <a:off x="827584" y="3429000"/>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7" name="Прямоугольник 6"/>
            <p:cNvSpPr/>
            <p:nvPr/>
          </p:nvSpPr>
          <p:spPr bwMode="auto">
            <a:xfrm>
              <a:off x="1187624" y="3429000"/>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2" name="Прямоугольник 11"/>
            <p:cNvSpPr/>
            <p:nvPr/>
          </p:nvSpPr>
          <p:spPr bwMode="auto">
            <a:xfrm>
              <a:off x="1547664" y="3429000"/>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 name="Прямоугольник 12"/>
            <p:cNvSpPr/>
            <p:nvPr/>
          </p:nvSpPr>
          <p:spPr bwMode="auto">
            <a:xfrm>
              <a:off x="1907704" y="3429000"/>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4" name="Прямоугольник 23"/>
            <p:cNvSpPr/>
            <p:nvPr/>
          </p:nvSpPr>
          <p:spPr bwMode="auto">
            <a:xfrm>
              <a:off x="2267744" y="342900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5" name="Прямоугольник 24"/>
            <p:cNvSpPr/>
            <p:nvPr/>
          </p:nvSpPr>
          <p:spPr bwMode="auto">
            <a:xfrm>
              <a:off x="2627784" y="342900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8" name="Прямоугольник 27"/>
            <p:cNvSpPr/>
            <p:nvPr/>
          </p:nvSpPr>
          <p:spPr bwMode="auto">
            <a:xfrm>
              <a:off x="2987824" y="3429000"/>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9" name="Прямоугольник 28"/>
            <p:cNvSpPr/>
            <p:nvPr/>
          </p:nvSpPr>
          <p:spPr bwMode="auto">
            <a:xfrm>
              <a:off x="3347864" y="3429000"/>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8" name="Прямоугольник 7"/>
            <p:cNvSpPr/>
            <p:nvPr/>
          </p:nvSpPr>
          <p:spPr bwMode="auto">
            <a:xfrm>
              <a:off x="827584" y="3789040"/>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9" name="Прямоугольник 8"/>
            <p:cNvSpPr/>
            <p:nvPr/>
          </p:nvSpPr>
          <p:spPr bwMode="auto">
            <a:xfrm>
              <a:off x="1187624" y="3789040"/>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4" name="Прямоугольник 13"/>
            <p:cNvSpPr/>
            <p:nvPr/>
          </p:nvSpPr>
          <p:spPr bwMode="auto">
            <a:xfrm>
              <a:off x="1547664" y="378904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5" name="Прямоугольник 14"/>
            <p:cNvSpPr/>
            <p:nvPr/>
          </p:nvSpPr>
          <p:spPr bwMode="auto">
            <a:xfrm>
              <a:off x="1907704" y="378904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6" name="Прямоугольник 25"/>
            <p:cNvSpPr/>
            <p:nvPr/>
          </p:nvSpPr>
          <p:spPr bwMode="auto">
            <a:xfrm>
              <a:off x="2267744" y="378904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7" name="Прямоугольник 26"/>
            <p:cNvSpPr/>
            <p:nvPr/>
          </p:nvSpPr>
          <p:spPr bwMode="auto">
            <a:xfrm>
              <a:off x="2627784" y="378904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0" name="Прямоугольник 29"/>
            <p:cNvSpPr/>
            <p:nvPr/>
          </p:nvSpPr>
          <p:spPr bwMode="auto">
            <a:xfrm>
              <a:off x="2987824" y="378904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1" name="Прямоугольник 30"/>
            <p:cNvSpPr/>
            <p:nvPr/>
          </p:nvSpPr>
          <p:spPr bwMode="auto">
            <a:xfrm>
              <a:off x="3347864" y="378904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6" name="Прямоугольник 15"/>
            <p:cNvSpPr/>
            <p:nvPr/>
          </p:nvSpPr>
          <p:spPr bwMode="auto">
            <a:xfrm>
              <a:off x="827584" y="414908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7" name="Прямоугольник 16"/>
            <p:cNvSpPr/>
            <p:nvPr/>
          </p:nvSpPr>
          <p:spPr bwMode="auto">
            <a:xfrm>
              <a:off x="1187624" y="414908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0" name="Прямоугольник 19"/>
            <p:cNvSpPr/>
            <p:nvPr/>
          </p:nvSpPr>
          <p:spPr bwMode="auto">
            <a:xfrm>
              <a:off x="1547664" y="414908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1" name="Прямоугольник 20"/>
            <p:cNvSpPr/>
            <p:nvPr/>
          </p:nvSpPr>
          <p:spPr bwMode="auto">
            <a:xfrm>
              <a:off x="1907704" y="414908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2" name="Прямоугольник 31"/>
            <p:cNvSpPr/>
            <p:nvPr/>
          </p:nvSpPr>
          <p:spPr bwMode="auto">
            <a:xfrm>
              <a:off x="2267744" y="414908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3" name="Прямоугольник 32"/>
            <p:cNvSpPr/>
            <p:nvPr/>
          </p:nvSpPr>
          <p:spPr bwMode="auto">
            <a:xfrm>
              <a:off x="2627784" y="414908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6" name="Прямоугольник 35"/>
            <p:cNvSpPr/>
            <p:nvPr/>
          </p:nvSpPr>
          <p:spPr bwMode="auto">
            <a:xfrm>
              <a:off x="2987824" y="414908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7" name="Прямоугольник 36"/>
            <p:cNvSpPr/>
            <p:nvPr/>
          </p:nvSpPr>
          <p:spPr bwMode="auto">
            <a:xfrm>
              <a:off x="3347864" y="414908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8" name="Прямоугольник 17"/>
            <p:cNvSpPr/>
            <p:nvPr/>
          </p:nvSpPr>
          <p:spPr bwMode="auto">
            <a:xfrm>
              <a:off x="827584" y="450912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9" name="Прямоугольник 18"/>
            <p:cNvSpPr/>
            <p:nvPr/>
          </p:nvSpPr>
          <p:spPr bwMode="auto">
            <a:xfrm>
              <a:off x="1187624" y="450912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2" name="Прямоугольник 21"/>
            <p:cNvSpPr/>
            <p:nvPr/>
          </p:nvSpPr>
          <p:spPr bwMode="auto">
            <a:xfrm>
              <a:off x="1547664" y="450912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3" name="Прямоугольник 22"/>
            <p:cNvSpPr/>
            <p:nvPr/>
          </p:nvSpPr>
          <p:spPr bwMode="auto">
            <a:xfrm>
              <a:off x="1907704" y="450912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4" name="Прямоугольник 33"/>
            <p:cNvSpPr/>
            <p:nvPr/>
          </p:nvSpPr>
          <p:spPr bwMode="auto">
            <a:xfrm>
              <a:off x="2267744" y="450912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5" name="Прямоугольник 34"/>
            <p:cNvSpPr/>
            <p:nvPr/>
          </p:nvSpPr>
          <p:spPr bwMode="auto">
            <a:xfrm>
              <a:off x="2627784" y="450912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8" name="Прямоугольник 37"/>
            <p:cNvSpPr/>
            <p:nvPr/>
          </p:nvSpPr>
          <p:spPr bwMode="auto">
            <a:xfrm>
              <a:off x="2987824" y="450912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9" name="Прямоугольник 38"/>
            <p:cNvSpPr/>
            <p:nvPr/>
          </p:nvSpPr>
          <p:spPr bwMode="auto">
            <a:xfrm>
              <a:off x="3347864" y="450912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0" name="Прямоугольник 39"/>
            <p:cNvSpPr/>
            <p:nvPr/>
          </p:nvSpPr>
          <p:spPr bwMode="auto">
            <a:xfrm>
              <a:off x="827584" y="4869160"/>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1" name="Прямоугольник 40"/>
            <p:cNvSpPr/>
            <p:nvPr/>
          </p:nvSpPr>
          <p:spPr bwMode="auto">
            <a:xfrm>
              <a:off x="1187624" y="486916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4" name="Прямоугольник 43"/>
            <p:cNvSpPr/>
            <p:nvPr/>
          </p:nvSpPr>
          <p:spPr bwMode="auto">
            <a:xfrm>
              <a:off x="1547664" y="486916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5" name="Прямоугольник 44"/>
            <p:cNvSpPr/>
            <p:nvPr/>
          </p:nvSpPr>
          <p:spPr bwMode="auto">
            <a:xfrm>
              <a:off x="1907704" y="486916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6" name="Прямоугольник 55"/>
            <p:cNvSpPr/>
            <p:nvPr/>
          </p:nvSpPr>
          <p:spPr bwMode="auto">
            <a:xfrm>
              <a:off x="2267744" y="486916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7" name="Прямоугольник 56"/>
            <p:cNvSpPr/>
            <p:nvPr/>
          </p:nvSpPr>
          <p:spPr bwMode="auto">
            <a:xfrm>
              <a:off x="2627784" y="486916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0" name="Прямоугольник 59"/>
            <p:cNvSpPr/>
            <p:nvPr/>
          </p:nvSpPr>
          <p:spPr bwMode="auto">
            <a:xfrm>
              <a:off x="2987824" y="486916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1" name="Прямоугольник 60"/>
            <p:cNvSpPr/>
            <p:nvPr/>
          </p:nvSpPr>
          <p:spPr bwMode="auto">
            <a:xfrm>
              <a:off x="3347864" y="486916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2" name="Прямоугольник 41"/>
            <p:cNvSpPr/>
            <p:nvPr/>
          </p:nvSpPr>
          <p:spPr bwMode="auto">
            <a:xfrm>
              <a:off x="827584" y="5229200"/>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3" name="Прямоугольник 42"/>
            <p:cNvSpPr/>
            <p:nvPr/>
          </p:nvSpPr>
          <p:spPr bwMode="auto">
            <a:xfrm>
              <a:off x="1187624" y="5229200"/>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6" name="Прямоугольник 45"/>
            <p:cNvSpPr/>
            <p:nvPr/>
          </p:nvSpPr>
          <p:spPr bwMode="auto">
            <a:xfrm>
              <a:off x="1547664" y="522920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7" name="Прямоугольник 46"/>
            <p:cNvSpPr/>
            <p:nvPr/>
          </p:nvSpPr>
          <p:spPr bwMode="auto">
            <a:xfrm>
              <a:off x="1907704" y="522920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8" name="Прямоугольник 57"/>
            <p:cNvSpPr/>
            <p:nvPr/>
          </p:nvSpPr>
          <p:spPr bwMode="auto">
            <a:xfrm>
              <a:off x="2267744" y="522920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9" name="Прямоугольник 58"/>
            <p:cNvSpPr/>
            <p:nvPr/>
          </p:nvSpPr>
          <p:spPr bwMode="auto">
            <a:xfrm>
              <a:off x="2627784" y="522920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2" name="Прямоугольник 61"/>
            <p:cNvSpPr/>
            <p:nvPr/>
          </p:nvSpPr>
          <p:spPr bwMode="auto">
            <a:xfrm>
              <a:off x="2987824" y="5229200"/>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3" name="Прямоугольник 62"/>
            <p:cNvSpPr/>
            <p:nvPr/>
          </p:nvSpPr>
          <p:spPr bwMode="auto">
            <a:xfrm>
              <a:off x="3347864" y="5229200"/>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8" name="Прямоугольник 47"/>
            <p:cNvSpPr/>
            <p:nvPr/>
          </p:nvSpPr>
          <p:spPr bwMode="auto">
            <a:xfrm>
              <a:off x="827584" y="5589240"/>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9" name="Прямоугольник 48"/>
            <p:cNvSpPr/>
            <p:nvPr/>
          </p:nvSpPr>
          <p:spPr bwMode="auto">
            <a:xfrm>
              <a:off x="1187624" y="5589240"/>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2" name="Прямоугольник 51"/>
            <p:cNvSpPr/>
            <p:nvPr/>
          </p:nvSpPr>
          <p:spPr bwMode="auto">
            <a:xfrm>
              <a:off x="1547664" y="558924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3" name="Прямоугольник 52"/>
            <p:cNvSpPr/>
            <p:nvPr/>
          </p:nvSpPr>
          <p:spPr bwMode="auto">
            <a:xfrm>
              <a:off x="1907704" y="558924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4" name="Прямоугольник 63"/>
            <p:cNvSpPr/>
            <p:nvPr/>
          </p:nvSpPr>
          <p:spPr bwMode="auto">
            <a:xfrm>
              <a:off x="2267744" y="558924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5" name="Прямоугольник 64"/>
            <p:cNvSpPr/>
            <p:nvPr/>
          </p:nvSpPr>
          <p:spPr bwMode="auto">
            <a:xfrm>
              <a:off x="2627784" y="5589240"/>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8" name="Прямоугольник 67"/>
            <p:cNvSpPr/>
            <p:nvPr/>
          </p:nvSpPr>
          <p:spPr bwMode="auto">
            <a:xfrm>
              <a:off x="2987824" y="5589240"/>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9" name="Прямоугольник 68"/>
            <p:cNvSpPr/>
            <p:nvPr/>
          </p:nvSpPr>
          <p:spPr bwMode="auto">
            <a:xfrm>
              <a:off x="3347864" y="5589240"/>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0" name="Прямоугольник 49"/>
            <p:cNvSpPr/>
            <p:nvPr/>
          </p:nvSpPr>
          <p:spPr bwMode="auto">
            <a:xfrm>
              <a:off x="827584" y="5949280"/>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1" name="Прямоугольник 50"/>
            <p:cNvSpPr/>
            <p:nvPr/>
          </p:nvSpPr>
          <p:spPr bwMode="auto">
            <a:xfrm>
              <a:off x="1187624" y="5949280"/>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4" name="Прямоугольник 53"/>
            <p:cNvSpPr/>
            <p:nvPr/>
          </p:nvSpPr>
          <p:spPr bwMode="auto">
            <a:xfrm>
              <a:off x="1547664" y="5949280"/>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5" name="Прямоугольник 54"/>
            <p:cNvSpPr/>
            <p:nvPr/>
          </p:nvSpPr>
          <p:spPr bwMode="auto">
            <a:xfrm>
              <a:off x="1907704" y="594928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6" name="Прямоугольник 65"/>
            <p:cNvSpPr/>
            <p:nvPr/>
          </p:nvSpPr>
          <p:spPr bwMode="auto">
            <a:xfrm>
              <a:off x="2267744" y="5949280"/>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7" name="Прямоугольник 66"/>
            <p:cNvSpPr/>
            <p:nvPr/>
          </p:nvSpPr>
          <p:spPr bwMode="auto">
            <a:xfrm>
              <a:off x="2627784" y="5949280"/>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70" name="Прямоугольник 69"/>
            <p:cNvSpPr/>
            <p:nvPr/>
          </p:nvSpPr>
          <p:spPr bwMode="auto">
            <a:xfrm>
              <a:off x="2987824" y="5949280"/>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71" name="Прямоугольник 70"/>
            <p:cNvSpPr/>
            <p:nvPr/>
          </p:nvSpPr>
          <p:spPr bwMode="auto">
            <a:xfrm>
              <a:off x="3347864" y="5949280"/>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97" name="Прямоугольник 96"/>
            <p:cNvSpPr/>
            <p:nvPr/>
          </p:nvSpPr>
          <p:spPr bwMode="auto">
            <a:xfrm>
              <a:off x="999570" y="360902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98" name="Прямоугольник 97"/>
            <p:cNvSpPr/>
            <p:nvPr/>
          </p:nvSpPr>
          <p:spPr bwMode="auto">
            <a:xfrm>
              <a:off x="1359610" y="360902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99" name="Прямоугольник 98"/>
            <p:cNvSpPr/>
            <p:nvPr/>
          </p:nvSpPr>
          <p:spPr bwMode="auto">
            <a:xfrm>
              <a:off x="1719650" y="360902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00" name="Прямоугольник 99"/>
            <p:cNvSpPr/>
            <p:nvPr/>
          </p:nvSpPr>
          <p:spPr bwMode="auto">
            <a:xfrm>
              <a:off x="2079690" y="360902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01" name="Прямоугольник 100"/>
            <p:cNvSpPr/>
            <p:nvPr/>
          </p:nvSpPr>
          <p:spPr bwMode="auto">
            <a:xfrm>
              <a:off x="2439730" y="360902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02" name="Прямоугольник 101"/>
            <p:cNvSpPr/>
            <p:nvPr/>
          </p:nvSpPr>
          <p:spPr bwMode="auto">
            <a:xfrm>
              <a:off x="2799770" y="360902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03" name="Прямоугольник 102"/>
            <p:cNvSpPr/>
            <p:nvPr/>
          </p:nvSpPr>
          <p:spPr bwMode="auto">
            <a:xfrm>
              <a:off x="3159810" y="360902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04" name="Прямоугольник 103"/>
            <p:cNvSpPr/>
            <p:nvPr/>
          </p:nvSpPr>
          <p:spPr bwMode="auto">
            <a:xfrm>
              <a:off x="999570" y="396906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05" name="Прямоугольник 104"/>
            <p:cNvSpPr/>
            <p:nvPr/>
          </p:nvSpPr>
          <p:spPr bwMode="auto">
            <a:xfrm>
              <a:off x="1359610" y="396906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06" name="Прямоугольник 105"/>
            <p:cNvSpPr/>
            <p:nvPr/>
          </p:nvSpPr>
          <p:spPr bwMode="auto">
            <a:xfrm>
              <a:off x="1719650" y="396906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07" name="Прямоугольник 106"/>
            <p:cNvSpPr/>
            <p:nvPr/>
          </p:nvSpPr>
          <p:spPr bwMode="auto">
            <a:xfrm>
              <a:off x="2079690" y="396906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08" name="Прямоугольник 107"/>
            <p:cNvSpPr/>
            <p:nvPr/>
          </p:nvSpPr>
          <p:spPr bwMode="auto">
            <a:xfrm>
              <a:off x="2439730" y="396906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09" name="Прямоугольник 108"/>
            <p:cNvSpPr/>
            <p:nvPr/>
          </p:nvSpPr>
          <p:spPr bwMode="auto">
            <a:xfrm>
              <a:off x="2799770" y="396906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10" name="Прямоугольник 109"/>
            <p:cNvSpPr/>
            <p:nvPr/>
          </p:nvSpPr>
          <p:spPr bwMode="auto">
            <a:xfrm>
              <a:off x="3159810" y="396906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11" name="Прямоугольник 110"/>
            <p:cNvSpPr/>
            <p:nvPr/>
          </p:nvSpPr>
          <p:spPr bwMode="auto">
            <a:xfrm>
              <a:off x="999570" y="432910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12" name="Прямоугольник 111"/>
            <p:cNvSpPr/>
            <p:nvPr/>
          </p:nvSpPr>
          <p:spPr bwMode="auto">
            <a:xfrm>
              <a:off x="1359610" y="432910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13" name="Прямоугольник 112"/>
            <p:cNvSpPr/>
            <p:nvPr/>
          </p:nvSpPr>
          <p:spPr bwMode="auto">
            <a:xfrm>
              <a:off x="1719650" y="432910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14" name="Прямоугольник 113"/>
            <p:cNvSpPr/>
            <p:nvPr/>
          </p:nvSpPr>
          <p:spPr bwMode="auto">
            <a:xfrm>
              <a:off x="2079690" y="432910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15" name="Прямоугольник 114"/>
            <p:cNvSpPr/>
            <p:nvPr/>
          </p:nvSpPr>
          <p:spPr bwMode="auto">
            <a:xfrm>
              <a:off x="2439730" y="432910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16" name="Прямоугольник 115"/>
            <p:cNvSpPr/>
            <p:nvPr/>
          </p:nvSpPr>
          <p:spPr bwMode="auto">
            <a:xfrm>
              <a:off x="2799770" y="432910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17" name="Прямоугольник 116"/>
            <p:cNvSpPr/>
            <p:nvPr/>
          </p:nvSpPr>
          <p:spPr bwMode="auto">
            <a:xfrm>
              <a:off x="3159810" y="432910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18" name="Прямоугольник 117"/>
            <p:cNvSpPr/>
            <p:nvPr/>
          </p:nvSpPr>
          <p:spPr bwMode="auto">
            <a:xfrm>
              <a:off x="999570" y="468914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19" name="Прямоугольник 118"/>
            <p:cNvSpPr/>
            <p:nvPr/>
          </p:nvSpPr>
          <p:spPr bwMode="auto">
            <a:xfrm>
              <a:off x="1359610" y="468914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20" name="Прямоугольник 119"/>
            <p:cNvSpPr/>
            <p:nvPr/>
          </p:nvSpPr>
          <p:spPr bwMode="auto">
            <a:xfrm>
              <a:off x="1719650" y="468914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21" name="Прямоугольник 120"/>
            <p:cNvSpPr/>
            <p:nvPr/>
          </p:nvSpPr>
          <p:spPr bwMode="auto">
            <a:xfrm>
              <a:off x="2079690" y="468914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22" name="Прямоугольник 121"/>
            <p:cNvSpPr/>
            <p:nvPr/>
          </p:nvSpPr>
          <p:spPr bwMode="auto">
            <a:xfrm>
              <a:off x="2439730" y="468914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23" name="Прямоугольник 122"/>
            <p:cNvSpPr/>
            <p:nvPr/>
          </p:nvSpPr>
          <p:spPr bwMode="auto">
            <a:xfrm>
              <a:off x="2799770" y="468914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24" name="Прямоугольник 123"/>
            <p:cNvSpPr/>
            <p:nvPr/>
          </p:nvSpPr>
          <p:spPr bwMode="auto">
            <a:xfrm>
              <a:off x="3159810" y="468914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25" name="Прямоугольник 124"/>
            <p:cNvSpPr/>
            <p:nvPr/>
          </p:nvSpPr>
          <p:spPr bwMode="auto">
            <a:xfrm>
              <a:off x="999570" y="504918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26" name="Прямоугольник 125"/>
            <p:cNvSpPr/>
            <p:nvPr/>
          </p:nvSpPr>
          <p:spPr bwMode="auto">
            <a:xfrm>
              <a:off x="1359610" y="504918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27" name="Прямоугольник 126"/>
            <p:cNvSpPr/>
            <p:nvPr/>
          </p:nvSpPr>
          <p:spPr bwMode="auto">
            <a:xfrm>
              <a:off x="1719650" y="504918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28" name="Прямоугольник 127"/>
            <p:cNvSpPr/>
            <p:nvPr/>
          </p:nvSpPr>
          <p:spPr bwMode="auto">
            <a:xfrm>
              <a:off x="2079690" y="504918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29" name="Прямоугольник 128"/>
            <p:cNvSpPr/>
            <p:nvPr/>
          </p:nvSpPr>
          <p:spPr bwMode="auto">
            <a:xfrm>
              <a:off x="2439730" y="504918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0" name="Прямоугольник 129"/>
            <p:cNvSpPr/>
            <p:nvPr/>
          </p:nvSpPr>
          <p:spPr bwMode="auto">
            <a:xfrm>
              <a:off x="2799770" y="504918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1" name="Прямоугольник 130"/>
            <p:cNvSpPr/>
            <p:nvPr/>
          </p:nvSpPr>
          <p:spPr bwMode="auto">
            <a:xfrm>
              <a:off x="3159810" y="504918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2" name="Прямоугольник 131"/>
            <p:cNvSpPr/>
            <p:nvPr/>
          </p:nvSpPr>
          <p:spPr bwMode="auto">
            <a:xfrm>
              <a:off x="999570" y="540922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3" name="Прямоугольник 132"/>
            <p:cNvSpPr/>
            <p:nvPr/>
          </p:nvSpPr>
          <p:spPr bwMode="auto">
            <a:xfrm>
              <a:off x="1359610" y="540922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4" name="Прямоугольник 133"/>
            <p:cNvSpPr/>
            <p:nvPr/>
          </p:nvSpPr>
          <p:spPr bwMode="auto">
            <a:xfrm>
              <a:off x="1719650" y="540922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5" name="Прямоугольник 134"/>
            <p:cNvSpPr/>
            <p:nvPr/>
          </p:nvSpPr>
          <p:spPr bwMode="auto">
            <a:xfrm>
              <a:off x="2079690" y="540922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6" name="Прямоугольник 135"/>
            <p:cNvSpPr/>
            <p:nvPr/>
          </p:nvSpPr>
          <p:spPr bwMode="auto">
            <a:xfrm>
              <a:off x="2439730" y="540922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7" name="Прямоугольник 136"/>
            <p:cNvSpPr/>
            <p:nvPr/>
          </p:nvSpPr>
          <p:spPr bwMode="auto">
            <a:xfrm>
              <a:off x="2799770" y="540922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8" name="Прямоугольник 137"/>
            <p:cNvSpPr/>
            <p:nvPr/>
          </p:nvSpPr>
          <p:spPr bwMode="auto">
            <a:xfrm>
              <a:off x="3159810" y="540922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9" name="Прямоугольник 138"/>
            <p:cNvSpPr/>
            <p:nvPr/>
          </p:nvSpPr>
          <p:spPr bwMode="auto">
            <a:xfrm>
              <a:off x="999570" y="576926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40" name="Прямоугольник 139"/>
            <p:cNvSpPr/>
            <p:nvPr/>
          </p:nvSpPr>
          <p:spPr bwMode="auto">
            <a:xfrm>
              <a:off x="1359610" y="576926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41" name="Прямоугольник 140"/>
            <p:cNvSpPr/>
            <p:nvPr/>
          </p:nvSpPr>
          <p:spPr bwMode="auto">
            <a:xfrm>
              <a:off x="1719650" y="576926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42" name="Прямоугольник 141"/>
            <p:cNvSpPr/>
            <p:nvPr/>
          </p:nvSpPr>
          <p:spPr bwMode="auto">
            <a:xfrm>
              <a:off x="2079690" y="576926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43" name="Прямоугольник 142"/>
            <p:cNvSpPr/>
            <p:nvPr/>
          </p:nvSpPr>
          <p:spPr bwMode="auto">
            <a:xfrm>
              <a:off x="2439730" y="576926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44" name="Прямоугольник 143"/>
            <p:cNvSpPr/>
            <p:nvPr/>
          </p:nvSpPr>
          <p:spPr bwMode="auto">
            <a:xfrm>
              <a:off x="2799770" y="576926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45" name="Прямоугольник 144"/>
            <p:cNvSpPr/>
            <p:nvPr/>
          </p:nvSpPr>
          <p:spPr bwMode="auto">
            <a:xfrm>
              <a:off x="3159810" y="5769260"/>
              <a:ext cx="360040" cy="36004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cxnSp>
          <p:nvCxnSpPr>
            <p:cNvPr id="151" name="Прямая соединительная линия 150"/>
            <p:cNvCxnSpPr/>
            <p:nvPr/>
          </p:nvCxnSpPr>
          <p:spPr bwMode="auto">
            <a:xfrm>
              <a:off x="873868" y="4169419"/>
              <a:ext cx="252000" cy="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53" name="Прямая соединительная линия 152"/>
            <p:cNvCxnSpPr/>
            <p:nvPr/>
          </p:nvCxnSpPr>
          <p:spPr bwMode="auto">
            <a:xfrm>
              <a:off x="873868" y="4869160"/>
              <a:ext cx="252000" cy="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55" name="Прямая соединительная линия 154"/>
            <p:cNvCxnSpPr/>
            <p:nvPr/>
          </p:nvCxnSpPr>
          <p:spPr bwMode="auto">
            <a:xfrm>
              <a:off x="1241942" y="5240404"/>
              <a:ext cx="252000" cy="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56" name="Прямая соединительная линия 155"/>
            <p:cNvCxnSpPr/>
            <p:nvPr/>
          </p:nvCxnSpPr>
          <p:spPr bwMode="auto">
            <a:xfrm>
              <a:off x="1622204" y="5949280"/>
              <a:ext cx="252000" cy="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57" name="Прямая соединительная линия 156"/>
            <p:cNvCxnSpPr/>
            <p:nvPr/>
          </p:nvCxnSpPr>
          <p:spPr bwMode="auto">
            <a:xfrm>
              <a:off x="2322062" y="5949280"/>
              <a:ext cx="252000" cy="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58" name="Прямая соединительная линия 157"/>
            <p:cNvCxnSpPr/>
            <p:nvPr/>
          </p:nvCxnSpPr>
          <p:spPr bwMode="auto">
            <a:xfrm>
              <a:off x="2682102" y="5589240"/>
              <a:ext cx="252000" cy="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59" name="Прямая соединительная линия 158"/>
            <p:cNvCxnSpPr/>
            <p:nvPr/>
          </p:nvCxnSpPr>
          <p:spPr bwMode="auto">
            <a:xfrm>
              <a:off x="3042142" y="5240404"/>
              <a:ext cx="252000" cy="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60" name="Прямая соединительная линия 159"/>
            <p:cNvCxnSpPr/>
            <p:nvPr/>
          </p:nvCxnSpPr>
          <p:spPr bwMode="auto">
            <a:xfrm>
              <a:off x="3039325" y="3810789"/>
              <a:ext cx="252000" cy="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61" name="Прямая соединительная линия 160"/>
            <p:cNvCxnSpPr/>
            <p:nvPr/>
          </p:nvCxnSpPr>
          <p:spPr bwMode="auto">
            <a:xfrm rot="5400000">
              <a:off x="2866729" y="3618371"/>
              <a:ext cx="252000" cy="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62" name="Прямая соединительная линия 161"/>
            <p:cNvCxnSpPr/>
            <p:nvPr/>
          </p:nvCxnSpPr>
          <p:spPr bwMode="auto">
            <a:xfrm>
              <a:off x="3418341" y="3810789"/>
              <a:ext cx="252000" cy="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64" name="Прямая соединительная линия 163"/>
            <p:cNvCxnSpPr/>
            <p:nvPr/>
          </p:nvCxnSpPr>
          <p:spPr bwMode="auto">
            <a:xfrm rot="5400000">
              <a:off x="1427514" y="4000160"/>
              <a:ext cx="252000" cy="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66" name="Прямая соединительная линия 165"/>
            <p:cNvCxnSpPr/>
            <p:nvPr/>
          </p:nvCxnSpPr>
          <p:spPr bwMode="auto">
            <a:xfrm rot="5400000">
              <a:off x="1091470" y="5058531"/>
              <a:ext cx="252000" cy="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67" name="Прямая соединительная линия 166"/>
            <p:cNvCxnSpPr/>
            <p:nvPr/>
          </p:nvCxnSpPr>
          <p:spPr bwMode="auto">
            <a:xfrm>
              <a:off x="1593948" y="3810789"/>
              <a:ext cx="252000" cy="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68" name="Прямая соединительная линия 167"/>
            <p:cNvCxnSpPr/>
            <p:nvPr/>
          </p:nvCxnSpPr>
          <p:spPr bwMode="auto">
            <a:xfrm>
              <a:off x="1953988" y="3810789"/>
              <a:ext cx="252000" cy="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69" name="Прямая соединительная линия 168"/>
            <p:cNvCxnSpPr/>
            <p:nvPr/>
          </p:nvCxnSpPr>
          <p:spPr bwMode="auto">
            <a:xfrm>
              <a:off x="1233908" y="4169419"/>
              <a:ext cx="252000" cy="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70" name="Прямая соединительная линия 169"/>
            <p:cNvCxnSpPr/>
            <p:nvPr/>
          </p:nvCxnSpPr>
          <p:spPr bwMode="auto">
            <a:xfrm rot="5400000">
              <a:off x="2137924" y="3608797"/>
              <a:ext cx="252000" cy="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71" name="Прямая соединительная линия 170"/>
            <p:cNvCxnSpPr/>
            <p:nvPr/>
          </p:nvCxnSpPr>
          <p:spPr bwMode="auto">
            <a:xfrm>
              <a:off x="3394148" y="5240404"/>
              <a:ext cx="252000" cy="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72" name="Прямая соединительная линия 171"/>
            <p:cNvCxnSpPr/>
            <p:nvPr/>
          </p:nvCxnSpPr>
          <p:spPr bwMode="auto">
            <a:xfrm rot="5400000">
              <a:off x="2137924" y="6138651"/>
              <a:ext cx="252000" cy="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73" name="Прямая соединительная линия 172"/>
            <p:cNvCxnSpPr/>
            <p:nvPr/>
          </p:nvCxnSpPr>
          <p:spPr bwMode="auto">
            <a:xfrm rot="5400000">
              <a:off x="2514100" y="5778611"/>
              <a:ext cx="252000" cy="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74" name="Прямая соединительная линия 173"/>
            <p:cNvCxnSpPr/>
            <p:nvPr/>
          </p:nvCxnSpPr>
          <p:spPr bwMode="auto">
            <a:xfrm rot="5400000">
              <a:off x="2866729" y="5446425"/>
              <a:ext cx="252000" cy="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75" name="Прямая соединительная линия 174"/>
            <p:cNvCxnSpPr/>
            <p:nvPr/>
          </p:nvCxnSpPr>
          <p:spPr bwMode="auto">
            <a:xfrm rot="5400000">
              <a:off x="1427514" y="5418571"/>
              <a:ext cx="252000" cy="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76" name="Прямая соединительная линия 175"/>
            <p:cNvCxnSpPr/>
            <p:nvPr/>
          </p:nvCxnSpPr>
          <p:spPr bwMode="auto">
            <a:xfrm rot="5400000">
              <a:off x="1427514" y="5763296"/>
              <a:ext cx="252000" cy="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77" name="Прямая соединительная линия 176"/>
            <p:cNvCxnSpPr/>
            <p:nvPr/>
          </p:nvCxnSpPr>
          <p:spPr bwMode="auto">
            <a:xfrm rot="5400000">
              <a:off x="1781704" y="6123336"/>
              <a:ext cx="252000" cy="0"/>
            </a:xfrm>
            <a:prstGeom prst="line">
              <a:avLst/>
            </a:prstGeom>
            <a:solidFill>
              <a:schemeClr val="accent1"/>
            </a:solidFill>
            <a:ln w="76200" cap="flat" cmpd="sng" algn="ctr">
              <a:solidFill>
                <a:srgbClr val="FF0000"/>
              </a:solidFill>
              <a:prstDash val="solid"/>
              <a:round/>
              <a:headEnd type="none" w="med" len="med"/>
              <a:tailEnd type="none" w="med" len="med"/>
            </a:ln>
            <a:effectLst/>
          </p:spPr>
        </p:cxnSp>
        <p:sp>
          <p:nvSpPr>
            <p:cNvPr id="90" name="Овал 89"/>
            <p:cNvSpPr/>
            <p:nvPr/>
          </p:nvSpPr>
          <p:spPr bwMode="auto">
            <a:xfrm>
              <a:off x="917594" y="3519010"/>
              <a:ext cx="180020" cy="180020"/>
            </a:xfrm>
            <a:prstGeom prst="ellipse">
              <a:avLst/>
            </a:prstGeom>
            <a:solidFill>
              <a:srgbClr val="DBDBD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92" name="Овал 91"/>
            <p:cNvSpPr/>
            <p:nvPr/>
          </p:nvSpPr>
          <p:spPr bwMode="auto">
            <a:xfrm>
              <a:off x="1636054" y="4599130"/>
              <a:ext cx="180020" cy="180020"/>
            </a:xfrm>
            <a:prstGeom prst="ellipse">
              <a:avLst/>
            </a:prstGeom>
            <a:solidFill>
              <a:srgbClr val="70AD47"/>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93" name="Овал 92"/>
            <p:cNvSpPr/>
            <p:nvPr/>
          </p:nvSpPr>
          <p:spPr bwMode="auto">
            <a:xfrm>
              <a:off x="917594" y="6034785"/>
              <a:ext cx="180020" cy="180020"/>
            </a:xfrm>
            <a:prstGeom prst="ellipse">
              <a:avLst/>
            </a:prstGeom>
            <a:solidFill>
              <a:srgbClr val="DBDBD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94" name="Овал 93"/>
            <p:cNvSpPr/>
            <p:nvPr/>
          </p:nvSpPr>
          <p:spPr bwMode="auto">
            <a:xfrm>
              <a:off x="3437874" y="3519010"/>
              <a:ext cx="180020" cy="180020"/>
            </a:xfrm>
            <a:prstGeom prst="ellipse">
              <a:avLst/>
            </a:prstGeom>
            <a:solidFill>
              <a:srgbClr val="DBDBD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95" name="Овал 94"/>
            <p:cNvSpPr/>
            <p:nvPr/>
          </p:nvSpPr>
          <p:spPr bwMode="auto">
            <a:xfrm>
              <a:off x="3433857" y="6030423"/>
              <a:ext cx="180020" cy="180020"/>
            </a:xfrm>
            <a:prstGeom prst="ellipse">
              <a:avLst/>
            </a:prstGeom>
            <a:solidFill>
              <a:srgbClr val="DBDBD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91" name="Овал 90"/>
            <p:cNvSpPr/>
            <p:nvPr/>
          </p:nvSpPr>
          <p:spPr bwMode="auto">
            <a:xfrm>
              <a:off x="2719414" y="4599130"/>
              <a:ext cx="180020" cy="180020"/>
            </a:xfrm>
            <a:prstGeom prst="ellipse">
              <a:avLst/>
            </a:prstGeom>
            <a:solidFill>
              <a:srgbClr val="70AD47"/>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grpSp>
          <p:nvGrpSpPr>
            <p:cNvPr id="239" name="Группа 238"/>
            <p:cNvGrpSpPr/>
            <p:nvPr/>
          </p:nvGrpSpPr>
          <p:grpSpPr>
            <a:xfrm>
              <a:off x="4972868" y="3429000"/>
              <a:ext cx="3559572" cy="369332"/>
              <a:chOff x="4972868" y="3429000"/>
              <a:chExt cx="3559572" cy="369332"/>
            </a:xfrm>
          </p:grpSpPr>
          <p:sp>
            <p:nvSpPr>
              <p:cNvPr id="181" name="Прямоугольник 180"/>
              <p:cNvSpPr/>
              <p:nvPr/>
            </p:nvSpPr>
            <p:spPr bwMode="auto">
              <a:xfrm>
                <a:off x="4972868" y="3433646"/>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33" name="TextBox 232"/>
              <p:cNvSpPr txBox="1"/>
              <p:nvPr/>
            </p:nvSpPr>
            <p:spPr>
              <a:xfrm>
                <a:off x="5436096" y="3429000"/>
                <a:ext cx="3096344" cy="369332"/>
              </a:xfrm>
              <a:prstGeom prst="rect">
                <a:avLst/>
              </a:prstGeom>
              <a:noFill/>
            </p:spPr>
            <p:txBody>
              <a:bodyPr wrap="square" rtlCol="0">
                <a:spAutoFit/>
              </a:bodyPr>
              <a:lstStyle/>
              <a:p>
                <a:r>
                  <a:rPr lang="en-US" dirty="0">
                    <a:latin typeface="+mn-lt"/>
                  </a:rPr>
                  <a:t>Voxel with low intensity</a:t>
                </a:r>
                <a:endParaRPr lang="ru-RU" dirty="0">
                  <a:latin typeface="+mn-lt"/>
                </a:endParaRPr>
              </a:p>
            </p:txBody>
          </p:sp>
        </p:grpSp>
        <p:grpSp>
          <p:nvGrpSpPr>
            <p:cNvPr id="240" name="Группа 239"/>
            <p:cNvGrpSpPr/>
            <p:nvPr/>
          </p:nvGrpSpPr>
          <p:grpSpPr>
            <a:xfrm>
              <a:off x="4972868" y="3929360"/>
              <a:ext cx="3559572" cy="369332"/>
              <a:chOff x="4972868" y="4103784"/>
              <a:chExt cx="3559572" cy="369332"/>
            </a:xfrm>
          </p:grpSpPr>
          <p:sp>
            <p:nvSpPr>
              <p:cNvPr id="182" name="Прямоугольник 181"/>
              <p:cNvSpPr/>
              <p:nvPr/>
            </p:nvSpPr>
            <p:spPr bwMode="auto">
              <a:xfrm>
                <a:off x="4972868" y="410843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34" name="TextBox 233"/>
              <p:cNvSpPr txBox="1"/>
              <p:nvPr/>
            </p:nvSpPr>
            <p:spPr>
              <a:xfrm>
                <a:off x="5436096" y="4103784"/>
                <a:ext cx="3096344" cy="369332"/>
              </a:xfrm>
              <a:prstGeom prst="rect">
                <a:avLst/>
              </a:prstGeom>
              <a:noFill/>
            </p:spPr>
            <p:txBody>
              <a:bodyPr wrap="square" rtlCol="0">
                <a:spAutoFit/>
              </a:bodyPr>
              <a:lstStyle/>
              <a:p>
                <a:r>
                  <a:rPr lang="en-US" dirty="0">
                    <a:latin typeface="+mn-lt"/>
                  </a:rPr>
                  <a:t>Voxel with high intensity</a:t>
                </a:r>
                <a:endParaRPr lang="ru-RU" dirty="0">
                  <a:latin typeface="+mn-lt"/>
                </a:endParaRPr>
              </a:p>
            </p:txBody>
          </p:sp>
        </p:grpSp>
        <p:grpSp>
          <p:nvGrpSpPr>
            <p:cNvPr id="241" name="Группа 240"/>
            <p:cNvGrpSpPr/>
            <p:nvPr/>
          </p:nvGrpSpPr>
          <p:grpSpPr>
            <a:xfrm>
              <a:off x="5062878" y="4429720"/>
              <a:ext cx="3829602" cy="369332"/>
              <a:chOff x="5062878" y="4641161"/>
              <a:chExt cx="3829602" cy="369332"/>
            </a:xfrm>
          </p:grpSpPr>
          <p:sp>
            <p:nvSpPr>
              <p:cNvPr id="180" name="Овал 179"/>
              <p:cNvSpPr/>
              <p:nvPr/>
            </p:nvSpPr>
            <p:spPr bwMode="auto">
              <a:xfrm>
                <a:off x="5062878" y="4735817"/>
                <a:ext cx="180020" cy="180020"/>
              </a:xfrm>
              <a:prstGeom prst="ellipse">
                <a:avLst/>
              </a:prstGeom>
              <a:solidFill>
                <a:srgbClr val="DBDBD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35" name="TextBox 234"/>
              <p:cNvSpPr txBox="1"/>
              <p:nvPr/>
            </p:nvSpPr>
            <p:spPr>
              <a:xfrm>
                <a:off x="5436096" y="4641161"/>
                <a:ext cx="3456384" cy="369332"/>
              </a:xfrm>
              <a:prstGeom prst="rect">
                <a:avLst/>
              </a:prstGeom>
              <a:noFill/>
            </p:spPr>
            <p:txBody>
              <a:bodyPr wrap="square" rtlCol="0">
                <a:spAutoFit/>
              </a:bodyPr>
              <a:lstStyle/>
              <a:p>
                <a:r>
                  <a:rPr lang="en-US" dirty="0">
                    <a:latin typeface="+mn-lt"/>
                  </a:rPr>
                  <a:t>Background seed point (terminal)</a:t>
                </a:r>
                <a:endParaRPr lang="ru-RU" dirty="0">
                  <a:latin typeface="+mn-lt"/>
                </a:endParaRPr>
              </a:p>
            </p:txBody>
          </p:sp>
        </p:grpSp>
        <p:grpSp>
          <p:nvGrpSpPr>
            <p:cNvPr id="242" name="Группа 241"/>
            <p:cNvGrpSpPr/>
            <p:nvPr/>
          </p:nvGrpSpPr>
          <p:grpSpPr>
            <a:xfrm>
              <a:off x="5062878" y="4930080"/>
              <a:ext cx="3829602" cy="369332"/>
              <a:chOff x="5062878" y="5135759"/>
              <a:chExt cx="3829602" cy="369332"/>
            </a:xfrm>
          </p:grpSpPr>
          <p:sp>
            <p:nvSpPr>
              <p:cNvPr id="179" name="Овал 178"/>
              <p:cNvSpPr/>
              <p:nvPr/>
            </p:nvSpPr>
            <p:spPr bwMode="auto">
              <a:xfrm>
                <a:off x="5062878" y="5230415"/>
                <a:ext cx="180020" cy="180020"/>
              </a:xfrm>
              <a:prstGeom prst="ellipse">
                <a:avLst/>
              </a:prstGeom>
              <a:solidFill>
                <a:srgbClr val="70AD47"/>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36" name="TextBox 235"/>
              <p:cNvSpPr txBox="1"/>
              <p:nvPr/>
            </p:nvSpPr>
            <p:spPr>
              <a:xfrm>
                <a:off x="5436096" y="5135759"/>
                <a:ext cx="3456384" cy="369332"/>
              </a:xfrm>
              <a:prstGeom prst="rect">
                <a:avLst/>
              </a:prstGeom>
              <a:noFill/>
            </p:spPr>
            <p:txBody>
              <a:bodyPr wrap="square" rtlCol="0">
                <a:spAutoFit/>
              </a:bodyPr>
              <a:lstStyle/>
              <a:p>
                <a:r>
                  <a:rPr lang="en-US" dirty="0">
                    <a:latin typeface="+mn-lt"/>
                  </a:rPr>
                  <a:t>Object seed point (terminal)</a:t>
                </a:r>
                <a:endParaRPr lang="ru-RU" dirty="0">
                  <a:latin typeface="+mn-lt"/>
                </a:endParaRPr>
              </a:p>
            </p:txBody>
          </p:sp>
        </p:grpSp>
        <p:grpSp>
          <p:nvGrpSpPr>
            <p:cNvPr id="243" name="Группа 242"/>
            <p:cNvGrpSpPr/>
            <p:nvPr/>
          </p:nvGrpSpPr>
          <p:grpSpPr>
            <a:xfrm>
              <a:off x="4972868" y="5430440"/>
              <a:ext cx="3919612" cy="369332"/>
              <a:chOff x="4972868" y="5585295"/>
              <a:chExt cx="3919612" cy="369332"/>
            </a:xfrm>
          </p:grpSpPr>
          <p:sp>
            <p:nvSpPr>
              <p:cNvPr id="229" name="Прямоугольник 228"/>
              <p:cNvSpPr/>
              <p:nvPr/>
            </p:nvSpPr>
            <p:spPr bwMode="auto">
              <a:xfrm>
                <a:off x="4972868" y="5769961"/>
                <a:ext cx="360040" cy="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37" name="TextBox 236"/>
              <p:cNvSpPr txBox="1"/>
              <p:nvPr/>
            </p:nvSpPr>
            <p:spPr>
              <a:xfrm>
                <a:off x="5436096" y="5585295"/>
                <a:ext cx="3456384" cy="369332"/>
              </a:xfrm>
              <a:prstGeom prst="rect">
                <a:avLst/>
              </a:prstGeom>
              <a:noFill/>
            </p:spPr>
            <p:txBody>
              <a:bodyPr wrap="square" rtlCol="0">
                <a:spAutoFit/>
              </a:bodyPr>
              <a:lstStyle/>
              <a:p>
                <a:r>
                  <a:rPr lang="en-US" dirty="0">
                    <a:latin typeface="+mn-lt"/>
                  </a:rPr>
                  <a:t>Graph edge</a:t>
                </a:r>
                <a:endParaRPr lang="ru-RU" dirty="0">
                  <a:latin typeface="+mn-lt"/>
                </a:endParaRPr>
              </a:p>
            </p:txBody>
          </p:sp>
        </p:grpSp>
        <p:grpSp>
          <p:nvGrpSpPr>
            <p:cNvPr id="244" name="Группа 243"/>
            <p:cNvGrpSpPr/>
            <p:nvPr/>
          </p:nvGrpSpPr>
          <p:grpSpPr>
            <a:xfrm>
              <a:off x="5026888" y="5930802"/>
              <a:ext cx="3865592" cy="369332"/>
              <a:chOff x="5026888" y="5930802"/>
              <a:chExt cx="3865592" cy="369332"/>
            </a:xfrm>
          </p:grpSpPr>
          <p:cxnSp>
            <p:nvCxnSpPr>
              <p:cNvPr id="230" name="Прямая соединительная линия 229"/>
              <p:cNvCxnSpPr/>
              <p:nvPr/>
            </p:nvCxnSpPr>
            <p:spPr bwMode="auto">
              <a:xfrm>
                <a:off x="5026888" y="6115468"/>
                <a:ext cx="252000" cy="0"/>
              </a:xfrm>
              <a:prstGeom prst="line">
                <a:avLst/>
              </a:prstGeom>
              <a:solidFill>
                <a:schemeClr val="accent1"/>
              </a:solidFill>
              <a:ln w="76200" cap="flat" cmpd="sng" algn="ctr">
                <a:solidFill>
                  <a:srgbClr val="FF0000"/>
                </a:solidFill>
                <a:prstDash val="solid"/>
                <a:round/>
                <a:headEnd type="none" w="med" len="med"/>
                <a:tailEnd type="none" w="med" len="med"/>
              </a:ln>
              <a:effectLst/>
            </p:spPr>
          </p:cxnSp>
          <p:sp>
            <p:nvSpPr>
              <p:cNvPr id="238" name="TextBox 237"/>
              <p:cNvSpPr txBox="1"/>
              <p:nvPr/>
            </p:nvSpPr>
            <p:spPr>
              <a:xfrm>
                <a:off x="5436096" y="5930802"/>
                <a:ext cx="3456384" cy="369332"/>
              </a:xfrm>
              <a:prstGeom prst="rect">
                <a:avLst/>
              </a:prstGeom>
              <a:noFill/>
            </p:spPr>
            <p:txBody>
              <a:bodyPr wrap="square" rtlCol="0">
                <a:spAutoFit/>
              </a:bodyPr>
              <a:lstStyle/>
              <a:p>
                <a:r>
                  <a:rPr lang="en-US" dirty="0">
                    <a:latin typeface="+mn-lt"/>
                  </a:rPr>
                  <a:t>Graph cut through an edge</a:t>
                </a:r>
                <a:endParaRPr lang="ru-RU" dirty="0">
                  <a:latin typeface="+mn-lt"/>
                </a:endParaRPr>
              </a:p>
            </p:txBody>
          </p:sp>
        </p:grpSp>
      </p:gr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144</a:t>
            </a:fld>
            <a:endParaRPr lang="de-AT" dirty="0"/>
          </a:p>
        </p:txBody>
      </p:sp>
    </p:spTree>
    <p:extLst>
      <p:ext uri="{BB962C8B-B14F-4D97-AF65-F5344CB8AC3E}">
        <p14:creationId xmlns:p14="http://schemas.microsoft.com/office/powerpoint/2010/main" val="339322112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Interactive Segmentation | Random Walk</a:t>
            </a:r>
          </a:p>
        </p:txBody>
      </p:sp>
      <p:sp>
        <p:nvSpPr>
          <p:cNvPr id="3" name="Объект 2"/>
          <p:cNvSpPr>
            <a:spLocks noGrp="1"/>
          </p:cNvSpPr>
          <p:nvPr>
            <p:ph idx="1"/>
          </p:nvPr>
        </p:nvSpPr>
        <p:spPr/>
        <p:txBody>
          <a:bodyPr/>
          <a:lstStyle/>
          <a:p>
            <a:pPr lvl="0"/>
            <a:r>
              <a:rPr lang="en-US" noProof="0" dirty="0"/>
              <a:t>User input: seed points [8], sketches [9, 10]</a:t>
            </a:r>
          </a:p>
          <a:p>
            <a:pPr lvl="0"/>
            <a:r>
              <a:rPr lang="en-US" noProof="0" dirty="0"/>
              <a:t>Guidance: underlying uncertainty is quantified, regions are ranked by their uncertainty [10]</a:t>
            </a:r>
            <a:endParaRPr lang="en-US" noProof="0" dirty="0">
              <a:solidFill>
                <a:srgbClr val="FF0000"/>
              </a:solidFill>
            </a:endParaRPr>
          </a:p>
        </p:txBody>
      </p:sp>
      <p:sp>
        <p:nvSpPr>
          <p:cNvPr id="6" name="Прямоугольник 5"/>
          <p:cNvSpPr/>
          <p:nvPr/>
        </p:nvSpPr>
        <p:spPr bwMode="auto">
          <a:xfrm>
            <a:off x="827584" y="36450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7" name="Прямоугольник 6"/>
          <p:cNvSpPr/>
          <p:nvPr/>
        </p:nvSpPr>
        <p:spPr bwMode="auto">
          <a:xfrm>
            <a:off x="1187624" y="36450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2" name="Прямоугольник 11"/>
          <p:cNvSpPr/>
          <p:nvPr/>
        </p:nvSpPr>
        <p:spPr bwMode="auto">
          <a:xfrm>
            <a:off x="1547664" y="36450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 name="Прямоугольник 12"/>
          <p:cNvSpPr/>
          <p:nvPr/>
        </p:nvSpPr>
        <p:spPr bwMode="auto">
          <a:xfrm>
            <a:off x="1907704" y="36450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4" name="Прямоугольник 23"/>
          <p:cNvSpPr/>
          <p:nvPr/>
        </p:nvSpPr>
        <p:spPr bwMode="auto">
          <a:xfrm>
            <a:off x="2267744" y="364502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5" name="Прямоугольник 24"/>
          <p:cNvSpPr/>
          <p:nvPr/>
        </p:nvSpPr>
        <p:spPr bwMode="auto">
          <a:xfrm>
            <a:off x="2627784" y="364502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8" name="Прямоугольник 27"/>
          <p:cNvSpPr/>
          <p:nvPr/>
        </p:nvSpPr>
        <p:spPr bwMode="auto">
          <a:xfrm>
            <a:off x="2987824" y="36450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9" name="Прямоугольник 28"/>
          <p:cNvSpPr/>
          <p:nvPr/>
        </p:nvSpPr>
        <p:spPr bwMode="auto">
          <a:xfrm>
            <a:off x="3347864" y="36450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8" name="Прямоугольник 7"/>
          <p:cNvSpPr/>
          <p:nvPr/>
        </p:nvSpPr>
        <p:spPr bwMode="auto">
          <a:xfrm>
            <a:off x="827584" y="40050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9" name="Прямоугольник 8"/>
          <p:cNvSpPr/>
          <p:nvPr/>
        </p:nvSpPr>
        <p:spPr bwMode="auto">
          <a:xfrm>
            <a:off x="1187624" y="40050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4" name="Прямоугольник 13"/>
          <p:cNvSpPr/>
          <p:nvPr/>
        </p:nvSpPr>
        <p:spPr bwMode="auto">
          <a:xfrm>
            <a:off x="1547664" y="40050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5" name="Прямоугольник 14"/>
          <p:cNvSpPr/>
          <p:nvPr/>
        </p:nvSpPr>
        <p:spPr bwMode="auto">
          <a:xfrm>
            <a:off x="1907704" y="40050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6" name="Прямоугольник 25"/>
          <p:cNvSpPr/>
          <p:nvPr/>
        </p:nvSpPr>
        <p:spPr bwMode="auto">
          <a:xfrm>
            <a:off x="2267744" y="40050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7" name="Прямоугольник 26"/>
          <p:cNvSpPr/>
          <p:nvPr/>
        </p:nvSpPr>
        <p:spPr bwMode="auto">
          <a:xfrm>
            <a:off x="2627784" y="40050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0" name="Прямоугольник 29"/>
          <p:cNvSpPr/>
          <p:nvPr/>
        </p:nvSpPr>
        <p:spPr bwMode="auto">
          <a:xfrm>
            <a:off x="2987824" y="40050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1" name="Прямоугольник 30"/>
          <p:cNvSpPr/>
          <p:nvPr/>
        </p:nvSpPr>
        <p:spPr bwMode="auto">
          <a:xfrm>
            <a:off x="3347864" y="40050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6" name="Прямоугольник 15"/>
          <p:cNvSpPr/>
          <p:nvPr/>
        </p:nvSpPr>
        <p:spPr bwMode="auto">
          <a:xfrm>
            <a:off x="827584" y="43651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7" name="Прямоугольник 16"/>
          <p:cNvSpPr/>
          <p:nvPr/>
        </p:nvSpPr>
        <p:spPr bwMode="auto">
          <a:xfrm>
            <a:off x="1187624" y="43651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0" name="Прямоугольник 19"/>
          <p:cNvSpPr/>
          <p:nvPr/>
        </p:nvSpPr>
        <p:spPr bwMode="auto">
          <a:xfrm>
            <a:off x="1547664" y="43651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1" name="Прямоугольник 20"/>
          <p:cNvSpPr/>
          <p:nvPr/>
        </p:nvSpPr>
        <p:spPr bwMode="auto">
          <a:xfrm>
            <a:off x="1907704" y="43651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2" name="Прямоугольник 31"/>
          <p:cNvSpPr/>
          <p:nvPr/>
        </p:nvSpPr>
        <p:spPr bwMode="auto">
          <a:xfrm>
            <a:off x="2267744" y="43651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3" name="Прямоугольник 32"/>
          <p:cNvSpPr/>
          <p:nvPr/>
        </p:nvSpPr>
        <p:spPr bwMode="auto">
          <a:xfrm>
            <a:off x="2627784" y="43651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6" name="Прямоугольник 35"/>
          <p:cNvSpPr/>
          <p:nvPr/>
        </p:nvSpPr>
        <p:spPr bwMode="auto">
          <a:xfrm>
            <a:off x="2987824" y="43651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7" name="Прямоугольник 36"/>
          <p:cNvSpPr/>
          <p:nvPr/>
        </p:nvSpPr>
        <p:spPr bwMode="auto">
          <a:xfrm>
            <a:off x="3347864" y="43651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8" name="Прямоугольник 17"/>
          <p:cNvSpPr/>
          <p:nvPr/>
        </p:nvSpPr>
        <p:spPr bwMode="auto">
          <a:xfrm>
            <a:off x="827584" y="472514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9" name="Прямоугольник 18"/>
          <p:cNvSpPr/>
          <p:nvPr/>
        </p:nvSpPr>
        <p:spPr bwMode="auto">
          <a:xfrm>
            <a:off x="1187624" y="472514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2" name="Прямоугольник 21"/>
          <p:cNvSpPr/>
          <p:nvPr/>
        </p:nvSpPr>
        <p:spPr bwMode="auto">
          <a:xfrm>
            <a:off x="1547664" y="472514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3" name="Прямоугольник 22"/>
          <p:cNvSpPr/>
          <p:nvPr/>
        </p:nvSpPr>
        <p:spPr bwMode="auto">
          <a:xfrm>
            <a:off x="1907704" y="472514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4" name="Прямоугольник 33"/>
          <p:cNvSpPr/>
          <p:nvPr/>
        </p:nvSpPr>
        <p:spPr bwMode="auto">
          <a:xfrm>
            <a:off x="2267744" y="472514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5" name="Прямоугольник 34"/>
          <p:cNvSpPr/>
          <p:nvPr/>
        </p:nvSpPr>
        <p:spPr bwMode="auto">
          <a:xfrm>
            <a:off x="2627784" y="472514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8" name="Прямоугольник 37"/>
          <p:cNvSpPr/>
          <p:nvPr/>
        </p:nvSpPr>
        <p:spPr bwMode="auto">
          <a:xfrm>
            <a:off x="2987824" y="472514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9" name="Прямоугольник 38"/>
          <p:cNvSpPr/>
          <p:nvPr/>
        </p:nvSpPr>
        <p:spPr bwMode="auto">
          <a:xfrm>
            <a:off x="3347864" y="472514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0" name="Прямоугольник 39"/>
          <p:cNvSpPr/>
          <p:nvPr/>
        </p:nvSpPr>
        <p:spPr bwMode="auto">
          <a:xfrm>
            <a:off x="827584" y="508518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1" name="Прямоугольник 40"/>
          <p:cNvSpPr/>
          <p:nvPr/>
        </p:nvSpPr>
        <p:spPr bwMode="auto">
          <a:xfrm>
            <a:off x="1187624" y="508518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4" name="Прямоугольник 43"/>
          <p:cNvSpPr/>
          <p:nvPr/>
        </p:nvSpPr>
        <p:spPr bwMode="auto">
          <a:xfrm>
            <a:off x="1547664" y="508518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5" name="Прямоугольник 44"/>
          <p:cNvSpPr/>
          <p:nvPr/>
        </p:nvSpPr>
        <p:spPr bwMode="auto">
          <a:xfrm>
            <a:off x="1907704" y="508518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6" name="Прямоугольник 55"/>
          <p:cNvSpPr/>
          <p:nvPr/>
        </p:nvSpPr>
        <p:spPr bwMode="auto">
          <a:xfrm>
            <a:off x="2267744" y="508518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7" name="Прямоугольник 56"/>
          <p:cNvSpPr/>
          <p:nvPr/>
        </p:nvSpPr>
        <p:spPr bwMode="auto">
          <a:xfrm>
            <a:off x="2627784" y="508518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0" name="Прямоугольник 59"/>
          <p:cNvSpPr/>
          <p:nvPr/>
        </p:nvSpPr>
        <p:spPr bwMode="auto">
          <a:xfrm>
            <a:off x="2987824" y="508518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1" name="Прямоугольник 60"/>
          <p:cNvSpPr/>
          <p:nvPr/>
        </p:nvSpPr>
        <p:spPr bwMode="auto">
          <a:xfrm>
            <a:off x="3347864" y="508518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2" name="Прямоугольник 41"/>
          <p:cNvSpPr/>
          <p:nvPr/>
        </p:nvSpPr>
        <p:spPr bwMode="auto">
          <a:xfrm>
            <a:off x="827584" y="54452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3" name="Прямоугольник 42"/>
          <p:cNvSpPr/>
          <p:nvPr/>
        </p:nvSpPr>
        <p:spPr bwMode="auto">
          <a:xfrm>
            <a:off x="1187624" y="54452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6" name="Прямоугольник 45"/>
          <p:cNvSpPr/>
          <p:nvPr/>
        </p:nvSpPr>
        <p:spPr bwMode="auto">
          <a:xfrm>
            <a:off x="1547664" y="544522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7" name="Прямоугольник 46"/>
          <p:cNvSpPr/>
          <p:nvPr/>
        </p:nvSpPr>
        <p:spPr bwMode="auto">
          <a:xfrm>
            <a:off x="1907704" y="544522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8" name="Прямоугольник 57"/>
          <p:cNvSpPr/>
          <p:nvPr/>
        </p:nvSpPr>
        <p:spPr bwMode="auto">
          <a:xfrm>
            <a:off x="2267744" y="544522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9" name="Прямоугольник 58"/>
          <p:cNvSpPr/>
          <p:nvPr/>
        </p:nvSpPr>
        <p:spPr bwMode="auto">
          <a:xfrm>
            <a:off x="2627784" y="544522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2" name="Прямоугольник 61"/>
          <p:cNvSpPr/>
          <p:nvPr/>
        </p:nvSpPr>
        <p:spPr bwMode="auto">
          <a:xfrm>
            <a:off x="2987824" y="54452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3" name="Прямоугольник 62"/>
          <p:cNvSpPr/>
          <p:nvPr/>
        </p:nvSpPr>
        <p:spPr bwMode="auto">
          <a:xfrm>
            <a:off x="3347864" y="54452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8" name="Прямоугольник 47"/>
          <p:cNvSpPr/>
          <p:nvPr/>
        </p:nvSpPr>
        <p:spPr bwMode="auto">
          <a:xfrm>
            <a:off x="827584" y="58052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9" name="Прямоугольник 48"/>
          <p:cNvSpPr/>
          <p:nvPr/>
        </p:nvSpPr>
        <p:spPr bwMode="auto">
          <a:xfrm>
            <a:off x="1187624" y="58052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2" name="Прямоугольник 51"/>
          <p:cNvSpPr/>
          <p:nvPr/>
        </p:nvSpPr>
        <p:spPr bwMode="auto">
          <a:xfrm>
            <a:off x="1547664" y="58052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3" name="Прямоугольник 52"/>
          <p:cNvSpPr/>
          <p:nvPr/>
        </p:nvSpPr>
        <p:spPr bwMode="auto">
          <a:xfrm>
            <a:off x="1907704" y="58052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4" name="Прямоугольник 63"/>
          <p:cNvSpPr/>
          <p:nvPr/>
        </p:nvSpPr>
        <p:spPr bwMode="auto">
          <a:xfrm>
            <a:off x="2267744" y="58052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5" name="Прямоугольник 64"/>
          <p:cNvSpPr/>
          <p:nvPr/>
        </p:nvSpPr>
        <p:spPr bwMode="auto">
          <a:xfrm>
            <a:off x="2627784" y="58052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8" name="Прямоугольник 67"/>
          <p:cNvSpPr/>
          <p:nvPr/>
        </p:nvSpPr>
        <p:spPr bwMode="auto">
          <a:xfrm>
            <a:off x="2987824" y="58052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9" name="Прямоугольник 68"/>
          <p:cNvSpPr/>
          <p:nvPr/>
        </p:nvSpPr>
        <p:spPr bwMode="auto">
          <a:xfrm>
            <a:off x="3347864" y="58052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0" name="Прямоугольник 49"/>
          <p:cNvSpPr/>
          <p:nvPr/>
        </p:nvSpPr>
        <p:spPr bwMode="auto">
          <a:xfrm>
            <a:off x="82758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1" name="Прямоугольник 50"/>
          <p:cNvSpPr/>
          <p:nvPr/>
        </p:nvSpPr>
        <p:spPr bwMode="auto">
          <a:xfrm>
            <a:off x="118762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4" name="Прямоугольник 53"/>
          <p:cNvSpPr/>
          <p:nvPr/>
        </p:nvSpPr>
        <p:spPr bwMode="auto">
          <a:xfrm>
            <a:off x="154766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5" name="Прямоугольник 54"/>
          <p:cNvSpPr/>
          <p:nvPr/>
        </p:nvSpPr>
        <p:spPr bwMode="auto">
          <a:xfrm>
            <a:off x="1907704" y="61653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6" name="Прямоугольник 65"/>
          <p:cNvSpPr/>
          <p:nvPr/>
        </p:nvSpPr>
        <p:spPr bwMode="auto">
          <a:xfrm>
            <a:off x="226774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7" name="Прямоугольник 66"/>
          <p:cNvSpPr/>
          <p:nvPr/>
        </p:nvSpPr>
        <p:spPr bwMode="auto">
          <a:xfrm>
            <a:off x="262778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70" name="Прямоугольник 69"/>
          <p:cNvSpPr/>
          <p:nvPr/>
        </p:nvSpPr>
        <p:spPr bwMode="auto">
          <a:xfrm>
            <a:off x="298782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71" name="Прямоугольник 70"/>
          <p:cNvSpPr/>
          <p:nvPr/>
        </p:nvSpPr>
        <p:spPr bwMode="auto">
          <a:xfrm>
            <a:off x="334786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grpSp>
        <p:nvGrpSpPr>
          <p:cNvPr id="239" name="Группа 238"/>
          <p:cNvGrpSpPr/>
          <p:nvPr/>
        </p:nvGrpSpPr>
        <p:grpSpPr>
          <a:xfrm>
            <a:off x="4972868" y="3645024"/>
            <a:ext cx="3559572" cy="369332"/>
            <a:chOff x="4972868" y="3429000"/>
            <a:chExt cx="3559572" cy="369332"/>
          </a:xfrm>
        </p:grpSpPr>
        <p:sp>
          <p:nvSpPr>
            <p:cNvPr id="181" name="Прямоугольник 180"/>
            <p:cNvSpPr/>
            <p:nvPr/>
          </p:nvSpPr>
          <p:spPr bwMode="auto">
            <a:xfrm>
              <a:off x="4972868" y="3433646"/>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33" name="TextBox 232"/>
            <p:cNvSpPr txBox="1"/>
            <p:nvPr/>
          </p:nvSpPr>
          <p:spPr>
            <a:xfrm>
              <a:off x="5436096" y="3429000"/>
              <a:ext cx="3096344" cy="369332"/>
            </a:xfrm>
            <a:prstGeom prst="rect">
              <a:avLst/>
            </a:prstGeom>
            <a:noFill/>
          </p:spPr>
          <p:txBody>
            <a:bodyPr wrap="square" rtlCol="0">
              <a:spAutoFit/>
            </a:bodyPr>
            <a:lstStyle/>
            <a:p>
              <a:r>
                <a:rPr lang="en-US" dirty="0">
                  <a:latin typeface="+mn-lt"/>
                </a:rPr>
                <a:t>Voxel with low intensity</a:t>
              </a:r>
              <a:endParaRPr lang="ru-RU" dirty="0">
                <a:latin typeface="+mn-lt"/>
              </a:endParaRPr>
            </a:p>
          </p:txBody>
        </p:sp>
      </p:grpSp>
      <p:grpSp>
        <p:nvGrpSpPr>
          <p:cNvPr id="240" name="Группа 239"/>
          <p:cNvGrpSpPr/>
          <p:nvPr/>
        </p:nvGrpSpPr>
        <p:grpSpPr>
          <a:xfrm>
            <a:off x="4972868" y="4145384"/>
            <a:ext cx="3559572" cy="369332"/>
            <a:chOff x="4972868" y="4103784"/>
            <a:chExt cx="3559572" cy="369332"/>
          </a:xfrm>
        </p:grpSpPr>
        <p:sp>
          <p:nvSpPr>
            <p:cNvPr id="182" name="Прямоугольник 181"/>
            <p:cNvSpPr/>
            <p:nvPr/>
          </p:nvSpPr>
          <p:spPr bwMode="auto">
            <a:xfrm>
              <a:off x="4972868" y="410843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34" name="TextBox 233"/>
            <p:cNvSpPr txBox="1"/>
            <p:nvPr/>
          </p:nvSpPr>
          <p:spPr>
            <a:xfrm>
              <a:off x="5436096" y="4103784"/>
              <a:ext cx="3096344" cy="369332"/>
            </a:xfrm>
            <a:prstGeom prst="rect">
              <a:avLst/>
            </a:prstGeom>
            <a:noFill/>
          </p:spPr>
          <p:txBody>
            <a:bodyPr wrap="square" rtlCol="0">
              <a:spAutoFit/>
            </a:bodyPr>
            <a:lstStyle/>
            <a:p>
              <a:r>
                <a:rPr lang="en-US" dirty="0">
                  <a:latin typeface="+mn-lt"/>
                </a:rPr>
                <a:t>Voxel with high intensity</a:t>
              </a:r>
              <a:endParaRPr lang="ru-RU" dirty="0">
                <a:latin typeface="+mn-lt"/>
              </a:endParaRPr>
            </a:p>
          </p:txBody>
        </p:sp>
      </p:grpSp>
      <p:grpSp>
        <p:nvGrpSpPr>
          <p:cNvPr id="241" name="Группа 240"/>
          <p:cNvGrpSpPr/>
          <p:nvPr/>
        </p:nvGrpSpPr>
        <p:grpSpPr>
          <a:xfrm>
            <a:off x="5062878" y="4645744"/>
            <a:ext cx="3829602" cy="369332"/>
            <a:chOff x="5062878" y="4641161"/>
            <a:chExt cx="3829602" cy="369332"/>
          </a:xfrm>
        </p:grpSpPr>
        <p:sp>
          <p:nvSpPr>
            <p:cNvPr id="180" name="Овал 179"/>
            <p:cNvSpPr/>
            <p:nvPr/>
          </p:nvSpPr>
          <p:spPr bwMode="auto">
            <a:xfrm>
              <a:off x="5062878" y="4735817"/>
              <a:ext cx="180020" cy="180020"/>
            </a:xfrm>
            <a:prstGeom prst="ellipse">
              <a:avLst/>
            </a:prstGeom>
            <a:solidFill>
              <a:srgbClr val="DBDBD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35" name="TextBox 234"/>
            <p:cNvSpPr txBox="1"/>
            <p:nvPr/>
          </p:nvSpPr>
          <p:spPr>
            <a:xfrm>
              <a:off x="5436096" y="4641161"/>
              <a:ext cx="3456384" cy="369332"/>
            </a:xfrm>
            <a:prstGeom prst="rect">
              <a:avLst/>
            </a:prstGeom>
            <a:noFill/>
          </p:spPr>
          <p:txBody>
            <a:bodyPr wrap="square" rtlCol="0">
              <a:spAutoFit/>
            </a:bodyPr>
            <a:lstStyle/>
            <a:p>
              <a:r>
                <a:rPr lang="en-US" dirty="0">
                  <a:latin typeface="+mn-lt"/>
                </a:rPr>
                <a:t>Background seed point (terminal)</a:t>
              </a:r>
              <a:endParaRPr lang="ru-RU" dirty="0">
                <a:latin typeface="+mn-lt"/>
              </a:endParaRPr>
            </a:p>
          </p:txBody>
        </p:sp>
      </p:grpSp>
      <p:grpSp>
        <p:nvGrpSpPr>
          <p:cNvPr id="242" name="Группа 241"/>
          <p:cNvGrpSpPr/>
          <p:nvPr/>
        </p:nvGrpSpPr>
        <p:grpSpPr>
          <a:xfrm>
            <a:off x="5062878" y="5146104"/>
            <a:ext cx="3829602" cy="369332"/>
            <a:chOff x="5062878" y="5135759"/>
            <a:chExt cx="3829602" cy="369332"/>
          </a:xfrm>
        </p:grpSpPr>
        <p:sp>
          <p:nvSpPr>
            <p:cNvPr id="179" name="Овал 178"/>
            <p:cNvSpPr/>
            <p:nvPr/>
          </p:nvSpPr>
          <p:spPr bwMode="auto">
            <a:xfrm>
              <a:off x="5062878" y="5230415"/>
              <a:ext cx="180020" cy="180020"/>
            </a:xfrm>
            <a:prstGeom prst="ellipse">
              <a:avLst/>
            </a:prstGeom>
            <a:solidFill>
              <a:srgbClr val="70AD47"/>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36" name="TextBox 235"/>
            <p:cNvSpPr txBox="1"/>
            <p:nvPr/>
          </p:nvSpPr>
          <p:spPr>
            <a:xfrm>
              <a:off x="5436096" y="5135759"/>
              <a:ext cx="3456384" cy="369332"/>
            </a:xfrm>
            <a:prstGeom prst="rect">
              <a:avLst/>
            </a:prstGeom>
            <a:noFill/>
          </p:spPr>
          <p:txBody>
            <a:bodyPr wrap="square" rtlCol="0">
              <a:spAutoFit/>
            </a:bodyPr>
            <a:lstStyle/>
            <a:p>
              <a:r>
                <a:rPr lang="en-US" dirty="0">
                  <a:latin typeface="+mn-lt"/>
                </a:rPr>
                <a:t>Object seed point (terminal)</a:t>
              </a:r>
              <a:endParaRPr lang="ru-RU" dirty="0">
                <a:latin typeface="+mn-lt"/>
              </a:endParaRPr>
            </a:p>
          </p:txBody>
        </p:sp>
      </p:grpSp>
      <p:grpSp>
        <p:nvGrpSpPr>
          <p:cNvPr id="81" name="Группа 80"/>
          <p:cNvGrpSpPr/>
          <p:nvPr/>
        </p:nvGrpSpPr>
        <p:grpSpPr>
          <a:xfrm>
            <a:off x="1003049" y="3825044"/>
            <a:ext cx="2529390" cy="0"/>
            <a:chOff x="1008647" y="3609020"/>
            <a:chExt cx="2529390" cy="0"/>
          </a:xfrm>
        </p:grpSpPr>
        <p:cxnSp>
          <p:nvCxnSpPr>
            <p:cNvPr id="189" name="Прямая со стрелкой 188"/>
            <p:cNvCxnSpPr/>
            <p:nvPr/>
          </p:nvCxnSpPr>
          <p:spPr bwMode="auto">
            <a:xfrm flipH="1">
              <a:off x="1008647"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191" name="Прямая со стрелкой 190"/>
            <p:cNvCxnSpPr/>
            <p:nvPr/>
          </p:nvCxnSpPr>
          <p:spPr bwMode="auto">
            <a:xfrm flipH="1">
              <a:off x="1370205"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192" name="Прямая со стрелкой 191"/>
            <p:cNvCxnSpPr/>
            <p:nvPr/>
          </p:nvCxnSpPr>
          <p:spPr bwMode="auto">
            <a:xfrm flipH="1">
              <a:off x="1731763"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193" name="Прямая со стрелкой 192"/>
            <p:cNvCxnSpPr/>
            <p:nvPr/>
          </p:nvCxnSpPr>
          <p:spPr bwMode="auto">
            <a:xfrm flipH="1">
              <a:off x="2093321" y="3609020"/>
              <a:ext cx="360040" cy="0"/>
            </a:xfrm>
            <a:prstGeom prst="straightConnector1">
              <a:avLst/>
            </a:prstGeom>
            <a:solidFill>
              <a:schemeClr val="accent1"/>
            </a:solidFill>
            <a:ln w="12700" cap="flat" cmpd="sng" algn="ctr">
              <a:solidFill>
                <a:srgbClr val="FF0000"/>
              </a:solidFill>
              <a:prstDash val="solid"/>
              <a:round/>
              <a:headEnd type="triangle" w="med" len="med"/>
              <a:tailEnd type="triangle" w="med" len="med"/>
            </a:ln>
            <a:effectLst/>
          </p:spPr>
        </p:cxnSp>
        <p:cxnSp>
          <p:nvCxnSpPr>
            <p:cNvPr id="194" name="Прямая со стрелкой 193"/>
            <p:cNvCxnSpPr/>
            <p:nvPr/>
          </p:nvCxnSpPr>
          <p:spPr bwMode="auto">
            <a:xfrm flipH="1">
              <a:off x="2454879"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195" name="Прямая со стрелкой 194"/>
            <p:cNvCxnSpPr/>
            <p:nvPr/>
          </p:nvCxnSpPr>
          <p:spPr bwMode="auto">
            <a:xfrm flipH="1">
              <a:off x="2816437" y="3609020"/>
              <a:ext cx="360040" cy="0"/>
            </a:xfrm>
            <a:prstGeom prst="straightConnector1">
              <a:avLst/>
            </a:prstGeom>
            <a:solidFill>
              <a:schemeClr val="accent1"/>
            </a:solidFill>
            <a:ln w="12700" cap="flat" cmpd="sng" algn="ctr">
              <a:solidFill>
                <a:srgbClr val="FF0000"/>
              </a:solidFill>
              <a:prstDash val="solid"/>
              <a:round/>
              <a:headEnd type="triangle" w="med" len="med"/>
              <a:tailEnd type="triangle" w="med" len="med"/>
            </a:ln>
            <a:effectLst/>
          </p:spPr>
        </p:cxnSp>
        <p:cxnSp>
          <p:nvCxnSpPr>
            <p:cNvPr id="196" name="Прямая со стрелкой 195"/>
            <p:cNvCxnSpPr/>
            <p:nvPr/>
          </p:nvCxnSpPr>
          <p:spPr bwMode="auto">
            <a:xfrm flipH="1">
              <a:off x="3177997"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grpSp>
      <p:grpSp>
        <p:nvGrpSpPr>
          <p:cNvPr id="204" name="Группа 203"/>
          <p:cNvGrpSpPr/>
          <p:nvPr/>
        </p:nvGrpSpPr>
        <p:grpSpPr>
          <a:xfrm>
            <a:off x="1003049" y="4184401"/>
            <a:ext cx="2529390" cy="0"/>
            <a:chOff x="1008647" y="3609020"/>
            <a:chExt cx="2529390" cy="0"/>
          </a:xfrm>
        </p:grpSpPr>
        <p:cxnSp>
          <p:nvCxnSpPr>
            <p:cNvPr id="205" name="Прямая со стрелкой 204"/>
            <p:cNvCxnSpPr/>
            <p:nvPr/>
          </p:nvCxnSpPr>
          <p:spPr bwMode="auto">
            <a:xfrm flipH="1">
              <a:off x="1008647"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06" name="Прямая со стрелкой 205"/>
            <p:cNvCxnSpPr/>
            <p:nvPr/>
          </p:nvCxnSpPr>
          <p:spPr bwMode="auto">
            <a:xfrm flipH="1">
              <a:off x="1370205" y="3609020"/>
              <a:ext cx="360040" cy="0"/>
            </a:xfrm>
            <a:prstGeom prst="straightConnector1">
              <a:avLst/>
            </a:prstGeom>
            <a:solidFill>
              <a:schemeClr val="accent1"/>
            </a:solidFill>
            <a:ln w="12700" cap="flat" cmpd="sng" algn="ctr">
              <a:solidFill>
                <a:srgbClr val="FF0000"/>
              </a:solidFill>
              <a:prstDash val="solid"/>
              <a:round/>
              <a:headEnd type="triangle" w="med" len="med"/>
              <a:tailEnd type="triangle" w="med" len="med"/>
            </a:ln>
            <a:effectLst/>
          </p:spPr>
        </p:cxnSp>
        <p:cxnSp>
          <p:nvCxnSpPr>
            <p:cNvPr id="207" name="Прямая со стрелкой 206"/>
            <p:cNvCxnSpPr/>
            <p:nvPr/>
          </p:nvCxnSpPr>
          <p:spPr bwMode="auto">
            <a:xfrm flipH="1">
              <a:off x="1731763"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08" name="Прямая со стрелкой 207"/>
            <p:cNvCxnSpPr/>
            <p:nvPr/>
          </p:nvCxnSpPr>
          <p:spPr bwMode="auto">
            <a:xfrm flipH="1">
              <a:off x="2093321"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09" name="Прямая со стрелкой 208"/>
            <p:cNvCxnSpPr/>
            <p:nvPr/>
          </p:nvCxnSpPr>
          <p:spPr bwMode="auto">
            <a:xfrm flipH="1">
              <a:off x="2454879"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10" name="Прямая со стрелкой 209"/>
            <p:cNvCxnSpPr/>
            <p:nvPr/>
          </p:nvCxnSpPr>
          <p:spPr bwMode="auto">
            <a:xfrm flipH="1">
              <a:off x="2816437"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11" name="Прямая со стрелкой 210"/>
            <p:cNvCxnSpPr/>
            <p:nvPr/>
          </p:nvCxnSpPr>
          <p:spPr bwMode="auto">
            <a:xfrm flipH="1">
              <a:off x="3177997"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grpSp>
      <p:grpSp>
        <p:nvGrpSpPr>
          <p:cNvPr id="212" name="Группа 211"/>
          <p:cNvGrpSpPr/>
          <p:nvPr/>
        </p:nvGrpSpPr>
        <p:grpSpPr>
          <a:xfrm>
            <a:off x="1003049" y="4543758"/>
            <a:ext cx="2529390" cy="0"/>
            <a:chOff x="1008647" y="3609020"/>
            <a:chExt cx="2529390" cy="0"/>
          </a:xfrm>
        </p:grpSpPr>
        <p:cxnSp>
          <p:nvCxnSpPr>
            <p:cNvPr id="213" name="Прямая со стрелкой 212"/>
            <p:cNvCxnSpPr/>
            <p:nvPr/>
          </p:nvCxnSpPr>
          <p:spPr bwMode="auto">
            <a:xfrm flipH="1">
              <a:off x="1008647"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14" name="Прямая со стрелкой 213"/>
            <p:cNvCxnSpPr/>
            <p:nvPr/>
          </p:nvCxnSpPr>
          <p:spPr bwMode="auto">
            <a:xfrm flipH="1">
              <a:off x="1370205"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15" name="Прямая со стрелкой 214"/>
            <p:cNvCxnSpPr/>
            <p:nvPr/>
          </p:nvCxnSpPr>
          <p:spPr bwMode="auto">
            <a:xfrm flipH="1">
              <a:off x="1731763"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16" name="Прямая со стрелкой 215"/>
            <p:cNvCxnSpPr/>
            <p:nvPr/>
          </p:nvCxnSpPr>
          <p:spPr bwMode="auto">
            <a:xfrm flipH="1">
              <a:off x="2093321"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17" name="Прямая со стрелкой 216"/>
            <p:cNvCxnSpPr/>
            <p:nvPr/>
          </p:nvCxnSpPr>
          <p:spPr bwMode="auto">
            <a:xfrm flipH="1">
              <a:off x="2454879"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18" name="Прямая со стрелкой 217"/>
            <p:cNvCxnSpPr/>
            <p:nvPr/>
          </p:nvCxnSpPr>
          <p:spPr bwMode="auto">
            <a:xfrm flipH="1">
              <a:off x="2816437"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19" name="Прямая со стрелкой 218"/>
            <p:cNvCxnSpPr/>
            <p:nvPr/>
          </p:nvCxnSpPr>
          <p:spPr bwMode="auto">
            <a:xfrm flipH="1">
              <a:off x="3177997"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grpSp>
      <p:grpSp>
        <p:nvGrpSpPr>
          <p:cNvPr id="220" name="Группа 219"/>
          <p:cNvGrpSpPr/>
          <p:nvPr/>
        </p:nvGrpSpPr>
        <p:grpSpPr>
          <a:xfrm>
            <a:off x="1003049" y="4903115"/>
            <a:ext cx="2529390" cy="0"/>
            <a:chOff x="1008647" y="3609020"/>
            <a:chExt cx="2529390" cy="0"/>
          </a:xfrm>
        </p:grpSpPr>
        <p:cxnSp>
          <p:nvCxnSpPr>
            <p:cNvPr id="221" name="Прямая со стрелкой 220"/>
            <p:cNvCxnSpPr/>
            <p:nvPr/>
          </p:nvCxnSpPr>
          <p:spPr bwMode="auto">
            <a:xfrm flipH="1">
              <a:off x="1008647"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22" name="Прямая со стрелкой 221"/>
            <p:cNvCxnSpPr/>
            <p:nvPr/>
          </p:nvCxnSpPr>
          <p:spPr bwMode="auto">
            <a:xfrm flipH="1">
              <a:off x="1370205"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23" name="Прямая со стрелкой 222"/>
            <p:cNvCxnSpPr/>
            <p:nvPr/>
          </p:nvCxnSpPr>
          <p:spPr bwMode="auto">
            <a:xfrm flipH="1">
              <a:off x="1731763"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24" name="Прямая со стрелкой 223"/>
            <p:cNvCxnSpPr/>
            <p:nvPr/>
          </p:nvCxnSpPr>
          <p:spPr bwMode="auto">
            <a:xfrm flipH="1">
              <a:off x="2093321"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25" name="Прямая со стрелкой 224"/>
            <p:cNvCxnSpPr/>
            <p:nvPr/>
          </p:nvCxnSpPr>
          <p:spPr bwMode="auto">
            <a:xfrm flipH="1">
              <a:off x="2454879"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26" name="Прямая со стрелкой 225"/>
            <p:cNvCxnSpPr/>
            <p:nvPr/>
          </p:nvCxnSpPr>
          <p:spPr bwMode="auto">
            <a:xfrm flipH="1">
              <a:off x="2816437"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27" name="Прямая со стрелкой 226"/>
            <p:cNvCxnSpPr/>
            <p:nvPr/>
          </p:nvCxnSpPr>
          <p:spPr bwMode="auto">
            <a:xfrm flipH="1">
              <a:off x="3177997"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grpSp>
      <p:grpSp>
        <p:nvGrpSpPr>
          <p:cNvPr id="228" name="Группа 227"/>
          <p:cNvGrpSpPr/>
          <p:nvPr/>
        </p:nvGrpSpPr>
        <p:grpSpPr>
          <a:xfrm>
            <a:off x="1003049" y="5262472"/>
            <a:ext cx="2529390" cy="0"/>
            <a:chOff x="1008647" y="3609020"/>
            <a:chExt cx="2529390" cy="0"/>
          </a:xfrm>
        </p:grpSpPr>
        <p:cxnSp>
          <p:nvCxnSpPr>
            <p:cNvPr id="231" name="Прямая со стрелкой 230"/>
            <p:cNvCxnSpPr/>
            <p:nvPr/>
          </p:nvCxnSpPr>
          <p:spPr bwMode="auto">
            <a:xfrm flipH="1">
              <a:off x="1008647" y="3609020"/>
              <a:ext cx="360040" cy="0"/>
            </a:xfrm>
            <a:prstGeom prst="straightConnector1">
              <a:avLst/>
            </a:prstGeom>
            <a:solidFill>
              <a:schemeClr val="accent1"/>
            </a:solidFill>
            <a:ln w="12700" cap="flat" cmpd="sng" algn="ctr">
              <a:solidFill>
                <a:srgbClr val="FF0000"/>
              </a:solidFill>
              <a:prstDash val="solid"/>
              <a:round/>
              <a:headEnd type="triangle" w="med" len="med"/>
              <a:tailEnd type="triangle" w="med" len="med"/>
            </a:ln>
            <a:effectLst/>
          </p:spPr>
        </p:cxnSp>
        <p:cxnSp>
          <p:nvCxnSpPr>
            <p:cNvPr id="232" name="Прямая со стрелкой 231"/>
            <p:cNvCxnSpPr/>
            <p:nvPr/>
          </p:nvCxnSpPr>
          <p:spPr bwMode="auto">
            <a:xfrm flipH="1">
              <a:off x="1370205"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45" name="Прямая со стрелкой 244"/>
            <p:cNvCxnSpPr/>
            <p:nvPr/>
          </p:nvCxnSpPr>
          <p:spPr bwMode="auto">
            <a:xfrm flipH="1">
              <a:off x="1731763"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46" name="Прямая со стрелкой 245"/>
            <p:cNvCxnSpPr/>
            <p:nvPr/>
          </p:nvCxnSpPr>
          <p:spPr bwMode="auto">
            <a:xfrm flipH="1">
              <a:off x="2093321"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47" name="Прямая со стрелкой 246"/>
            <p:cNvCxnSpPr/>
            <p:nvPr/>
          </p:nvCxnSpPr>
          <p:spPr bwMode="auto">
            <a:xfrm flipH="1">
              <a:off x="2454879"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48" name="Прямая со стрелкой 247"/>
            <p:cNvCxnSpPr/>
            <p:nvPr/>
          </p:nvCxnSpPr>
          <p:spPr bwMode="auto">
            <a:xfrm flipH="1">
              <a:off x="2816437"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49" name="Прямая со стрелкой 248"/>
            <p:cNvCxnSpPr/>
            <p:nvPr/>
          </p:nvCxnSpPr>
          <p:spPr bwMode="auto">
            <a:xfrm flipH="1">
              <a:off x="3177997"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grpSp>
      <p:grpSp>
        <p:nvGrpSpPr>
          <p:cNvPr id="250" name="Группа 249"/>
          <p:cNvGrpSpPr/>
          <p:nvPr/>
        </p:nvGrpSpPr>
        <p:grpSpPr>
          <a:xfrm>
            <a:off x="1003049" y="5621829"/>
            <a:ext cx="2529390" cy="0"/>
            <a:chOff x="1008647" y="3609020"/>
            <a:chExt cx="2529390" cy="0"/>
          </a:xfrm>
        </p:grpSpPr>
        <p:cxnSp>
          <p:nvCxnSpPr>
            <p:cNvPr id="251" name="Прямая со стрелкой 250"/>
            <p:cNvCxnSpPr/>
            <p:nvPr/>
          </p:nvCxnSpPr>
          <p:spPr bwMode="auto">
            <a:xfrm flipH="1">
              <a:off x="1008647"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52" name="Прямая со стрелкой 251"/>
            <p:cNvCxnSpPr/>
            <p:nvPr/>
          </p:nvCxnSpPr>
          <p:spPr bwMode="auto">
            <a:xfrm flipH="1">
              <a:off x="1370205" y="3609020"/>
              <a:ext cx="360040" cy="0"/>
            </a:xfrm>
            <a:prstGeom prst="straightConnector1">
              <a:avLst/>
            </a:prstGeom>
            <a:solidFill>
              <a:schemeClr val="accent1"/>
            </a:solidFill>
            <a:ln w="12700" cap="flat" cmpd="sng" algn="ctr">
              <a:solidFill>
                <a:srgbClr val="FF0000"/>
              </a:solidFill>
              <a:prstDash val="solid"/>
              <a:round/>
              <a:headEnd type="triangle" w="med" len="med"/>
              <a:tailEnd type="triangle" w="med" len="med"/>
            </a:ln>
            <a:effectLst/>
          </p:spPr>
        </p:cxnSp>
        <p:cxnSp>
          <p:nvCxnSpPr>
            <p:cNvPr id="253" name="Прямая со стрелкой 252"/>
            <p:cNvCxnSpPr/>
            <p:nvPr/>
          </p:nvCxnSpPr>
          <p:spPr bwMode="auto">
            <a:xfrm flipH="1">
              <a:off x="1731763"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54" name="Прямая со стрелкой 253"/>
            <p:cNvCxnSpPr/>
            <p:nvPr/>
          </p:nvCxnSpPr>
          <p:spPr bwMode="auto">
            <a:xfrm flipH="1">
              <a:off x="2093321"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55" name="Прямая со стрелкой 254"/>
            <p:cNvCxnSpPr/>
            <p:nvPr/>
          </p:nvCxnSpPr>
          <p:spPr bwMode="auto">
            <a:xfrm flipH="1">
              <a:off x="2454879"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56" name="Прямая со стрелкой 255"/>
            <p:cNvCxnSpPr/>
            <p:nvPr/>
          </p:nvCxnSpPr>
          <p:spPr bwMode="auto">
            <a:xfrm flipH="1">
              <a:off x="2816437" y="3609020"/>
              <a:ext cx="360040" cy="0"/>
            </a:xfrm>
            <a:prstGeom prst="straightConnector1">
              <a:avLst/>
            </a:prstGeom>
            <a:solidFill>
              <a:schemeClr val="accent1"/>
            </a:solidFill>
            <a:ln w="12700" cap="flat" cmpd="sng" algn="ctr">
              <a:solidFill>
                <a:srgbClr val="FF0000"/>
              </a:solidFill>
              <a:prstDash val="solid"/>
              <a:round/>
              <a:headEnd type="triangle" w="med" len="med"/>
              <a:tailEnd type="triangle" w="med" len="med"/>
            </a:ln>
            <a:effectLst/>
          </p:spPr>
        </p:cxnSp>
        <p:cxnSp>
          <p:nvCxnSpPr>
            <p:cNvPr id="257" name="Прямая со стрелкой 256"/>
            <p:cNvCxnSpPr/>
            <p:nvPr/>
          </p:nvCxnSpPr>
          <p:spPr bwMode="auto">
            <a:xfrm flipH="1">
              <a:off x="3177997"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grpSp>
      <p:grpSp>
        <p:nvGrpSpPr>
          <p:cNvPr id="258" name="Группа 257"/>
          <p:cNvGrpSpPr/>
          <p:nvPr/>
        </p:nvGrpSpPr>
        <p:grpSpPr>
          <a:xfrm>
            <a:off x="1003049" y="5981186"/>
            <a:ext cx="2529390" cy="0"/>
            <a:chOff x="1008647" y="3609020"/>
            <a:chExt cx="2529390" cy="0"/>
          </a:xfrm>
        </p:grpSpPr>
        <p:cxnSp>
          <p:nvCxnSpPr>
            <p:cNvPr id="259" name="Прямая со стрелкой 258"/>
            <p:cNvCxnSpPr/>
            <p:nvPr/>
          </p:nvCxnSpPr>
          <p:spPr bwMode="auto">
            <a:xfrm flipH="1">
              <a:off x="1008647"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60" name="Прямая со стрелкой 259"/>
            <p:cNvCxnSpPr/>
            <p:nvPr/>
          </p:nvCxnSpPr>
          <p:spPr bwMode="auto">
            <a:xfrm flipH="1">
              <a:off x="1370205" y="3609020"/>
              <a:ext cx="360040" cy="0"/>
            </a:xfrm>
            <a:prstGeom prst="straightConnector1">
              <a:avLst/>
            </a:prstGeom>
            <a:solidFill>
              <a:schemeClr val="accent1"/>
            </a:solidFill>
            <a:ln w="12700" cap="flat" cmpd="sng" algn="ctr">
              <a:solidFill>
                <a:srgbClr val="FF0000"/>
              </a:solidFill>
              <a:prstDash val="solid"/>
              <a:round/>
              <a:headEnd type="triangle" w="med" len="med"/>
              <a:tailEnd type="triangle" w="med" len="med"/>
            </a:ln>
            <a:effectLst/>
          </p:spPr>
        </p:cxnSp>
        <p:cxnSp>
          <p:nvCxnSpPr>
            <p:cNvPr id="261" name="Прямая со стрелкой 260"/>
            <p:cNvCxnSpPr/>
            <p:nvPr/>
          </p:nvCxnSpPr>
          <p:spPr bwMode="auto">
            <a:xfrm flipH="1">
              <a:off x="1731763"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62" name="Прямая со стрелкой 261"/>
            <p:cNvCxnSpPr/>
            <p:nvPr/>
          </p:nvCxnSpPr>
          <p:spPr bwMode="auto">
            <a:xfrm flipH="1">
              <a:off x="2093321"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63" name="Прямая со стрелкой 262"/>
            <p:cNvCxnSpPr/>
            <p:nvPr/>
          </p:nvCxnSpPr>
          <p:spPr bwMode="auto">
            <a:xfrm flipH="1">
              <a:off x="2454879" y="3609020"/>
              <a:ext cx="360040" cy="0"/>
            </a:xfrm>
            <a:prstGeom prst="straightConnector1">
              <a:avLst/>
            </a:prstGeom>
            <a:solidFill>
              <a:schemeClr val="accent1"/>
            </a:solidFill>
            <a:ln w="12700" cap="flat" cmpd="sng" algn="ctr">
              <a:solidFill>
                <a:srgbClr val="FF0000"/>
              </a:solidFill>
              <a:prstDash val="solid"/>
              <a:round/>
              <a:headEnd type="triangle" w="med" len="med"/>
              <a:tailEnd type="triangle" w="med" len="med"/>
            </a:ln>
            <a:effectLst/>
          </p:spPr>
        </p:cxnSp>
        <p:cxnSp>
          <p:nvCxnSpPr>
            <p:cNvPr id="264" name="Прямая со стрелкой 263"/>
            <p:cNvCxnSpPr/>
            <p:nvPr/>
          </p:nvCxnSpPr>
          <p:spPr bwMode="auto">
            <a:xfrm flipH="1">
              <a:off x="2816437"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65" name="Прямая со стрелкой 264"/>
            <p:cNvCxnSpPr/>
            <p:nvPr/>
          </p:nvCxnSpPr>
          <p:spPr bwMode="auto">
            <a:xfrm flipH="1">
              <a:off x="3177997"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grpSp>
      <p:grpSp>
        <p:nvGrpSpPr>
          <p:cNvPr id="266" name="Группа 265"/>
          <p:cNvGrpSpPr/>
          <p:nvPr/>
        </p:nvGrpSpPr>
        <p:grpSpPr>
          <a:xfrm>
            <a:off x="1003049" y="6340545"/>
            <a:ext cx="2529390" cy="0"/>
            <a:chOff x="1008647" y="3609020"/>
            <a:chExt cx="2529390" cy="0"/>
          </a:xfrm>
        </p:grpSpPr>
        <p:cxnSp>
          <p:nvCxnSpPr>
            <p:cNvPr id="267" name="Прямая со стрелкой 266"/>
            <p:cNvCxnSpPr/>
            <p:nvPr/>
          </p:nvCxnSpPr>
          <p:spPr bwMode="auto">
            <a:xfrm flipH="1">
              <a:off x="1008647"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68" name="Прямая со стрелкой 267"/>
            <p:cNvCxnSpPr/>
            <p:nvPr/>
          </p:nvCxnSpPr>
          <p:spPr bwMode="auto">
            <a:xfrm flipH="1">
              <a:off x="1370205"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69" name="Прямая со стрелкой 268"/>
            <p:cNvCxnSpPr/>
            <p:nvPr/>
          </p:nvCxnSpPr>
          <p:spPr bwMode="auto">
            <a:xfrm flipH="1">
              <a:off x="1731763" y="3609020"/>
              <a:ext cx="360040" cy="0"/>
            </a:xfrm>
            <a:prstGeom prst="straightConnector1">
              <a:avLst/>
            </a:prstGeom>
            <a:solidFill>
              <a:schemeClr val="accent1"/>
            </a:solidFill>
            <a:ln w="12700" cap="flat" cmpd="sng" algn="ctr">
              <a:solidFill>
                <a:srgbClr val="FF0000"/>
              </a:solidFill>
              <a:prstDash val="solid"/>
              <a:round/>
              <a:headEnd type="triangle" w="med" len="med"/>
              <a:tailEnd type="triangle" w="med" len="med"/>
            </a:ln>
            <a:effectLst/>
          </p:spPr>
        </p:cxnSp>
        <p:cxnSp>
          <p:nvCxnSpPr>
            <p:cNvPr id="270" name="Прямая со стрелкой 269"/>
            <p:cNvCxnSpPr/>
            <p:nvPr/>
          </p:nvCxnSpPr>
          <p:spPr bwMode="auto">
            <a:xfrm flipH="1">
              <a:off x="2093321" y="3609020"/>
              <a:ext cx="360040" cy="0"/>
            </a:xfrm>
            <a:prstGeom prst="straightConnector1">
              <a:avLst/>
            </a:prstGeom>
            <a:solidFill>
              <a:schemeClr val="accent1"/>
            </a:solidFill>
            <a:ln w="12700" cap="flat" cmpd="sng" algn="ctr">
              <a:solidFill>
                <a:srgbClr val="FF0000"/>
              </a:solidFill>
              <a:prstDash val="solid"/>
              <a:round/>
              <a:headEnd type="triangle" w="med" len="med"/>
              <a:tailEnd type="triangle" w="med" len="med"/>
            </a:ln>
            <a:effectLst/>
          </p:spPr>
        </p:cxnSp>
        <p:cxnSp>
          <p:nvCxnSpPr>
            <p:cNvPr id="271" name="Прямая со стрелкой 270"/>
            <p:cNvCxnSpPr/>
            <p:nvPr/>
          </p:nvCxnSpPr>
          <p:spPr bwMode="auto">
            <a:xfrm flipH="1">
              <a:off x="2454879"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72" name="Прямая со стрелкой 271"/>
            <p:cNvCxnSpPr/>
            <p:nvPr/>
          </p:nvCxnSpPr>
          <p:spPr bwMode="auto">
            <a:xfrm flipH="1">
              <a:off x="2816437"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73" name="Прямая со стрелкой 272"/>
            <p:cNvCxnSpPr/>
            <p:nvPr/>
          </p:nvCxnSpPr>
          <p:spPr bwMode="auto">
            <a:xfrm flipH="1">
              <a:off x="3177997"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grpSp>
      <p:grpSp>
        <p:nvGrpSpPr>
          <p:cNvPr id="274" name="Группа 273"/>
          <p:cNvGrpSpPr/>
          <p:nvPr/>
        </p:nvGrpSpPr>
        <p:grpSpPr>
          <a:xfrm rot="16200000">
            <a:off x="-256810" y="5085060"/>
            <a:ext cx="2529390" cy="0"/>
            <a:chOff x="1008647" y="3609020"/>
            <a:chExt cx="2529390" cy="0"/>
          </a:xfrm>
        </p:grpSpPr>
        <p:cxnSp>
          <p:nvCxnSpPr>
            <p:cNvPr id="275" name="Прямая со стрелкой 274"/>
            <p:cNvCxnSpPr/>
            <p:nvPr/>
          </p:nvCxnSpPr>
          <p:spPr bwMode="auto">
            <a:xfrm flipH="1">
              <a:off x="1008647"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76" name="Прямая со стрелкой 275"/>
            <p:cNvCxnSpPr/>
            <p:nvPr/>
          </p:nvCxnSpPr>
          <p:spPr bwMode="auto">
            <a:xfrm flipH="1">
              <a:off x="1370205"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77" name="Прямая со стрелкой 276"/>
            <p:cNvCxnSpPr/>
            <p:nvPr/>
          </p:nvCxnSpPr>
          <p:spPr bwMode="auto">
            <a:xfrm flipH="1">
              <a:off x="1731763"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78" name="Прямая со стрелкой 277"/>
            <p:cNvCxnSpPr/>
            <p:nvPr/>
          </p:nvCxnSpPr>
          <p:spPr bwMode="auto">
            <a:xfrm flipH="1">
              <a:off x="2093321" y="3609020"/>
              <a:ext cx="360040" cy="0"/>
            </a:xfrm>
            <a:prstGeom prst="straightConnector1">
              <a:avLst/>
            </a:prstGeom>
            <a:solidFill>
              <a:schemeClr val="accent1"/>
            </a:solidFill>
            <a:ln w="12700" cap="flat" cmpd="sng" algn="ctr">
              <a:solidFill>
                <a:srgbClr val="FF0000"/>
              </a:solidFill>
              <a:prstDash val="solid"/>
              <a:round/>
              <a:headEnd type="triangle" w="med" len="med"/>
              <a:tailEnd type="triangle" w="med" len="med"/>
            </a:ln>
            <a:effectLst/>
          </p:spPr>
        </p:cxnSp>
        <p:cxnSp>
          <p:nvCxnSpPr>
            <p:cNvPr id="279" name="Прямая со стрелкой 278"/>
            <p:cNvCxnSpPr/>
            <p:nvPr/>
          </p:nvCxnSpPr>
          <p:spPr bwMode="auto">
            <a:xfrm flipH="1">
              <a:off x="2454879"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80" name="Прямая со стрелкой 279"/>
            <p:cNvCxnSpPr/>
            <p:nvPr/>
          </p:nvCxnSpPr>
          <p:spPr bwMode="auto">
            <a:xfrm flipH="1">
              <a:off x="2816437" y="3609020"/>
              <a:ext cx="360040" cy="0"/>
            </a:xfrm>
            <a:prstGeom prst="straightConnector1">
              <a:avLst/>
            </a:prstGeom>
            <a:solidFill>
              <a:schemeClr val="accent1"/>
            </a:solidFill>
            <a:ln w="12700" cap="flat" cmpd="sng" algn="ctr">
              <a:solidFill>
                <a:srgbClr val="FF0000"/>
              </a:solidFill>
              <a:prstDash val="solid"/>
              <a:round/>
              <a:headEnd type="triangle" w="med" len="med"/>
              <a:tailEnd type="triangle" w="med" len="med"/>
            </a:ln>
            <a:effectLst/>
          </p:spPr>
        </p:cxnSp>
        <p:cxnSp>
          <p:nvCxnSpPr>
            <p:cNvPr id="281" name="Прямая со стрелкой 280"/>
            <p:cNvCxnSpPr/>
            <p:nvPr/>
          </p:nvCxnSpPr>
          <p:spPr bwMode="auto">
            <a:xfrm flipH="1">
              <a:off x="3177997"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grpSp>
      <p:grpSp>
        <p:nvGrpSpPr>
          <p:cNvPr id="282" name="Группа 281"/>
          <p:cNvGrpSpPr/>
          <p:nvPr/>
        </p:nvGrpSpPr>
        <p:grpSpPr>
          <a:xfrm rot="16200000">
            <a:off x="102547" y="5085060"/>
            <a:ext cx="2529390" cy="0"/>
            <a:chOff x="1008647" y="3609020"/>
            <a:chExt cx="2529390" cy="0"/>
          </a:xfrm>
        </p:grpSpPr>
        <p:cxnSp>
          <p:nvCxnSpPr>
            <p:cNvPr id="283" name="Прямая со стрелкой 282"/>
            <p:cNvCxnSpPr/>
            <p:nvPr/>
          </p:nvCxnSpPr>
          <p:spPr bwMode="auto">
            <a:xfrm flipH="1">
              <a:off x="1008647"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84" name="Прямая со стрелкой 283"/>
            <p:cNvCxnSpPr/>
            <p:nvPr/>
          </p:nvCxnSpPr>
          <p:spPr bwMode="auto">
            <a:xfrm flipH="1">
              <a:off x="1370205"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85" name="Прямая со стрелкой 284"/>
            <p:cNvCxnSpPr/>
            <p:nvPr/>
          </p:nvCxnSpPr>
          <p:spPr bwMode="auto">
            <a:xfrm flipH="1">
              <a:off x="1731763" y="3609020"/>
              <a:ext cx="360040" cy="0"/>
            </a:xfrm>
            <a:prstGeom prst="straightConnector1">
              <a:avLst/>
            </a:prstGeom>
            <a:solidFill>
              <a:schemeClr val="accent1"/>
            </a:solidFill>
            <a:ln w="12700" cap="flat" cmpd="sng" algn="ctr">
              <a:solidFill>
                <a:srgbClr val="FF0000"/>
              </a:solidFill>
              <a:prstDash val="solid"/>
              <a:round/>
              <a:headEnd type="triangle" w="med" len="med"/>
              <a:tailEnd type="triangle" w="med" len="med"/>
            </a:ln>
            <a:effectLst/>
          </p:spPr>
        </p:cxnSp>
        <p:cxnSp>
          <p:nvCxnSpPr>
            <p:cNvPr id="286" name="Прямая со стрелкой 285"/>
            <p:cNvCxnSpPr/>
            <p:nvPr/>
          </p:nvCxnSpPr>
          <p:spPr bwMode="auto">
            <a:xfrm flipH="1">
              <a:off x="2093321"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87" name="Прямая со стрелкой 286"/>
            <p:cNvCxnSpPr/>
            <p:nvPr/>
          </p:nvCxnSpPr>
          <p:spPr bwMode="auto">
            <a:xfrm flipH="1">
              <a:off x="2454879"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88" name="Прямая со стрелкой 287"/>
            <p:cNvCxnSpPr/>
            <p:nvPr/>
          </p:nvCxnSpPr>
          <p:spPr bwMode="auto">
            <a:xfrm flipH="1">
              <a:off x="2816437" y="3609020"/>
              <a:ext cx="360040" cy="0"/>
            </a:xfrm>
            <a:prstGeom prst="straightConnector1">
              <a:avLst/>
            </a:prstGeom>
            <a:solidFill>
              <a:schemeClr val="accent1"/>
            </a:solidFill>
            <a:ln w="12700" cap="flat" cmpd="sng" algn="ctr">
              <a:solidFill>
                <a:srgbClr val="FF0000"/>
              </a:solidFill>
              <a:prstDash val="solid"/>
              <a:round/>
              <a:headEnd type="triangle" w="med" len="med"/>
              <a:tailEnd type="triangle" w="med" len="med"/>
            </a:ln>
            <a:effectLst/>
          </p:spPr>
        </p:cxnSp>
        <p:cxnSp>
          <p:nvCxnSpPr>
            <p:cNvPr id="289" name="Прямая со стрелкой 288"/>
            <p:cNvCxnSpPr/>
            <p:nvPr/>
          </p:nvCxnSpPr>
          <p:spPr bwMode="auto">
            <a:xfrm flipH="1">
              <a:off x="3177997"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grpSp>
      <p:grpSp>
        <p:nvGrpSpPr>
          <p:cNvPr id="290" name="Группа 289"/>
          <p:cNvGrpSpPr/>
          <p:nvPr/>
        </p:nvGrpSpPr>
        <p:grpSpPr>
          <a:xfrm rot="16200000">
            <a:off x="461905" y="5085060"/>
            <a:ext cx="2529390" cy="0"/>
            <a:chOff x="1008647" y="3609020"/>
            <a:chExt cx="2529390" cy="0"/>
          </a:xfrm>
        </p:grpSpPr>
        <p:cxnSp>
          <p:nvCxnSpPr>
            <p:cNvPr id="291" name="Прямая со стрелкой 290"/>
            <p:cNvCxnSpPr/>
            <p:nvPr/>
          </p:nvCxnSpPr>
          <p:spPr bwMode="auto">
            <a:xfrm flipH="1">
              <a:off x="1008647" y="3609020"/>
              <a:ext cx="360040" cy="0"/>
            </a:xfrm>
            <a:prstGeom prst="straightConnector1">
              <a:avLst/>
            </a:prstGeom>
            <a:solidFill>
              <a:schemeClr val="accent1"/>
            </a:solidFill>
            <a:ln w="12700" cap="flat" cmpd="sng" algn="ctr">
              <a:solidFill>
                <a:srgbClr val="FF0000"/>
              </a:solidFill>
              <a:prstDash val="solid"/>
              <a:round/>
              <a:headEnd type="triangle" w="med" len="med"/>
              <a:tailEnd type="triangle" w="med" len="med"/>
            </a:ln>
            <a:effectLst/>
          </p:spPr>
        </p:cxnSp>
        <p:cxnSp>
          <p:nvCxnSpPr>
            <p:cNvPr id="292" name="Прямая со стрелкой 291"/>
            <p:cNvCxnSpPr/>
            <p:nvPr/>
          </p:nvCxnSpPr>
          <p:spPr bwMode="auto">
            <a:xfrm flipH="1">
              <a:off x="1370205"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93" name="Прямая со стрелкой 292"/>
            <p:cNvCxnSpPr/>
            <p:nvPr/>
          </p:nvCxnSpPr>
          <p:spPr bwMode="auto">
            <a:xfrm flipH="1">
              <a:off x="1731763"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94" name="Прямая со стрелкой 293"/>
            <p:cNvCxnSpPr/>
            <p:nvPr/>
          </p:nvCxnSpPr>
          <p:spPr bwMode="auto">
            <a:xfrm flipH="1">
              <a:off x="2093321"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95" name="Прямая со стрелкой 294"/>
            <p:cNvCxnSpPr/>
            <p:nvPr/>
          </p:nvCxnSpPr>
          <p:spPr bwMode="auto">
            <a:xfrm flipH="1">
              <a:off x="2454879"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96" name="Прямая со стрелкой 295"/>
            <p:cNvCxnSpPr/>
            <p:nvPr/>
          </p:nvCxnSpPr>
          <p:spPr bwMode="auto">
            <a:xfrm flipH="1">
              <a:off x="2816437"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297" name="Прямая со стрелкой 296"/>
            <p:cNvCxnSpPr/>
            <p:nvPr/>
          </p:nvCxnSpPr>
          <p:spPr bwMode="auto">
            <a:xfrm flipH="1">
              <a:off x="3177997" y="3609020"/>
              <a:ext cx="360040" cy="0"/>
            </a:xfrm>
            <a:prstGeom prst="straightConnector1">
              <a:avLst/>
            </a:prstGeom>
            <a:solidFill>
              <a:schemeClr val="accent1"/>
            </a:solidFill>
            <a:ln w="12700" cap="flat" cmpd="sng" algn="ctr">
              <a:solidFill>
                <a:srgbClr val="FF0000"/>
              </a:solidFill>
              <a:prstDash val="solid"/>
              <a:round/>
              <a:headEnd type="triangle" w="med" len="med"/>
              <a:tailEnd type="triangle" w="med" len="med"/>
            </a:ln>
            <a:effectLst/>
          </p:spPr>
        </p:cxnSp>
      </p:grpSp>
      <p:grpSp>
        <p:nvGrpSpPr>
          <p:cNvPr id="298" name="Группа 297"/>
          <p:cNvGrpSpPr/>
          <p:nvPr/>
        </p:nvGrpSpPr>
        <p:grpSpPr>
          <a:xfrm rot="16200000">
            <a:off x="830315" y="5085060"/>
            <a:ext cx="2529390" cy="0"/>
            <a:chOff x="1008647" y="3609020"/>
            <a:chExt cx="2529390" cy="0"/>
          </a:xfrm>
        </p:grpSpPr>
        <p:cxnSp>
          <p:nvCxnSpPr>
            <p:cNvPr id="299" name="Прямая со стрелкой 298"/>
            <p:cNvCxnSpPr/>
            <p:nvPr/>
          </p:nvCxnSpPr>
          <p:spPr bwMode="auto">
            <a:xfrm flipH="1">
              <a:off x="1008647"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300" name="Прямая со стрелкой 299"/>
            <p:cNvCxnSpPr/>
            <p:nvPr/>
          </p:nvCxnSpPr>
          <p:spPr bwMode="auto">
            <a:xfrm flipH="1">
              <a:off x="1370205"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301" name="Прямая со стрелкой 300"/>
            <p:cNvCxnSpPr/>
            <p:nvPr/>
          </p:nvCxnSpPr>
          <p:spPr bwMode="auto">
            <a:xfrm flipH="1">
              <a:off x="1731763"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302" name="Прямая со стрелкой 301"/>
            <p:cNvCxnSpPr/>
            <p:nvPr/>
          </p:nvCxnSpPr>
          <p:spPr bwMode="auto">
            <a:xfrm flipH="1">
              <a:off x="2093321"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303" name="Прямая со стрелкой 302"/>
            <p:cNvCxnSpPr/>
            <p:nvPr/>
          </p:nvCxnSpPr>
          <p:spPr bwMode="auto">
            <a:xfrm flipH="1">
              <a:off x="2454879"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304" name="Прямая со стрелкой 303"/>
            <p:cNvCxnSpPr/>
            <p:nvPr/>
          </p:nvCxnSpPr>
          <p:spPr bwMode="auto">
            <a:xfrm flipH="1">
              <a:off x="2816437"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305" name="Прямая со стрелкой 304"/>
            <p:cNvCxnSpPr/>
            <p:nvPr/>
          </p:nvCxnSpPr>
          <p:spPr bwMode="auto">
            <a:xfrm flipH="1">
              <a:off x="3177997" y="3609020"/>
              <a:ext cx="360040" cy="0"/>
            </a:xfrm>
            <a:prstGeom prst="straightConnector1">
              <a:avLst/>
            </a:prstGeom>
            <a:solidFill>
              <a:schemeClr val="accent1"/>
            </a:solidFill>
            <a:ln w="12700" cap="flat" cmpd="sng" algn="ctr">
              <a:solidFill>
                <a:srgbClr val="FF0000"/>
              </a:solidFill>
              <a:prstDash val="solid"/>
              <a:round/>
              <a:headEnd type="triangle" w="med" len="med"/>
              <a:tailEnd type="triangle" w="med" len="med"/>
            </a:ln>
            <a:effectLst/>
          </p:spPr>
        </p:cxnSp>
      </p:grpSp>
      <p:grpSp>
        <p:nvGrpSpPr>
          <p:cNvPr id="306" name="Группа 305"/>
          <p:cNvGrpSpPr/>
          <p:nvPr/>
        </p:nvGrpSpPr>
        <p:grpSpPr>
          <a:xfrm rot="16200000">
            <a:off x="1189672" y="5085060"/>
            <a:ext cx="2529390" cy="0"/>
            <a:chOff x="1008647" y="3609020"/>
            <a:chExt cx="2529390" cy="0"/>
          </a:xfrm>
        </p:grpSpPr>
        <p:cxnSp>
          <p:nvCxnSpPr>
            <p:cNvPr id="307" name="Прямая со стрелкой 306"/>
            <p:cNvCxnSpPr/>
            <p:nvPr/>
          </p:nvCxnSpPr>
          <p:spPr bwMode="auto">
            <a:xfrm flipH="1">
              <a:off x="1008647" y="3609020"/>
              <a:ext cx="360040" cy="0"/>
            </a:xfrm>
            <a:prstGeom prst="straightConnector1">
              <a:avLst/>
            </a:prstGeom>
            <a:solidFill>
              <a:schemeClr val="accent1"/>
            </a:solidFill>
            <a:ln w="12700" cap="flat" cmpd="sng" algn="ctr">
              <a:solidFill>
                <a:srgbClr val="FF0000"/>
              </a:solidFill>
              <a:prstDash val="solid"/>
              <a:round/>
              <a:headEnd type="triangle" w="med" len="med"/>
              <a:tailEnd type="triangle" w="med" len="med"/>
            </a:ln>
            <a:effectLst/>
          </p:spPr>
        </p:cxnSp>
        <p:cxnSp>
          <p:nvCxnSpPr>
            <p:cNvPr id="308" name="Прямая со стрелкой 307"/>
            <p:cNvCxnSpPr/>
            <p:nvPr/>
          </p:nvCxnSpPr>
          <p:spPr bwMode="auto">
            <a:xfrm flipH="1">
              <a:off x="1370205"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309" name="Прямая со стрелкой 308"/>
            <p:cNvCxnSpPr/>
            <p:nvPr/>
          </p:nvCxnSpPr>
          <p:spPr bwMode="auto">
            <a:xfrm flipH="1">
              <a:off x="1731763"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310" name="Прямая со стрелкой 309"/>
            <p:cNvCxnSpPr/>
            <p:nvPr/>
          </p:nvCxnSpPr>
          <p:spPr bwMode="auto">
            <a:xfrm flipH="1">
              <a:off x="2093321"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311" name="Прямая со стрелкой 310"/>
            <p:cNvCxnSpPr/>
            <p:nvPr/>
          </p:nvCxnSpPr>
          <p:spPr bwMode="auto">
            <a:xfrm flipH="1">
              <a:off x="2454879"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312" name="Прямая со стрелкой 311"/>
            <p:cNvCxnSpPr/>
            <p:nvPr/>
          </p:nvCxnSpPr>
          <p:spPr bwMode="auto">
            <a:xfrm flipH="1">
              <a:off x="2816437"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313" name="Прямая со стрелкой 312"/>
            <p:cNvCxnSpPr/>
            <p:nvPr/>
          </p:nvCxnSpPr>
          <p:spPr bwMode="auto">
            <a:xfrm flipH="1">
              <a:off x="3177997"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grpSp>
      <p:grpSp>
        <p:nvGrpSpPr>
          <p:cNvPr id="314" name="Группа 313"/>
          <p:cNvGrpSpPr/>
          <p:nvPr/>
        </p:nvGrpSpPr>
        <p:grpSpPr>
          <a:xfrm rot="16200000">
            <a:off x="1549029" y="5085060"/>
            <a:ext cx="2529390" cy="0"/>
            <a:chOff x="1008647" y="3609020"/>
            <a:chExt cx="2529390" cy="0"/>
          </a:xfrm>
        </p:grpSpPr>
        <p:cxnSp>
          <p:nvCxnSpPr>
            <p:cNvPr id="315" name="Прямая со стрелкой 314"/>
            <p:cNvCxnSpPr/>
            <p:nvPr/>
          </p:nvCxnSpPr>
          <p:spPr bwMode="auto">
            <a:xfrm flipH="1">
              <a:off x="1008647"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316" name="Прямая со стрелкой 315"/>
            <p:cNvCxnSpPr/>
            <p:nvPr/>
          </p:nvCxnSpPr>
          <p:spPr bwMode="auto">
            <a:xfrm flipH="1">
              <a:off x="1370205" y="3609020"/>
              <a:ext cx="360040" cy="0"/>
            </a:xfrm>
            <a:prstGeom prst="straightConnector1">
              <a:avLst/>
            </a:prstGeom>
            <a:solidFill>
              <a:schemeClr val="accent1"/>
            </a:solidFill>
            <a:ln w="12700" cap="flat" cmpd="sng" algn="ctr">
              <a:solidFill>
                <a:srgbClr val="FF0000"/>
              </a:solidFill>
              <a:prstDash val="solid"/>
              <a:round/>
              <a:headEnd type="triangle" w="med" len="med"/>
              <a:tailEnd type="triangle" w="med" len="med"/>
            </a:ln>
            <a:effectLst/>
          </p:spPr>
        </p:cxnSp>
        <p:cxnSp>
          <p:nvCxnSpPr>
            <p:cNvPr id="317" name="Прямая со стрелкой 316"/>
            <p:cNvCxnSpPr/>
            <p:nvPr/>
          </p:nvCxnSpPr>
          <p:spPr bwMode="auto">
            <a:xfrm flipH="1">
              <a:off x="1731763"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318" name="Прямая со стрелкой 317"/>
            <p:cNvCxnSpPr/>
            <p:nvPr/>
          </p:nvCxnSpPr>
          <p:spPr bwMode="auto">
            <a:xfrm flipH="1">
              <a:off x="2093321"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319" name="Прямая со стрелкой 318"/>
            <p:cNvCxnSpPr/>
            <p:nvPr/>
          </p:nvCxnSpPr>
          <p:spPr bwMode="auto">
            <a:xfrm flipH="1">
              <a:off x="2454879"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320" name="Прямая со стрелкой 319"/>
            <p:cNvCxnSpPr/>
            <p:nvPr/>
          </p:nvCxnSpPr>
          <p:spPr bwMode="auto">
            <a:xfrm flipH="1">
              <a:off x="2816437"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321" name="Прямая со стрелкой 320"/>
            <p:cNvCxnSpPr/>
            <p:nvPr/>
          </p:nvCxnSpPr>
          <p:spPr bwMode="auto">
            <a:xfrm flipH="1">
              <a:off x="3177997"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grpSp>
      <p:grpSp>
        <p:nvGrpSpPr>
          <p:cNvPr id="322" name="Группа 321"/>
          <p:cNvGrpSpPr/>
          <p:nvPr/>
        </p:nvGrpSpPr>
        <p:grpSpPr>
          <a:xfrm rot="16200000">
            <a:off x="1908386" y="5085060"/>
            <a:ext cx="2529390" cy="0"/>
            <a:chOff x="1008647" y="3609020"/>
            <a:chExt cx="2529390" cy="0"/>
          </a:xfrm>
        </p:grpSpPr>
        <p:cxnSp>
          <p:nvCxnSpPr>
            <p:cNvPr id="323" name="Прямая со стрелкой 322"/>
            <p:cNvCxnSpPr/>
            <p:nvPr/>
          </p:nvCxnSpPr>
          <p:spPr bwMode="auto">
            <a:xfrm flipH="1">
              <a:off x="1008647"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324" name="Прямая со стрелкой 323"/>
            <p:cNvCxnSpPr/>
            <p:nvPr/>
          </p:nvCxnSpPr>
          <p:spPr bwMode="auto">
            <a:xfrm flipH="1">
              <a:off x="1370205"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325" name="Прямая со стрелкой 324"/>
            <p:cNvCxnSpPr/>
            <p:nvPr/>
          </p:nvCxnSpPr>
          <p:spPr bwMode="auto">
            <a:xfrm flipH="1">
              <a:off x="1731763" y="3609020"/>
              <a:ext cx="360040" cy="0"/>
            </a:xfrm>
            <a:prstGeom prst="straightConnector1">
              <a:avLst/>
            </a:prstGeom>
            <a:solidFill>
              <a:schemeClr val="accent1"/>
            </a:solidFill>
            <a:ln w="12700" cap="flat" cmpd="sng" algn="ctr">
              <a:solidFill>
                <a:srgbClr val="FF0000"/>
              </a:solidFill>
              <a:prstDash val="solid"/>
              <a:round/>
              <a:headEnd type="triangle" w="med" len="med"/>
              <a:tailEnd type="triangle" w="med" len="med"/>
            </a:ln>
            <a:effectLst/>
          </p:spPr>
        </p:cxnSp>
        <p:cxnSp>
          <p:nvCxnSpPr>
            <p:cNvPr id="326" name="Прямая со стрелкой 325"/>
            <p:cNvCxnSpPr/>
            <p:nvPr/>
          </p:nvCxnSpPr>
          <p:spPr bwMode="auto">
            <a:xfrm flipH="1">
              <a:off x="2093321"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327" name="Прямая со стрелкой 326"/>
            <p:cNvCxnSpPr/>
            <p:nvPr/>
          </p:nvCxnSpPr>
          <p:spPr bwMode="auto">
            <a:xfrm flipH="1">
              <a:off x="2454879"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328" name="Прямая со стрелкой 327"/>
            <p:cNvCxnSpPr/>
            <p:nvPr/>
          </p:nvCxnSpPr>
          <p:spPr bwMode="auto">
            <a:xfrm flipH="1">
              <a:off x="2816437"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329" name="Прямая со стрелкой 328"/>
            <p:cNvCxnSpPr/>
            <p:nvPr/>
          </p:nvCxnSpPr>
          <p:spPr bwMode="auto">
            <a:xfrm flipH="1">
              <a:off x="3177997" y="3609020"/>
              <a:ext cx="360040" cy="0"/>
            </a:xfrm>
            <a:prstGeom prst="straightConnector1">
              <a:avLst/>
            </a:prstGeom>
            <a:solidFill>
              <a:schemeClr val="accent1"/>
            </a:solidFill>
            <a:ln w="12700" cap="flat" cmpd="sng" algn="ctr">
              <a:solidFill>
                <a:srgbClr val="FF0000"/>
              </a:solidFill>
              <a:prstDash val="solid"/>
              <a:round/>
              <a:headEnd type="triangle" w="med" len="med"/>
              <a:tailEnd type="triangle" w="med" len="med"/>
            </a:ln>
            <a:effectLst/>
          </p:spPr>
        </p:cxnSp>
      </p:grpSp>
      <p:grpSp>
        <p:nvGrpSpPr>
          <p:cNvPr id="330" name="Группа 329"/>
          <p:cNvGrpSpPr/>
          <p:nvPr/>
        </p:nvGrpSpPr>
        <p:grpSpPr>
          <a:xfrm rot="16200000">
            <a:off x="2258692" y="5085060"/>
            <a:ext cx="2529390" cy="0"/>
            <a:chOff x="1008647" y="3609020"/>
            <a:chExt cx="2529390" cy="0"/>
          </a:xfrm>
        </p:grpSpPr>
        <p:cxnSp>
          <p:nvCxnSpPr>
            <p:cNvPr id="331" name="Прямая со стрелкой 330"/>
            <p:cNvCxnSpPr/>
            <p:nvPr/>
          </p:nvCxnSpPr>
          <p:spPr bwMode="auto">
            <a:xfrm flipH="1">
              <a:off x="1008647"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332" name="Прямая со стрелкой 331"/>
            <p:cNvCxnSpPr/>
            <p:nvPr/>
          </p:nvCxnSpPr>
          <p:spPr bwMode="auto">
            <a:xfrm flipH="1">
              <a:off x="1370205"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333" name="Прямая со стрелкой 332"/>
            <p:cNvCxnSpPr/>
            <p:nvPr/>
          </p:nvCxnSpPr>
          <p:spPr bwMode="auto">
            <a:xfrm flipH="1">
              <a:off x="1731763" y="3609020"/>
              <a:ext cx="360040" cy="0"/>
            </a:xfrm>
            <a:prstGeom prst="straightConnector1">
              <a:avLst/>
            </a:prstGeom>
            <a:solidFill>
              <a:schemeClr val="accent1"/>
            </a:solidFill>
            <a:ln w="12700" cap="flat" cmpd="sng" algn="ctr">
              <a:solidFill>
                <a:srgbClr val="FF0000"/>
              </a:solidFill>
              <a:prstDash val="solid"/>
              <a:round/>
              <a:headEnd type="triangle" w="med" len="med"/>
              <a:tailEnd type="triangle" w="med" len="med"/>
            </a:ln>
            <a:effectLst/>
          </p:spPr>
        </p:cxnSp>
        <p:cxnSp>
          <p:nvCxnSpPr>
            <p:cNvPr id="334" name="Прямая со стрелкой 333"/>
            <p:cNvCxnSpPr/>
            <p:nvPr/>
          </p:nvCxnSpPr>
          <p:spPr bwMode="auto">
            <a:xfrm flipH="1">
              <a:off x="2093321"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335" name="Прямая со стрелкой 334"/>
            <p:cNvCxnSpPr/>
            <p:nvPr/>
          </p:nvCxnSpPr>
          <p:spPr bwMode="auto">
            <a:xfrm flipH="1">
              <a:off x="2454879"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336" name="Прямая со стрелкой 335"/>
            <p:cNvCxnSpPr/>
            <p:nvPr/>
          </p:nvCxnSpPr>
          <p:spPr bwMode="auto">
            <a:xfrm flipH="1">
              <a:off x="2816437" y="3609020"/>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cxnSp>
          <p:nvCxnSpPr>
            <p:cNvPr id="337" name="Прямая со стрелкой 336"/>
            <p:cNvCxnSpPr/>
            <p:nvPr/>
          </p:nvCxnSpPr>
          <p:spPr bwMode="auto">
            <a:xfrm flipH="1">
              <a:off x="3177997" y="3609020"/>
              <a:ext cx="360040" cy="0"/>
            </a:xfrm>
            <a:prstGeom prst="straightConnector1">
              <a:avLst/>
            </a:prstGeom>
            <a:solidFill>
              <a:schemeClr val="accent1"/>
            </a:solidFill>
            <a:ln w="12700" cap="flat" cmpd="sng" algn="ctr">
              <a:solidFill>
                <a:srgbClr val="FF0000"/>
              </a:solidFill>
              <a:prstDash val="solid"/>
              <a:round/>
              <a:headEnd type="triangle" w="med" len="med"/>
              <a:tailEnd type="triangle" w="med" len="med"/>
            </a:ln>
            <a:effectLst/>
          </p:spPr>
        </p:cxnSp>
      </p:grpSp>
      <p:sp>
        <p:nvSpPr>
          <p:cNvPr id="90" name="Овал 89"/>
          <p:cNvSpPr/>
          <p:nvPr/>
        </p:nvSpPr>
        <p:spPr bwMode="auto">
          <a:xfrm>
            <a:off x="917594" y="3735034"/>
            <a:ext cx="180020" cy="180020"/>
          </a:xfrm>
          <a:prstGeom prst="ellipse">
            <a:avLst/>
          </a:prstGeom>
          <a:solidFill>
            <a:srgbClr val="DBDBD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94" name="Овал 93"/>
          <p:cNvSpPr/>
          <p:nvPr/>
        </p:nvSpPr>
        <p:spPr bwMode="auto">
          <a:xfrm>
            <a:off x="3437874" y="3735034"/>
            <a:ext cx="180020" cy="180020"/>
          </a:xfrm>
          <a:prstGeom prst="ellipse">
            <a:avLst/>
          </a:prstGeom>
          <a:solidFill>
            <a:srgbClr val="DBDBD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95" name="Овал 94"/>
          <p:cNvSpPr/>
          <p:nvPr/>
        </p:nvSpPr>
        <p:spPr bwMode="auto">
          <a:xfrm>
            <a:off x="3433857" y="6246447"/>
            <a:ext cx="180020" cy="180020"/>
          </a:xfrm>
          <a:prstGeom prst="ellipse">
            <a:avLst/>
          </a:prstGeom>
          <a:solidFill>
            <a:srgbClr val="DBDBD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93" name="Овал 92"/>
          <p:cNvSpPr/>
          <p:nvPr/>
        </p:nvSpPr>
        <p:spPr bwMode="auto">
          <a:xfrm>
            <a:off x="917594" y="6250809"/>
            <a:ext cx="180020" cy="180020"/>
          </a:xfrm>
          <a:prstGeom prst="ellipse">
            <a:avLst/>
          </a:prstGeom>
          <a:solidFill>
            <a:srgbClr val="DBDBD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91" name="Овал 90"/>
          <p:cNvSpPr/>
          <p:nvPr/>
        </p:nvSpPr>
        <p:spPr bwMode="auto">
          <a:xfrm>
            <a:off x="2719414" y="4815154"/>
            <a:ext cx="180020" cy="180020"/>
          </a:xfrm>
          <a:prstGeom prst="ellipse">
            <a:avLst/>
          </a:prstGeom>
          <a:solidFill>
            <a:srgbClr val="70AD47"/>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92" name="Овал 91"/>
          <p:cNvSpPr/>
          <p:nvPr/>
        </p:nvSpPr>
        <p:spPr bwMode="auto">
          <a:xfrm>
            <a:off x="1636054" y="4815154"/>
            <a:ext cx="180020" cy="180020"/>
          </a:xfrm>
          <a:prstGeom prst="ellipse">
            <a:avLst/>
          </a:prstGeom>
          <a:solidFill>
            <a:srgbClr val="70AD47"/>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grpSp>
        <p:nvGrpSpPr>
          <p:cNvPr id="84" name="Группа 83"/>
          <p:cNvGrpSpPr/>
          <p:nvPr/>
        </p:nvGrpSpPr>
        <p:grpSpPr>
          <a:xfrm>
            <a:off x="4972868" y="5646464"/>
            <a:ext cx="3919612" cy="369332"/>
            <a:chOff x="4972868" y="5646464"/>
            <a:chExt cx="3919612" cy="369332"/>
          </a:xfrm>
        </p:grpSpPr>
        <p:sp>
          <p:nvSpPr>
            <p:cNvPr id="237" name="TextBox 236"/>
            <p:cNvSpPr txBox="1"/>
            <p:nvPr/>
          </p:nvSpPr>
          <p:spPr>
            <a:xfrm>
              <a:off x="5436096" y="5646464"/>
              <a:ext cx="3456384" cy="369332"/>
            </a:xfrm>
            <a:prstGeom prst="rect">
              <a:avLst/>
            </a:prstGeom>
            <a:noFill/>
          </p:spPr>
          <p:txBody>
            <a:bodyPr wrap="square" rtlCol="0">
              <a:spAutoFit/>
            </a:bodyPr>
            <a:lstStyle/>
            <a:p>
              <a:r>
                <a:rPr lang="en-US" dirty="0">
                  <a:latin typeface="+mn-lt"/>
                </a:rPr>
                <a:t>Connection with high probability</a:t>
              </a:r>
              <a:endParaRPr lang="ru-RU" dirty="0">
                <a:latin typeface="+mn-lt"/>
              </a:endParaRPr>
            </a:p>
          </p:txBody>
        </p:sp>
        <p:cxnSp>
          <p:nvCxnSpPr>
            <p:cNvPr id="338" name="Прямая со стрелкой 337"/>
            <p:cNvCxnSpPr/>
            <p:nvPr/>
          </p:nvCxnSpPr>
          <p:spPr bwMode="auto">
            <a:xfrm flipH="1">
              <a:off x="4972868" y="5805264"/>
              <a:ext cx="360040" cy="0"/>
            </a:xfrm>
            <a:prstGeom prst="straightConnector1">
              <a:avLst/>
            </a:prstGeom>
            <a:solidFill>
              <a:schemeClr val="accent1"/>
            </a:solidFill>
            <a:ln w="12700" cap="flat" cmpd="sng" algn="ctr">
              <a:solidFill>
                <a:schemeClr val="tx1"/>
              </a:solidFill>
              <a:prstDash val="solid"/>
              <a:round/>
              <a:headEnd type="triangle" w="med" len="med"/>
              <a:tailEnd type="triangle" w="med" len="med"/>
            </a:ln>
            <a:effectLst/>
          </p:spPr>
        </p:cxnSp>
      </p:grpSp>
      <p:grpSp>
        <p:nvGrpSpPr>
          <p:cNvPr id="85" name="Группа 84"/>
          <p:cNvGrpSpPr/>
          <p:nvPr/>
        </p:nvGrpSpPr>
        <p:grpSpPr>
          <a:xfrm>
            <a:off x="4979758" y="6146826"/>
            <a:ext cx="3912722" cy="369332"/>
            <a:chOff x="4979758" y="6146826"/>
            <a:chExt cx="3912722" cy="369332"/>
          </a:xfrm>
        </p:grpSpPr>
        <p:sp>
          <p:nvSpPr>
            <p:cNvPr id="238" name="TextBox 237"/>
            <p:cNvSpPr txBox="1"/>
            <p:nvPr/>
          </p:nvSpPr>
          <p:spPr>
            <a:xfrm>
              <a:off x="5436096" y="6146826"/>
              <a:ext cx="3456384" cy="369332"/>
            </a:xfrm>
            <a:prstGeom prst="rect">
              <a:avLst/>
            </a:prstGeom>
            <a:noFill/>
          </p:spPr>
          <p:txBody>
            <a:bodyPr wrap="square" rtlCol="0">
              <a:spAutoFit/>
            </a:bodyPr>
            <a:lstStyle/>
            <a:p>
              <a:r>
                <a:rPr lang="en-US" dirty="0">
                  <a:latin typeface="+mn-lt"/>
                </a:rPr>
                <a:t>Connection with low probability</a:t>
              </a:r>
              <a:endParaRPr lang="ru-RU" dirty="0">
                <a:latin typeface="+mn-lt"/>
              </a:endParaRPr>
            </a:p>
          </p:txBody>
        </p:sp>
        <p:cxnSp>
          <p:nvCxnSpPr>
            <p:cNvPr id="339" name="Прямая со стрелкой 338"/>
            <p:cNvCxnSpPr/>
            <p:nvPr/>
          </p:nvCxnSpPr>
          <p:spPr bwMode="auto">
            <a:xfrm flipH="1">
              <a:off x="4979758" y="6349755"/>
              <a:ext cx="360040" cy="0"/>
            </a:xfrm>
            <a:prstGeom prst="straightConnector1">
              <a:avLst/>
            </a:prstGeom>
            <a:solidFill>
              <a:schemeClr val="accent1"/>
            </a:solidFill>
            <a:ln w="12700" cap="flat" cmpd="sng" algn="ctr">
              <a:solidFill>
                <a:srgbClr val="FF0000"/>
              </a:solidFill>
              <a:prstDash val="solid"/>
              <a:round/>
              <a:headEnd type="triangle" w="med" len="med"/>
              <a:tailEnd type="triangle" w="med" len="med"/>
            </a:ln>
            <a:effectLst/>
          </p:spPr>
        </p:cxnSp>
      </p:gr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145</a:t>
            </a:fld>
            <a:endParaRPr lang="de-AT" dirty="0"/>
          </a:p>
        </p:txBody>
      </p:sp>
    </p:spTree>
    <p:extLst>
      <p:ext uri="{BB962C8B-B14F-4D97-AF65-F5344CB8AC3E}">
        <p14:creationId xmlns:p14="http://schemas.microsoft.com/office/powerpoint/2010/main" val="345118399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Interactive Segmentation | Live Wire</a:t>
            </a:r>
          </a:p>
        </p:txBody>
      </p:sp>
      <p:sp>
        <p:nvSpPr>
          <p:cNvPr id="3" name="Объект 2"/>
          <p:cNvSpPr>
            <a:spLocks noGrp="1"/>
          </p:cNvSpPr>
          <p:nvPr>
            <p:ph idx="1"/>
          </p:nvPr>
        </p:nvSpPr>
        <p:spPr/>
        <p:txBody>
          <a:bodyPr/>
          <a:lstStyle/>
          <a:p>
            <a:pPr lvl="0"/>
            <a:r>
              <a:rPr lang="en-US" noProof="0" dirty="0"/>
              <a:t>User input: seed points (nodes)</a:t>
            </a:r>
          </a:p>
          <a:p>
            <a:pPr lvl="0"/>
            <a:r>
              <a:rPr lang="en-US" noProof="0" dirty="0"/>
              <a:t>Guidance: slice with the most unstable contour is found [16]</a:t>
            </a:r>
          </a:p>
        </p:txBody>
      </p:sp>
      <p:sp>
        <p:nvSpPr>
          <p:cNvPr id="6" name="Прямоугольник 5"/>
          <p:cNvSpPr/>
          <p:nvPr/>
        </p:nvSpPr>
        <p:spPr bwMode="auto">
          <a:xfrm>
            <a:off x="827584" y="36450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7" name="Прямоугольник 6"/>
          <p:cNvSpPr/>
          <p:nvPr/>
        </p:nvSpPr>
        <p:spPr bwMode="auto">
          <a:xfrm>
            <a:off x="1187624" y="36450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2" name="Прямоугольник 11"/>
          <p:cNvSpPr/>
          <p:nvPr/>
        </p:nvSpPr>
        <p:spPr bwMode="auto">
          <a:xfrm>
            <a:off x="1547664" y="36450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 name="Прямоугольник 12"/>
          <p:cNvSpPr/>
          <p:nvPr/>
        </p:nvSpPr>
        <p:spPr bwMode="auto">
          <a:xfrm>
            <a:off x="1907704" y="36450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4" name="Прямоугольник 23"/>
          <p:cNvSpPr/>
          <p:nvPr/>
        </p:nvSpPr>
        <p:spPr bwMode="auto">
          <a:xfrm>
            <a:off x="2267744" y="364502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5" name="Прямоугольник 24"/>
          <p:cNvSpPr/>
          <p:nvPr/>
        </p:nvSpPr>
        <p:spPr bwMode="auto">
          <a:xfrm>
            <a:off x="2627784" y="364502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8" name="Прямоугольник 27"/>
          <p:cNvSpPr/>
          <p:nvPr/>
        </p:nvSpPr>
        <p:spPr bwMode="auto">
          <a:xfrm>
            <a:off x="2987824" y="36450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9" name="Прямоугольник 28"/>
          <p:cNvSpPr/>
          <p:nvPr/>
        </p:nvSpPr>
        <p:spPr bwMode="auto">
          <a:xfrm>
            <a:off x="3347864" y="36450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8" name="Прямоугольник 7"/>
          <p:cNvSpPr/>
          <p:nvPr/>
        </p:nvSpPr>
        <p:spPr bwMode="auto">
          <a:xfrm>
            <a:off x="827584" y="40050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9" name="Прямоугольник 8"/>
          <p:cNvSpPr/>
          <p:nvPr/>
        </p:nvSpPr>
        <p:spPr bwMode="auto">
          <a:xfrm>
            <a:off x="1187624" y="40050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4" name="Прямоугольник 13"/>
          <p:cNvSpPr/>
          <p:nvPr/>
        </p:nvSpPr>
        <p:spPr bwMode="auto">
          <a:xfrm>
            <a:off x="1547664" y="40050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5" name="Прямоугольник 14"/>
          <p:cNvSpPr/>
          <p:nvPr/>
        </p:nvSpPr>
        <p:spPr bwMode="auto">
          <a:xfrm>
            <a:off x="1907704" y="40050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6" name="Прямоугольник 25"/>
          <p:cNvSpPr/>
          <p:nvPr/>
        </p:nvSpPr>
        <p:spPr bwMode="auto">
          <a:xfrm>
            <a:off x="2267744" y="40050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7" name="Прямоугольник 26"/>
          <p:cNvSpPr/>
          <p:nvPr/>
        </p:nvSpPr>
        <p:spPr bwMode="auto">
          <a:xfrm>
            <a:off x="2627784" y="40050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0" name="Прямоугольник 29"/>
          <p:cNvSpPr/>
          <p:nvPr/>
        </p:nvSpPr>
        <p:spPr bwMode="auto">
          <a:xfrm>
            <a:off x="2987824" y="40050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1" name="Прямоугольник 30"/>
          <p:cNvSpPr/>
          <p:nvPr/>
        </p:nvSpPr>
        <p:spPr bwMode="auto">
          <a:xfrm>
            <a:off x="3347864" y="40050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6" name="Прямоугольник 15"/>
          <p:cNvSpPr/>
          <p:nvPr/>
        </p:nvSpPr>
        <p:spPr bwMode="auto">
          <a:xfrm>
            <a:off x="827584" y="43651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7" name="Прямоугольник 16"/>
          <p:cNvSpPr/>
          <p:nvPr/>
        </p:nvSpPr>
        <p:spPr bwMode="auto">
          <a:xfrm>
            <a:off x="1187624" y="43651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0" name="Прямоугольник 19"/>
          <p:cNvSpPr/>
          <p:nvPr/>
        </p:nvSpPr>
        <p:spPr bwMode="auto">
          <a:xfrm>
            <a:off x="1547664" y="43651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1" name="Прямоугольник 20"/>
          <p:cNvSpPr/>
          <p:nvPr/>
        </p:nvSpPr>
        <p:spPr bwMode="auto">
          <a:xfrm>
            <a:off x="1907704" y="43651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2" name="Прямоугольник 31"/>
          <p:cNvSpPr/>
          <p:nvPr/>
        </p:nvSpPr>
        <p:spPr bwMode="auto">
          <a:xfrm>
            <a:off x="2267744" y="43651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3" name="Прямоугольник 32"/>
          <p:cNvSpPr/>
          <p:nvPr/>
        </p:nvSpPr>
        <p:spPr bwMode="auto">
          <a:xfrm>
            <a:off x="2627784" y="43651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6" name="Прямоугольник 35"/>
          <p:cNvSpPr/>
          <p:nvPr/>
        </p:nvSpPr>
        <p:spPr bwMode="auto">
          <a:xfrm>
            <a:off x="2987824" y="43651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7" name="Прямоугольник 36"/>
          <p:cNvSpPr/>
          <p:nvPr/>
        </p:nvSpPr>
        <p:spPr bwMode="auto">
          <a:xfrm>
            <a:off x="3347864" y="43651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8" name="Прямоугольник 17"/>
          <p:cNvSpPr/>
          <p:nvPr/>
        </p:nvSpPr>
        <p:spPr bwMode="auto">
          <a:xfrm>
            <a:off x="827584" y="472514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9" name="Прямоугольник 18"/>
          <p:cNvSpPr/>
          <p:nvPr/>
        </p:nvSpPr>
        <p:spPr bwMode="auto">
          <a:xfrm>
            <a:off x="1187624" y="472514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2" name="Прямоугольник 21"/>
          <p:cNvSpPr/>
          <p:nvPr/>
        </p:nvSpPr>
        <p:spPr bwMode="auto">
          <a:xfrm>
            <a:off x="1547664" y="472514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3" name="Прямоугольник 22"/>
          <p:cNvSpPr/>
          <p:nvPr/>
        </p:nvSpPr>
        <p:spPr bwMode="auto">
          <a:xfrm>
            <a:off x="1907704" y="472514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4" name="Прямоугольник 33"/>
          <p:cNvSpPr/>
          <p:nvPr/>
        </p:nvSpPr>
        <p:spPr bwMode="auto">
          <a:xfrm>
            <a:off x="2267744" y="472514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5" name="Прямоугольник 34"/>
          <p:cNvSpPr/>
          <p:nvPr/>
        </p:nvSpPr>
        <p:spPr bwMode="auto">
          <a:xfrm>
            <a:off x="2627784" y="472514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8" name="Прямоугольник 37"/>
          <p:cNvSpPr/>
          <p:nvPr/>
        </p:nvSpPr>
        <p:spPr bwMode="auto">
          <a:xfrm>
            <a:off x="2987824" y="472514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9" name="Прямоугольник 38"/>
          <p:cNvSpPr/>
          <p:nvPr/>
        </p:nvSpPr>
        <p:spPr bwMode="auto">
          <a:xfrm>
            <a:off x="3347864" y="472514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0" name="Прямоугольник 39"/>
          <p:cNvSpPr/>
          <p:nvPr/>
        </p:nvSpPr>
        <p:spPr bwMode="auto">
          <a:xfrm>
            <a:off x="827584" y="508518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1" name="Прямоугольник 40"/>
          <p:cNvSpPr/>
          <p:nvPr/>
        </p:nvSpPr>
        <p:spPr bwMode="auto">
          <a:xfrm>
            <a:off x="1187624" y="508518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4" name="Прямоугольник 43"/>
          <p:cNvSpPr/>
          <p:nvPr/>
        </p:nvSpPr>
        <p:spPr bwMode="auto">
          <a:xfrm>
            <a:off x="1547664" y="508518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5" name="Прямоугольник 44"/>
          <p:cNvSpPr/>
          <p:nvPr/>
        </p:nvSpPr>
        <p:spPr bwMode="auto">
          <a:xfrm>
            <a:off x="1907704" y="508518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6" name="Прямоугольник 55"/>
          <p:cNvSpPr/>
          <p:nvPr/>
        </p:nvSpPr>
        <p:spPr bwMode="auto">
          <a:xfrm>
            <a:off x="2267744" y="508518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7" name="Прямоугольник 56"/>
          <p:cNvSpPr/>
          <p:nvPr/>
        </p:nvSpPr>
        <p:spPr bwMode="auto">
          <a:xfrm>
            <a:off x="2627784" y="508518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0" name="Прямоугольник 59"/>
          <p:cNvSpPr/>
          <p:nvPr/>
        </p:nvSpPr>
        <p:spPr bwMode="auto">
          <a:xfrm>
            <a:off x="2987824" y="508518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1" name="Прямоугольник 60"/>
          <p:cNvSpPr/>
          <p:nvPr/>
        </p:nvSpPr>
        <p:spPr bwMode="auto">
          <a:xfrm>
            <a:off x="3347864" y="508518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2" name="Прямоугольник 41"/>
          <p:cNvSpPr/>
          <p:nvPr/>
        </p:nvSpPr>
        <p:spPr bwMode="auto">
          <a:xfrm>
            <a:off x="827584" y="54452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3" name="Прямоугольник 42"/>
          <p:cNvSpPr/>
          <p:nvPr/>
        </p:nvSpPr>
        <p:spPr bwMode="auto">
          <a:xfrm>
            <a:off x="1187624" y="54452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6" name="Прямоугольник 45"/>
          <p:cNvSpPr/>
          <p:nvPr/>
        </p:nvSpPr>
        <p:spPr bwMode="auto">
          <a:xfrm>
            <a:off x="1547664" y="544522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7" name="Прямоугольник 46"/>
          <p:cNvSpPr/>
          <p:nvPr/>
        </p:nvSpPr>
        <p:spPr bwMode="auto">
          <a:xfrm>
            <a:off x="1907704" y="544522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8" name="Прямоугольник 57"/>
          <p:cNvSpPr/>
          <p:nvPr/>
        </p:nvSpPr>
        <p:spPr bwMode="auto">
          <a:xfrm>
            <a:off x="2267744" y="544522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9" name="Прямоугольник 58"/>
          <p:cNvSpPr/>
          <p:nvPr/>
        </p:nvSpPr>
        <p:spPr bwMode="auto">
          <a:xfrm>
            <a:off x="2627784" y="544522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2" name="Прямоугольник 61"/>
          <p:cNvSpPr/>
          <p:nvPr/>
        </p:nvSpPr>
        <p:spPr bwMode="auto">
          <a:xfrm>
            <a:off x="2987824" y="54452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3" name="Прямоугольник 62"/>
          <p:cNvSpPr/>
          <p:nvPr/>
        </p:nvSpPr>
        <p:spPr bwMode="auto">
          <a:xfrm>
            <a:off x="3347864" y="54452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8" name="Прямоугольник 47"/>
          <p:cNvSpPr/>
          <p:nvPr/>
        </p:nvSpPr>
        <p:spPr bwMode="auto">
          <a:xfrm>
            <a:off x="827584" y="58052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9" name="Прямоугольник 48"/>
          <p:cNvSpPr/>
          <p:nvPr/>
        </p:nvSpPr>
        <p:spPr bwMode="auto">
          <a:xfrm>
            <a:off x="1187624" y="58052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2" name="Прямоугольник 51"/>
          <p:cNvSpPr/>
          <p:nvPr/>
        </p:nvSpPr>
        <p:spPr bwMode="auto">
          <a:xfrm>
            <a:off x="1547664" y="58052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3" name="Прямоугольник 52"/>
          <p:cNvSpPr/>
          <p:nvPr/>
        </p:nvSpPr>
        <p:spPr bwMode="auto">
          <a:xfrm>
            <a:off x="1907704" y="58052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4" name="Прямоугольник 63"/>
          <p:cNvSpPr/>
          <p:nvPr/>
        </p:nvSpPr>
        <p:spPr bwMode="auto">
          <a:xfrm>
            <a:off x="2267744" y="58052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5" name="Прямоугольник 64"/>
          <p:cNvSpPr/>
          <p:nvPr/>
        </p:nvSpPr>
        <p:spPr bwMode="auto">
          <a:xfrm>
            <a:off x="2627784" y="58052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8" name="Прямоугольник 67"/>
          <p:cNvSpPr/>
          <p:nvPr/>
        </p:nvSpPr>
        <p:spPr bwMode="auto">
          <a:xfrm>
            <a:off x="2987824" y="58052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9" name="Прямоугольник 68"/>
          <p:cNvSpPr/>
          <p:nvPr/>
        </p:nvSpPr>
        <p:spPr bwMode="auto">
          <a:xfrm>
            <a:off x="3347864" y="58052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0" name="Прямоугольник 49"/>
          <p:cNvSpPr/>
          <p:nvPr/>
        </p:nvSpPr>
        <p:spPr bwMode="auto">
          <a:xfrm>
            <a:off x="82758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1" name="Прямоугольник 50"/>
          <p:cNvSpPr/>
          <p:nvPr/>
        </p:nvSpPr>
        <p:spPr bwMode="auto">
          <a:xfrm>
            <a:off x="118762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4" name="Прямоугольник 53"/>
          <p:cNvSpPr/>
          <p:nvPr/>
        </p:nvSpPr>
        <p:spPr bwMode="auto">
          <a:xfrm>
            <a:off x="154766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5" name="Прямоугольник 54"/>
          <p:cNvSpPr/>
          <p:nvPr/>
        </p:nvSpPr>
        <p:spPr bwMode="auto">
          <a:xfrm>
            <a:off x="1907704" y="61653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6" name="Прямоугольник 65"/>
          <p:cNvSpPr/>
          <p:nvPr/>
        </p:nvSpPr>
        <p:spPr bwMode="auto">
          <a:xfrm>
            <a:off x="226774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7" name="Прямоугольник 66"/>
          <p:cNvSpPr/>
          <p:nvPr/>
        </p:nvSpPr>
        <p:spPr bwMode="auto">
          <a:xfrm>
            <a:off x="262778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70" name="Прямоугольник 69"/>
          <p:cNvSpPr/>
          <p:nvPr/>
        </p:nvSpPr>
        <p:spPr bwMode="auto">
          <a:xfrm>
            <a:off x="298782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71" name="Прямоугольник 70"/>
          <p:cNvSpPr/>
          <p:nvPr/>
        </p:nvSpPr>
        <p:spPr bwMode="auto">
          <a:xfrm>
            <a:off x="334786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90" name="Овал 89"/>
          <p:cNvSpPr/>
          <p:nvPr/>
        </p:nvSpPr>
        <p:spPr bwMode="auto">
          <a:xfrm>
            <a:off x="917594" y="4439710"/>
            <a:ext cx="180020" cy="180020"/>
          </a:xfrm>
          <a:prstGeom prst="ellipse">
            <a:avLst/>
          </a:prstGeom>
          <a:solidFill>
            <a:srgbClr val="EF3B2C"/>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grpSp>
        <p:nvGrpSpPr>
          <p:cNvPr id="239" name="Группа 238"/>
          <p:cNvGrpSpPr/>
          <p:nvPr/>
        </p:nvGrpSpPr>
        <p:grpSpPr>
          <a:xfrm>
            <a:off x="4972868" y="3645024"/>
            <a:ext cx="3559572" cy="369332"/>
            <a:chOff x="4972868" y="3429000"/>
            <a:chExt cx="3559572" cy="369332"/>
          </a:xfrm>
        </p:grpSpPr>
        <p:sp>
          <p:nvSpPr>
            <p:cNvPr id="181" name="Прямоугольник 180"/>
            <p:cNvSpPr/>
            <p:nvPr/>
          </p:nvSpPr>
          <p:spPr bwMode="auto">
            <a:xfrm>
              <a:off x="4972868" y="3433646"/>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33" name="TextBox 232"/>
            <p:cNvSpPr txBox="1"/>
            <p:nvPr/>
          </p:nvSpPr>
          <p:spPr>
            <a:xfrm>
              <a:off x="5436096" y="3429000"/>
              <a:ext cx="3096344" cy="369332"/>
            </a:xfrm>
            <a:prstGeom prst="rect">
              <a:avLst/>
            </a:prstGeom>
            <a:noFill/>
          </p:spPr>
          <p:txBody>
            <a:bodyPr wrap="square" rtlCol="0">
              <a:spAutoFit/>
            </a:bodyPr>
            <a:lstStyle/>
            <a:p>
              <a:r>
                <a:rPr lang="en-US" dirty="0">
                  <a:latin typeface="+mn-lt"/>
                </a:rPr>
                <a:t>Voxel with low intensity</a:t>
              </a:r>
              <a:endParaRPr lang="ru-RU" dirty="0">
                <a:latin typeface="+mn-lt"/>
              </a:endParaRPr>
            </a:p>
          </p:txBody>
        </p:sp>
      </p:grpSp>
      <p:grpSp>
        <p:nvGrpSpPr>
          <p:cNvPr id="240" name="Группа 239"/>
          <p:cNvGrpSpPr/>
          <p:nvPr/>
        </p:nvGrpSpPr>
        <p:grpSpPr>
          <a:xfrm>
            <a:off x="4972868" y="4145384"/>
            <a:ext cx="3559572" cy="369332"/>
            <a:chOff x="4972868" y="4103784"/>
            <a:chExt cx="3559572" cy="369332"/>
          </a:xfrm>
        </p:grpSpPr>
        <p:sp>
          <p:nvSpPr>
            <p:cNvPr id="182" name="Прямоугольник 181"/>
            <p:cNvSpPr/>
            <p:nvPr/>
          </p:nvSpPr>
          <p:spPr bwMode="auto">
            <a:xfrm>
              <a:off x="4972868" y="410843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34" name="TextBox 233"/>
            <p:cNvSpPr txBox="1"/>
            <p:nvPr/>
          </p:nvSpPr>
          <p:spPr>
            <a:xfrm>
              <a:off x="5436096" y="4103784"/>
              <a:ext cx="3096344" cy="369332"/>
            </a:xfrm>
            <a:prstGeom prst="rect">
              <a:avLst/>
            </a:prstGeom>
            <a:noFill/>
          </p:spPr>
          <p:txBody>
            <a:bodyPr wrap="square" rtlCol="0">
              <a:spAutoFit/>
            </a:bodyPr>
            <a:lstStyle/>
            <a:p>
              <a:r>
                <a:rPr lang="en-US" dirty="0">
                  <a:latin typeface="+mn-lt"/>
                </a:rPr>
                <a:t>Voxel with high intensity</a:t>
              </a:r>
              <a:endParaRPr lang="ru-RU" dirty="0">
                <a:latin typeface="+mn-lt"/>
              </a:endParaRPr>
            </a:p>
          </p:txBody>
        </p:sp>
      </p:grpSp>
      <p:grpSp>
        <p:nvGrpSpPr>
          <p:cNvPr id="241" name="Группа 240"/>
          <p:cNvGrpSpPr/>
          <p:nvPr/>
        </p:nvGrpSpPr>
        <p:grpSpPr>
          <a:xfrm>
            <a:off x="5062878" y="4645744"/>
            <a:ext cx="3829602" cy="369332"/>
            <a:chOff x="5062878" y="4641161"/>
            <a:chExt cx="3829602" cy="369332"/>
          </a:xfrm>
        </p:grpSpPr>
        <p:sp>
          <p:nvSpPr>
            <p:cNvPr id="180" name="Овал 179"/>
            <p:cNvSpPr/>
            <p:nvPr/>
          </p:nvSpPr>
          <p:spPr bwMode="auto">
            <a:xfrm>
              <a:off x="5062878" y="4735817"/>
              <a:ext cx="180020" cy="180020"/>
            </a:xfrm>
            <a:prstGeom prst="ellipse">
              <a:avLst/>
            </a:prstGeom>
            <a:solidFill>
              <a:srgbClr val="EF3B2C"/>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35" name="TextBox 234"/>
            <p:cNvSpPr txBox="1"/>
            <p:nvPr/>
          </p:nvSpPr>
          <p:spPr>
            <a:xfrm>
              <a:off x="5436096" y="4641161"/>
              <a:ext cx="3456384" cy="369332"/>
            </a:xfrm>
            <a:prstGeom prst="rect">
              <a:avLst/>
            </a:prstGeom>
            <a:noFill/>
          </p:spPr>
          <p:txBody>
            <a:bodyPr wrap="square" rtlCol="0">
              <a:spAutoFit/>
            </a:bodyPr>
            <a:lstStyle/>
            <a:p>
              <a:r>
                <a:rPr lang="en-US" dirty="0">
                  <a:latin typeface="+mn-lt"/>
                </a:rPr>
                <a:t>Start node</a:t>
              </a:r>
              <a:endParaRPr lang="ru-RU" dirty="0">
                <a:latin typeface="+mn-lt"/>
              </a:endParaRPr>
            </a:p>
          </p:txBody>
        </p:sp>
      </p:grpSp>
      <p:grpSp>
        <p:nvGrpSpPr>
          <p:cNvPr id="242" name="Группа 241"/>
          <p:cNvGrpSpPr/>
          <p:nvPr/>
        </p:nvGrpSpPr>
        <p:grpSpPr>
          <a:xfrm>
            <a:off x="5062878" y="5146104"/>
            <a:ext cx="3829602" cy="369332"/>
            <a:chOff x="5062878" y="5135759"/>
            <a:chExt cx="3829602" cy="369332"/>
          </a:xfrm>
        </p:grpSpPr>
        <p:sp>
          <p:nvSpPr>
            <p:cNvPr id="179" name="Овал 178"/>
            <p:cNvSpPr/>
            <p:nvPr/>
          </p:nvSpPr>
          <p:spPr bwMode="auto">
            <a:xfrm>
              <a:off x="5062878" y="5230415"/>
              <a:ext cx="180020" cy="180020"/>
            </a:xfrm>
            <a:prstGeom prst="ellipse">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36" name="TextBox 235"/>
            <p:cNvSpPr txBox="1"/>
            <p:nvPr/>
          </p:nvSpPr>
          <p:spPr>
            <a:xfrm>
              <a:off x="5436096" y="5135759"/>
              <a:ext cx="3456384" cy="369332"/>
            </a:xfrm>
            <a:prstGeom prst="rect">
              <a:avLst/>
            </a:prstGeom>
            <a:noFill/>
          </p:spPr>
          <p:txBody>
            <a:bodyPr wrap="square" rtlCol="0">
              <a:spAutoFit/>
            </a:bodyPr>
            <a:lstStyle/>
            <a:p>
              <a:r>
                <a:rPr lang="en-US" dirty="0">
                  <a:latin typeface="+mn-lt"/>
                </a:rPr>
                <a:t>Goal node</a:t>
              </a:r>
              <a:endParaRPr lang="ru-RU" dirty="0">
                <a:latin typeface="+mn-lt"/>
              </a:endParaRPr>
            </a:p>
          </p:txBody>
        </p:sp>
      </p:grpSp>
      <p:sp>
        <p:nvSpPr>
          <p:cNvPr id="158" name="Овал 157"/>
          <p:cNvSpPr/>
          <p:nvPr/>
        </p:nvSpPr>
        <p:spPr bwMode="auto">
          <a:xfrm>
            <a:off x="1655800" y="4112654"/>
            <a:ext cx="180020" cy="180020"/>
          </a:xfrm>
          <a:prstGeom prst="ellipse">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59" name="Овал 158"/>
          <p:cNvSpPr/>
          <p:nvPr/>
        </p:nvSpPr>
        <p:spPr bwMode="auto">
          <a:xfrm>
            <a:off x="2717794" y="3752614"/>
            <a:ext cx="180020" cy="180020"/>
          </a:xfrm>
          <a:prstGeom prst="ellipse">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60" name="Овал 159"/>
          <p:cNvSpPr/>
          <p:nvPr/>
        </p:nvSpPr>
        <p:spPr bwMode="auto">
          <a:xfrm>
            <a:off x="3442698" y="5146104"/>
            <a:ext cx="180020" cy="180020"/>
          </a:xfrm>
          <a:prstGeom prst="ellipse">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61" name="Овал 160"/>
          <p:cNvSpPr/>
          <p:nvPr/>
        </p:nvSpPr>
        <p:spPr bwMode="auto">
          <a:xfrm>
            <a:off x="2009120" y="6241482"/>
            <a:ext cx="180020" cy="180020"/>
          </a:xfrm>
          <a:prstGeom prst="ellipse">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63" name="Полилиния 162"/>
          <p:cNvSpPr/>
          <p:nvPr/>
        </p:nvSpPr>
        <p:spPr bwMode="auto">
          <a:xfrm>
            <a:off x="968047" y="3777830"/>
            <a:ext cx="2632559" cy="2616912"/>
          </a:xfrm>
          <a:custGeom>
            <a:avLst/>
            <a:gdLst>
              <a:gd name="connsiteX0" fmla="*/ 52992 w 2632559"/>
              <a:gd name="connsiteY0" fmla="*/ 760419 h 2616912"/>
              <a:gd name="connsiteX1" fmla="*/ 795376 w 2632559"/>
              <a:gd name="connsiteY1" fmla="*/ 425441 h 2616912"/>
              <a:gd name="connsiteX2" fmla="*/ 1066980 w 2632559"/>
              <a:gd name="connsiteY2" fmla="*/ 235318 h 2616912"/>
              <a:gd name="connsiteX3" fmla="*/ 1356691 w 2632559"/>
              <a:gd name="connsiteY3" fmla="*/ 8981 h 2616912"/>
              <a:gd name="connsiteX4" fmla="*/ 1818417 w 2632559"/>
              <a:gd name="connsiteY4" fmla="*/ 45195 h 2616912"/>
              <a:gd name="connsiteX5" fmla="*/ 2062861 w 2632559"/>
              <a:gd name="connsiteY5" fmla="*/ 45195 h 2616912"/>
              <a:gd name="connsiteX6" fmla="*/ 2099075 w 2632559"/>
              <a:gd name="connsiteY6" fmla="*/ 362066 h 2616912"/>
              <a:gd name="connsiteX7" fmla="*/ 2533641 w 2632559"/>
              <a:gd name="connsiteY7" fmla="*/ 398280 h 2616912"/>
              <a:gd name="connsiteX8" fmla="*/ 2597015 w 2632559"/>
              <a:gd name="connsiteY8" fmla="*/ 1448482 h 2616912"/>
              <a:gd name="connsiteX9" fmla="*/ 2080968 w 2632559"/>
              <a:gd name="connsiteY9" fmla="*/ 1783461 h 2616912"/>
              <a:gd name="connsiteX10" fmla="*/ 1583027 w 2632559"/>
              <a:gd name="connsiteY10" fmla="*/ 2181813 h 2616912"/>
              <a:gd name="connsiteX11" fmla="*/ 1302370 w 2632559"/>
              <a:gd name="connsiteY11" fmla="*/ 2553005 h 2616912"/>
              <a:gd name="connsiteX12" fmla="*/ 1021712 w 2632559"/>
              <a:gd name="connsiteY12" fmla="*/ 2589219 h 2616912"/>
              <a:gd name="connsiteX13" fmla="*/ 713895 w 2632559"/>
              <a:gd name="connsiteY13" fmla="*/ 2263294 h 2616912"/>
              <a:gd name="connsiteX14" fmla="*/ 596200 w 2632559"/>
              <a:gd name="connsiteY14" fmla="*/ 1584284 h 2616912"/>
              <a:gd name="connsiteX15" fmla="*/ 206900 w 2632559"/>
              <a:gd name="connsiteY15" fmla="*/ 1502803 h 2616912"/>
              <a:gd name="connsiteX16" fmla="*/ 80152 w 2632559"/>
              <a:gd name="connsiteY16" fmla="*/ 1158771 h 2616912"/>
              <a:gd name="connsiteX17" fmla="*/ 52992 w 2632559"/>
              <a:gd name="connsiteY17" fmla="*/ 760419 h 261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32559" h="2616912">
                <a:moveTo>
                  <a:pt x="52992" y="760419"/>
                </a:moveTo>
                <a:cubicBezTo>
                  <a:pt x="172196" y="638197"/>
                  <a:pt x="626378" y="512958"/>
                  <a:pt x="795376" y="425441"/>
                </a:cubicBezTo>
                <a:cubicBezTo>
                  <a:pt x="964374" y="337924"/>
                  <a:pt x="973428" y="304728"/>
                  <a:pt x="1066980" y="235318"/>
                </a:cubicBezTo>
                <a:cubicBezTo>
                  <a:pt x="1160532" y="165908"/>
                  <a:pt x="1231451" y="40668"/>
                  <a:pt x="1356691" y="8981"/>
                </a:cubicBezTo>
                <a:cubicBezTo>
                  <a:pt x="1481931" y="-22706"/>
                  <a:pt x="1700722" y="39159"/>
                  <a:pt x="1818417" y="45195"/>
                </a:cubicBezTo>
                <a:cubicBezTo>
                  <a:pt x="1936112" y="51231"/>
                  <a:pt x="2016085" y="-7617"/>
                  <a:pt x="2062861" y="45195"/>
                </a:cubicBezTo>
                <a:cubicBezTo>
                  <a:pt x="2109637" y="98007"/>
                  <a:pt x="2020612" y="303219"/>
                  <a:pt x="2099075" y="362066"/>
                </a:cubicBezTo>
                <a:cubicBezTo>
                  <a:pt x="2177538" y="420913"/>
                  <a:pt x="2450651" y="217211"/>
                  <a:pt x="2533641" y="398280"/>
                </a:cubicBezTo>
                <a:cubicBezTo>
                  <a:pt x="2616631" y="579349"/>
                  <a:pt x="2672460" y="1217619"/>
                  <a:pt x="2597015" y="1448482"/>
                </a:cubicBezTo>
                <a:cubicBezTo>
                  <a:pt x="2521570" y="1679345"/>
                  <a:pt x="2249966" y="1661239"/>
                  <a:pt x="2080968" y="1783461"/>
                </a:cubicBezTo>
                <a:cubicBezTo>
                  <a:pt x="1911970" y="1905683"/>
                  <a:pt x="1712793" y="2053556"/>
                  <a:pt x="1583027" y="2181813"/>
                </a:cubicBezTo>
                <a:cubicBezTo>
                  <a:pt x="1453261" y="2310070"/>
                  <a:pt x="1395922" y="2485104"/>
                  <a:pt x="1302370" y="2553005"/>
                </a:cubicBezTo>
                <a:cubicBezTo>
                  <a:pt x="1208818" y="2620906"/>
                  <a:pt x="1119791" y="2637504"/>
                  <a:pt x="1021712" y="2589219"/>
                </a:cubicBezTo>
                <a:cubicBezTo>
                  <a:pt x="923633" y="2540934"/>
                  <a:pt x="784814" y="2430783"/>
                  <a:pt x="713895" y="2263294"/>
                </a:cubicBezTo>
                <a:cubicBezTo>
                  <a:pt x="642976" y="2095805"/>
                  <a:pt x="680699" y="1711033"/>
                  <a:pt x="596200" y="1584284"/>
                </a:cubicBezTo>
                <a:cubicBezTo>
                  <a:pt x="511701" y="1457535"/>
                  <a:pt x="292908" y="1573722"/>
                  <a:pt x="206900" y="1502803"/>
                </a:cubicBezTo>
                <a:cubicBezTo>
                  <a:pt x="120892" y="1431884"/>
                  <a:pt x="111839" y="1284010"/>
                  <a:pt x="80152" y="1158771"/>
                </a:cubicBezTo>
                <a:cubicBezTo>
                  <a:pt x="48465" y="1033532"/>
                  <a:pt x="-66212" y="882641"/>
                  <a:pt x="52992" y="760419"/>
                </a:cubicBezTo>
                <a:close/>
              </a:path>
            </a:pathLst>
          </a:custGeom>
          <a:no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0" name="Полилиния 9"/>
          <p:cNvSpPr/>
          <p:nvPr/>
        </p:nvSpPr>
        <p:spPr bwMode="auto">
          <a:xfrm>
            <a:off x="970050" y="3774108"/>
            <a:ext cx="2632559" cy="2616912"/>
          </a:xfrm>
          <a:custGeom>
            <a:avLst/>
            <a:gdLst>
              <a:gd name="connsiteX0" fmla="*/ 52992 w 2632559"/>
              <a:gd name="connsiteY0" fmla="*/ 760419 h 2616912"/>
              <a:gd name="connsiteX1" fmla="*/ 795376 w 2632559"/>
              <a:gd name="connsiteY1" fmla="*/ 425441 h 2616912"/>
              <a:gd name="connsiteX2" fmla="*/ 1066980 w 2632559"/>
              <a:gd name="connsiteY2" fmla="*/ 235318 h 2616912"/>
              <a:gd name="connsiteX3" fmla="*/ 1356691 w 2632559"/>
              <a:gd name="connsiteY3" fmla="*/ 8981 h 2616912"/>
              <a:gd name="connsiteX4" fmla="*/ 1818417 w 2632559"/>
              <a:gd name="connsiteY4" fmla="*/ 45195 h 2616912"/>
              <a:gd name="connsiteX5" fmla="*/ 2062861 w 2632559"/>
              <a:gd name="connsiteY5" fmla="*/ 45195 h 2616912"/>
              <a:gd name="connsiteX6" fmla="*/ 2099075 w 2632559"/>
              <a:gd name="connsiteY6" fmla="*/ 362066 h 2616912"/>
              <a:gd name="connsiteX7" fmla="*/ 2533641 w 2632559"/>
              <a:gd name="connsiteY7" fmla="*/ 398280 h 2616912"/>
              <a:gd name="connsiteX8" fmla="*/ 2597015 w 2632559"/>
              <a:gd name="connsiteY8" fmla="*/ 1448482 h 2616912"/>
              <a:gd name="connsiteX9" fmla="*/ 2080968 w 2632559"/>
              <a:gd name="connsiteY9" fmla="*/ 1783461 h 2616912"/>
              <a:gd name="connsiteX10" fmla="*/ 1583027 w 2632559"/>
              <a:gd name="connsiteY10" fmla="*/ 2181813 h 2616912"/>
              <a:gd name="connsiteX11" fmla="*/ 1302370 w 2632559"/>
              <a:gd name="connsiteY11" fmla="*/ 2553005 h 2616912"/>
              <a:gd name="connsiteX12" fmla="*/ 1021712 w 2632559"/>
              <a:gd name="connsiteY12" fmla="*/ 2589219 h 2616912"/>
              <a:gd name="connsiteX13" fmla="*/ 713895 w 2632559"/>
              <a:gd name="connsiteY13" fmla="*/ 2263294 h 2616912"/>
              <a:gd name="connsiteX14" fmla="*/ 596200 w 2632559"/>
              <a:gd name="connsiteY14" fmla="*/ 1584284 h 2616912"/>
              <a:gd name="connsiteX15" fmla="*/ 206900 w 2632559"/>
              <a:gd name="connsiteY15" fmla="*/ 1502803 h 2616912"/>
              <a:gd name="connsiteX16" fmla="*/ 80152 w 2632559"/>
              <a:gd name="connsiteY16" fmla="*/ 1158771 h 2616912"/>
              <a:gd name="connsiteX17" fmla="*/ 52992 w 2632559"/>
              <a:gd name="connsiteY17" fmla="*/ 760419 h 261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32559" h="2616912">
                <a:moveTo>
                  <a:pt x="52992" y="760419"/>
                </a:moveTo>
                <a:cubicBezTo>
                  <a:pt x="172196" y="638197"/>
                  <a:pt x="626378" y="512958"/>
                  <a:pt x="795376" y="425441"/>
                </a:cubicBezTo>
                <a:cubicBezTo>
                  <a:pt x="964374" y="337924"/>
                  <a:pt x="973428" y="304728"/>
                  <a:pt x="1066980" y="235318"/>
                </a:cubicBezTo>
                <a:cubicBezTo>
                  <a:pt x="1160532" y="165908"/>
                  <a:pt x="1231451" y="40668"/>
                  <a:pt x="1356691" y="8981"/>
                </a:cubicBezTo>
                <a:cubicBezTo>
                  <a:pt x="1481931" y="-22706"/>
                  <a:pt x="1700722" y="39159"/>
                  <a:pt x="1818417" y="45195"/>
                </a:cubicBezTo>
                <a:cubicBezTo>
                  <a:pt x="1936112" y="51231"/>
                  <a:pt x="2016085" y="-7617"/>
                  <a:pt x="2062861" y="45195"/>
                </a:cubicBezTo>
                <a:cubicBezTo>
                  <a:pt x="2109637" y="98007"/>
                  <a:pt x="2020612" y="303219"/>
                  <a:pt x="2099075" y="362066"/>
                </a:cubicBezTo>
                <a:cubicBezTo>
                  <a:pt x="2177538" y="420913"/>
                  <a:pt x="2450651" y="217211"/>
                  <a:pt x="2533641" y="398280"/>
                </a:cubicBezTo>
                <a:cubicBezTo>
                  <a:pt x="2616631" y="579349"/>
                  <a:pt x="2672460" y="1217619"/>
                  <a:pt x="2597015" y="1448482"/>
                </a:cubicBezTo>
                <a:cubicBezTo>
                  <a:pt x="2521570" y="1679345"/>
                  <a:pt x="2249966" y="1661239"/>
                  <a:pt x="2080968" y="1783461"/>
                </a:cubicBezTo>
                <a:cubicBezTo>
                  <a:pt x="1911970" y="1905683"/>
                  <a:pt x="1712793" y="2053556"/>
                  <a:pt x="1583027" y="2181813"/>
                </a:cubicBezTo>
                <a:cubicBezTo>
                  <a:pt x="1453261" y="2310070"/>
                  <a:pt x="1395922" y="2485104"/>
                  <a:pt x="1302370" y="2553005"/>
                </a:cubicBezTo>
                <a:cubicBezTo>
                  <a:pt x="1208818" y="2620906"/>
                  <a:pt x="1119791" y="2637504"/>
                  <a:pt x="1021712" y="2589219"/>
                </a:cubicBezTo>
                <a:cubicBezTo>
                  <a:pt x="923633" y="2540934"/>
                  <a:pt x="784814" y="2430783"/>
                  <a:pt x="713895" y="2263294"/>
                </a:cubicBezTo>
                <a:cubicBezTo>
                  <a:pt x="642976" y="2095805"/>
                  <a:pt x="680699" y="1711033"/>
                  <a:pt x="596200" y="1584284"/>
                </a:cubicBezTo>
                <a:cubicBezTo>
                  <a:pt x="511701" y="1457535"/>
                  <a:pt x="292908" y="1573722"/>
                  <a:pt x="206900" y="1502803"/>
                </a:cubicBezTo>
                <a:cubicBezTo>
                  <a:pt x="120892" y="1431884"/>
                  <a:pt x="111839" y="1284010"/>
                  <a:pt x="80152" y="1158771"/>
                </a:cubicBezTo>
                <a:cubicBezTo>
                  <a:pt x="48465" y="1033532"/>
                  <a:pt x="-66212" y="882641"/>
                  <a:pt x="52992" y="760419"/>
                </a:cubicBezTo>
                <a:close/>
              </a:path>
            </a:pathLst>
          </a:cu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grpSp>
        <p:nvGrpSpPr>
          <p:cNvPr id="128" name="Группа 127"/>
          <p:cNvGrpSpPr/>
          <p:nvPr/>
        </p:nvGrpSpPr>
        <p:grpSpPr>
          <a:xfrm>
            <a:off x="4955912" y="6146826"/>
            <a:ext cx="3936568" cy="369332"/>
            <a:chOff x="4955912" y="5646464"/>
            <a:chExt cx="3936568" cy="369332"/>
          </a:xfrm>
        </p:grpSpPr>
        <p:sp>
          <p:nvSpPr>
            <p:cNvPr id="237" name="TextBox 236"/>
            <p:cNvSpPr txBox="1"/>
            <p:nvPr/>
          </p:nvSpPr>
          <p:spPr>
            <a:xfrm>
              <a:off x="5436096" y="5646464"/>
              <a:ext cx="3456384" cy="369332"/>
            </a:xfrm>
            <a:prstGeom prst="rect">
              <a:avLst/>
            </a:prstGeom>
            <a:noFill/>
          </p:spPr>
          <p:txBody>
            <a:bodyPr wrap="square" rtlCol="0">
              <a:spAutoFit/>
            </a:bodyPr>
            <a:lstStyle/>
            <a:p>
              <a:r>
                <a:rPr lang="en-US" dirty="0">
                  <a:latin typeface="+mn-lt"/>
                </a:rPr>
                <a:t>Resulting contour</a:t>
              </a:r>
              <a:endParaRPr lang="ru-RU" dirty="0">
                <a:latin typeface="+mn-lt"/>
              </a:endParaRPr>
            </a:p>
          </p:txBody>
        </p:sp>
        <p:grpSp>
          <p:nvGrpSpPr>
            <p:cNvPr id="73" name="Группа 72"/>
            <p:cNvGrpSpPr/>
            <p:nvPr/>
          </p:nvGrpSpPr>
          <p:grpSpPr>
            <a:xfrm>
              <a:off x="4955912" y="5831130"/>
              <a:ext cx="432048" cy="0"/>
              <a:chOff x="4211960" y="5409220"/>
              <a:chExt cx="432048" cy="0"/>
            </a:xfrm>
          </p:grpSpPr>
          <p:cxnSp>
            <p:nvCxnSpPr>
              <p:cNvPr id="72" name="Прямая соединительная линия 71"/>
              <p:cNvCxnSpPr/>
              <p:nvPr/>
            </p:nvCxnSpPr>
            <p:spPr bwMode="auto">
              <a:xfrm>
                <a:off x="4211960" y="5409220"/>
                <a:ext cx="432048"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166" name="Прямая соединительная линия 165"/>
              <p:cNvCxnSpPr/>
              <p:nvPr/>
            </p:nvCxnSpPr>
            <p:spPr bwMode="auto">
              <a:xfrm>
                <a:off x="4211960" y="5409220"/>
                <a:ext cx="432048"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grpSp>
      </p:grpSp>
      <p:cxnSp>
        <p:nvCxnSpPr>
          <p:cNvPr id="169" name="Прямая со стрелкой 168"/>
          <p:cNvCxnSpPr/>
          <p:nvPr/>
        </p:nvCxnSpPr>
        <p:spPr bwMode="auto">
          <a:xfrm>
            <a:off x="3536937" y="5249813"/>
            <a:ext cx="0" cy="360040"/>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173" name="Прямая со стрелкой 172"/>
          <p:cNvCxnSpPr/>
          <p:nvPr/>
        </p:nvCxnSpPr>
        <p:spPr bwMode="auto">
          <a:xfrm flipH="1">
            <a:off x="3176897" y="5249813"/>
            <a:ext cx="360040" cy="0"/>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176" name="Прямая со стрелкой 175"/>
          <p:cNvCxnSpPr/>
          <p:nvPr/>
        </p:nvCxnSpPr>
        <p:spPr bwMode="auto">
          <a:xfrm flipH="1">
            <a:off x="3176897" y="5609853"/>
            <a:ext cx="360040" cy="0"/>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183" name="Прямая со стрелкой 182"/>
          <p:cNvCxnSpPr/>
          <p:nvPr/>
        </p:nvCxnSpPr>
        <p:spPr bwMode="auto">
          <a:xfrm>
            <a:off x="3176897" y="5249813"/>
            <a:ext cx="0" cy="360040"/>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184" name="Прямая со стрелкой 183"/>
          <p:cNvCxnSpPr/>
          <p:nvPr/>
        </p:nvCxnSpPr>
        <p:spPr bwMode="auto">
          <a:xfrm>
            <a:off x="3176897" y="5609853"/>
            <a:ext cx="0" cy="360040"/>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185" name="Прямая со стрелкой 184"/>
          <p:cNvCxnSpPr/>
          <p:nvPr/>
        </p:nvCxnSpPr>
        <p:spPr bwMode="auto">
          <a:xfrm flipH="1">
            <a:off x="2816857" y="5609853"/>
            <a:ext cx="360040" cy="0"/>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188" name="Прямая со стрелкой 187"/>
          <p:cNvCxnSpPr/>
          <p:nvPr/>
        </p:nvCxnSpPr>
        <p:spPr bwMode="auto">
          <a:xfrm flipH="1">
            <a:off x="2816857" y="5969893"/>
            <a:ext cx="360040" cy="0"/>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197" name="Прямая со стрелкой 196"/>
          <p:cNvCxnSpPr/>
          <p:nvPr/>
        </p:nvCxnSpPr>
        <p:spPr bwMode="auto">
          <a:xfrm>
            <a:off x="2816857" y="5609853"/>
            <a:ext cx="0" cy="360040"/>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198" name="Прямая со стрелкой 197"/>
          <p:cNvCxnSpPr/>
          <p:nvPr/>
        </p:nvCxnSpPr>
        <p:spPr bwMode="auto">
          <a:xfrm>
            <a:off x="2816857" y="5969893"/>
            <a:ext cx="0" cy="360040"/>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199" name="Прямая со стрелкой 198"/>
          <p:cNvCxnSpPr/>
          <p:nvPr/>
        </p:nvCxnSpPr>
        <p:spPr bwMode="auto">
          <a:xfrm flipH="1">
            <a:off x="2456817" y="5969893"/>
            <a:ext cx="360040" cy="0"/>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201" name="Прямая со стрелкой 200"/>
          <p:cNvCxnSpPr/>
          <p:nvPr/>
        </p:nvCxnSpPr>
        <p:spPr bwMode="auto">
          <a:xfrm flipH="1">
            <a:off x="2456817" y="6329933"/>
            <a:ext cx="360040" cy="0"/>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274" name="Прямая со стрелкой 273"/>
          <p:cNvCxnSpPr/>
          <p:nvPr/>
        </p:nvCxnSpPr>
        <p:spPr bwMode="auto">
          <a:xfrm>
            <a:off x="2456817" y="5969893"/>
            <a:ext cx="0" cy="360040"/>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275" name="Прямая со стрелкой 274"/>
          <p:cNvCxnSpPr/>
          <p:nvPr/>
        </p:nvCxnSpPr>
        <p:spPr bwMode="auto">
          <a:xfrm flipH="1">
            <a:off x="2096777" y="6329933"/>
            <a:ext cx="360040" cy="0"/>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276" name="Прямая со стрелкой 275"/>
          <p:cNvCxnSpPr/>
          <p:nvPr/>
        </p:nvCxnSpPr>
        <p:spPr bwMode="auto">
          <a:xfrm flipH="1">
            <a:off x="2096777" y="5969893"/>
            <a:ext cx="360040" cy="0"/>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277" name="Прямая со стрелкой 276"/>
          <p:cNvCxnSpPr/>
          <p:nvPr/>
        </p:nvCxnSpPr>
        <p:spPr bwMode="auto">
          <a:xfrm>
            <a:off x="2096777" y="5969893"/>
            <a:ext cx="0" cy="360040"/>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278" name="Прямая со стрелкой 277"/>
          <p:cNvCxnSpPr/>
          <p:nvPr/>
        </p:nvCxnSpPr>
        <p:spPr bwMode="auto">
          <a:xfrm flipH="1">
            <a:off x="2816857" y="5249813"/>
            <a:ext cx="360040" cy="0"/>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279" name="Прямая со стрелкой 278"/>
          <p:cNvCxnSpPr/>
          <p:nvPr/>
        </p:nvCxnSpPr>
        <p:spPr bwMode="auto">
          <a:xfrm>
            <a:off x="2816857" y="5249813"/>
            <a:ext cx="0" cy="360040"/>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280" name="Прямая со стрелкой 279"/>
          <p:cNvCxnSpPr/>
          <p:nvPr/>
        </p:nvCxnSpPr>
        <p:spPr bwMode="auto">
          <a:xfrm flipH="1">
            <a:off x="2456817" y="5609853"/>
            <a:ext cx="360040" cy="0"/>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281" name="Прямая со стрелкой 280"/>
          <p:cNvCxnSpPr/>
          <p:nvPr/>
        </p:nvCxnSpPr>
        <p:spPr bwMode="auto">
          <a:xfrm>
            <a:off x="2456817" y="5609853"/>
            <a:ext cx="0" cy="360040"/>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282" name="Прямая со стрелкой 281"/>
          <p:cNvCxnSpPr/>
          <p:nvPr/>
        </p:nvCxnSpPr>
        <p:spPr bwMode="auto">
          <a:xfrm flipH="1">
            <a:off x="2096777" y="5609853"/>
            <a:ext cx="360040" cy="0"/>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283" name="Прямая со стрелкой 282"/>
          <p:cNvCxnSpPr/>
          <p:nvPr/>
        </p:nvCxnSpPr>
        <p:spPr bwMode="auto">
          <a:xfrm>
            <a:off x="2096777" y="5609853"/>
            <a:ext cx="0" cy="360040"/>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grpSp>
        <p:nvGrpSpPr>
          <p:cNvPr id="129" name="Группа 128"/>
          <p:cNvGrpSpPr/>
          <p:nvPr/>
        </p:nvGrpSpPr>
        <p:grpSpPr>
          <a:xfrm>
            <a:off x="4979758" y="5646464"/>
            <a:ext cx="4056292" cy="369332"/>
            <a:chOff x="4979758" y="6146826"/>
            <a:chExt cx="4056292" cy="369332"/>
          </a:xfrm>
        </p:grpSpPr>
        <p:cxnSp>
          <p:nvCxnSpPr>
            <p:cNvPr id="284" name="Прямая со стрелкой 283"/>
            <p:cNvCxnSpPr/>
            <p:nvPr/>
          </p:nvCxnSpPr>
          <p:spPr bwMode="auto">
            <a:xfrm flipH="1">
              <a:off x="4979758" y="6343343"/>
              <a:ext cx="360040" cy="0"/>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sp>
          <p:nvSpPr>
            <p:cNvPr id="286" name="TextBox 285"/>
            <p:cNvSpPr txBox="1"/>
            <p:nvPr/>
          </p:nvSpPr>
          <p:spPr>
            <a:xfrm>
              <a:off x="5436096" y="6146826"/>
              <a:ext cx="3599954" cy="369332"/>
            </a:xfrm>
            <a:prstGeom prst="rect">
              <a:avLst/>
            </a:prstGeom>
            <a:noFill/>
          </p:spPr>
          <p:txBody>
            <a:bodyPr wrap="square" rtlCol="0">
              <a:spAutoFit/>
            </a:bodyPr>
            <a:lstStyle/>
            <a:p>
              <a:r>
                <a:rPr lang="en-US" dirty="0">
                  <a:latin typeface="+mn-lt"/>
                </a:rPr>
                <a:t>Edge of checked route to a goal node</a:t>
              </a:r>
              <a:endParaRPr lang="ru-RU" dirty="0">
                <a:latin typeface="+mn-lt"/>
              </a:endParaRPr>
            </a:p>
          </p:txBody>
        </p:sp>
      </p:gr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146</a:t>
            </a:fld>
            <a:endParaRPr lang="de-AT" dirty="0"/>
          </a:p>
        </p:txBody>
      </p:sp>
    </p:spTree>
    <p:extLst>
      <p:ext uri="{BB962C8B-B14F-4D97-AF65-F5344CB8AC3E}">
        <p14:creationId xmlns:p14="http://schemas.microsoft.com/office/powerpoint/2010/main" val="370401468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Interactive Segmentation | Active Contour</a:t>
            </a:r>
          </a:p>
        </p:txBody>
      </p:sp>
      <p:sp>
        <p:nvSpPr>
          <p:cNvPr id="3" name="Объект 2"/>
          <p:cNvSpPr>
            <a:spLocks noGrp="1"/>
          </p:cNvSpPr>
          <p:nvPr>
            <p:ph idx="1"/>
          </p:nvPr>
        </p:nvSpPr>
        <p:spPr/>
        <p:txBody>
          <a:bodyPr/>
          <a:lstStyle/>
          <a:p>
            <a:pPr lvl="0"/>
            <a:r>
              <a:rPr lang="en-US" noProof="0" dirty="0"/>
              <a:t>User input: coarse contour of the object</a:t>
            </a:r>
          </a:p>
          <a:p>
            <a:r>
              <a:rPr lang="en-US" noProof="0" dirty="0"/>
              <a:t>Guidance: no guidance of the user to the best of our knowledge</a:t>
            </a:r>
          </a:p>
        </p:txBody>
      </p:sp>
      <p:sp>
        <p:nvSpPr>
          <p:cNvPr id="6" name="Прямоугольник 5"/>
          <p:cNvSpPr/>
          <p:nvPr/>
        </p:nvSpPr>
        <p:spPr bwMode="auto">
          <a:xfrm>
            <a:off x="827584" y="36450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7" name="Прямоугольник 6"/>
          <p:cNvSpPr/>
          <p:nvPr/>
        </p:nvSpPr>
        <p:spPr bwMode="auto">
          <a:xfrm>
            <a:off x="1187624" y="36450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2" name="Прямоугольник 11"/>
          <p:cNvSpPr/>
          <p:nvPr/>
        </p:nvSpPr>
        <p:spPr bwMode="auto">
          <a:xfrm>
            <a:off x="1547664" y="36450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 name="Прямоугольник 12"/>
          <p:cNvSpPr/>
          <p:nvPr/>
        </p:nvSpPr>
        <p:spPr bwMode="auto">
          <a:xfrm>
            <a:off x="1907704" y="36450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4" name="Прямоугольник 23"/>
          <p:cNvSpPr/>
          <p:nvPr/>
        </p:nvSpPr>
        <p:spPr bwMode="auto">
          <a:xfrm>
            <a:off x="2267744" y="364502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5" name="Прямоугольник 24"/>
          <p:cNvSpPr/>
          <p:nvPr/>
        </p:nvSpPr>
        <p:spPr bwMode="auto">
          <a:xfrm>
            <a:off x="2627784" y="364502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8" name="Прямоугольник 27"/>
          <p:cNvSpPr/>
          <p:nvPr/>
        </p:nvSpPr>
        <p:spPr bwMode="auto">
          <a:xfrm>
            <a:off x="2987824" y="36450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9" name="Прямоугольник 28"/>
          <p:cNvSpPr/>
          <p:nvPr/>
        </p:nvSpPr>
        <p:spPr bwMode="auto">
          <a:xfrm>
            <a:off x="3347864" y="36450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8" name="Прямоугольник 7"/>
          <p:cNvSpPr/>
          <p:nvPr/>
        </p:nvSpPr>
        <p:spPr bwMode="auto">
          <a:xfrm>
            <a:off x="827584" y="40050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9" name="Прямоугольник 8"/>
          <p:cNvSpPr/>
          <p:nvPr/>
        </p:nvSpPr>
        <p:spPr bwMode="auto">
          <a:xfrm>
            <a:off x="1187624" y="40050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4" name="Прямоугольник 13"/>
          <p:cNvSpPr/>
          <p:nvPr/>
        </p:nvSpPr>
        <p:spPr bwMode="auto">
          <a:xfrm>
            <a:off x="1547664" y="40050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5" name="Прямоугольник 14"/>
          <p:cNvSpPr/>
          <p:nvPr/>
        </p:nvSpPr>
        <p:spPr bwMode="auto">
          <a:xfrm>
            <a:off x="1907704" y="40050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6" name="Прямоугольник 25"/>
          <p:cNvSpPr/>
          <p:nvPr/>
        </p:nvSpPr>
        <p:spPr bwMode="auto">
          <a:xfrm>
            <a:off x="2267744" y="40050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7" name="Прямоугольник 26"/>
          <p:cNvSpPr/>
          <p:nvPr/>
        </p:nvSpPr>
        <p:spPr bwMode="auto">
          <a:xfrm>
            <a:off x="2627784" y="40050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0" name="Прямоугольник 29"/>
          <p:cNvSpPr/>
          <p:nvPr/>
        </p:nvSpPr>
        <p:spPr bwMode="auto">
          <a:xfrm>
            <a:off x="2987824" y="40050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1" name="Прямоугольник 30"/>
          <p:cNvSpPr/>
          <p:nvPr/>
        </p:nvSpPr>
        <p:spPr bwMode="auto">
          <a:xfrm>
            <a:off x="3347864" y="40050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6" name="Прямоугольник 15"/>
          <p:cNvSpPr/>
          <p:nvPr/>
        </p:nvSpPr>
        <p:spPr bwMode="auto">
          <a:xfrm>
            <a:off x="827584" y="43651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7" name="Прямоугольник 16"/>
          <p:cNvSpPr/>
          <p:nvPr/>
        </p:nvSpPr>
        <p:spPr bwMode="auto">
          <a:xfrm>
            <a:off x="1187624" y="43651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0" name="Прямоугольник 19"/>
          <p:cNvSpPr/>
          <p:nvPr/>
        </p:nvSpPr>
        <p:spPr bwMode="auto">
          <a:xfrm>
            <a:off x="1547664" y="43651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1" name="Прямоугольник 20"/>
          <p:cNvSpPr/>
          <p:nvPr/>
        </p:nvSpPr>
        <p:spPr bwMode="auto">
          <a:xfrm>
            <a:off x="1907704" y="43651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2" name="Прямоугольник 31"/>
          <p:cNvSpPr/>
          <p:nvPr/>
        </p:nvSpPr>
        <p:spPr bwMode="auto">
          <a:xfrm>
            <a:off x="2267744" y="43651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3" name="Прямоугольник 32"/>
          <p:cNvSpPr/>
          <p:nvPr/>
        </p:nvSpPr>
        <p:spPr bwMode="auto">
          <a:xfrm>
            <a:off x="2627784" y="43651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6" name="Прямоугольник 35"/>
          <p:cNvSpPr/>
          <p:nvPr/>
        </p:nvSpPr>
        <p:spPr bwMode="auto">
          <a:xfrm>
            <a:off x="2987824" y="43651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7" name="Прямоугольник 36"/>
          <p:cNvSpPr/>
          <p:nvPr/>
        </p:nvSpPr>
        <p:spPr bwMode="auto">
          <a:xfrm>
            <a:off x="3347864" y="43651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8" name="Прямоугольник 17"/>
          <p:cNvSpPr/>
          <p:nvPr/>
        </p:nvSpPr>
        <p:spPr bwMode="auto">
          <a:xfrm>
            <a:off x="827584" y="472514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9" name="Прямоугольник 18"/>
          <p:cNvSpPr/>
          <p:nvPr/>
        </p:nvSpPr>
        <p:spPr bwMode="auto">
          <a:xfrm>
            <a:off x="1187624" y="472514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2" name="Прямоугольник 21"/>
          <p:cNvSpPr/>
          <p:nvPr/>
        </p:nvSpPr>
        <p:spPr bwMode="auto">
          <a:xfrm>
            <a:off x="1547664" y="472514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3" name="Прямоугольник 22"/>
          <p:cNvSpPr/>
          <p:nvPr/>
        </p:nvSpPr>
        <p:spPr bwMode="auto">
          <a:xfrm>
            <a:off x="1907704" y="472514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4" name="Прямоугольник 33"/>
          <p:cNvSpPr/>
          <p:nvPr/>
        </p:nvSpPr>
        <p:spPr bwMode="auto">
          <a:xfrm>
            <a:off x="2267744" y="472514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5" name="Прямоугольник 34"/>
          <p:cNvSpPr/>
          <p:nvPr/>
        </p:nvSpPr>
        <p:spPr bwMode="auto">
          <a:xfrm>
            <a:off x="2627784" y="472514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8" name="Прямоугольник 37"/>
          <p:cNvSpPr/>
          <p:nvPr/>
        </p:nvSpPr>
        <p:spPr bwMode="auto">
          <a:xfrm>
            <a:off x="2987824" y="472514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9" name="Прямоугольник 38"/>
          <p:cNvSpPr/>
          <p:nvPr/>
        </p:nvSpPr>
        <p:spPr bwMode="auto">
          <a:xfrm>
            <a:off x="3347864" y="472514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0" name="Прямоугольник 39"/>
          <p:cNvSpPr/>
          <p:nvPr/>
        </p:nvSpPr>
        <p:spPr bwMode="auto">
          <a:xfrm>
            <a:off x="827584" y="508518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1" name="Прямоугольник 40"/>
          <p:cNvSpPr/>
          <p:nvPr/>
        </p:nvSpPr>
        <p:spPr bwMode="auto">
          <a:xfrm>
            <a:off x="1187624" y="508518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4" name="Прямоугольник 43"/>
          <p:cNvSpPr/>
          <p:nvPr/>
        </p:nvSpPr>
        <p:spPr bwMode="auto">
          <a:xfrm>
            <a:off x="1547664" y="508518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5" name="Прямоугольник 44"/>
          <p:cNvSpPr/>
          <p:nvPr/>
        </p:nvSpPr>
        <p:spPr bwMode="auto">
          <a:xfrm>
            <a:off x="1907704" y="508518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6" name="Прямоугольник 55"/>
          <p:cNvSpPr/>
          <p:nvPr/>
        </p:nvSpPr>
        <p:spPr bwMode="auto">
          <a:xfrm>
            <a:off x="2267744" y="508518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7" name="Прямоугольник 56"/>
          <p:cNvSpPr/>
          <p:nvPr/>
        </p:nvSpPr>
        <p:spPr bwMode="auto">
          <a:xfrm>
            <a:off x="2627784" y="508518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0" name="Прямоугольник 59"/>
          <p:cNvSpPr/>
          <p:nvPr/>
        </p:nvSpPr>
        <p:spPr bwMode="auto">
          <a:xfrm>
            <a:off x="2987824" y="508518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1" name="Прямоугольник 60"/>
          <p:cNvSpPr/>
          <p:nvPr/>
        </p:nvSpPr>
        <p:spPr bwMode="auto">
          <a:xfrm>
            <a:off x="3347864" y="508518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2" name="Прямоугольник 41"/>
          <p:cNvSpPr/>
          <p:nvPr/>
        </p:nvSpPr>
        <p:spPr bwMode="auto">
          <a:xfrm>
            <a:off x="827584" y="54452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3" name="Прямоугольник 42"/>
          <p:cNvSpPr/>
          <p:nvPr/>
        </p:nvSpPr>
        <p:spPr bwMode="auto">
          <a:xfrm>
            <a:off x="1187624" y="54452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6" name="Прямоугольник 45"/>
          <p:cNvSpPr/>
          <p:nvPr/>
        </p:nvSpPr>
        <p:spPr bwMode="auto">
          <a:xfrm>
            <a:off x="1547664" y="544522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7" name="Прямоугольник 46"/>
          <p:cNvSpPr/>
          <p:nvPr/>
        </p:nvSpPr>
        <p:spPr bwMode="auto">
          <a:xfrm>
            <a:off x="1907704" y="544522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8" name="Прямоугольник 57"/>
          <p:cNvSpPr/>
          <p:nvPr/>
        </p:nvSpPr>
        <p:spPr bwMode="auto">
          <a:xfrm>
            <a:off x="2267744" y="544522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9" name="Прямоугольник 58"/>
          <p:cNvSpPr/>
          <p:nvPr/>
        </p:nvSpPr>
        <p:spPr bwMode="auto">
          <a:xfrm>
            <a:off x="2627784" y="544522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2" name="Прямоугольник 61"/>
          <p:cNvSpPr/>
          <p:nvPr/>
        </p:nvSpPr>
        <p:spPr bwMode="auto">
          <a:xfrm>
            <a:off x="2987824" y="54452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3" name="Прямоугольник 62"/>
          <p:cNvSpPr/>
          <p:nvPr/>
        </p:nvSpPr>
        <p:spPr bwMode="auto">
          <a:xfrm>
            <a:off x="3347864" y="54452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8" name="Прямоугольник 47"/>
          <p:cNvSpPr/>
          <p:nvPr/>
        </p:nvSpPr>
        <p:spPr bwMode="auto">
          <a:xfrm>
            <a:off x="827584" y="58052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9" name="Прямоугольник 48"/>
          <p:cNvSpPr/>
          <p:nvPr/>
        </p:nvSpPr>
        <p:spPr bwMode="auto">
          <a:xfrm>
            <a:off x="1187624" y="58052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2" name="Прямоугольник 51"/>
          <p:cNvSpPr/>
          <p:nvPr/>
        </p:nvSpPr>
        <p:spPr bwMode="auto">
          <a:xfrm>
            <a:off x="1547664" y="58052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3" name="Прямоугольник 52"/>
          <p:cNvSpPr/>
          <p:nvPr/>
        </p:nvSpPr>
        <p:spPr bwMode="auto">
          <a:xfrm>
            <a:off x="1907704" y="58052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4" name="Прямоугольник 63"/>
          <p:cNvSpPr/>
          <p:nvPr/>
        </p:nvSpPr>
        <p:spPr bwMode="auto">
          <a:xfrm>
            <a:off x="2267744" y="58052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5" name="Прямоугольник 64"/>
          <p:cNvSpPr/>
          <p:nvPr/>
        </p:nvSpPr>
        <p:spPr bwMode="auto">
          <a:xfrm>
            <a:off x="2627784" y="58052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8" name="Прямоугольник 67"/>
          <p:cNvSpPr/>
          <p:nvPr/>
        </p:nvSpPr>
        <p:spPr bwMode="auto">
          <a:xfrm>
            <a:off x="2987824" y="58052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9" name="Прямоугольник 68"/>
          <p:cNvSpPr/>
          <p:nvPr/>
        </p:nvSpPr>
        <p:spPr bwMode="auto">
          <a:xfrm>
            <a:off x="3347864" y="58052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0" name="Прямоугольник 49"/>
          <p:cNvSpPr/>
          <p:nvPr/>
        </p:nvSpPr>
        <p:spPr bwMode="auto">
          <a:xfrm>
            <a:off x="82758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1" name="Прямоугольник 50"/>
          <p:cNvSpPr/>
          <p:nvPr/>
        </p:nvSpPr>
        <p:spPr bwMode="auto">
          <a:xfrm>
            <a:off x="118762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4" name="Прямоугольник 53"/>
          <p:cNvSpPr/>
          <p:nvPr/>
        </p:nvSpPr>
        <p:spPr bwMode="auto">
          <a:xfrm>
            <a:off x="154766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5" name="Прямоугольник 54"/>
          <p:cNvSpPr/>
          <p:nvPr/>
        </p:nvSpPr>
        <p:spPr bwMode="auto">
          <a:xfrm>
            <a:off x="1907704" y="61653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6" name="Прямоугольник 65"/>
          <p:cNvSpPr/>
          <p:nvPr/>
        </p:nvSpPr>
        <p:spPr bwMode="auto">
          <a:xfrm>
            <a:off x="226774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7" name="Прямоугольник 66"/>
          <p:cNvSpPr/>
          <p:nvPr/>
        </p:nvSpPr>
        <p:spPr bwMode="auto">
          <a:xfrm>
            <a:off x="262778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70" name="Прямоугольник 69"/>
          <p:cNvSpPr/>
          <p:nvPr/>
        </p:nvSpPr>
        <p:spPr bwMode="auto">
          <a:xfrm>
            <a:off x="298782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71" name="Прямоугольник 70"/>
          <p:cNvSpPr/>
          <p:nvPr/>
        </p:nvSpPr>
        <p:spPr bwMode="auto">
          <a:xfrm>
            <a:off x="334786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grpSp>
        <p:nvGrpSpPr>
          <p:cNvPr id="239" name="Группа 238"/>
          <p:cNvGrpSpPr/>
          <p:nvPr/>
        </p:nvGrpSpPr>
        <p:grpSpPr>
          <a:xfrm>
            <a:off x="4972868" y="3645024"/>
            <a:ext cx="3559572" cy="369332"/>
            <a:chOff x="4972868" y="3429000"/>
            <a:chExt cx="3559572" cy="369332"/>
          </a:xfrm>
        </p:grpSpPr>
        <p:sp>
          <p:nvSpPr>
            <p:cNvPr id="181" name="Прямоугольник 180"/>
            <p:cNvSpPr/>
            <p:nvPr/>
          </p:nvSpPr>
          <p:spPr bwMode="auto">
            <a:xfrm>
              <a:off x="4972868" y="3433646"/>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33" name="TextBox 232"/>
            <p:cNvSpPr txBox="1"/>
            <p:nvPr/>
          </p:nvSpPr>
          <p:spPr>
            <a:xfrm>
              <a:off x="5436096" y="3429000"/>
              <a:ext cx="3096344" cy="369332"/>
            </a:xfrm>
            <a:prstGeom prst="rect">
              <a:avLst/>
            </a:prstGeom>
            <a:noFill/>
          </p:spPr>
          <p:txBody>
            <a:bodyPr wrap="square" rtlCol="0">
              <a:spAutoFit/>
            </a:bodyPr>
            <a:lstStyle/>
            <a:p>
              <a:r>
                <a:rPr lang="en-US" dirty="0">
                  <a:latin typeface="+mn-lt"/>
                </a:rPr>
                <a:t>Voxel with low intensity</a:t>
              </a:r>
              <a:endParaRPr lang="ru-RU" dirty="0">
                <a:latin typeface="+mn-lt"/>
              </a:endParaRPr>
            </a:p>
          </p:txBody>
        </p:sp>
      </p:grpSp>
      <p:grpSp>
        <p:nvGrpSpPr>
          <p:cNvPr id="240" name="Группа 239"/>
          <p:cNvGrpSpPr/>
          <p:nvPr/>
        </p:nvGrpSpPr>
        <p:grpSpPr>
          <a:xfrm>
            <a:off x="4972868" y="4145384"/>
            <a:ext cx="3559572" cy="369332"/>
            <a:chOff x="4972868" y="4103784"/>
            <a:chExt cx="3559572" cy="369332"/>
          </a:xfrm>
        </p:grpSpPr>
        <p:sp>
          <p:nvSpPr>
            <p:cNvPr id="182" name="Прямоугольник 181"/>
            <p:cNvSpPr/>
            <p:nvPr/>
          </p:nvSpPr>
          <p:spPr bwMode="auto">
            <a:xfrm>
              <a:off x="4972868" y="410843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34" name="TextBox 233"/>
            <p:cNvSpPr txBox="1"/>
            <p:nvPr/>
          </p:nvSpPr>
          <p:spPr>
            <a:xfrm>
              <a:off x="5436096" y="4103784"/>
              <a:ext cx="3096344" cy="369332"/>
            </a:xfrm>
            <a:prstGeom prst="rect">
              <a:avLst/>
            </a:prstGeom>
            <a:noFill/>
          </p:spPr>
          <p:txBody>
            <a:bodyPr wrap="square" rtlCol="0">
              <a:spAutoFit/>
            </a:bodyPr>
            <a:lstStyle/>
            <a:p>
              <a:r>
                <a:rPr lang="en-US" dirty="0">
                  <a:latin typeface="+mn-lt"/>
                </a:rPr>
                <a:t>Voxel with high intensity</a:t>
              </a:r>
              <a:endParaRPr lang="ru-RU" dirty="0">
                <a:latin typeface="+mn-lt"/>
              </a:endParaRPr>
            </a:p>
          </p:txBody>
        </p:sp>
      </p:grpSp>
      <p:grpSp>
        <p:nvGrpSpPr>
          <p:cNvPr id="11" name="Группа 10"/>
          <p:cNvGrpSpPr/>
          <p:nvPr/>
        </p:nvGrpSpPr>
        <p:grpSpPr>
          <a:xfrm>
            <a:off x="4955912" y="4645744"/>
            <a:ext cx="3936568" cy="369332"/>
            <a:chOff x="4955912" y="5646464"/>
            <a:chExt cx="3936568" cy="369332"/>
          </a:xfrm>
        </p:grpSpPr>
        <p:sp>
          <p:nvSpPr>
            <p:cNvPr id="237" name="TextBox 236"/>
            <p:cNvSpPr txBox="1"/>
            <p:nvPr/>
          </p:nvSpPr>
          <p:spPr>
            <a:xfrm>
              <a:off x="5436096" y="5646464"/>
              <a:ext cx="3456384" cy="369332"/>
            </a:xfrm>
            <a:prstGeom prst="rect">
              <a:avLst/>
            </a:prstGeom>
            <a:noFill/>
          </p:spPr>
          <p:txBody>
            <a:bodyPr wrap="square" rtlCol="0">
              <a:spAutoFit/>
            </a:bodyPr>
            <a:lstStyle/>
            <a:p>
              <a:r>
                <a:rPr lang="en-US" dirty="0">
                  <a:latin typeface="+mn-lt"/>
                </a:rPr>
                <a:t>Coarse contour</a:t>
              </a:r>
              <a:endParaRPr lang="ru-RU" dirty="0">
                <a:latin typeface="+mn-lt"/>
              </a:endParaRPr>
            </a:p>
          </p:txBody>
        </p:sp>
        <p:grpSp>
          <p:nvGrpSpPr>
            <p:cNvPr id="73" name="Группа 72"/>
            <p:cNvGrpSpPr/>
            <p:nvPr/>
          </p:nvGrpSpPr>
          <p:grpSpPr>
            <a:xfrm>
              <a:off x="4955912" y="5831130"/>
              <a:ext cx="432048" cy="0"/>
              <a:chOff x="4211960" y="5409220"/>
              <a:chExt cx="432048" cy="0"/>
            </a:xfrm>
          </p:grpSpPr>
          <p:cxnSp>
            <p:nvCxnSpPr>
              <p:cNvPr id="72" name="Прямая соединительная линия 71"/>
              <p:cNvCxnSpPr/>
              <p:nvPr/>
            </p:nvCxnSpPr>
            <p:spPr bwMode="auto">
              <a:xfrm>
                <a:off x="4211960" y="5409220"/>
                <a:ext cx="432048"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166" name="Прямая соединительная линия 165"/>
              <p:cNvCxnSpPr/>
              <p:nvPr/>
            </p:nvCxnSpPr>
            <p:spPr bwMode="auto">
              <a:xfrm>
                <a:off x="4211960" y="5409220"/>
                <a:ext cx="432048" cy="0"/>
              </a:xfrm>
              <a:prstGeom prst="line">
                <a:avLst/>
              </a:prstGeom>
              <a:solidFill>
                <a:schemeClr val="accent1"/>
              </a:solidFill>
              <a:ln w="38100" cap="flat" cmpd="sng" algn="ctr">
                <a:solidFill>
                  <a:schemeClr val="accent1">
                    <a:lumMod val="60000"/>
                    <a:lumOff val="40000"/>
                  </a:schemeClr>
                </a:solidFill>
                <a:prstDash val="solid"/>
                <a:round/>
                <a:headEnd type="none" w="med" len="med"/>
                <a:tailEnd type="none" w="med" len="med"/>
              </a:ln>
              <a:effectLst/>
            </p:spPr>
          </p:cxnSp>
        </p:grpSp>
      </p:grpSp>
      <p:sp>
        <p:nvSpPr>
          <p:cNvPr id="10" name="Полилиния 9"/>
          <p:cNvSpPr/>
          <p:nvPr/>
        </p:nvSpPr>
        <p:spPr bwMode="auto">
          <a:xfrm>
            <a:off x="1318001" y="4158432"/>
            <a:ext cx="1879405" cy="1356611"/>
          </a:xfrm>
          <a:custGeom>
            <a:avLst/>
            <a:gdLst>
              <a:gd name="connsiteX0" fmla="*/ 628494 w 1879405"/>
              <a:gd name="connsiteY0" fmla="*/ 811920 h 1356611"/>
              <a:gd name="connsiteX1" fmla="*/ 1054007 w 1879405"/>
              <a:gd name="connsiteY1" fmla="*/ 15216 h 1356611"/>
              <a:gd name="connsiteX2" fmla="*/ 1877872 w 1879405"/>
              <a:gd name="connsiteY2" fmla="*/ 350194 h 1356611"/>
              <a:gd name="connsiteX3" fmla="*/ 1244130 w 1879405"/>
              <a:gd name="connsiteY3" fmla="*/ 1101631 h 1356611"/>
              <a:gd name="connsiteX4" fmla="*/ 691868 w 1879405"/>
              <a:gd name="connsiteY4" fmla="*/ 1355128 h 1356611"/>
              <a:gd name="connsiteX5" fmla="*/ 374997 w 1879405"/>
              <a:gd name="connsiteY5" fmla="*/ 1011097 h 1356611"/>
              <a:gd name="connsiteX6" fmla="*/ 3805 w 1879405"/>
              <a:gd name="connsiteY6" fmla="*/ 648958 h 1356611"/>
              <a:gd name="connsiteX7" fmla="*/ 628494 w 1879405"/>
              <a:gd name="connsiteY7" fmla="*/ 811920 h 135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9405" h="1356611">
                <a:moveTo>
                  <a:pt x="628494" y="811920"/>
                </a:moveTo>
                <a:cubicBezTo>
                  <a:pt x="803528" y="706296"/>
                  <a:pt x="845777" y="92170"/>
                  <a:pt x="1054007" y="15216"/>
                </a:cubicBezTo>
                <a:cubicBezTo>
                  <a:pt x="1262237" y="-61738"/>
                  <a:pt x="1846185" y="169125"/>
                  <a:pt x="1877872" y="350194"/>
                </a:cubicBezTo>
                <a:cubicBezTo>
                  <a:pt x="1909559" y="531263"/>
                  <a:pt x="1441797" y="934142"/>
                  <a:pt x="1244130" y="1101631"/>
                </a:cubicBezTo>
                <a:cubicBezTo>
                  <a:pt x="1046463" y="1269120"/>
                  <a:pt x="836724" y="1370217"/>
                  <a:pt x="691868" y="1355128"/>
                </a:cubicBezTo>
                <a:cubicBezTo>
                  <a:pt x="547012" y="1340039"/>
                  <a:pt x="489674" y="1128792"/>
                  <a:pt x="374997" y="1011097"/>
                </a:cubicBezTo>
                <a:cubicBezTo>
                  <a:pt x="260320" y="893402"/>
                  <a:pt x="-36936" y="683663"/>
                  <a:pt x="3805" y="648958"/>
                </a:cubicBezTo>
                <a:cubicBezTo>
                  <a:pt x="44546" y="614253"/>
                  <a:pt x="453460" y="917544"/>
                  <a:pt x="628494" y="811920"/>
                </a:cubicBezTo>
                <a:close/>
              </a:path>
            </a:pathLst>
          </a:custGeom>
          <a:no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90" name="Полилиния 89"/>
          <p:cNvSpPr/>
          <p:nvPr/>
        </p:nvSpPr>
        <p:spPr bwMode="auto">
          <a:xfrm>
            <a:off x="968544" y="3772600"/>
            <a:ext cx="2633917" cy="2616912"/>
          </a:xfrm>
          <a:custGeom>
            <a:avLst/>
            <a:gdLst>
              <a:gd name="connsiteX0" fmla="*/ 52992 w 2632559"/>
              <a:gd name="connsiteY0" fmla="*/ 760419 h 2616912"/>
              <a:gd name="connsiteX1" fmla="*/ 795376 w 2632559"/>
              <a:gd name="connsiteY1" fmla="*/ 425441 h 2616912"/>
              <a:gd name="connsiteX2" fmla="*/ 1066980 w 2632559"/>
              <a:gd name="connsiteY2" fmla="*/ 235318 h 2616912"/>
              <a:gd name="connsiteX3" fmla="*/ 1356691 w 2632559"/>
              <a:gd name="connsiteY3" fmla="*/ 8981 h 2616912"/>
              <a:gd name="connsiteX4" fmla="*/ 1818417 w 2632559"/>
              <a:gd name="connsiteY4" fmla="*/ 45195 h 2616912"/>
              <a:gd name="connsiteX5" fmla="*/ 2062861 w 2632559"/>
              <a:gd name="connsiteY5" fmla="*/ 45195 h 2616912"/>
              <a:gd name="connsiteX6" fmla="*/ 2099075 w 2632559"/>
              <a:gd name="connsiteY6" fmla="*/ 362066 h 2616912"/>
              <a:gd name="connsiteX7" fmla="*/ 2533641 w 2632559"/>
              <a:gd name="connsiteY7" fmla="*/ 398280 h 2616912"/>
              <a:gd name="connsiteX8" fmla="*/ 2597015 w 2632559"/>
              <a:gd name="connsiteY8" fmla="*/ 1448482 h 2616912"/>
              <a:gd name="connsiteX9" fmla="*/ 2080968 w 2632559"/>
              <a:gd name="connsiteY9" fmla="*/ 1783461 h 2616912"/>
              <a:gd name="connsiteX10" fmla="*/ 1583027 w 2632559"/>
              <a:gd name="connsiteY10" fmla="*/ 2181813 h 2616912"/>
              <a:gd name="connsiteX11" fmla="*/ 1302370 w 2632559"/>
              <a:gd name="connsiteY11" fmla="*/ 2553005 h 2616912"/>
              <a:gd name="connsiteX12" fmla="*/ 1021712 w 2632559"/>
              <a:gd name="connsiteY12" fmla="*/ 2589219 h 2616912"/>
              <a:gd name="connsiteX13" fmla="*/ 713895 w 2632559"/>
              <a:gd name="connsiteY13" fmla="*/ 2263294 h 2616912"/>
              <a:gd name="connsiteX14" fmla="*/ 596200 w 2632559"/>
              <a:gd name="connsiteY14" fmla="*/ 1584284 h 2616912"/>
              <a:gd name="connsiteX15" fmla="*/ 206900 w 2632559"/>
              <a:gd name="connsiteY15" fmla="*/ 1502803 h 2616912"/>
              <a:gd name="connsiteX16" fmla="*/ 80152 w 2632559"/>
              <a:gd name="connsiteY16" fmla="*/ 1158771 h 2616912"/>
              <a:gd name="connsiteX17" fmla="*/ 52992 w 2632559"/>
              <a:gd name="connsiteY17" fmla="*/ 760419 h 2616912"/>
              <a:gd name="connsiteX0" fmla="*/ 52992 w 2633917"/>
              <a:gd name="connsiteY0" fmla="*/ 760419 h 2616912"/>
              <a:gd name="connsiteX1" fmla="*/ 795376 w 2633917"/>
              <a:gd name="connsiteY1" fmla="*/ 425441 h 2616912"/>
              <a:gd name="connsiteX2" fmla="*/ 1066980 w 2633917"/>
              <a:gd name="connsiteY2" fmla="*/ 235318 h 2616912"/>
              <a:gd name="connsiteX3" fmla="*/ 1356691 w 2633917"/>
              <a:gd name="connsiteY3" fmla="*/ 8981 h 2616912"/>
              <a:gd name="connsiteX4" fmla="*/ 1818417 w 2633917"/>
              <a:gd name="connsiteY4" fmla="*/ 45195 h 2616912"/>
              <a:gd name="connsiteX5" fmla="*/ 2062861 w 2633917"/>
              <a:gd name="connsiteY5" fmla="*/ 45195 h 2616912"/>
              <a:gd name="connsiteX6" fmla="*/ 2533641 w 2633917"/>
              <a:gd name="connsiteY6" fmla="*/ 398280 h 2616912"/>
              <a:gd name="connsiteX7" fmla="*/ 2597015 w 2633917"/>
              <a:gd name="connsiteY7" fmla="*/ 1448482 h 2616912"/>
              <a:gd name="connsiteX8" fmla="*/ 2080968 w 2633917"/>
              <a:gd name="connsiteY8" fmla="*/ 1783461 h 2616912"/>
              <a:gd name="connsiteX9" fmla="*/ 1583027 w 2633917"/>
              <a:gd name="connsiteY9" fmla="*/ 2181813 h 2616912"/>
              <a:gd name="connsiteX10" fmla="*/ 1302370 w 2633917"/>
              <a:gd name="connsiteY10" fmla="*/ 2553005 h 2616912"/>
              <a:gd name="connsiteX11" fmla="*/ 1021712 w 2633917"/>
              <a:gd name="connsiteY11" fmla="*/ 2589219 h 2616912"/>
              <a:gd name="connsiteX12" fmla="*/ 713895 w 2633917"/>
              <a:gd name="connsiteY12" fmla="*/ 2263294 h 2616912"/>
              <a:gd name="connsiteX13" fmla="*/ 596200 w 2633917"/>
              <a:gd name="connsiteY13" fmla="*/ 1584284 h 2616912"/>
              <a:gd name="connsiteX14" fmla="*/ 206900 w 2633917"/>
              <a:gd name="connsiteY14" fmla="*/ 1502803 h 2616912"/>
              <a:gd name="connsiteX15" fmla="*/ 80152 w 2633917"/>
              <a:gd name="connsiteY15" fmla="*/ 1158771 h 2616912"/>
              <a:gd name="connsiteX16" fmla="*/ 52992 w 2633917"/>
              <a:gd name="connsiteY16" fmla="*/ 760419 h 261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3917" h="2616912">
                <a:moveTo>
                  <a:pt x="52992" y="760419"/>
                </a:moveTo>
                <a:cubicBezTo>
                  <a:pt x="172196" y="638197"/>
                  <a:pt x="626378" y="512958"/>
                  <a:pt x="795376" y="425441"/>
                </a:cubicBezTo>
                <a:cubicBezTo>
                  <a:pt x="964374" y="337924"/>
                  <a:pt x="973428" y="304728"/>
                  <a:pt x="1066980" y="235318"/>
                </a:cubicBezTo>
                <a:cubicBezTo>
                  <a:pt x="1160532" y="165908"/>
                  <a:pt x="1231451" y="40668"/>
                  <a:pt x="1356691" y="8981"/>
                </a:cubicBezTo>
                <a:cubicBezTo>
                  <a:pt x="1481931" y="-22706"/>
                  <a:pt x="1700722" y="39159"/>
                  <a:pt x="1818417" y="45195"/>
                </a:cubicBezTo>
                <a:cubicBezTo>
                  <a:pt x="1936112" y="51231"/>
                  <a:pt x="1943657" y="-13653"/>
                  <a:pt x="2062861" y="45195"/>
                </a:cubicBezTo>
                <a:cubicBezTo>
                  <a:pt x="2182065" y="104043"/>
                  <a:pt x="2444615" y="164399"/>
                  <a:pt x="2533641" y="398280"/>
                </a:cubicBezTo>
                <a:cubicBezTo>
                  <a:pt x="2622667" y="632161"/>
                  <a:pt x="2672460" y="1217619"/>
                  <a:pt x="2597015" y="1448482"/>
                </a:cubicBezTo>
                <a:cubicBezTo>
                  <a:pt x="2521570" y="1679345"/>
                  <a:pt x="2249966" y="1661239"/>
                  <a:pt x="2080968" y="1783461"/>
                </a:cubicBezTo>
                <a:cubicBezTo>
                  <a:pt x="1911970" y="1905683"/>
                  <a:pt x="1712793" y="2053556"/>
                  <a:pt x="1583027" y="2181813"/>
                </a:cubicBezTo>
                <a:cubicBezTo>
                  <a:pt x="1453261" y="2310070"/>
                  <a:pt x="1395922" y="2485104"/>
                  <a:pt x="1302370" y="2553005"/>
                </a:cubicBezTo>
                <a:cubicBezTo>
                  <a:pt x="1208818" y="2620906"/>
                  <a:pt x="1119791" y="2637504"/>
                  <a:pt x="1021712" y="2589219"/>
                </a:cubicBezTo>
                <a:cubicBezTo>
                  <a:pt x="923633" y="2540934"/>
                  <a:pt x="784814" y="2430783"/>
                  <a:pt x="713895" y="2263294"/>
                </a:cubicBezTo>
                <a:cubicBezTo>
                  <a:pt x="642976" y="2095805"/>
                  <a:pt x="680699" y="1711033"/>
                  <a:pt x="596200" y="1584284"/>
                </a:cubicBezTo>
                <a:cubicBezTo>
                  <a:pt x="511701" y="1457535"/>
                  <a:pt x="292908" y="1573722"/>
                  <a:pt x="206900" y="1502803"/>
                </a:cubicBezTo>
                <a:cubicBezTo>
                  <a:pt x="120892" y="1431884"/>
                  <a:pt x="111839" y="1284010"/>
                  <a:pt x="80152" y="1158771"/>
                </a:cubicBezTo>
                <a:cubicBezTo>
                  <a:pt x="48465" y="1033532"/>
                  <a:pt x="-66212" y="882641"/>
                  <a:pt x="52992" y="760419"/>
                </a:cubicBezTo>
                <a:close/>
              </a:path>
            </a:pathLst>
          </a:custGeom>
          <a:no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89" name="Полилиния 88"/>
          <p:cNvSpPr/>
          <p:nvPr/>
        </p:nvSpPr>
        <p:spPr bwMode="auto">
          <a:xfrm>
            <a:off x="970050" y="3774108"/>
            <a:ext cx="2633917" cy="2616912"/>
          </a:xfrm>
          <a:custGeom>
            <a:avLst/>
            <a:gdLst>
              <a:gd name="connsiteX0" fmla="*/ 52992 w 2632559"/>
              <a:gd name="connsiteY0" fmla="*/ 760419 h 2616912"/>
              <a:gd name="connsiteX1" fmla="*/ 795376 w 2632559"/>
              <a:gd name="connsiteY1" fmla="*/ 425441 h 2616912"/>
              <a:gd name="connsiteX2" fmla="*/ 1066980 w 2632559"/>
              <a:gd name="connsiteY2" fmla="*/ 235318 h 2616912"/>
              <a:gd name="connsiteX3" fmla="*/ 1356691 w 2632559"/>
              <a:gd name="connsiteY3" fmla="*/ 8981 h 2616912"/>
              <a:gd name="connsiteX4" fmla="*/ 1818417 w 2632559"/>
              <a:gd name="connsiteY4" fmla="*/ 45195 h 2616912"/>
              <a:gd name="connsiteX5" fmla="*/ 2062861 w 2632559"/>
              <a:gd name="connsiteY5" fmla="*/ 45195 h 2616912"/>
              <a:gd name="connsiteX6" fmla="*/ 2099075 w 2632559"/>
              <a:gd name="connsiteY6" fmla="*/ 362066 h 2616912"/>
              <a:gd name="connsiteX7" fmla="*/ 2533641 w 2632559"/>
              <a:gd name="connsiteY7" fmla="*/ 398280 h 2616912"/>
              <a:gd name="connsiteX8" fmla="*/ 2597015 w 2632559"/>
              <a:gd name="connsiteY8" fmla="*/ 1448482 h 2616912"/>
              <a:gd name="connsiteX9" fmla="*/ 2080968 w 2632559"/>
              <a:gd name="connsiteY9" fmla="*/ 1783461 h 2616912"/>
              <a:gd name="connsiteX10" fmla="*/ 1583027 w 2632559"/>
              <a:gd name="connsiteY10" fmla="*/ 2181813 h 2616912"/>
              <a:gd name="connsiteX11" fmla="*/ 1302370 w 2632559"/>
              <a:gd name="connsiteY11" fmla="*/ 2553005 h 2616912"/>
              <a:gd name="connsiteX12" fmla="*/ 1021712 w 2632559"/>
              <a:gd name="connsiteY12" fmla="*/ 2589219 h 2616912"/>
              <a:gd name="connsiteX13" fmla="*/ 713895 w 2632559"/>
              <a:gd name="connsiteY13" fmla="*/ 2263294 h 2616912"/>
              <a:gd name="connsiteX14" fmla="*/ 596200 w 2632559"/>
              <a:gd name="connsiteY14" fmla="*/ 1584284 h 2616912"/>
              <a:gd name="connsiteX15" fmla="*/ 206900 w 2632559"/>
              <a:gd name="connsiteY15" fmla="*/ 1502803 h 2616912"/>
              <a:gd name="connsiteX16" fmla="*/ 80152 w 2632559"/>
              <a:gd name="connsiteY16" fmla="*/ 1158771 h 2616912"/>
              <a:gd name="connsiteX17" fmla="*/ 52992 w 2632559"/>
              <a:gd name="connsiteY17" fmla="*/ 760419 h 2616912"/>
              <a:gd name="connsiteX0" fmla="*/ 52992 w 2633917"/>
              <a:gd name="connsiteY0" fmla="*/ 760419 h 2616912"/>
              <a:gd name="connsiteX1" fmla="*/ 795376 w 2633917"/>
              <a:gd name="connsiteY1" fmla="*/ 425441 h 2616912"/>
              <a:gd name="connsiteX2" fmla="*/ 1066980 w 2633917"/>
              <a:gd name="connsiteY2" fmla="*/ 235318 h 2616912"/>
              <a:gd name="connsiteX3" fmla="*/ 1356691 w 2633917"/>
              <a:gd name="connsiteY3" fmla="*/ 8981 h 2616912"/>
              <a:gd name="connsiteX4" fmla="*/ 1818417 w 2633917"/>
              <a:gd name="connsiteY4" fmla="*/ 45195 h 2616912"/>
              <a:gd name="connsiteX5" fmla="*/ 2062861 w 2633917"/>
              <a:gd name="connsiteY5" fmla="*/ 45195 h 2616912"/>
              <a:gd name="connsiteX6" fmla="*/ 2533641 w 2633917"/>
              <a:gd name="connsiteY6" fmla="*/ 398280 h 2616912"/>
              <a:gd name="connsiteX7" fmla="*/ 2597015 w 2633917"/>
              <a:gd name="connsiteY7" fmla="*/ 1448482 h 2616912"/>
              <a:gd name="connsiteX8" fmla="*/ 2080968 w 2633917"/>
              <a:gd name="connsiteY8" fmla="*/ 1783461 h 2616912"/>
              <a:gd name="connsiteX9" fmla="*/ 1583027 w 2633917"/>
              <a:gd name="connsiteY9" fmla="*/ 2181813 h 2616912"/>
              <a:gd name="connsiteX10" fmla="*/ 1302370 w 2633917"/>
              <a:gd name="connsiteY10" fmla="*/ 2553005 h 2616912"/>
              <a:gd name="connsiteX11" fmla="*/ 1021712 w 2633917"/>
              <a:gd name="connsiteY11" fmla="*/ 2589219 h 2616912"/>
              <a:gd name="connsiteX12" fmla="*/ 713895 w 2633917"/>
              <a:gd name="connsiteY12" fmla="*/ 2263294 h 2616912"/>
              <a:gd name="connsiteX13" fmla="*/ 596200 w 2633917"/>
              <a:gd name="connsiteY13" fmla="*/ 1584284 h 2616912"/>
              <a:gd name="connsiteX14" fmla="*/ 206900 w 2633917"/>
              <a:gd name="connsiteY14" fmla="*/ 1502803 h 2616912"/>
              <a:gd name="connsiteX15" fmla="*/ 80152 w 2633917"/>
              <a:gd name="connsiteY15" fmla="*/ 1158771 h 2616912"/>
              <a:gd name="connsiteX16" fmla="*/ 52992 w 2633917"/>
              <a:gd name="connsiteY16" fmla="*/ 760419 h 261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3917" h="2616912">
                <a:moveTo>
                  <a:pt x="52992" y="760419"/>
                </a:moveTo>
                <a:cubicBezTo>
                  <a:pt x="172196" y="638197"/>
                  <a:pt x="626378" y="512958"/>
                  <a:pt x="795376" y="425441"/>
                </a:cubicBezTo>
                <a:cubicBezTo>
                  <a:pt x="964374" y="337924"/>
                  <a:pt x="973428" y="304728"/>
                  <a:pt x="1066980" y="235318"/>
                </a:cubicBezTo>
                <a:cubicBezTo>
                  <a:pt x="1160532" y="165908"/>
                  <a:pt x="1231451" y="40668"/>
                  <a:pt x="1356691" y="8981"/>
                </a:cubicBezTo>
                <a:cubicBezTo>
                  <a:pt x="1481931" y="-22706"/>
                  <a:pt x="1700722" y="39159"/>
                  <a:pt x="1818417" y="45195"/>
                </a:cubicBezTo>
                <a:cubicBezTo>
                  <a:pt x="1936112" y="51231"/>
                  <a:pt x="1943657" y="-13653"/>
                  <a:pt x="2062861" y="45195"/>
                </a:cubicBezTo>
                <a:cubicBezTo>
                  <a:pt x="2182065" y="104043"/>
                  <a:pt x="2444615" y="164399"/>
                  <a:pt x="2533641" y="398280"/>
                </a:cubicBezTo>
                <a:cubicBezTo>
                  <a:pt x="2622667" y="632161"/>
                  <a:pt x="2672460" y="1217619"/>
                  <a:pt x="2597015" y="1448482"/>
                </a:cubicBezTo>
                <a:cubicBezTo>
                  <a:pt x="2521570" y="1679345"/>
                  <a:pt x="2249966" y="1661239"/>
                  <a:pt x="2080968" y="1783461"/>
                </a:cubicBezTo>
                <a:cubicBezTo>
                  <a:pt x="1911970" y="1905683"/>
                  <a:pt x="1712793" y="2053556"/>
                  <a:pt x="1583027" y="2181813"/>
                </a:cubicBezTo>
                <a:cubicBezTo>
                  <a:pt x="1453261" y="2310070"/>
                  <a:pt x="1395922" y="2485104"/>
                  <a:pt x="1302370" y="2553005"/>
                </a:cubicBezTo>
                <a:cubicBezTo>
                  <a:pt x="1208818" y="2620906"/>
                  <a:pt x="1119791" y="2637504"/>
                  <a:pt x="1021712" y="2589219"/>
                </a:cubicBezTo>
                <a:cubicBezTo>
                  <a:pt x="923633" y="2540934"/>
                  <a:pt x="784814" y="2430783"/>
                  <a:pt x="713895" y="2263294"/>
                </a:cubicBezTo>
                <a:cubicBezTo>
                  <a:pt x="642976" y="2095805"/>
                  <a:pt x="680699" y="1711033"/>
                  <a:pt x="596200" y="1584284"/>
                </a:cubicBezTo>
                <a:cubicBezTo>
                  <a:pt x="511701" y="1457535"/>
                  <a:pt x="292908" y="1573722"/>
                  <a:pt x="206900" y="1502803"/>
                </a:cubicBezTo>
                <a:cubicBezTo>
                  <a:pt x="120892" y="1431884"/>
                  <a:pt x="111839" y="1284010"/>
                  <a:pt x="80152" y="1158771"/>
                </a:cubicBezTo>
                <a:cubicBezTo>
                  <a:pt x="48465" y="1033532"/>
                  <a:pt x="-66212" y="882641"/>
                  <a:pt x="52992" y="760419"/>
                </a:cubicBezTo>
                <a:close/>
              </a:path>
            </a:pathLst>
          </a:custGeom>
          <a:noFill/>
          <a:ln w="38100" cap="flat" cmpd="sng" algn="ctr">
            <a:solidFill>
              <a:srgbClr val="FF7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grpSp>
        <p:nvGrpSpPr>
          <p:cNvPr id="96" name="Группа 95"/>
          <p:cNvGrpSpPr/>
          <p:nvPr/>
        </p:nvGrpSpPr>
        <p:grpSpPr>
          <a:xfrm>
            <a:off x="4955912" y="5146104"/>
            <a:ext cx="3936568" cy="369332"/>
            <a:chOff x="4955912" y="6292795"/>
            <a:chExt cx="3936568" cy="369332"/>
          </a:xfrm>
        </p:grpSpPr>
        <p:sp>
          <p:nvSpPr>
            <p:cNvPr id="97" name="TextBox 96"/>
            <p:cNvSpPr txBox="1"/>
            <p:nvPr/>
          </p:nvSpPr>
          <p:spPr>
            <a:xfrm>
              <a:off x="5436096" y="6292795"/>
              <a:ext cx="3456384" cy="369332"/>
            </a:xfrm>
            <a:prstGeom prst="rect">
              <a:avLst/>
            </a:prstGeom>
            <a:noFill/>
          </p:spPr>
          <p:txBody>
            <a:bodyPr wrap="square" rtlCol="0">
              <a:spAutoFit/>
            </a:bodyPr>
            <a:lstStyle/>
            <a:p>
              <a:r>
                <a:rPr lang="en-US" dirty="0">
                  <a:latin typeface="+mn-lt"/>
                </a:rPr>
                <a:t>Corrected contour</a:t>
              </a:r>
              <a:endParaRPr lang="ru-RU" dirty="0">
                <a:latin typeface="+mn-lt"/>
              </a:endParaRPr>
            </a:p>
          </p:txBody>
        </p:sp>
        <p:grpSp>
          <p:nvGrpSpPr>
            <p:cNvPr id="98" name="Группа 97"/>
            <p:cNvGrpSpPr/>
            <p:nvPr/>
          </p:nvGrpSpPr>
          <p:grpSpPr>
            <a:xfrm>
              <a:off x="4955912" y="6477461"/>
              <a:ext cx="432048" cy="0"/>
              <a:chOff x="4211960" y="5409220"/>
              <a:chExt cx="432048" cy="0"/>
            </a:xfrm>
          </p:grpSpPr>
          <p:cxnSp>
            <p:nvCxnSpPr>
              <p:cNvPr id="99" name="Прямая соединительная линия 98"/>
              <p:cNvCxnSpPr/>
              <p:nvPr/>
            </p:nvCxnSpPr>
            <p:spPr bwMode="auto">
              <a:xfrm>
                <a:off x="4211960" y="5409220"/>
                <a:ext cx="432048"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100" name="Прямая соединительная линия 99"/>
              <p:cNvCxnSpPr/>
              <p:nvPr/>
            </p:nvCxnSpPr>
            <p:spPr bwMode="auto">
              <a:xfrm>
                <a:off x="4211960" y="5409220"/>
                <a:ext cx="432048" cy="0"/>
              </a:xfrm>
              <a:prstGeom prst="line">
                <a:avLst/>
              </a:prstGeom>
              <a:solidFill>
                <a:schemeClr val="accent1"/>
              </a:solidFill>
              <a:ln w="38100" cap="flat" cmpd="sng" algn="ctr">
                <a:solidFill>
                  <a:srgbClr val="FF7F00"/>
                </a:solidFill>
                <a:prstDash val="solid"/>
                <a:round/>
                <a:headEnd type="none" w="med" len="med"/>
                <a:tailEnd type="none" w="med" len="med"/>
              </a:ln>
              <a:effectLst/>
            </p:spPr>
          </p:cxnSp>
        </p:grpSp>
      </p:grpSp>
      <p:sp>
        <p:nvSpPr>
          <p:cNvPr id="91" name="Полилиния 9"/>
          <p:cNvSpPr/>
          <p:nvPr/>
        </p:nvSpPr>
        <p:spPr bwMode="auto">
          <a:xfrm>
            <a:off x="1320628" y="4161060"/>
            <a:ext cx="1879405" cy="1356611"/>
          </a:xfrm>
          <a:custGeom>
            <a:avLst/>
            <a:gdLst>
              <a:gd name="connsiteX0" fmla="*/ 628494 w 1879405"/>
              <a:gd name="connsiteY0" fmla="*/ 811920 h 1356611"/>
              <a:gd name="connsiteX1" fmla="*/ 1054007 w 1879405"/>
              <a:gd name="connsiteY1" fmla="*/ 15216 h 1356611"/>
              <a:gd name="connsiteX2" fmla="*/ 1877872 w 1879405"/>
              <a:gd name="connsiteY2" fmla="*/ 350194 h 1356611"/>
              <a:gd name="connsiteX3" fmla="*/ 1244130 w 1879405"/>
              <a:gd name="connsiteY3" fmla="*/ 1101631 h 1356611"/>
              <a:gd name="connsiteX4" fmla="*/ 691868 w 1879405"/>
              <a:gd name="connsiteY4" fmla="*/ 1355128 h 1356611"/>
              <a:gd name="connsiteX5" fmla="*/ 374997 w 1879405"/>
              <a:gd name="connsiteY5" fmla="*/ 1011097 h 1356611"/>
              <a:gd name="connsiteX6" fmla="*/ 3805 w 1879405"/>
              <a:gd name="connsiteY6" fmla="*/ 648958 h 1356611"/>
              <a:gd name="connsiteX7" fmla="*/ 628494 w 1879405"/>
              <a:gd name="connsiteY7" fmla="*/ 811920 h 135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9405" h="1356611">
                <a:moveTo>
                  <a:pt x="628494" y="811920"/>
                </a:moveTo>
                <a:cubicBezTo>
                  <a:pt x="803528" y="706296"/>
                  <a:pt x="845777" y="92170"/>
                  <a:pt x="1054007" y="15216"/>
                </a:cubicBezTo>
                <a:cubicBezTo>
                  <a:pt x="1262237" y="-61738"/>
                  <a:pt x="1846185" y="169125"/>
                  <a:pt x="1877872" y="350194"/>
                </a:cubicBezTo>
                <a:cubicBezTo>
                  <a:pt x="1909559" y="531263"/>
                  <a:pt x="1441797" y="934142"/>
                  <a:pt x="1244130" y="1101631"/>
                </a:cubicBezTo>
                <a:cubicBezTo>
                  <a:pt x="1046463" y="1269120"/>
                  <a:pt x="836724" y="1370217"/>
                  <a:pt x="691868" y="1355128"/>
                </a:cubicBezTo>
                <a:cubicBezTo>
                  <a:pt x="547012" y="1340039"/>
                  <a:pt x="489674" y="1128792"/>
                  <a:pt x="374997" y="1011097"/>
                </a:cubicBezTo>
                <a:cubicBezTo>
                  <a:pt x="260320" y="893402"/>
                  <a:pt x="-36936" y="683663"/>
                  <a:pt x="3805" y="648958"/>
                </a:cubicBezTo>
                <a:cubicBezTo>
                  <a:pt x="44546" y="614253"/>
                  <a:pt x="453460" y="917544"/>
                  <a:pt x="628494" y="811920"/>
                </a:cubicBezTo>
                <a:close/>
              </a:path>
            </a:pathLst>
          </a:custGeom>
          <a:noFill/>
          <a:ln w="38100" cap="flat" cmpd="sng" algn="ctr">
            <a:solidFill>
              <a:srgbClr val="7FC8E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147</a:t>
            </a:fld>
            <a:endParaRPr lang="de-AT" dirty="0"/>
          </a:p>
        </p:txBody>
      </p:sp>
    </p:spTree>
    <p:extLst>
      <p:ext uri="{BB962C8B-B14F-4D97-AF65-F5344CB8AC3E}">
        <p14:creationId xmlns:p14="http://schemas.microsoft.com/office/powerpoint/2010/main" val="288051112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Interactive Segmentation | Stat. Shape Model</a:t>
            </a:r>
          </a:p>
        </p:txBody>
      </p:sp>
      <p:sp>
        <p:nvSpPr>
          <p:cNvPr id="3" name="Объект 2"/>
          <p:cNvSpPr>
            <a:spLocks noGrp="1"/>
          </p:cNvSpPr>
          <p:nvPr>
            <p:ph idx="1"/>
          </p:nvPr>
        </p:nvSpPr>
        <p:spPr/>
        <p:txBody>
          <a:bodyPr/>
          <a:lstStyle/>
          <a:p>
            <a:pPr lvl="0"/>
            <a:r>
              <a:rPr lang="en-US" noProof="0" dirty="0"/>
              <a:t>User input: landmark points</a:t>
            </a:r>
          </a:p>
          <a:p>
            <a:r>
              <a:rPr lang="en-US" noProof="0" dirty="0"/>
              <a:t>Guidance: no guidance of the user to the best of our knowledge</a:t>
            </a:r>
          </a:p>
        </p:txBody>
      </p:sp>
      <p:sp>
        <p:nvSpPr>
          <p:cNvPr id="6" name="Прямоугольник 5"/>
          <p:cNvSpPr/>
          <p:nvPr/>
        </p:nvSpPr>
        <p:spPr bwMode="auto">
          <a:xfrm>
            <a:off x="827584" y="36450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7" name="Прямоугольник 6"/>
          <p:cNvSpPr/>
          <p:nvPr/>
        </p:nvSpPr>
        <p:spPr bwMode="auto">
          <a:xfrm>
            <a:off x="1187624" y="36450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2" name="Прямоугольник 11"/>
          <p:cNvSpPr/>
          <p:nvPr/>
        </p:nvSpPr>
        <p:spPr bwMode="auto">
          <a:xfrm>
            <a:off x="1547664" y="36450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 name="Прямоугольник 12"/>
          <p:cNvSpPr/>
          <p:nvPr/>
        </p:nvSpPr>
        <p:spPr bwMode="auto">
          <a:xfrm>
            <a:off x="1907704" y="36450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4" name="Прямоугольник 23"/>
          <p:cNvSpPr/>
          <p:nvPr/>
        </p:nvSpPr>
        <p:spPr bwMode="auto">
          <a:xfrm>
            <a:off x="2267744" y="364502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5" name="Прямоугольник 24"/>
          <p:cNvSpPr/>
          <p:nvPr/>
        </p:nvSpPr>
        <p:spPr bwMode="auto">
          <a:xfrm>
            <a:off x="2627784" y="364502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8" name="Прямоугольник 27"/>
          <p:cNvSpPr/>
          <p:nvPr/>
        </p:nvSpPr>
        <p:spPr bwMode="auto">
          <a:xfrm>
            <a:off x="2987824" y="36450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9" name="Прямоугольник 28"/>
          <p:cNvSpPr/>
          <p:nvPr/>
        </p:nvSpPr>
        <p:spPr bwMode="auto">
          <a:xfrm>
            <a:off x="3347864" y="36450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8" name="Прямоугольник 7"/>
          <p:cNvSpPr/>
          <p:nvPr/>
        </p:nvSpPr>
        <p:spPr bwMode="auto">
          <a:xfrm>
            <a:off x="827584" y="40050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9" name="Прямоугольник 8"/>
          <p:cNvSpPr/>
          <p:nvPr/>
        </p:nvSpPr>
        <p:spPr bwMode="auto">
          <a:xfrm>
            <a:off x="1187624" y="40050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4" name="Прямоугольник 13"/>
          <p:cNvSpPr/>
          <p:nvPr/>
        </p:nvSpPr>
        <p:spPr bwMode="auto">
          <a:xfrm>
            <a:off x="1547664" y="40050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5" name="Прямоугольник 14"/>
          <p:cNvSpPr/>
          <p:nvPr/>
        </p:nvSpPr>
        <p:spPr bwMode="auto">
          <a:xfrm>
            <a:off x="1907704" y="40050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6" name="Прямоугольник 25"/>
          <p:cNvSpPr/>
          <p:nvPr/>
        </p:nvSpPr>
        <p:spPr bwMode="auto">
          <a:xfrm>
            <a:off x="2267744" y="40050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7" name="Прямоугольник 26"/>
          <p:cNvSpPr/>
          <p:nvPr/>
        </p:nvSpPr>
        <p:spPr bwMode="auto">
          <a:xfrm>
            <a:off x="2627784" y="40050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0" name="Прямоугольник 29"/>
          <p:cNvSpPr/>
          <p:nvPr/>
        </p:nvSpPr>
        <p:spPr bwMode="auto">
          <a:xfrm>
            <a:off x="2987824" y="40050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1" name="Прямоугольник 30"/>
          <p:cNvSpPr/>
          <p:nvPr/>
        </p:nvSpPr>
        <p:spPr bwMode="auto">
          <a:xfrm>
            <a:off x="3347864" y="40050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6" name="Прямоугольник 15"/>
          <p:cNvSpPr/>
          <p:nvPr/>
        </p:nvSpPr>
        <p:spPr bwMode="auto">
          <a:xfrm>
            <a:off x="827584" y="43651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7" name="Прямоугольник 16"/>
          <p:cNvSpPr/>
          <p:nvPr/>
        </p:nvSpPr>
        <p:spPr bwMode="auto">
          <a:xfrm>
            <a:off x="1187624" y="43651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0" name="Прямоугольник 19"/>
          <p:cNvSpPr/>
          <p:nvPr/>
        </p:nvSpPr>
        <p:spPr bwMode="auto">
          <a:xfrm>
            <a:off x="1547664" y="43651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1" name="Прямоугольник 20"/>
          <p:cNvSpPr/>
          <p:nvPr/>
        </p:nvSpPr>
        <p:spPr bwMode="auto">
          <a:xfrm>
            <a:off x="1907704" y="43651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2" name="Прямоугольник 31"/>
          <p:cNvSpPr/>
          <p:nvPr/>
        </p:nvSpPr>
        <p:spPr bwMode="auto">
          <a:xfrm>
            <a:off x="2267744" y="43651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3" name="Прямоугольник 32"/>
          <p:cNvSpPr/>
          <p:nvPr/>
        </p:nvSpPr>
        <p:spPr bwMode="auto">
          <a:xfrm>
            <a:off x="2627784" y="43651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6" name="Прямоугольник 35"/>
          <p:cNvSpPr/>
          <p:nvPr/>
        </p:nvSpPr>
        <p:spPr bwMode="auto">
          <a:xfrm>
            <a:off x="2987824" y="43651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7" name="Прямоугольник 36"/>
          <p:cNvSpPr/>
          <p:nvPr/>
        </p:nvSpPr>
        <p:spPr bwMode="auto">
          <a:xfrm>
            <a:off x="3347864" y="43651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8" name="Прямоугольник 17"/>
          <p:cNvSpPr/>
          <p:nvPr/>
        </p:nvSpPr>
        <p:spPr bwMode="auto">
          <a:xfrm>
            <a:off x="827584" y="472514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9" name="Прямоугольник 18"/>
          <p:cNvSpPr/>
          <p:nvPr/>
        </p:nvSpPr>
        <p:spPr bwMode="auto">
          <a:xfrm>
            <a:off x="1187624" y="472514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2" name="Прямоугольник 21"/>
          <p:cNvSpPr/>
          <p:nvPr/>
        </p:nvSpPr>
        <p:spPr bwMode="auto">
          <a:xfrm>
            <a:off x="1547664" y="472514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3" name="Прямоугольник 22"/>
          <p:cNvSpPr/>
          <p:nvPr/>
        </p:nvSpPr>
        <p:spPr bwMode="auto">
          <a:xfrm>
            <a:off x="1907704" y="472514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4" name="Прямоугольник 33"/>
          <p:cNvSpPr/>
          <p:nvPr/>
        </p:nvSpPr>
        <p:spPr bwMode="auto">
          <a:xfrm>
            <a:off x="2267744" y="472514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5" name="Прямоугольник 34"/>
          <p:cNvSpPr/>
          <p:nvPr/>
        </p:nvSpPr>
        <p:spPr bwMode="auto">
          <a:xfrm>
            <a:off x="2627784" y="472514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8" name="Прямоугольник 37"/>
          <p:cNvSpPr/>
          <p:nvPr/>
        </p:nvSpPr>
        <p:spPr bwMode="auto">
          <a:xfrm>
            <a:off x="2987824" y="472514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9" name="Прямоугольник 38"/>
          <p:cNvSpPr/>
          <p:nvPr/>
        </p:nvSpPr>
        <p:spPr bwMode="auto">
          <a:xfrm>
            <a:off x="3347864" y="472514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0" name="Прямоугольник 39"/>
          <p:cNvSpPr/>
          <p:nvPr/>
        </p:nvSpPr>
        <p:spPr bwMode="auto">
          <a:xfrm>
            <a:off x="827584" y="508518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1" name="Прямоугольник 40"/>
          <p:cNvSpPr/>
          <p:nvPr/>
        </p:nvSpPr>
        <p:spPr bwMode="auto">
          <a:xfrm>
            <a:off x="1187624" y="508518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4" name="Прямоугольник 43"/>
          <p:cNvSpPr/>
          <p:nvPr/>
        </p:nvSpPr>
        <p:spPr bwMode="auto">
          <a:xfrm>
            <a:off x="1547664" y="508518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5" name="Прямоугольник 44"/>
          <p:cNvSpPr/>
          <p:nvPr/>
        </p:nvSpPr>
        <p:spPr bwMode="auto">
          <a:xfrm>
            <a:off x="1907704" y="508518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6" name="Прямоугольник 55"/>
          <p:cNvSpPr/>
          <p:nvPr/>
        </p:nvSpPr>
        <p:spPr bwMode="auto">
          <a:xfrm>
            <a:off x="2267744" y="508518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7" name="Прямоугольник 56"/>
          <p:cNvSpPr/>
          <p:nvPr/>
        </p:nvSpPr>
        <p:spPr bwMode="auto">
          <a:xfrm>
            <a:off x="2627784" y="508518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0" name="Прямоугольник 59"/>
          <p:cNvSpPr/>
          <p:nvPr/>
        </p:nvSpPr>
        <p:spPr bwMode="auto">
          <a:xfrm>
            <a:off x="2987824" y="508518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1" name="Прямоугольник 60"/>
          <p:cNvSpPr/>
          <p:nvPr/>
        </p:nvSpPr>
        <p:spPr bwMode="auto">
          <a:xfrm>
            <a:off x="3347864" y="508518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2" name="Прямоугольник 41"/>
          <p:cNvSpPr/>
          <p:nvPr/>
        </p:nvSpPr>
        <p:spPr bwMode="auto">
          <a:xfrm>
            <a:off x="827584" y="54452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3" name="Прямоугольник 42"/>
          <p:cNvSpPr/>
          <p:nvPr/>
        </p:nvSpPr>
        <p:spPr bwMode="auto">
          <a:xfrm>
            <a:off x="1187624" y="54452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6" name="Прямоугольник 45"/>
          <p:cNvSpPr/>
          <p:nvPr/>
        </p:nvSpPr>
        <p:spPr bwMode="auto">
          <a:xfrm>
            <a:off x="1547664" y="544522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7" name="Прямоугольник 46"/>
          <p:cNvSpPr/>
          <p:nvPr/>
        </p:nvSpPr>
        <p:spPr bwMode="auto">
          <a:xfrm>
            <a:off x="1907704" y="544522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8" name="Прямоугольник 57"/>
          <p:cNvSpPr/>
          <p:nvPr/>
        </p:nvSpPr>
        <p:spPr bwMode="auto">
          <a:xfrm>
            <a:off x="2267744" y="544522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9" name="Прямоугольник 58"/>
          <p:cNvSpPr/>
          <p:nvPr/>
        </p:nvSpPr>
        <p:spPr bwMode="auto">
          <a:xfrm>
            <a:off x="2627784" y="544522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2" name="Прямоугольник 61"/>
          <p:cNvSpPr/>
          <p:nvPr/>
        </p:nvSpPr>
        <p:spPr bwMode="auto">
          <a:xfrm>
            <a:off x="2987824" y="54452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3" name="Прямоугольник 62"/>
          <p:cNvSpPr/>
          <p:nvPr/>
        </p:nvSpPr>
        <p:spPr bwMode="auto">
          <a:xfrm>
            <a:off x="3347864" y="54452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8" name="Прямоугольник 47"/>
          <p:cNvSpPr/>
          <p:nvPr/>
        </p:nvSpPr>
        <p:spPr bwMode="auto">
          <a:xfrm>
            <a:off x="827584" y="58052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9" name="Прямоугольник 48"/>
          <p:cNvSpPr/>
          <p:nvPr/>
        </p:nvSpPr>
        <p:spPr bwMode="auto">
          <a:xfrm>
            <a:off x="1187624" y="58052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2" name="Прямоугольник 51"/>
          <p:cNvSpPr/>
          <p:nvPr/>
        </p:nvSpPr>
        <p:spPr bwMode="auto">
          <a:xfrm>
            <a:off x="1547664" y="58052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3" name="Прямоугольник 52"/>
          <p:cNvSpPr/>
          <p:nvPr/>
        </p:nvSpPr>
        <p:spPr bwMode="auto">
          <a:xfrm>
            <a:off x="1907704" y="58052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4" name="Прямоугольник 63"/>
          <p:cNvSpPr/>
          <p:nvPr/>
        </p:nvSpPr>
        <p:spPr bwMode="auto">
          <a:xfrm>
            <a:off x="2267744" y="58052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5" name="Прямоугольник 64"/>
          <p:cNvSpPr/>
          <p:nvPr/>
        </p:nvSpPr>
        <p:spPr bwMode="auto">
          <a:xfrm>
            <a:off x="2627784" y="58052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8" name="Прямоугольник 67"/>
          <p:cNvSpPr/>
          <p:nvPr/>
        </p:nvSpPr>
        <p:spPr bwMode="auto">
          <a:xfrm>
            <a:off x="2987824" y="58052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9" name="Прямоугольник 68"/>
          <p:cNvSpPr/>
          <p:nvPr/>
        </p:nvSpPr>
        <p:spPr bwMode="auto">
          <a:xfrm>
            <a:off x="3347864" y="58052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0" name="Прямоугольник 49"/>
          <p:cNvSpPr/>
          <p:nvPr/>
        </p:nvSpPr>
        <p:spPr bwMode="auto">
          <a:xfrm>
            <a:off x="82758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1" name="Прямоугольник 50"/>
          <p:cNvSpPr/>
          <p:nvPr/>
        </p:nvSpPr>
        <p:spPr bwMode="auto">
          <a:xfrm>
            <a:off x="118762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4" name="Прямоугольник 53"/>
          <p:cNvSpPr/>
          <p:nvPr/>
        </p:nvSpPr>
        <p:spPr bwMode="auto">
          <a:xfrm>
            <a:off x="154766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5" name="Прямоугольник 54"/>
          <p:cNvSpPr/>
          <p:nvPr/>
        </p:nvSpPr>
        <p:spPr bwMode="auto">
          <a:xfrm>
            <a:off x="1907704" y="61653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6" name="Прямоугольник 65"/>
          <p:cNvSpPr/>
          <p:nvPr/>
        </p:nvSpPr>
        <p:spPr bwMode="auto">
          <a:xfrm>
            <a:off x="226774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7" name="Прямоугольник 66"/>
          <p:cNvSpPr/>
          <p:nvPr/>
        </p:nvSpPr>
        <p:spPr bwMode="auto">
          <a:xfrm>
            <a:off x="262778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70" name="Прямоугольник 69"/>
          <p:cNvSpPr/>
          <p:nvPr/>
        </p:nvSpPr>
        <p:spPr bwMode="auto">
          <a:xfrm>
            <a:off x="298782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71" name="Прямоугольник 70"/>
          <p:cNvSpPr/>
          <p:nvPr/>
        </p:nvSpPr>
        <p:spPr bwMode="auto">
          <a:xfrm>
            <a:off x="334786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grpSp>
        <p:nvGrpSpPr>
          <p:cNvPr id="239" name="Группа 238"/>
          <p:cNvGrpSpPr/>
          <p:nvPr/>
        </p:nvGrpSpPr>
        <p:grpSpPr>
          <a:xfrm>
            <a:off x="4972868" y="3645024"/>
            <a:ext cx="3559572" cy="369332"/>
            <a:chOff x="4972868" y="3429000"/>
            <a:chExt cx="3559572" cy="369332"/>
          </a:xfrm>
        </p:grpSpPr>
        <p:sp>
          <p:nvSpPr>
            <p:cNvPr id="181" name="Прямоугольник 180"/>
            <p:cNvSpPr/>
            <p:nvPr/>
          </p:nvSpPr>
          <p:spPr bwMode="auto">
            <a:xfrm>
              <a:off x="4972868" y="3433646"/>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33" name="TextBox 232"/>
            <p:cNvSpPr txBox="1"/>
            <p:nvPr/>
          </p:nvSpPr>
          <p:spPr>
            <a:xfrm>
              <a:off x="5436096" y="3429000"/>
              <a:ext cx="3096344" cy="369332"/>
            </a:xfrm>
            <a:prstGeom prst="rect">
              <a:avLst/>
            </a:prstGeom>
            <a:noFill/>
          </p:spPr>
          <p:txBody>
            <a:bodyPr wrap="square" rtlCol="0">
              <a:spAutoFit/>
            </a:bodyPr>
            <a:lstStyle/>
            <a:p>
              <a:r>
                <a:rPr lang="en-US" dirty="0">
                  <a:latin typeface="+mn-lt"/>
                </a:rPr>
                <a:t>Voxel with low intensity</a:t>
              </a:r>
              <a:endParaRPr lang="ru-RU" dirty="0">
                <a:latin typeface="+mn-lt"/>
              </a:endParaRPr>
            </a:p>
          </p:txBody>
        </p:sp>
      </p:grpSp>
      <p:grpSp>
        <p:nvGrpSpPr>
          <p:cNvPr id="240" name="Группа 239"/>
          <p:cNvGrpSpPr/>
          <p:nvPr/>
        </p:nvGrpSpPr>
        <p:grpSpPr>
          <a:xfrm>
            <a:off x="4972868" y="4076134"/>
            <a:ext cx="3559572" cy="369332"/>
            <a:chOff x="4972868" y="4103784"/>
            <a:chExt cx="3559572" cy="369332"/>
          </a:xfrm>
        </p:grpSpPr>
        <p:sp>
          <p:nvSpPr>
            <p:cNvPr id="182" name="Прямоугольник 181"/>
            <p:cNvSpPr/>
            <p:nvPr/>
          </p:nvSpPr>
          <p:spPr bwMode="auto">
            <a:xfrm>
              <a:off x="4972868" y="410843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34" name="TextBox 233"/>
            <p:cNvSpPr txBox="1"/>
            <p:nvPr/>
          </p:nvSpPr>
          <p:spPr>
            <a:xfrm>
              <a:off x="5436096" y="4103784"/>
              <a:ext cx="3096344" cy="369332"/>
            </a:xfrm>
            <a:prstGeom prst="rect">
              <a:avLst/>
            </a:prstGeom>
            <a:noFill/>
          </p:spPr>
          <p:txBody>
            <a:bodyPr wrap="square" rtlCol="0">
              <a:spAutoFit/>
            </a:bodyPr>
            <a:lstStyle/>
            <a:p>
              <a:r>
                <a:rPr lang="en-US" dirty="0">
                  <a:latin typeface="+mn-lt"/>
                </a:rPr>
                <a:t>Voxel with high intensity</a:t>
              </a:r>
              <a:endParaRPr lang="ru-RU" dirty="0">
                <a:latin typeface="+mn-lt"/>
              </a:endParaRPr>
            </a:p>
          </p:txBody>
        </p:sp>
      </p:grpSp>
      <p:grpSp>
        <p:nvGrpSpPr>
          <p:cNvPr id="241" name="Группа 240"/>
          <p:cNvGrpSpPr/>
          <p:nvPr/>
        </p:nvGrpSpPr>
        <p:grpSpPr>
          <a:xfrm>
            <a:off x="5062878" y="5215353"/>
            <a:ext cx="3829602" cy="369332"/>
            <a:chOff x="5062878" y="4641161"/>
            <a:chExt cx="3829602" cy="369332"/>
          </a:xfrm>
        </p:grpSpPr>
        <p:sp>
          <p:nvSpPr>
            <p:cNvPr id="180" name="Овал 179"/>
            <p:cNvSpPr/>
            <p:nvPr/>
          </p:nvSpPr>
          <p:spPr bwMode="auto">
            <a:xfrm>
              <a:off x="5062878" y="4735817"/>
              <a:ext cx="180020" cy="180020"/>
            </a:xfrm>
            <a:prstGeom prst="ellipse">
              <a:avLst/>
            </a:prstGeom>
            <a:solidFill>
              <a:srgbClr val="EF3B2C"/>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35" name="TextBox 234"/>
            <p:cNvSpPr txBox="1"/>
            <p:nvPr/>
          </p:nvSpPr>
          <p:spPr>
            <a:xfrm>
              <a:off x="5436096" y="4641161"/>
              <a:ext cx="3456384" cy="369332"/>
            </a:xfrm>
            <a:prstGeom prst="rect">
              <a:avLst/>
            </a:prstGeom>
            <a:noFill/>
          </p:spPr>
          <p:txBody>
            <a:bodyPr wrap="square" rtlCol="0">
              <a:spAutoFit/>
            </a:bodyPr>
            <a:lstStyle/>
            <a:p>
              <a:r>
                <a:rPr lang="en-US" dirty="0">
                  <a:latin typeface="+mn-lt"/>
                </a:rPr>
                <a:t>User-specified landmark point</a:t>
              </a:r>
              <a:endParaRPr lang="ru-RU" dirty="0">
                <a:latin typeface="+mn-lt"/>
              </a:endParaRPr>
            </a:p>
          </p:txBody>
        </p:sp>
      </p:grpSp>
      <p:grpSp>
        <p:nvGrpSpPr>
          <p:cNvPr id="76" name="Группа 75"/>
          <p:cNvGrpSpPr/>
          <p:nvPr/>
        </p:nvGrpSpPr>
        <p:grpSpPr>
          <a:xfrm>
            <a:off x="4955912" y="4507244"/>
            <a:ext cx="3936568" cy="646331"/>
            <a:chOff x="4955912" y="5646464"/>
            <a:chExt cx="3936568" cy="646331"/>
          </a:xfrm>
        </p:grpSpPr>
        <p:sp>
          <p:nvSpPr>
            <p:cNvPr id="237" name="TextBox 236"/>
            <p:cNvSpPr txBox="1"/>
            <p:nvPr/>
          </p:nvSpPr>
          <p:spPr>
            <a:xfrm>
              <a:off x="5436096" y="5646464"/>
              <a:ext cx="3456384" cy="646331"/>
            </a:xfrm>
            <a:prstGeom prst="rect">
              <a:avLst/>
            </a:prstGeom>
            <a:noFill/>
          </p:spPr>
          <p:txBody>
            <a:bodyPr wrap="square" rtlCol="0">
              <a:spAutoFit/>
            </a:bodyPr>
            <a:lstStyle/>
            <a:p>
              <a:r>
                <a:rPr lang="en-US" dirty="0">
                  <a:latin typeface="+mn-lt"/>
                </a:rPr>
                <a:t>Automatically fit contour from the statistical shape model</a:t>
              </a:r>
              <a:endParaRPr lang="ru-RU" dirty="0">
                <a:latin typeface="+mn-lt"/>
              </a:endParaRPr>
            </a:p>
          </p:txBody>
        </p:sp>
        <p:grpSp>
          <p:nvGrpSpPr>
            <p:cNvPr id="73" name="Группа 72"/>
            <p:cNvGrpSpPr/>
            <p:nvPr/>
          </p:nvGrpSpPr>
          <p:grpSpPr>
            <a:xfrm>
              <a:off x="4955912" y="5831130"/>
              <a:ext cx="432048" cy="0"/>
              <a:chOff x="4211960" y="5409220"/>
              <a:chExt cx="432048" cy="0"/>
            </a:xfrm>
          </p:grpSpPr>
          <p:cxnSp>
            <p:nvCxnSpPr>
              <p:cNvPr id="72" name="Прямая соединительная линия 71"/>
              <p:cNvCxnSpPr/>
              <p:nvPr/>
            </p:nvCxnSpPr>
            <p:spPr bwMode="auto">
              <a:xfrm>
                <a:off x="4211960" y="5409220"/>
                <a:ext cx="432048"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166" name="Прямая соединительная линия 165"/>
              <p:cNvCxnSpPr/>
              <p:nvPr/>
            </p:nvCxnSpPr>
            <p:spPr bwMode="auto">
              <a:xfrm>
                <a:off x="4211960" y="5409220"/>
                <a:ext cx="432048" cy="0"/>
              </a:xfrm>
              <a:prstGeom prst="line">
                <a:avLst/>
              </a:prstGeom>
              <a:solidFill>
                <a:schemeClr val="accent1"/>
              </a:solidFill>
              <a:ln w="38100" cap="flat" cmpd="sng" algn="ctr">
                <a:solidFill>
                  <a:schemeClr val="accent1">
                    <a:lumMod val="60000"/>
                    <a:lumOff val="40000"/>
                  </a:schemeClr>
                </a:solidFill>
                <a:prstDash val="solid"/>
                <a:round/>
                <a:headEnd type="none" w="med" len="med"/>
                <a:tailEnd type="none" w="med" len="med"/>
              </a:ln>
              <a:effectLst/>
            </p:spPr>
          </p:cxnSp>
        </p:grpSp>
      </p:grpSp>
      <p:sp>
        <p:nvSpPr>
          <p:cNvPr id="11" name="Полилиния 10"/>
          <p:cNvSpPr/>
          <p:nvPr/>
        </p:nvSpPr>
        <p:spPr bwMode="auto">
          <a:xfrm>
            <a:off x="1361086" y="4063423"/>
            <a:ext cx="2180768" cy="2437208"/>
          </a:xfrm>
          <a:custGeom>
            <a:avLst/>
            <a:gdLst>
              <a:gd name="connsiteX0" fmla="*/ 5987 w 2180768"/>
              <a:gd name="connsiteY0" fmla="*/ 590058 h 2437208"/>
              <a:gd name="connsiteX1" fmla="*/ 748371 w 2180768"/>
              <a:gd name="connsiteY1" fmla="*/ 74011 h 2437208"/>
              <a:gd name="connsiteX2" fmla="*/ 1545076 w 2180768"/>
              <a:gd name="connsiteY2" fmla="*/ 28743 h 2437208"/>
              <a:gd name="connsiteX3" fmla="*/ 2079231 w 2180768"/>
              <a:gd name="connsiteY3" fmla="*/ 318454 h 2437208"/>
              <a:gd name="connsiteX4" fmla="*/ 2124498 w 2180768"/>
              <a:gd name="connsiteY4" fmla="*/ 1250961 h 2437208"/>
              <a:gd name="connsiteX5" fmla="*/ 1463595 w 2180768"/>
              <a:gd name="connsiteY5" fmla="*/ 2319270 h 2437208"/>
              <a:gd name="connsiteX6" fmla="*/ 675944 w 2180768"/>
              <a:gd name="connsiteY6" fmla="*/ 2283056 h 2437208"/>
              <a:gd name="connsiteX7" fmla="*/ 413393 w 2180768"/>
              <a:gd name="connsiteY7" fmla="*/ 1187587 h 2437208"/>
              <a:gd name="connsiteX8" fmla="*/ 5987 w 2180768"/>
              <a:gd name="connsiteY8" fmla="*/ 590058 h 243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0768" h="2437208">
                <a:moveTo>
                  <a:pt x="5987" y="590058"/>
                </a:moveTo>
                <a:cubicBezTo>
                  <a:pt x="61817" y="404462"/>
                  <a:pt x="491856" y="167563"/>
                  <a:pt x="748371" y="74011"/>
                </a:cubicBezTo>
                <a:cubicBezTo>
                  <a:pt x="1004886" y="-19541"/>
                  <a:pt x="1323266" y="-11997"/>
                  <a:pt x="1545076" y="28743"/>
                </a:cubicBezTo>
                <a:cubicBezTo>
                  <a:pt x="1766886" y="69483"/>
                  <a:pt x="1982661" y="114751"/>
                  <a:pt x="2079231" y="318454"/>
                </a:cubicBezTo>
                <a:cubicBezTo>
                  <a:pt x="2175801" y="522157"/>
                  <a:pt x="2227104" y="917492"/>
                  <a:pt x="2124498" y="1250961"/>
                </a:cubicBezTo>
                <a:cubicBezTo>
                  <a:pt x="2021892" y="1584430"/>
                  <a:pt x="1705021" y="2147254"/>
                  <a:pt x="1463595" y="2319270"/>
                </a:cubicBezTo>
                <a:cubicBezTo>
                  <a:pt x="1222169" y="2491286"/>
                  <a:pt x="850978" y="2471670"/>
                  <a:pt x="675944" y="2283056"/>
                </a:cubicBezTo>
                <a:cubicBezTo>
                  <a:pt x="500910" y="2094442"/>
                  <a:pt x="526561" y="1465226"/>
                  <a:pt x="413393" y="1187587"/>
                </a:cubicBezTo>
                <a:cubicBezTo>
                  <a:pt x="300225" y="909948"/>
                  <a:pt x="-49843" y="775654"/>
                  <a:pt x="5987" y="590058"/>
                </a:cubicBezTo>
                <a:close/>
              </a:path>
            </a:pathLst>
          </a:custGeom>
          <a:no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95" name="Полилиния 94"/>
          <p:cNvSpPr/>
          <p:nvPr/>
        </p:nvSpPr>
        <p:spPr bwMode="auto">
          <a:xfrm>
            <a:off x="1359581" y="4061920"/>
            <a:ext cx="2180768" cy="2437208"/>
          </a:xfrm>
          <a:custGeom>
            <a:avLst/>
            <a:gdLst>
              <a:gd name="connsiteX0" fmla="*/ 5987 w 2180768"/>
              <a:gd name="connsiteY0" fmla="*/ 590058 h 2437208"/>
              <a:gd name="connsiteX1" fmla="*/ 748371 w 2180768"/>
              <a:gd name="connsiteY1" fmla="*/ 74011 h 2437208"/>
              <a:gd name="connsiteX2" fmla="*/ 1545076 w 2180768"/>
              <a:gd name="connsiteY2" fmla="*/ 28743 h 2437208"/>
              <a:gd name="connsiteX3" fmla="*/ 2079231 w 2180768"/>
              <a:gd name="connsiteY3" fmla="*/ 318454 h 2437208"/>
              <a:gd name="connsiteX4" fmla="*/ 2124498 w 2180768"/>
              <a:gd name="connsiteY4" fmla="*/ 1250961 h 2437208"/>
              <a:gd name="connsiteX5" fmla="*/ 1463595 w 2180768"/>
              <a:gd name="connsiteY5" fmla="*/ 2319270 h 2437208"/>
              <a:gd name="connsiteX6" fmla="*/ 675944 w 2180768"/>
              <a:gd name="connsiteY6" fmla="*/ 2283056 h 2437208"/>
              <a:gd name="connsiteX7" fmla="*/ 413393 w 2180768"/>
              <a:gd name="connsiteY7" fmla="*/ 1187587 h 2437208"/>
              <a:gd name="connsiteX8" fmla="*/ 5987 w 2180768"/>
              <a:gd name="connsiteY8" fmla="*/ 590058 h 243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0768" h="2437208">
                <a:moveTo>
                  <a:pt x="5987" y="590058"/>
                </a:moveTo>
                <a:cubicBezTo>
                  <a:pt x="61817" y="404462"/>
                  <a:pt x="491856" y="167563"/>
                  <a:pt x="748371" y="74011"/>
                </a:cubicBezTo>
                <a:cubicBezTo>
                  <a:pt x="1004886" y="-19541"/>
                  <a:pt x="1323266" y="-11997"/>
                  <a:pt x="1545076" y="28743"/>
                </a:cubicBezTo>
                <a:cubicBezTo>
                  <a:pt x="1766886" y="69483"/>
                  <a:pt x="1982661" y="114751"/>
                  <a:pt x="2079231" y="318454"/>
                </a:cubicBezTo>
                <a:cubicBezTo>
                  <a:pt x="2175801" y="522157"/>
                  <a:pt x="2227104" y="917492"/>
                  <a:pt x="2124498" y="1250961"/>
                </a:cubicBezTo>
                <a:cubicBezTo>
                  <a:pt x="2021892" y="1584430"/>
                  <a:pt x="1705021" y="2147254"/>
                  <a:pt x="1463595" y="2319270"/>
                </a:cubicBezTo>
                <a:cubicBezTo>
                  <a:pt x="1222169" y="2491286"/>
                  <a:pt x="850978" y="2471670"/>
                  <a:pt x="675944" y="2283056"/>
                </a:cubicBezTo>
                <a:cubicBezTo>
                  <a:pt x="500910" y="2094442"/>
                  <a:pt x="526561" y="1465226"/>
                  <a:pt x="413393" y="1187587"/>
                </a:cubicBezTo>
                <a:cubicBezTo>
                  <a:pt x="300225" y="909948"/>
                  <a:pt x="-49843" y="775654"/>
                  <a:pt x="5987" y="590058"/>
                </a:cubicBezTo>
                <a:close/>
              </a:path>
            </a:pathLst>
          </a:custGeom>
          <a:noFill/>
          <a:ln w="38100"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01" name="Полилиния 100"/>
          <p:cNvSpPr/>
          <p:nvPr/>
        </p:nvSpPr>
        <p:spPr bwMode="auto">
          <a:xfrm>
            <a:off x="968545" y="3772603"/>
            <a:ext cx="2633917" cy="2616912"/>
          </a:xfrm>
          <a:custGeom>
            <a:avLst/>
            <a:gdLst>
              <a:gd name="connsiteX0" fmla="*/ 52992 w 2632559"/>
              <a:gd name="connsiteY0" fmla="*/ 760419 h 2616912"/>
              <a:gd name="connsiteX1" fmla="*/ 795376 w 2632559"/>
              <a:gd name="connsiteY1" fmla="*/ 425441 h 2616912"/>
              <a:gd name="connsiteX2" fmla="*/ 1066980 w 2632559"/>
              <a:gd name="connsiteY2" fmla="*/ 235318 h 2616912"/>
              <a:gd name="connsiteX3" fmla="*/ 1356691 w 2632559"/>
              <a:gd name="connsiteY3" fmla="*/ 8981 h 2616912"/>
              <a:gd name="connsiteX4" fmla="*/ 1818417 w 2632559"/>
              <a:gd name="connsiteY4" fmla="*/ 45195 h 2616912"/>
              <a:gd name="connsiteX5" fmla="*/ 2062861 w 2632559"/>
              <a:gd name="connsiteY5" fmla="*/ 45195 h 2616912"/>
              <a:gd name="connsiteX6" fmla="*/ 2099075 w 2632559"/>
              <a:gd name="connsiteY6" fmla="*/ 362066 h 2616912"/>
              <a:gd name="connsiteX7" fmla="*/ 2533641 w 2632559"/>
              <a:gd name="connsiteY7" fmla="*/ 398280 h 2616912"/>
              <a:gd name="connsiteX8" fmla="*/ 2597015 w 2632559"/>
              <a:gd name="connsiteY8" fmla="*/ 1448482 h 2616912"/>
              <a:gd name="connsiteX9" fmla="*/ 2080968 w 2632559"/>
              <a:gd name="connsiteY9" fmla="*/ 1783461 h 2616912"/>
              <a:gd name="connsiteX10" fmla="*/ 1583027 w 2632559"/>
              <a:gd name="connsiteY10" fmla="*/ 2181813 h 2616912"/>
              <a:gd name="connsiteX11" fmla="*/ 1302370 w 2632559"/>
              <a:gd name="connsiteY11" fmla="*/ 2553005 h 2616912"/>
              <a:gd name="connsiteX12" fmla="*/ 1021712 w 2632559"/>
              <a:gd name="connsiteY12" fmla="*/ 2589219 h 2616912"/>
              <a:gd name="connsiteX13" fmla="*/ 713895 w 2632559"/>
              <a:gd name="connsiteY13" fmla="*/ 2263294 h 2616912"/>
              <a:gd name="connsiteX14" fmla="*/ 596200 w 2632559"/>
              <a:gd name="connsiteY14" fmla="*/ 1584284 h 2616912"/>
              <a:gd name="connsiteX15" fmla="*/ 206900 w 2632559"/>
              <a:gd name="connsiteY15" fmla="*/ 1502803 h 2616912"/>
              <a:gd name="connsiteX16" fmla="*/ 80152 w 2632559"/>
              <a:gd name="connsiteY16" fmla="*/ 1158771 h 2616912"/>
              <a:gd name="connsiteX17" fmla="*/ 52992 w 2632559"/>
              <a:gd name="connsiteY17" fmla="*/ 760419 h 2616912"/>
              <a:gd name="connsiteX0" fmla="*/ 52992 w 2633917"/>
              <a:gd name="connsiteY0" fmla="*/ 760419 h 2616912"/>
              <a:gd name="connsiteX1" fmla="*/ 795376 w 2633917"/>
              <a:gd name="connsiteY1" fmla="*/ 425441 h 2616912"/>
              <a:gd name="connsiteX2" fmla="*/ 1066980 w 2633917"/>
              <a:gd name="connsiteY2" fmla="*/ 235318 h 2616912"/>
              <a:gd name="connsiteX3" fmla="*/ 1356691 w 2633917"/>
              <a:gd name="connsiteY3" fmla="*/ 8981 h 2616912"/>
              <a:gd name="connsiteX4" fmla="*/ 1818417 w 2633917"/>
              <a:gd name="connsiteY4" fmla="*/ 45195 h 2616912"/>
              <a:gd name="connsiteX5" fmla="*/ 2062861 w 2633917"/>
              <a:gd name="connsiteY5" fmla="*/ 45195 h 2616912"/>
              <a:gd name="connsiteX6" fmla="*/ 2533641 w 2633917"/>
              <a:gd name="connsiteY6" fmla="*/ 398280 h 2616912"/>
              <a:gd name="connsiteX7" fmla="*/ 2597015 w 2633917"/>
              <a:gd name="connsiteY7" fmla="*/ 1448482 h 2616912"/>
              <a:gd name="connsiteX8" fmla="*/ 2080968 w 2633917"/>
              <a:gd name="connsiteY8" fmla="*/ 1783461 h 2616912"/>
              <a:gd name="connsiteX9" fmla="*/ 1583027 w 2633917"/>
              <a:gd name="connsiteY9" fmla="*/ 2181813 h 2616912"/>
              <a:gd name="connsiteX10" fmla="*/ 1302370 w 2633917"/>
              <a:gd name="connsiteY10" fmla="*/ 2553005 h 2616912"/>
              <a:gd name="connsiteX11" fmla="*/ 1021712 w 2633917"/>
              <a:gd name="connsiteY11" fmla="*/ 2589219 h 2616912"/>
              <a:gd name="connsiteX12" fmla="*/ 713895 w 2633917"/>
              <a:gd name="connsiteY12" fmla="*/ 2263294 h 2616912"/>
              <a:gd name="connsiteX13" fmla="*/ 596200 w 2633917"/>
              <a:gd name="connsiteY13" fmla="*/ 1584284 h 2616912"/>
              <a:gd name="connsiteX14" fmla="*/ 206900 w 2633917"/>
              <a:gd name="connsiteY14" fmla="*/ 1502803 h 2616912"/>
              <a:gd name="connsiteX15" fmla="*/ 80152 w 2633917"/>
              <a:gd name="connsiteY15" fmla="*/ 1158771 h 2616912"/>
              <a:gd name="connsiteX16" fmla="*/ 52992 w 2633917"/>
              <a:gd name="connsiteY16" fmla="*/ 760419 h 261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3917" h="2616912">
                <a:moveTo>
                  <a:pt x="52992" y="760419"/>
                </a:moveTo>
                <a:cubicBezTo>
                  <a:pt x="172196" y="638197"/>
                  <a:pt x="626378" y="512958"/>
                  <a:pt x="795376" y="425441"/>
                </a:cubicBezTo>
                <a:cubicBezTo>
                  <a:pt x="964374" y="337924"/>
                  <a:pt x="973428" y="304728"/>
                  <a:pt x="1066980" y="235318"/>
                </a:cubicBezTo>
                <a:cubicBezTo>
                  <a:pt x="1160532" y="165908"/>
                  <a:pt x="1231451" y="40668"/>
                  <a:pt x="1356691" y="8981"/>
                </a:cubicBezTo>
                <a:cubicBezTo>
                  <a:pt x="1481931" y="-22706"/>
                  <a:pt x="1700722" y="39159"/>
                  <a:pt x="1818417" y="45195"/>
                </a:cubicBezTo>
                <a:cubicBezTo>
                  <a:pt x="1936112" y="51231"/>
                  <a:pt x="1943657" y="-13653"/>
                  <a:pt x="2062861" y="45195"/>
                </a:cubicBezTo>
                <a:cubicBezTo>
                  <a:pt x="2182065" y="104043"/>
                  <a:pt x="2444615" y="164399"/>
                  <a:pt x="2533641" y="398280"/>
                </a:cubicBezTo>
                <a:cubicBezTo>
                  <a:pt x="2622667" y="632161"/>
                  <a:pt x="2672460" y="1217619"/>
                  <a:pt x="2597015" y="1448482"/>
                </a:cubicBezTo>
                <a:cubicBezTo>
                  <a:pt x="2521570" y="1679345"/>
                  <a:pt x="2249966" y="1661239"/>
                  <a:pt x="2080968" y="1783461"/>
                </a:cubicBezTo>
                <a:cubicBezTo>
                  <a:pt x="1911970" y="1905683"/>
                  <a:pt x="1712793" y="2053556"/>
                  <a:pt x="1583027" y="2181813"/>
                </a:cubicBezTo>
                <a:cubicBezTo>
                  <a:pt x="1453261" y="2310070"/>
                  <a:pt x="1395922" y="2485104"/>
                  <a:pt x="1302370" y="2553005"/>
                </a:cubicBezTo>
                <a:cubicBezTo>
                  <a:pt x="1208818" y="2620906"/>
                  <a:pt x="1119791" y="2637504"/>
                  <a:pt x="1021712" y="2589219"/>
                </a:cubicBezTo>
                <a:cubicBezTo>
                  <a:pt x="923633" y="2540934"/>
                  <a:pt x="784814" y="2430783"/>
                  <a:pt x="713895" y="2263294"/>
                </a:cubicBezTo>
                <a:cubicBezTo>
                  <a:pt x="642976" y="2095805"/>
                  <a:pt x="680699" y="1711033"/>
                  <a:pt x="596200" y="1584284"/>
                </a:cubicBezTo>
                <a:cubicBezTo>
                  <a:pt x="511701" y="1457535"/>
                  <a:pt x="292908" y="1573722"/>
                  <a:pt x="206900" y="1502803"/>
                </a:cubicBezTo>
                <a:cubicBezTo>
                  <a:pt x="120892" y="1431884"/>
                  <a:pt x="111839" y="1284010"/>
                  <a:pt x="80152" y="1158771"/>
                </a:cubicBezTo>
                <a:cubicBezTo>
                  <a:pt x="48465" y="1033532"/>
                  <a:pt x="-66212" y="882641"/>
                  <a:pt x="52992" y="760419"/>
                </a:cubicBezTo>
                <a:close/>
              </a:path>
            </a:pathLst>
          </a:custGeom>
          <a:no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00" name="Полилиния 99"/>
          <p:cNvSpPr/>
          <p:nvPr/>
        </p:nvSpPr>
        <p:spPr bwMode="auto">
          <a:xfrm>
            <a:off x="970050" y="3774108"/>
            <a:ext cx="2633917" cy="2616912"/>
          </a:xfrm>
          <a:custGeom>
            <a:avLst/>
            <a:gdLst>
              <a:gd name="connsiteX0" fmla="*/ 52992 w 2632559"/>
              <a:gd name="connsiteY0" fmla="*/ 760419 h 2616912"/>
              <a:gd name="connsiteX1" fmla="*/ 795376 w 2632559"/>
              <a:gd name="connsiteY1" fmla="*/ 425441 h 2616912"/>
              <a:gd name="connsiteX2" fmla="*/ 1066980 w 2632559"/>
              <a:gd name="connsiteY2" fmla="*/ 235318 h 2616912"/>
              <a:gd name="connsiteX3" fmla="*/ 1356691 w 2632559"/>
              <a:gd name="connsiteY3" fmla="*/ 8981 h 2616912"/>
              <a:gd name="connsiteX4" fmla="*/ 1818417 w 2632559"/>
              <a:gd name="connsiteY4" fmla="*/ 45195 h 2616912"/>
              <a:gd name="connsiteX5" fmla="*/ 2062861 w 2632559"/>
              <a:gd name="connsiteY5" fmla="*/ 45195 h 2616912"/>
              <a:gd name="connsiteX6" fmla="*/ 2099075 w 2632559"/>
              <a:gd name="connsiteY6" fmla="*/ 362066 h 2616912"/>
              <a:gd name="connsiteX7" fmla="*/ 2533641 w 2632559"/>
              <a:gd name="connsiteY7" fmla="*/ 398280 h 2616912"/>
              <a:gd name="connsiteX8" fmla="*/ 2597015 w 2632559"/>
              <a:gd name="connsiteY8" fmla="*/ 1448482 h 2616912"/>
              <a:gd name="connsiteX9" fmla="*/ 2080968 w 2632559"/>
              <a:gd name="connsiteY9" fmla="*/ 1783461 h 2616912"/>
              <a:gd name="connsiteX10" fmla="*/ 1583027 w 2632559"/>
              <a:gd name="connsiteY10" fmla="*/ 2181813 h 2616912"/>
              <a:gd name="connsiteX11" fmla="*/ 1302370 w 2632559"/>
              <a:gd name="connsiteY11" fmla="*/ 2553005 h 2616912"/>
              <a:gd name="connsiteX12" fmla="*/ 1021712 w 2632559"/>
              <a:gd name="connsiteY12" fmla="*/ 2589219 h 2616912"/>
              <a:gd name="connsiteX13" fmla="*/ 713895 w 2632559"/>
              <a:gd name="connsiteY13" fmla="*/ 2263294 h 2616912"/>
              <a:gd name="connsiteX14" fmla="*/ 596200 w 2632559"/>
              <a:gd name="connsiteY14" fmla="*/ 1584284 h 2616912"/>
              <a:gd name="connsiteX15" fmla="*/ 206900 w 2632559"/>
              <a:gd name="connsiteY15" fmla="*/ 1502803 h 2616912"/>
              <a:gd name="connsiteX16" fmla="*/ 80152 w 2632559"/>
              <a:gd name="connsiteY16" fmla="*/ 1158771 h 2616912"/>
              <a:gd name="connsiteX17" fmla="*/ 52992 w 2632559"/>
              <a:gd name="connsiteY17" fmla="*/ 760419 h 2616912"/>
              <a:gd name="connsiteX0" fmla="*/ 52992 w 2633917"/>
              <a:gd name="connsiteY0" fmla="*/ 760419 h 2616912"/>
              <a:gd name="connsiteX1" fmla="*/ 795376 w 2633917"/>
              <a:gd name="connsiteY1" fmla="*/ 425441 h 2616912"/>
              <a:gd name="connsiteX2" fmla="*/ 1066980 w 2633917"/>
              <a:gd name="connsiteY2" fmla="*/ 235318 h 2616912"/>
              <a:gd name="connsiteX3" fmla="*/ 1356691 w 2633917"/>
              <a:gd name="connsiteY3" fmla="*/ 8981 h 2616912"/>
              <a:gd name="connsiteX4" fmla="*/ 1818417 w 2633917"/>
              <a:gd name="connsiteY4" fmla="*/ 45195 h 2616912"/>
              <a:gd name="connsiteX5" fmla="*/ 2062861 w 2633917"/>
              <a:gd name="connsiteY5" fmla="*/ 45195 h 2616912"/>
              <a:gd name="connsiteX6" fmla="*/ 2533641 w 2633917"/>
              <a:gd name="connsiteY6" fmla="*/ 398280 h 2616912"/>
              <a:gd name="connsiteX7" fmla="*/ 2597015 w 2633917"/>
              <a:gd name="connsiteY7" fmla="*/ 1448482 h 2616912"/>
              <a:gd name="connsiteX8" fmla="*/ 2080968 w 2633917"/>
              <a:gd name="connsiteY8" fmla="*/ 1783461 h 2616912"/>
              <a:gd name="connsiteX9" fmla="*/ 1583027 w 2633917"/>
              <a:gd name="connsiteY9" fmla="*/ 2181813 h 2616912"/>
              <a:gd name="connsiteX10" fmla="*/ 1302370 w 2633917"/>
              <a:gd name="connsiteY10" fmla="*/ 2553005 h 2616912"/>
              <a:gd name="connsiteX11" fmla="*/ 1021712 w 2633917"/>
              <a:gd name="connsiteY11" fmla="*/ 2589219 h 2616912"/>
              <a:gd name="connsiteX12" fmla="*/ 713895 w 2633917"/>
              <a:gd name="connsiteY12" fmla="*/ 2263294 h 2616912"/>
              <a:gd name="connsiteX13" fmla="*/ 596200 w 2633917"/>
              <a:gd name="connsiteY13" fmla="*/ 1584284 h 2616912"/>
              <a:gd name="connsiteX14" fmla="*/ 206900 w 2633917"/>
              <a:gd name="connsiteY14" fmla="*/ 1502803 h 2616912"/>
              <a:gd name="connsiteX15" fmla="*/ 80152 w 2633917"/>
              <a:gd name="connsiteY15" fmla="*/ 1158771 h 2616912"/>
              <a:gd name="connsiteX16" fmla="*/ 52992 w 2633917"/>
              <a:gd name="connsiteY16" fmla="*/ 760419 h 261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3917" h="2616912">
                <a:moveTo>
                  <a:pt x="52992" y="760419"/>
                </a:moveTo>
                <a:cubicBezTo>
                  <a:pt x="172196" y="638197"/>
                  <a:pt x="626378" y="512958"/>
                  <a:pt x="795376" y="425441"/>
                </a:cubicBezTo>
                <a:cubicBezTo>
                  <a:pt x="964374" y="337924"/>
                  <a:pt x="973428" y="304728"/>
                  <a:pt x="1066980" y="235318"/>
                </a:cubicBezTo>
                <a:cubicBezTo>
                  <a:pt x="1160532" y="165908"/>
                  <a:pt x="1231451" y="40668"/>
                  <a:pt x="1356691" y="8981"/>
                </a:cubicBezTo>
                <a:cubicBezTo>
                  <a:pt x="1481931" y="-22706"/>
                  <a:pt x="1700722" y="39159"/>
                  <a:pt x="1818417" y="45195"/>
                </a:cubicBezTo>
                <a:cubicBezTo>
                  <a:pt x="1936112" y="51231"/>
                  <a:pt x="1943657" y="-13653"/>
                  <a:pt x="2062861" y="45195"/>
                </a:cubicBezTo>
                <a:cubicBezTo>
                  <a:pt x="2182065" y="104043"/>
                  <a:pt x="2444615" y="164399"/>
                  <a:pt x="2533641" y="398280"/>
                </a:cubicBezTo>
                <a:cubicBezTo>
                  <a:pt x="2622667" y="632161"/>
                  <a:pt x="2672460" y="1217619"/>
                  <a:pt x="2597015" y="1448482"/>
                </a:cubicBezTo>
                <a:cubicBezTo>
                  <a:pt x="2521570" y="1679345"/>
                  <a:pt x="2249966" y="1661239"/>
                  <a:pt x="2080968" y="1783461"/>
                </a:cubicBezTo>
                <a:cubicBezTo>
                  <a:pt x="1911970" y="1905683"/>
                  <a:pt x="1712793" y="2053556"/>
                  <a:pt x="1583027" y="2181813"/>
                </a:cubicBezTo>
                <a:cubicBezTo>
                  <a:pt x="1453261" y="2310070"/>
                  <a:pt x="1395922" y="2485104"/>
                  <a:pt x="1302370" y="2553005"/>
                </a:cubicBezTo>
                <a:cubicBezTo>
                  <a:pt x="1208818" y="2620906"/>
                  <a:pt x="1119791" y="2637504"/>
                  <a:pt x="1021712" y="2589219"/>
                </a:cubicBezTo>
                <a:cubicBezTo>
                  <a:pt x="923633" y="2540934"/>
                  <a:pt x="784814" y="2430783"/>
                  <a:pt x="713895" y="2263294"/>
                </a:cubicBezTo>
                <a:cubicBezTo>
                  <a:pt x="642976" y="2095805"/>
                  <a:pt x="680699" y="1711033"/>
                  <a:pt x="596200" y="1584284"/>
                </a:cubicBezTo>
                <a:cubicBezTo>
                  <a:pt x="511701" y="1457535"/>
                  <a:pt x="292908" y="1573722"/>
                  <a:pt x="206900" y="1502803"/>
                </a:cubicBezTo>
                <a:cubicBezTo>
                  <a:pt x="120892" y="1431884"/>
                  <a:pt x="111839" y="1284010"/>
                  <a:pt x="80152" y="1158771"/>
                </a:cubicBezTo>
                <a:cubicBezTo>
                  <a:pt x="48465" y="1033532"/>
                  <a:pt x="-66212" y="882641"/>
                  <a:pt x="52992" y="760419"/>
                </a:cubicBezTo>
                <a:close/>
              </a:path>
            </a:pathLst>
          </a:custGeom>
          <a:noFill/>
          <a:ln w="38100" cap="flat" cmpd="sng" algn="ctr">
            <a:solidFill>
              <a:srgbClr val="FF7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grpSp>
        <p:nvGrpSpPr>
          <p:cNvPr id="75" name="Группа 74"/>
          <p:cNvGrpSpPr/>
          <p:nvPr/>
        </p:nvGrpSpPr>
        <p:grpSpPr>
          <a:xfrm>
            <a:off x="4955912" y="5646464"/>
            <a:ext cx="3936568" cy="369332"/>
            <a:chOff x="4955912" y="6292795"/>
            <a:chExt cx="3936568" cy="369332"/>
          </a:xfrm>
        </p:grpSpPr>
        <p:sp>
          <p:nvSpPr>
            <p:cNvPr id="102" name="TextBox 101"/>
            <p:cNvSpPr txBox="1"/>
            <p:nvPr/>
          </p:nvSpPr>
          <p:spPr>
            <a:xfrm>
              <a:off x="5436096" y="6292795"/>
              <a:ext cx="3456384" cy="369332"/>
            </a:xfrm>
            <a:prstGeom prst="rect">
              <a:avLst/>
            </a:prstGeom>
            <a:noFill/>
          </p:spPr>
          <p:txBody>
            <a:bodyPr wrap="square" rtlCol="0">
              <a:spAutoFit/>
            </a:bodyPr>
            <a:lstStyle/>
            <a:p>
              <a:r>
                <a:rPr lang="en-US" dirty="0">
                  <a:latin typeface="+mn-lt"/>
                </a:rPr>
                <a:t>Corrected contour</a:t>
              </a:r>
              <a:endParaRPr lang="ru-RU" dirty="0">
                <a:latin typeface="+mn-lt"/>
              </a:endParaRPr>
            </a:p>
          </p:txBody>
        </p:sp>
        <p:grpSp>
          <p:nvGrpSpPr>
            <p:cNvPr id="103" name="Группа 102"/>
            <p:cNvGrpSpPr/>
            <p:nvPr/>
          </p:nvGrpSpPr>
          <p:grpSpPr>
            <a:xfrm>
              <a:off x="4955912" y="6477461"/>
              <a:ext cx="432048" cy="0"/>
              <a:chOff x="4211960" y="5409220"/>
              <a:chExt cx="432048" cy="0"/>
            </a:xfrm>
          </p:grpSpPr>
          <p:cxnSp>
            <p:nvCxnSpPr>
              <p:cNvPr id="104" name="Прямая соединительная линия 103"/>
              <p:cNvCxnSpPr/>
              <p:nvPr/>
            </p:nvCxnSpPr>
            <p:spPr bwMode="auto">
              <a:xfrm>
                <a:off x="4211960" y="5409220"/>
                <a:ext cx="432048"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105" name="Прямая соединительная линия 104"/>
              <p:cNvCxnSpPr/>
              <p:nvPr/>
            </p:nvCxnSpPr>
            <p:spPr bwMode="auto">
              <a:xfrm>
                <a:off x="4211960" y="5409220"/>
                <a:ext cx="432048" cy="0"/>
              </a:xfrm>
              <a:prstGeom prst="line">
                <a:avLst/>
              </a:prstGeom>
              <a:solidFill>
                <a:schemeClr val="accent1"/>
              </a:solidFill>
              <a:ln w="38100" cap="flat" cmpd="sng" algn="ctr">
                <a:solidFill>
                  <a:srgbClr val="FF7F00"/>
                </a:solidFill>
                <a:prstDash val="solid"/>
                <a:round/>
                <a:headEnd type="none" w="med" len="med"/>
                <a:tailEnd type="none" w="med" len="med"/>
              </a:ln>
              <a:effectLst/>
            </p:spPr>
          </p:cxnSp>
        </p:grpSp>
      </p:grpSp>
      <p:sp>
        <p:nvSpPr>
          <p:cNvPr id="96" name="Овал 95"/>
          <p:cNvSpPr/>
          <p:nvPr/>
        </p:nvSpPr>
        <p:spPr bwMode="auto">
          <a:xfrm>
            <a:off x="1276882" y="5181296"/>
            <a:ext cx="180020" cy="180020"/>
          </a:xfrm>
          <a:prstGeom prst="ellipse">
            <a:avLst/>
          </a:prstGeom>
          <a:solidFill>
            <a:srgbClr val="EF3B2C"/>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97" name="Овал 96"/>
          <p:cNvSpPr/>
          <p:nvPr/>
        </p:nvSpPr>
        <p:spPr bwMode="auto">
          <a:xfrm>
            <a:off x="912770" y="4455114"/>
            <a:ext cx="180020" cy="180020"/>
          </a:xfrm>
          <a:prstGeom prst="ellipse">
            <a:avLst/>
          </a:prstGeom>
          <a:solidFill>
            <a:srgbClr val="EF3B2C"/>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98" name="Овал 97"/>
          <p:cNvSpPr/>
          <p:nvPr/>
        </p:nvSpPr>
        <p:spPr bwMode="auto">
          <a:xfrm>
            <a:off x="2703597" y="3731060"/>
            <a:ext cx="180020" cy="180020"/>
          </a:xfrm>
          <a:prstGeom prst="ellipse">
            <a:avLst/>
          </a:prstGeom>
          <a:solidFill>
            <a:srgbClr val="EF3B2C"/>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99" name="Овал 98"/>
          <p:cNvSpPr/>
          <p:nvPr/>
        </p:nvSpPr>
        <p:spPr bwMode="auto">
          <a:xfrm>
            <a:off x="2717794" y="5532126"/>
            <a:ext cx="180020" cy="180020"/>
          </a:xfrm>
          <a:prstGeom prst="ellipse">
            <a:avLst/>
          </a:prstGeom>
          <a:solidFill>
            <a:srgbClr val="EF3B2C"/>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148</a:t>
            </a:fld>
            <a:endParaRPr lang="de-AT" dirty="0"/>
          </a:p>
        </p:txBody>
      </p:sp>
    </p:spTree>
    <p:extLst>
      <p:ext uri="{BB962C8B-B14F-4D97-AF65-F5344CB8AC3E}">
        <p14:creationId xmlns:p14="http://schemas.microsoft.com/office/powerpoint/2010/main" val="363403036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pPr lvl="0"/>
            <a:r>
              <a:rPr lang="en-US" noProof="0" dirty="0"/>
              <a:t>User input: pairs of points that define the deformation</a:t>
            </a:r>
          </a:p>
          <a:p>
            <a:r>
              <a:rPr lang="en-US" noProof="0" dirty="0"/>
              <a:t>Guidance: no guidance of the user to the best of our knowledge</a:t>
            </a:r>
          </a:p>
        </p:txBody>
      </p:sp>
      <p:grpSp>
        <p:nvGrpSpPr>
          <p:cNvPr id="170" name="Группа 169"/>
          <p:cNvGrpSpPr/>
          <p:nvPr/>
        </p:nvGrpSpPr>
        <p:grpSpPr>
          <a:xfrm>
            <a:off x="4955912" y="5646464"/>
            <a:ext cx="3936568" cy="369332"/>
            <a:chOff x="4955912" y="6292795"/>
            <a:chExt cx="3936568" cy="369332"/>
          </a:xfrm>
        </p:grpSpPr>
        <p:sp>
          <p:nvSpPr>
            <p:cNvPr id="171" name="TextBox 170"/>
            <p:cNvSpPr txBox="1"/>
            <p:nvPr/>
          </p:nvSpPr>
          <p:spPr>
            <a:xfrm>
              <a:off x="5436096" y="6292795"/>
              <a:ext cx="3456384" cy="369332"/>
            </a:xfrm>
            <a:prstGeom prst="rect">
              <a:avLst/>
            </a:prstGeom>
            <a:noFill/>
          </p:spPr>
          <p:txBody>
            <a:bodyPr wrap="square" rtlCol="0">
              <a:spAutoFit/>
            </a:bodyPr>
            <a:lstStyle/>
            <a:p>
              <a:r>
                <a:rPr lang="en-US" dirty="0">
                  <a:latin typeface="+mn-lt"/>
                </a:rPr>
                <a:t>Initial surface mesh</a:t>
              </a:r>
              <a:endParaRPr lang="ru-RU" dirty="0">
                <a:latin typeface="+mn-lt"/>
              </a:endParaRPr>
            </a:p>
          </p:txBody>
        </p:sp>
        <p:grpSp>
          <p:nvGrpSpPr>
            <p:cNvPr id="172" name="Группа 171"/>
            <p:cNvGrpSpPr/>
            <p:nvPr/>
          </p:nvGrpSpPr>
          <p:grpSpPr>
            <a:xfrm>
              <a:off x="4955912" y="6477461"/>
              <a:ext cx="432048" cy="0"/>
              <a:chOff x="4211960" y="5409220"/>
              <a:chExt cx="432048" cy="0"/>
            </a:xfrm>
          </p:grpSpPr>
          <p:cxnSp>
            <p:nvCxnSpPr>
              <p:cNvPr id="173" name="Прямая соединительная линия 172"/>
              <p:cNvCxnSpPr/>
              <p:nvPr/>
            </p:nvCxnSpPr>
            <p:spPr bwMode="auto">
              <a:xfrm>
                <a:off x="4211960" y="5409220"/>
                <a:ext cx="432048"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174" name="Прямая соединительная линия 173"/>
              <p:cNvCxnSpPr/>
              <p:nvPr/>
            </p:nvCxnSpPr>
            <p:spPr bwMode="auto">
              <a:xfrm>
                <a:off x="4211960" y="5409220"/>
                <a:ext cx="432048" cy="0"/>
              </a:xfrm>
              <a:prstGeom prst="line">
                <a:avLst/>
              </a:prstGeom>
              <a:solidFill>
                <a:schemeClr val="accent1"/>
              </a:solidFill>
              <a:ln w="38100" cap="flat" cmpd="sng" algn="ctr">
                <a:solidFill>
                  <a:srgbClr val="7FC8E8"/>
                </a:solidFill>
                <a:prstDash val="solid"/>
                <a:round/>
                <a:headEnd type="none" w="med" len="med"/>
                <a:tailEnd type="none" w="med" len="med"/>
              </a:ln>
              <a:effectLst/>
            </p:spPr>
          </p:cxnSp>
        </p:grpSp>
      </p:grpSp>
      <p:sp>
        <p:nvSpPr>
          <p:cNvPr id="2" name="Заголовок 1"/>
          <p:cNvSpPr>
            <a:spLocks noGrp="1"/>
          </p:cNvSpPr>
          <p:nvPr>
            <p:ph type="title"/>
          </p:nvPr>
        </p:nvSpPr>
        <p:spPr/>
        <p:txBody>
          <a:bodyPr/>
          <a:lstStyle/>
          <a:p>
            <a:r>
              <a:rPr lang="en-US" noProof="0" dirty="0"/>
              <a:t>Segmentation Editing | Deformable 3D Mesh</a:t>
            </a:r>
          </a:p>
        </p:txBody>
      </p:sp>
      <p:grpSp>
        <p:nvGrpSpPr>
          <p:cNvPr id="239" name="Группа 238"/>
          <p:cNvGrpSpPr/>
          <p:nvPr/>
        </p:nvGrpSpPr>
        <p:grpSpPr>
          <a:xfrm>
            <a:off x="4972868" y="3645024"/>
            <a:ext cx="3559572" cy="369332"/>
            <a:chOff x="4972868" y="3429000"/>
            <a:chExt cx="3559572" cy="369332"/>
          </a:xfrm>
        </p:grpSpPr>
        <p:sp>
          <p:nvSpPr>
            <p:cNvPr id="181" name="Прямоугольник 180"/>
            <p:cNvSpPr/>
            <p:nvPr/>
          </p:nvSpPr>
          <p:spPr bwMode="auto">
            <a:xfrm>
              <a:off x="4972868" y="3433646"/>
              <a:ext cx="360040" cy="360040"/>
            </a:xfrm>
            <a:prstGeom prst="rect">
              <a:avLst/>
            </a:prstGeom>
            <a:solidFill>
              <a:srgbClr val="BDDCA8"/>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33" name="TextBox 232"/>
            <p:cNvSpPr txBox="1"/>
            <p:nvPr/>
          </p:nvSpPr>
          <p:spPr>
            <a:xfrm>
              <a:off x="5436096" y="3429000"/>
              <a:ext cx="3096344" cy="369332"/>
            </a:xfrm>
            <a:prstGeom prst="rect">
              <a:avLst/>
            </a:prstGeom>
            <a:noFill/>
          </p:spPr>
          <p:txBody>
            <a:bodyPr wrap="square" rtlCol="0">
              <a:spAutoFit/>
            </a:bodyPr>
            <a:lstStyle/>
            <a:p>
              <a:r>
                <a:rPr lang="en-US" dirty="0">
                  <a:latin typeface="+mn-lt"/>
                </a:rPr>
                <a:t>Voxel in the initial segm. mask</a:t>
              </a:r>
              <a:endParaRPr lang="ru-RU" dirty="0">
                <a:latin typeface="+mn-lt"/>
              </a:endParaRPr>
            </a:p>
          </p:txBody>
        </p:sp>
      </p:grpSp>
      <p:grpSp>
        <p:nvGrpSpPr>
          <p:cNvPr id="240" name="Группа 239"/>
          <p:cNvGrpSpPr/>
          <p:nvPr/>
        </p:nvGrpSpPr>
        <p:grpSpPr>
          <a:xfrm>
            <a:off x="4972868" y="4145384"/>
            <a:ext cx="3559572" cy="369332"/>
            <a:chOff x="4972868" y="4103784"/>
            <a:chExt cx="3559572" cy="369332"/>
          </a:xfrm>
        </p:grpSpPr>
        <p:sp>
          <p:nvSpPr>
            <p:cNvPr id="182" name="Прямоугольник 181"/>
            <p:cNvSpPr/>
            <p:nvPr/>
          </p:nvSpPr>
          <p:spPr bwMode="auto">
            <a:xfrm>
              <a:off x="4972868" y="4108430"/>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34" name="TextBox 233"/>
            <p:cNvSpPr txBox="1"/>
            <p:nvPr/>
          </p:nvSpPr>
          <p:spPr>
            <a:xfrm>
              <a:off x="5436096" y="4103784"/>
              <a:ext cx="3096344" cy="369332"/>
            </a:xfrm>
            <a:prstGeom prst="rect">
              <a:avLst/>
            </a:prstGeom>
            <a:noFill/>
          </p:spPr>
          <p:txBody>
            <a:bodyPr wrap="square" rtlCol="0">
              <a:spAutoFit/>
            </a:bodyPr>
            <a:lstStyle/>
            <a:p>
              <a:r>
                <a:rPr lang="en-US" dirty="0">
                  <a:latin typeface="+mn-lt"/>
                </a:rPr>
                <a:t>Voxel in the initial segm. mask</a:t>
              </a:r>
            </a:p>
          </p:txBody>
        </p:sp>
      </p:grpSp>
      <p:grpSp>
        <p:nvGrpSpPr>
          <p:cNvPr id="241" name="Группа 240"/>
          <p:cNvGrpSpPr/>
          <p:nvPr/>
        </p:nvGrpSpPr>
        <p:grpSpPr>
          <a:xfrm>
            <a:off x="5062878" y="5146104"/>
            <a:ext cx="3829602" cy="369332"/>
            <a:chOff x="5062878" y="4641161"/>
            <a:chExt cx="3829602" cy="369332"/>
          </a:xfrm>
        </p:grpSpPr>
        <p:sp>
          <p:nvSpPr>
            <p:cNvPr id="180" name="Овал 179"/>
            <p:cNvSpPr/>
            <p:nvPr/>
          </p:nvSpPr>
          <p:spPr bwMode="auto">
            <a:xfrm>
              <a:off x="5062878" y="4735817"/>
              <a:ext cx="180020" cy="180020"/>
            </a:xfrm>
            <a:prstGeom prst="ellipse">
              <a:avLst/>
            </a:prstGeom>
            <a:solidFill>
              <a:srgbClr val="EF3B2C"/>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35" name="TextBox 234"/>
            <p:cNvSpPr txBox="1"/>
            <p:nvPr/>
          </p:nvSpPr>
          <p:spPr>
            <a:xfrm>
              <a:off x="5436096" y="4641161"/>
              <a:ext cx="3456384" cy="369332"/>
            </a:xfrm>
            <a:prstGeom prst="rect">
              <a:avLst/>
            </a:prstGeom>
            <a:noFill/>
          </p:spPr>
          <p:txBody>
            <a:bodyPr wrap="square" rtlCol="0">
              <a:spAutoFit/>
            </a:bodyPr>
            <a:lstStyle/>
            <a:p>
              <a:r>
                <a:rPr lang="en-US" dirty="0">
                  <a:latin typeface="+mn-lt"/>
                </a:rPr>
                <a:t>End point for the deformation</a:t>
              </a:r>
              <a:endParaRPr lang="ru-RU" dirty="0">
                <a:latin typeface="+mn-lt"/>
              </a:endParaRPr>
            </a:p>
          </p:txBody>
        </p:sp>
      </p:grpSp>
      <p:grpSp>
        <p:nvGrpSpPr>
          <p:cNvPr id="242" name="Группа 241"/>
          <p:cNvGrpSpPr/>
          <p:nvPr/>
        </p:nvGrpSpPr>
        <p:grpSpPr>
          <a:xfrm>
            <a:off x="5062878" y="4645744"/>
            <a:ext cx="3829602" cy="369332"/>
            <a:chOff x="5062878" y="5135759"/>
            <a:chExt cx="3829602" cy="369332"/>
          </a:xfrm>
        </p:grpSpPr>
        <p:sp>
          <p:nvSpPr>
            <p:cNvPr id="179" name="Овал 178"/>
            <p:cNvSpPr/>
            <p:nvPr/>
          </p:nvSpPr>
          <p:spPr bwMode="auto">
            <a:xfrm>
              <a:off x="5062878" y="5230415"/>
              <a:ext cx="180020" cy="180020"/>
            </a:xfrm>
            <a:prstGeom prst="ellipse">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36" name="TextBox 235"/>
            <p:cNvSpPr txBox="1"/>
            <p:nvPr/>
          </p:nvSpPr>
          <p:spPr>
            <a:xfrm>
              <a:off x="5436096" y="5135759"/>
              <a:ext cx="3456384" cy="369332"/>
            </a:xfrm>
            <a:prstGeom prst="rect">
              <a:avLst/>
            </a:prstGeom>
            <a:noFill/>
          </p:spPr>
          <p:txBody>
            <a:bodyPr wrap="square" rtlCol="0">
              <a:spAutoFit/>
            </a:bodyPr>
            <a:lstStyle/>
            <a:p>
              <a:r>
                <a:rPr lang="en-US" dirty="0">
                  <a:latin typeface="+mn-lt"/>
                </a:rPr>
                <a:t>Initial point for the deformation</a:t>
              </a:r>
              <a:endParaRPr lang="ru-RU" dirty="0">
                <a:latin typeface="+mn-lt"/>
              </a:endParaRPr>
            </a:p>
          </p:txBody>
        </p:sp>
      </p:grpSp>
      <p:sp>
        <p:nvSpPr>
          <p:cNvPr id="87" name="Прямоугольник 86"/>
          <p:cNvSpPr/>
          <p:nvPr/>
        </p:nvSpPr>
        <p:spPr bwMode="auto">
          <a:xfrm>
            <a:off x="827584" y="36450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88" name="Прямоугольник 87"/>
          <p:cNvSpPr/>
          <p:nvPr/>
        </p:nvSpPr>
        <p:spPr bwMode="auto">
          <a:xfrm>
            <a:off x="1187624" y="36450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89" name="Прямоугольник 88"/>
          <p:cNvSpPr/>
          <p:nvPr/>
        </p:nvSpPr>
        <p:spPr bwMode="auto">
          <a:xfrm>
            <a:off x="1547664" y="36450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90" name="Прямоугольник 89"/>
          <p:cNvSpPr/>
          <p:nvPr/>
        </p:nvSpPr>
        <p:spPr bwMode="auto">
          <a:xfrm>
            <a:off x="1907704" y="36450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91" name="Прямоугольник 90"/>
          <p:cNvSpPr/>
          <p:nvPr/>
        </p:nvSpPr>
        <p:spPr bwMode="auto">
          <a:xfrm>
            <a:off x="2267744" y="364502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92" name="Прямоугольник 91"/>
          <p:cNvSpPr/>
          <p:nvPr/>
        </p:nvSpPr>
        <p:spPr bwMode="auto">
          <a:xfrm>
            <a:off x="2627784" y="364502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93" name="Прямоугольник 92"/>
          <p:cNvSpPr/>
          <p:nvPr/>
        </p:nvSpPr>
        <p:spPr bwMode="auto">
          <a:xfrm>
            <a:off x="2987824" y="36450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94" name="Прямоугольник 93"/>
          <p:cNvSpPr/>
          <p:nvPr/>
        </p:nvSpPr>
        <p:spPr bwMode="auto">
          <a:xfrm>
            <a:off x="3347864" y="36450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95" name="Прямоугольник 94"/>
          <p:cNvSpPr/>
          <p:nvPr/>
        </p:nvSpPr>
        <p:spPr bwMode="auto">
          <a:xfrm>
            <a:off x="827584" y="40050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96" name="Прямоугольник 95"/>
          <p:cNvSpPr/>
          <p:nvPr/>
        </p:nvSpPr>
        <p:spPr bwMode="auto">
          <a:xfrm>
            <a:off x="1187624" y="40050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97" name="Прямоугольник 96"/>
          <p:cNvSpPr/>
          <p:nvPr/>
        </p:nvSpPr>
        <p:spPr bwMode="auto">
          <a:xfrm>
            <a:off x="1547664" y="40050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98" name="Прямоугольник 97"/>
          <p:cNvSpPr/>
          <p:nvPr/>
        </p:nvSpPr>
        <p:spPr bwMode="auto">
          <a:xfrm>
            <a:off x="1907704" y="40050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99" name="Прямоугольник 98"/>
          <p:cNvSpPr/>
          <p:nvPr/>
        </p:nvSpPr>
        <p:spPr bwMode="auto">
          <a:xfrm>
            <a:off x="2267744" y="400506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00" name="Прямоугольник 99"/>
          <p:cNvSpPr/>
          <p:nvPr/>
        </p:nvSpPr>
        <p:spPr bwMode="auto">
          <a:xfrm>
            <a:off x="2627784" y="400506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01" name="Прямоугольник 100"/>
          <p:cNvSpPr/>
          <p:nvPr/>
        </p:nvSpPr>
        <p:spPr bwMode="auto">
          <a:xfrm>
            <a:off x="2987824" y="40050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02" name="Прямоугольник 101"/>
          <p:cNvSpPr/>
          <p:nvPr/>
        </p:nvSpPr>
        <p:spPr bwMode="auto">
          <a:xfrm>
            <a:off x="3347864" y="40050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03" name="Прямоугольник 102"/>
          <p:cNvSpPr/>
          <p:nvPr/>
        </p:nvSpPr>
        <p:spPr bwMode="auto">
          <a:xfrm>
            <a:off x="827584" y="43651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04" name="Прямоугольник 103"/>
          <p:cNvSpPr/>
          <p:nvPr/>
        </p:nvSpPr>
        <p:spPr bwMode="auto">
          <a:xfrm>
            <a:off x="1187624" y="43651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05" name="Прямоугольник 104"/>
          <p:cNvSpPr/>
          <p:nvPr/>
        </p:nvSpPr>
        <p:spPr bwMode="auto">
          <a:xfrm>
            <a:off x="1547664" y="436510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06" name="Прямоугольник 105"/>
          <p:cNvSpPr/>
          <p:nvPr/>
        </p:nvSpPr>
        <p:spPr bwMode="auto">
          <a:xfrm>
            <a:off x="1907704" y="436510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07" name="Прямоугольник 106"/>
          <p:cNvSpPr/>
          <p:nvPr/>
        </p:nvSpPr>
        <p:spPr bwMode="auto">
          <a:xfrm>
            <a:off x="2267744" y="436510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08" name="Прямоугольник 107"/>
          <p:cNvSpPr/>
          <p:nvPr/>
        </p:nvSpPr>
        <p:spPr bwMode="auto">
          <a:xfrm>
            <a:off x="2627784" y="436510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09" name="Прямоугольник 108"/>
          <p:cNvSpPr/>
          <p:nvPr/>
        </p:nvSpPr>
        <p:spPr bwMode="auto">
          <a:xfrm>
            <a:off x="2987824" y="436510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10" name="Прямоугольник 109"/>
          <p:cNvSpPr/>
          <p:nvPr/>
        </p:nvSpPr>
        <p:spPr bwMode="auto">
          <a:xfrm>
            <a:off x="3347864" y="43651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11" name="Прямоугольник 110"/>
          <p:cNvSpPr/>
          <p:nvPr/>
        </p:nvSpPr>
        <p:spPr bwMode="auto">
          <a:xfrm>
            <a:off x="827584" y="472514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12" name="Прямоугольник 111"/>
          <p:cNvSpPr/>
          <p:nvPr/>
        </p:nvSpPr>
        <p:spPr bwMode="auto">
          <a:xfrm>
            <a:off x="1187624" y="472514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13" name="Прямоугольник 112"/>
          <p:cNvSpPr/>
          <p:nvPr/>
        </p:nvSpPr>
        <p:spPr bwMode="auto">
          <a:xfrm>
            <a:off x="1547664" y="472514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14" name="Прямоугольник 113"/>
          <p:cNvSpPr/>
          <p:nvPr/>
        </p:nvSpPr>
        <p:spPr bwMode="auto">
          <a:xfrm>
            <a:off x="1907704" y="472514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15" name="Прямоугольник 114"/>
          <p:cNvSpPr/>
          <p:nvPr/>
        </p:nvSpPr>
        <p:spPr bwMode="auto">
          <a:xfrm>
            <a:off x="2267744" y="472514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16" name="Прямоугольник 115"/>
          <p:cNvSpPr/>
          <p:nvPr/>
        </p:nvSpPr>
        <p:spPr bwMode="auto">
          <a:xfrm>
            <a:off x="2627784" y="472514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17" name="Прямоугольник 116"/>
          <p:cNvSpPr/>
          <p:nvPr/>
        </p:nvSpPr>
        <p:spPr bwMode="auto">
          <a:xfrm>
            <a:off x="2987824" y="472514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18" name="Прямоугольник 117"/>
          <p:cNvSpPr/>
          <p:nvPr/>
        </p:nvSpPr>
        <p:spPr bwMode="auto">
          <a:xfrm>
            <a:off x="3347864" y="472514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19" name="Прямоугольник 118"/>
          <p:cNvSpPr/>
          <p:nvPr/>
        </p:nvSpPr>
        <p:spPr bwMode="auto">
          <a:xfrm>
            <a:off x="827584" y="508518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20" name="Прямоугольник 119"/>
          <p:cNvSpPr/>
          <p:nvPr/>
        </p:nvSpPr>
        <p:spPr bwMode="auto">
          <a:xfrm>
            <a:off x="1187624" y="508518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21" name="Прямоугольник 120"/>
          <p:cNvSpPr/>
          <p:nvPr/>
        </p:nvSpPr>
        <p:spPr bwMode="auto">
          <a:xfrm>
            <a:off x="1547664" y="508518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22" name="Прямоугольник 121"/>
          <p:cNvSpPr/>
          <p:nvPr/>
        </p:nvSpPr>
        <p:spPr bwMode="auto">
          <a:xfrm>
            <a:off x="1907704" y="508518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23" name="Прямоугольник 122"/>
          <p:cNvSpPr/>
          <p:nvPr/>
        </p:nvSpPr>
        <p:spPr bwMode="auto">
          <a:xfrm>
            <a:off x="2267744" y="508518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24" name="Прямоугольник 123"/>
          <p:cNvSpPr/>
          <p:nvPr/>
        </p:nvSpPr>
        <p:spPr bwMode="auto">
          <a:xfrm>
            <a:off x="2627784" y="508518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25" name="Прямоугольник 124"/>
          <p:cNvSpPr/>
          <p:nvPr/>
        </p:nvSpPr>
        <p:spPr bwMode="auto">
          <a:xfrm>
            <a:off x="2987824" y="508518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26" name="Прямоугольник 125"/>
          <p:cNvSpPr/>
          <p:nvPr/>
        </p:nvSpPr>
        <p:spPr bwMode="auto">
          <a:xfrm>
            <a:off x="3347864" y="508518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27" name="Прямоугольник 126"/>
          <p:cNvSpPr/>
          <p:nvPr/>
        </p:nvSpPr>
        <p:spPr bwMode="auto">
          <a:xfrm>
            <a:off x="827584" y="54452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28" name="Прямоугольник 127"/>
          <p:cNvSpPr/>
          <p:nvPr/>
        </p:nvSpPr>
        <p:spPr bwMode="auto">
          <a:xfrm>
            <a:off x="1187624" y="54452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29" name="Прямоугольник 128"/>
          <p:cNvSpPr/>
          <p:nvPr/>
        </p:nvSpPr>
        <p:spPr bwMode="auto">
          <a:xfrm>
            <a:off x="1547664" y="544522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0" name="Прямоугольник 129"/>
          <p:cNvSpPr/>
          <p:nvPr/>
        </p:nvSpPr>
        <p:spPr bwMode="auto">
          <a:xfrm>
            <a:off x="1907704" y="544522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1" name="Прямоугольник 130"/>
          <p:cNvSpPr/>
          <p:nvPr/>
        </p:nvSpPr>
        <p:spPr bwMode="auto">
          <a:xfrm>
            <a:off x="2267744" y="544522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2" name="Прямоугольник 131"/>
          <p:cNvSpPr/>
          <p:nvPr/>
        </p:nvSpPr>
        <p:spPr bwMode="auto">
          <a:xfrm>
            <a:off x="2627784" y="544522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3" name="Прямоугольник 132"/>
          <p:cNvSpPr/>
          <p:nvPr/>
        </p:nvSpPr>
        <p:spPr bwMode="auto">
          <a:xfrm>
            <a:off x="2987824" y="5445224"/>
            <a:ext cx="360040" cy="360040"/>
          </a:xfrm>
          <a:prstGeom prst="rect">
            <a:avLst/>
          </a:prstGeom>
          <a:solidFill>
            <a:srgbClr val="BDDCA8"/>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4" name="Прямоугольник 133"/>
          <p:cNvSpPr/>
          <p:nvPr/>
        </p:nvSpPr>
        <p:spPr bwMode="auto">
          <a:xfrm>
            <a:off x="3347864" y="54452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5" name="Прямоугольник 134"/>
          <p:cNvSpPr/>
          <p:nvPr/>
        </p:nvSpPr>
        <p:spPr bwMode="auto">
          <a:xfrm>
            <a:off x="827584" y="58052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6" name="Прямоугольник 135"/>
          <p:cNvSpPr/>
          <p:nvPr/>
        </p:nvSpPr>
        <p:spPr bwMode="auto">
          <a:xfrm>
            <a:off x="1187624" y="58052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7" name="Прямоугольник 136"/>
          <p:cNvSpPr/>
          <p:nvPr/>
        </p:nvSpPr>
        <p:spPr bwMode="auto">
          <a:xfrm>
            <a:off x="1547664" y="58052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8" name="Прямоугольник 137"/>
          <p:cNvSpPr/>
          <p:nvPr/>
        </p:nvSpPr>
        <p:spPr bwMode="auto">
          <a:xfrm>
            <a:off x="1907704" y="580526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9" name="Прямоугольник 138"/>
          <p:cNvSpPr/>
          <p:nvPr/>
        </p:nvSpPr>
        <p:spPr bwMode="auto">
          <a:xfrm>
            <a:off x="2267744" y="580526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40" name="Прямоугольник 139"/>
          <p:cNvSpPr/>
          <p:nvPr/>
        </p:nvSpPr>
        <p:spPr bwMode="auto">
          <a:xfrm>
            <a:off x="2627784" y="5805264"/>
            <a:ext cx="360040" cy="360040"/>
          </a:xfrm>
          <a:prstGeom prst="rect">
            <a:avLst/>
          </a:prstGeom>
          <a:solidFill>
            <a:srgbClr val="BDDCA8"/>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41" name="Прямоугольник 140"/>
          <p:cNvSpPr/>
          <p:nvPr/>
        </p:nvSpPr>
        <p:spPr bwMode="auto">
          <a:xfrm>
            <a:off x="2987824" y="58052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42" name="Прямоугольник 141"/>
          <p:cNvSpPr/>
          <p:nvPr/>
        </p:nvSpPr>
        <p:spPr bwMode="auto">
          <a:xfrm>
            <a:off x="3347864" y="58052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43" name="Прямоугольник 142"/>
          <p:cNvSpPr/>
          <p:nvPr/>
        </p:nvSpPr>
        <p:spPr bwMode="auto">
          <a:xfrm>
            <a:off x="82758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44" name="Прямоугольник 143"/>
          <p:cNvSpPr/>
          <p:nvPr/>
        </p:nvSpPr>
        <p:spPr bwMode="auto">
          <a:xfrm>
            <a:off x="118762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45" name="Прямоугольник 144"/>
          <p:cNvSpPr/>
          <p:nvPr/>
        </p:nvSpPr>
        <p:spPr bwMode="auto">
          <a:xfrm>
            <a:off x="154766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46" name="Прямоугольник 145"/>
          <p:cNvSpPr/>
          <p:nvPr/>
        </p:nvSpPr>
        <p:spPr bwMode="auto">
          <a:xfrm>
            <a:off x="1907704" y="61653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47" name="Прямоугольник 146"/>
          <p:cNvSpPr/>
          <p:nvPr/>
        </p:nvSpPr>
        <p:spPr bwMode="auto">
          <a:xfrm>
            <a:off x="2267744" y="6165304"/>
            <a:ext cx="360040" cy="360040"/>
          </a:xfrm>
          <a:prstGeom prst="rect">
            <a:avLst/>
          </a:prstGeom>
          <a:solidFill>
            <a:srgbClr val="BDDCA8"/>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48" name="Прямоугольник 147"/>
          <p:cNvSpPr/>
          <p:nvPr/>
        </p:nvSpPr>
        <p:spPr bwMode="auto">
          <a:xfrm>
            <a:off x="262778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49" name="Прямоугольник 148"/>
          <p:cNvSpPr/>
          <p:nvPr/>
        </p:nvSpPr>
        <p:spPr bwMode="auto">
          <a:xfrm>
            <a:off x="298782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50" name="Прямоугольник 149"/>
          <p:cNvSpPr/>
          <p:nvPr/>
        </p:nvSpPr>
        <p:spPr bwMode="auto">
          <a:xfrm>
            <a:off x="334786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51" name="Полилиния 150"/>
          <p:cNvSpPr/>
          <p:nvPr/>
        </p:nvSpPr>
        <p:spPr bwMode="auto">
          <a:xfrm>
            <a:off x="1361086" y="4063423"/>
            <a:ext cx="2180768" cy="2437208"/>
          </a:xfrm>
          <a:custGeom>
            <a:avLst/>
            <a:gdLst>
              <a:gd name="connsiteX0" fmla="*/ 5987 w 2180768"/>
              <a:gd name="connsiteY0" fmla="*/ 590058 h 2437208"/>
              <a:gd name="connsiteX1" fmla="*/ 748371 w 2180768"/>
              <a:gd name="connsiteY1" fmla="*/ 74011 h 2437208"/>
              <a:gd name="connsiteX2" fmla="*/ 1545076 w 2180768"/>
              <a:gd name="connsiteY2" fmla="*/ 28743 h 2437208"/>
              <a:gd name="connsiteX3" fmla="*/ 2079231 w 2180768"/>
              <a:gd name="connsiteY3" fmla="*/ 318454 h 2437208"/>
              <a:gd name="connsiteX4" fmla="*/ 2124498 w 2180768"/>
              <a:gd name="connsiteY4" fmla="*/ 1250961 h 2437208"/>
              <a:gd name="connsiteX5" fmla="*/ 1463595 w 2180768"/>
              <a:gd name="connsiteY5" fmla="*/ 2319270 h 2437208"/>
              <a:gd name="connsiteX6" fmla="*/ 675944 w 2180768"/>
              <a:gd name="connsiteY6" fmla="*/ 2283056 h 2437208"/>
              <a:gd name="connsiteX7" fmla="*/ 413393 w 2180768"/>
              <a:gd name="connsiteY7" fmla="*/ 1187587 h 2437208"/>
              <a:gd name="connsiteX8" fmla="*/ 5987 w 2180768"/>
              <a:gd name="connsiteY8" fmla="*/ 590058 h 243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0768" h="2437208">
                <a:moveTo>
                  <a:pt x="5987" y="590058"/>
                </a:moveTo>
                <a:cubicBezTo>
                  <a:pt x="61817" y="404462"/>
                  <a:pt x="491856" y="167563"/>
                  <a:pt x="748371" y="74011"/>
                </a:cubicBezTo>
                <a:cubicBezTo>
                  <a:pt x="1004886" y="-19541"/>
                  <a:pt x="1323266" y="-11997"/>
                  <a:pt x="1545076" y="28743"/>
                </a:cubicBezTo>
                <a:cubicBezTo>
                  <a:pt x="1766886" y="69483"/>
                  <a:pt x="1982661" y="114751"/>
                  <a:pt x="2079231" y="318454"/>
                </a:cubicBezTo>
                <a:cubicBezTo>
                  <a:pt x="2175801" y="522157"/>
                  <a:pt x="2227104" y="917492"/>
                  <a:pt x="2124498" y="1250961"/>
                </a:cubicBezTo>
                <a:cubicBezTo>
                  <a:pt x="2021892" y="1584430"/>
                  <a:pt x="1705021" y="2147254"/>
                  <a:pt x="1463595" y="2319270"/>
                </a:cubicBezTo>
                <a:cubicBezTo>
                  <a:pt x="1222169" y="2491286"/>
                  <a:pt x="850978" y="2471670"/>
                  <a:pt x="675944" y="2283056"/>
                </a:cubicBezTo>
                <a:cubicBezTo>
                  <a:pt x="500910" y="2094442"/>
                  <a:pt x="526561" y="1465226"/>
                  <a:pt x="413393" y="1187587"/>
                </a:cubicBezTo>
                <a:cubicBezTo>
                  <a:pt x="300225" y="909948"/>
                  <a:pt x="-49843" y="775654"/>
                  <a:pt x="5987" y="590058"/>
                </a:cubicBezTo>
                <a:close/>
              </a:path>
            </a:pathLst>
          </a:custGeom>
          <a:no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52" name="Полилиния 151"/>
          <p:cNvSpPr/>
          <p:nvPr/>
        </p:nvSpPr>
        <p:spPr bwMode="auto">
          <a:xfrm>
            <a:off x="1359581" y="4061920"/>
            <a:ext cx="2180768" cy="2437208"/>
          </a:xfrm>
          <a:custGeom>
            <a:avLst/>
            <a:gdLst>
              <a:gd name="connsiteX0" fmla="*/ 5987 w 2180768"/>
              <a:gd name="connsiteY0" fmla="*/ 590058 h 2437208"/>
              <a:gd name="connsiteX1" fmla="*/ 748371 w 2180768"/>
              <a:gd name="connsiteY1" fmla="*/ 74011 h 2437208"/>
              <a:gd name="connsiteX2" fmla="*/ 1545076 w 2180768"/>
              <a:gd name="connsiteY2" fmla="*/ 28743 h 2437208"/>
              <a:gd name="connsiteX3" fmla="*/ 2079231 w 2180768"/>
              <a:gd name="connsiteY3" fmla="*/ 318454 h 2437208"/>
              <a:gd name="connsiteX4" fmla="*/ 2124498 w 2180768"/>
              <a:gd name="connsiteY4" fmla="*/ 1250961 h 2437208"/>
              <a:gd name="connsiteX5" fmla="*/ 1463595 w 2180768"/>
              <a:gd name="connsiteY5" fmla="*/ 2319270 h 2437208"/>
              <a:gd name="connsiteX6" fmla="*/ 675944 w 2180768"/>
              <a:gd name="connsiteY6" fmla="*/ 2283056 h 2437208"/>
              <a:gd name="connsiteX7" fmla="*/ 413393 w 2180768"/>
              <a:gd name="connsiteY7" fmla="*/ 1187587 h 2437208"/>
              <a:gd name="connsiteX8" fmla="*/ 5987 w 2180768"/>
              <a:gd name="connsiteY8" fmla="*/ 590058 h 243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0768" h="2437208">
                <a:moveTo>
                  <a:pt x="5987" y="590058"/>
                </a:moveTo>
                <a:cubicBezTo>
                  <a:pt x="61817" y="404462"/>
                  <a:pt x="491856" y="167563"/>
                  <a:pt x="748371" y="74011"/>
                </a:cubicBezTo>
                <a:cubicBezTo>
                  <a:pt x="1004886" y="-19541"/>
                  <a:pt x="1323266" y="-11997"/>
                  <a:pt x="1545076" y="28743"/>
                </a:cubicBezTo>
                <a:cubicBezTo>
                  <a:pt x="1766886" y="69483"/>
                  <a:pt x="1982661" y="114751"/>
                  <a:pt x="2079231" y="318454"/>
                </a:cubicBezTo>
                <a:cubicBezTo>
                  <a:pt x="2175801" y="522157"/>
                  <a:pt x="2227104" y="917492"/>
                  <a:pt x="2124498" y="1250961"/>
                </a:cubicBezTo>
                <a:cubicBezTo>
                  <a:pt x="2021892" y="1584430"/>
                  <a:pt x="1705021" y="2147254"/>
                  <a:pt x="1463595" y="2319270"/>
                </a:cubicBezTo>
                <a:cubicBezTo>
                  <a:pt x="1222169" y="2491286"/>
                  <a:pt x="850978" y="2471670"/>
                  <a:pt x="675944" y="2283056"/>
                </a:cubicBezTo>
                <a:cubicBezTo>
                  <a:pt x="500910" y="2094442"/>
                  <a:pt x="526561" y="1465226"/>
                  <a:pt x="413393" y="1187587"/>
                </a:cubicBezTo>
                <a:cubicBezTo>
                  <a:pt x="300225" y="909948"/>
                  <a:pt x="-49843" y="775654"/>
                  <a:pt x="5987" y="590058"/>
                </a:cubicBezTo>
                <a:close/>
              </a:path>
            </a:pathLst>
          </a:custGeom>
          <a:noFill/>
          <a:ln w="38100"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57" name="Полилиния 156"/>
          <p:cNvSpPr/>
          <p:nvPr/>
        </p:nvSpPr>
        <p:spPr bwMode="auto">
          <a:xfrm>
            <a:off x="968545" y="3772603"/>
            <a:ext cx="2633917" cy="2616912"/>
          </a:xfrm>
          <a:custGeom>
            <a:avLst/>
            <a:gdLst>
              <a:gd name="connsiteX0" fmla="*/ 52992 w 2632559"/>
              <a:gd name="connsiteY0" fmla="*/ 760419 h 2616912"/>
              <a:gd name="connsiteX1" fmla="*/ 795376 w 2632559"/>
              <a:gd name="connsiteY1" fmla="*/ 425441 h 2616912"/>
              <a:gd name="connsiteX2" fmla="*/ 1066980 w 2632559"/>
              <a:gd name="connsiteY2" fmla="*/ 235318 h 2616912"/>
              <a:gd name="connsiteX3" fmla="*/ 1356691 w 2632559"/>
              <a:gd name="connsiteY3" fmla="*/ 8981 h 2616912"/>
              <a:gd name="connsiteX4" fmla="*/ 1818417 w 2632559"/>
              <a:gd name="connsiteY4" fmla="*/ 45195 h 2616912"/>
              <a:gd name="connsiteX5" fmla="*/ 2062861 w 2632559"/>
              <a:gd name="connsiteY5" fmla="*/ 45195 h 2616912"/>
              <a:gd name="connsiteX6" fmla="*/ 2099075 w 2632559"/>
              <a:gd name="connsiteY6" fmla="*/ 362066 h 2616912"/>
              <a:gd name="connsiteX7" fmla="*/ 2533641 w 2632559"/>
              <a:gd name="connsiteY7" fmla="*/ 398280 h 2616912"/>
              <a:gd name="connsiteX8" fmla="*/ 2597015 w 2632559"/>
              <a:gd name="connsiteY8" fmla="*/ 1448482 h 2616912"/>
              <a:gd name="connsiteX9" fmla="*/ 2080968 w 2632559"/>
              <a:gd name="connsiteY9" fmla="*/ 1783461 h 2616912"/>
              <a:gd name="connsiteX10" fmla="*/ 1583027 w 2632559"/>
              <a:gd name="connsiteY10" fmla="*/ 2181813 h 2616912"/>
              <a:gd name="connsiteX11" fmla="*/ 1302370 w 2632559"/>
              <a:gd name="connsiteY11" fmla="*/ 2553005 h 2616912"/>
              <a:gd name="connsiteX12" fmla="*/ 1021712 w 2632559"/>
              <a:gd name="connsiteY12" fmla="*/ 2589219 h 2616912"/>
              <a:gd name="connsiteX13" fmla="*/ 713895 w 2632559"/>
              <a:gd name="connsiteY13" fmla="*/ 2263294 h 2616912"/>
              <a:gd name="connsiteX14" fmla="*/ 596200 w 2632559"/>
              <a:gd name="connsiteY14" fmla="*/ 1584284 h 2616912"/>
              <a:gd name="connsiteX15" fmla="*/ 206900 w 2632559"/>
              <a:gd name="connsiteY15" fmla="*/ 1502803 h 2616912"/>
              <a:gd name="connsiteX16" fmla="*/ 80152 w 2632559"/>
              <a:gd name="connsiteY16" fmla="*/ 1158771 h 2616912"/>
              <a:gd name="connsiteX17" fmla="*/ 52992 w 2632559"/>
              <a:gd name="connsiteY17" fmla="*/ 760419 h 2616912"/>
              <a:gd name="connsiteX0" fmla="*/ 52992 w 2633917"/>
              <a:gd name="connsiteY0" fmla="*/ 760419 h 2616912"/>
              <a:gd name="connsiteX1" fmla="*/ 795376 w 2633917"/>
              <a:gd name="connsiteY1" fmla="*/ 425441 h 2616912"/>
              <a:gd name="connsiteX2" fmla="*/ 1066980 w 2633917"/>
              <a:gd name="connsiteY2" fmla="*/ 235318 h 2616912"/>
              <a:gd name="connsiteX3" fmla="*/ 1356691 w 2633917"/>
              <a:gd name="connsiteY3" fmla="*/ 8981 h 2616912"/>
              <a:gd name="connsiteX4" fmla="*/ 1818417 w 2633917"/>
              <a:gd name="connsiteY4" fmla="*/ 45195 h 2616912"/>
              <a:gd name="connsiteX5" fmla="*/ 2062861 w 2633917"/>
              <a:gd name="connsiteY5" fmla="*/ 45195 h 2616912"/>
              <a:gd name="connsiteX6" fmla="*/ 2533641 w 2633917"/>
              <a:gd name="connsiteY6" fmla="*/ 398280 h 2616912"/>
              <a:gd name="connsiteX7" fmla="*/ 2597015 w 2633917"/>
              <a:gd name="connsiteY7" fmla="*/ 1448482 h 2616912"/>
              <a:gd name="connsiteX8" fmla="*/ 2080968 w 2633917"/>
              <a:gd name="connsiteY8" fmla="*/ 1783461 h 2616912"/>
              <a:gd name="connsiteX9" fmla="*/ 1583027 w 2633917"/>
              <a:gd name="connsiteY9" fmla="*/ 2181813 h 2616912"/>
              <a:gd name="connsiteX10" fmla="*/ 1302370 w 2633917"/>
              <a:gd name="connsiteY10" fmla="*/ 2553005 h 2616912"/>
              <a:gd name="connsiteX11" fmla="*/ 1021712 w 2633917"/>
              <a:gd name="connsiteY11" fmla="*/ 2589219 h 2616912"/>
              <a:gd name="connsiteX12" fmla="*/ 713895 w 2633917"/>
              <a:gd name="connsiteY12" fmla="*/ 2263294 h 2616912"/>
              <a:gd name="connsiteX13" fmla="*/ 596200 w 2633917"/>
              <a:gd name="connsiteY13" fmla="*/ 1584284 h 2616912"/>
              <a:gd name="connsiteX14" fmla="*/ 206900 w 2633917"/>
              <a:gd name="connsiteY14" fmla="*/ 1502803 h 2616912"/>
              <a:gd name="connsiteX15" fmla="*/ 80152 w 2633917"/>
              <a:gd name="connsiteY15" fmla="*/ 1158771 h 2616912"/>
              <a:gd name="connsiteX16" fmla="*/ 52992 w 2633917"/>
              <a:gd name="connsiteY16" fmla="*/ 760419 h 261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3917" h="2616912">
                <a:moveTo>
                  <a:pt x="52992" y="760419"/>
                </a:moveTo>
                <a:cubicBezTo>
                  <a:pt x="172196" y="638197"/>
                  <a:pt x="626378" y="512958"/>
                  <a:pt x="795376" y="425441"/>
                </a:cubicBezTo>
                <a:cubicBezTo>
                  <a:pt x="964374" y="337924"/>
                  <a:pt x="973428" y="304728"/>
                  <a:pt x="1066980" y="235318"/>
                </a:cubicBezTo>
                <a:cubicBezTo>
                  <a:pt x="1160532" y="165908"/>
                  <a:pt x="1231451" y="40668"/>
                  <a:pt x="1356691" y="8981"/>
                </a:cubicBezTo>
                <a:cubicBezTo>
                  <a:pt x="1481931" y="-22706"/>
                  <a:pt x="1700722" y="39159"/>
                  <a:pt x="1818417" y="45195"/>
                </a:cubicBezTo>
                <a:cubicBezTo>
                  <a:pt x="1936112" y="51231"/>
                  <a:pt x="1943657" y="-13653"/>
                  <a:pt x="2062861" y="45195"/>
                </a:cubicBezTo>
                <a:cubicBezTo>
                  <a:pt x="2182065" y="104043"/>
                  <a:pt x="2444615" y="164399"/>
                  <a:pt x="2533641" y="398280"/>
                </a:cubicBezTo>
                <a:cubicBezTo>
                  <a:pt x="2622667" y="632161"/>
                  <a:pt x="2672460" y="1217619"/>
                  <a:pt x="2597015" y="1448482"/>
                </a:cubicBezTo>
                <a:cubicBezTo>
                  <a:pt x="2521570" y="1679345"/>
                  <a:pt x="2249966" y="1661239"/>
                  <a:pt x="2080968" y="1783461"/>
                </a:cubicBezTo>
                <a:cubicBezTo>
                  <a:pt x="1911970" y="1905683"/>
                  <a:pt x="1712793" y="2053556"/>
                  <a:pt x="1583027" y="2181813"/>
                </a:cubicBezTo>
                <a:cubicBezTo>
                  <a:pt x="1453261" y="2310070"/>
                  <a:pt x="1395922" y="2485104"/>
                  <a:pt x="1302370" y="2553005"/>
                </a:cubicBezTo>
                <a:cubicBezTo>
                  <a:pt x="1208818" y="2620906"/>
                  <a:pt x="1119791" y="2637504"/>
                  <a:pt x="1021712" y="2589219"/>
                </a:cubicBezTo>
                <a:cubicBezTo>
                  <a:pt x="923633" y="2540934"/>
                  <a:pt x="784814" y="2430783"/>
                  <a:pt x="713895" y="2263294"/>
                </a:cubicBezTo>
                <a:cubicBezTo>
                  <a:pt x="642976" y="2095805"/>
                  <a:pt x="680699" y="1711033"/>
                  <a:pt x="596200" y="1584284"/>
                </a:cubicBezTo>
                <a:cubicBezTo>
                  <a:pt x="511701" y="1457535"/>
                  <a:pt x="292908" y="1573722"/>
                  <a:pt x="206900" y="1502803"/>
                </a:cubicBezTo>
                <a:cubicBezTo>
                  <a:pt x="120892" y="1431884"/>
                  <a:pt x="111839" y="1284010"/>
                  <a:pt x="80152" y="1158771"/>
                </a:cubicBezTo>
                <a:cubicBezTo>
                  <a:pt x="48465" y="1033532"/>
                  <a:pt x="-66212" y="882641"/>
                  <a:pt x="52992" y="760419"/>
                </a:cubicBezTo>
                <a:close/>
              </a:path>
            </a:pathLst>
          </a:custGeom>
          <a:no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58" name="Полилиния 157"/>
          <p:cNvSpPr/>
          <p:nvPr/>
        </p:nvSpPr>
        <p:spPr bwMode="auto">
          <a:xfrm>
            <a:off x="970050" y="3774108"/>
            <a:ext cx="2633917" cy="2616912"/>
          </a:xfrm>
          <a:custGeom>
            <a:avLst/>
            <a:gdLst>
              <a:gd name="connsiteX0" fmla="*/ 52992 w 2632559"/>
              <a:gd name="connsiteY0" fmla="*/ 760419 h 2616912"/>
              <a:gd name="connsiteX1" fmla="*/ 795376 w 2632559"/>
              <a:gd name="connsiteY1" fmla="*/ 425441 h 2616912"/>
              <a:gd name="connsiteX2" fmla="*/ 1066980 w 2632559"/>
              <a:gd name="connsiteY2" fmla="*/ 235318 h 2616912"/>
              <a:gd name="connsiteX3" fmla="*/ 1356691 w 2632559"/>
              <a:gd name="connsiteY3" fmla="*/ 8981 h 2616912"/>
              <a:gd name="connsiteX4" fmla="*/ 1818417 w 2632559"/>
              <a:gd name="connsiteY4" fmla="*/ 45195 h 2616912"/>
              <a:gd name="connsiteX5" fmla="*/ 2062861 w 2632559"/>
              <a:gd name="connsiteY5" fmla="*/ 45195 h 2616912"/>
              <a:gd name="connsiteX6" fmla="*/ 2099075 w 2632559"/>
              <a:gd name="connsiteY6" fmla="*/ 362066 h 2616912"/>
              <a:gd name="connsiteX7" fmla="*/ 2533641 w 2632559"/>
              <a:gd name="connsiteY7" fmla="*/ 398280 h 2616912"/>
              <a:gd name="connsiteX8" fmla="*/ 2597015 w 2632559"/>
              <a:gd name="connsiteY8" fmla="*/ 1448482 h 2616912"/>
              <a:gd name="connsiteX9" fmla="*/ 2080968 w 2632559"/>
              <a:gd name="connsiteY9" fmla="*/ 1783461 h 2616912"/>
              <a:gd name="connsiteX10" fmla="*/ 1583027 w 2632559"/>
              <a:gd name="connsiteY10" fmla="*/ 2181813 h 2616912"/>
              <a:gd name="connsiteX11" fmla="*/ 1302370 w 2632559"/>
              <a:gd name="connsiteY11" fmla="*/ 2553005 h 2616912"/>
              <a:gd name="connsiteX12" fmla="*/ 1021712 w 2632559"/>
              <a:gd name="connsiteY12" fmla="*/ 2589219 h 2616912"/>
              <a:gd name="connsiteX13" fmla="*/ 713895 w 2632559"/>
              <a:gd name="connsiteY13" fmla="*/ 2263294 h 2616912"/>
              <a:gd name="connsiteX14" fmla="*/ 596200 w 2632559"/>
              <a:gd name="connsiteY14" fmla="*/ 1584284 h 2616912"/>
              <a:gd name="connsiteX15" fmla="*/ 206900 w 2632559"/>
              <a:gd name="connsiteY15" fmla="*/ 1502803 h 2616912"/>
              <a:gd name="connsiteX16" fmla="*/ 80152 w 2632559"/>
              <a:gd name="connsiteY16" fmla="*/ 1158771 h 2616912"/>
              <a:gd name="connsiteX17" fmla="*/ 52992 w 2632559"/>
              <a:gd name="connsiteY17" fmla="*/ 760419 h 2616912"/>
              <a:gd name="connsiteX0" fmla="*/ 52992 w 2633917"/>
              <a:gd name="connsiteY0" fmla="*/ 760419 h 2616912"/>
              <a:gd name="connsiteX1" fmla="*/ 795376 w 2633917"/>
              <a:gd name="connsiteY1" fmla="*/ 425441 h 2616912"/>
              <a:gd name="connsiteX2" fmla="*/ 1066980 w 2633917"/>
              <a:gd name="connsiteY2" fmla="*/ 235318 h 2616912"/>
              <a:gd name="connsiteX3" fmla="*/ 1356691 w 2633917"/>
              <a:gd name="connsiteY3" fmla="*/ 8981 h 2616912"/>
              <a:gd name="connsiteX4" fmla="*/ 1818417 w 2633917"/>
              <a:gd name="connsiteY4" fmla="*/ 45195 h 2616912"/>
              <a:gd name="connsiteX5" fmla="*/ 2062861 w 2633917"/>
              <a:gd name="connsiteY5" fmla="*/ 45195 h 2616912"/>
              <a:gd name="connsiteX6" fmla="*/ 2533641 w 2633917"/>
              <a:gd name="connsiteY6" fmla="*/ 398280 h 2616912"/>
              <a:gd name="connsiteX7" fmla="*/ 2597015 w 2633917"/>
              <a:gd name="connsiteY7" fmla="*/ 1448482 h 2616912"/>
              <a:gd name="connsiteX8" fmla="*/ 2080968 w 2633917"/>
              <a:gd name="connsiteY8" fmla="*/ 1783461 h 2616912"/>
              <a:gd name="connsiteX9" fmla="*/ 1583027 w 2633917"/>
              <a:gd name="connsiteY9" fmla="*/ 2181813 h 2616912"/>
              <a:gd name="connsiteX10" fmla="*/ 1302370 w 2633917"/>
              <a:gd name="connsiteY10" fmla="*/ 2553005 h 2616912"/>
              <a:gd name="connsiteX11" fmla="*/ 1021712 w 2633917"/>
              <a:gd name="connsiteY11" fmla="*/ 2589219 h 2616912"/>
              <a:gd name="connsiteX12" fmla="*/ 713895 w 2633917"/>
              <a:gd name="connsiteY12" fmla="*/ 2263294 h 2616912"/>
              <a:gd name="connsiteX13" fmla="*/ 596200 w 2633917"/>
              <a:gd name="connsiteY13" fmla="*/ 1584284 h 2616912"/>
              <a:gd name="connsiteX14" fmla="*/ 206900 w 2633917"/>
              <a:gd name="connsiteY14" fmla="*/ 1502803 h 2616912"/>
              <a:gd name="connsiteX15" fmla="*/ 80152 w 2633917"/>
              <a:gd name="connsiteY15" fmla="*/ 1158771 h 2616912"/>
              <a:gd name="connsiteX16" fmla="*/ 52992 w 2633917"/>
              <a:gd name="connsiteY16" fmla="*/ 760419 h 261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3917" h="2616912">
                <a:moveTo>
                  <a:pt x="52992" y="760419"/>
                </a:moveTo>
                <a:cubicBezTo>
                  <a:pt x="172196" y="638197"/>
                  <a:pt x="626378" y="512958"/>
                  <a:pt x="795376" y="425441"/>
                </a:cubicBezTo>
                <a:cubicBezTo>
                  <a:pt x="964374" y="337924"/>
                  <a:pt x="973428" y="304728"/>
                  <a:pt x="1066980" y="235318"/>
                </a:cubicBezTo>
                <a:cubicBezTo>
                  <a:pt x="1160532" y="165908"/>
                  <a:pt x="1231451" y="40668"/>
                  <a:pt x="1356691" y="8981"/>
                </a:cubicBezTo>
                <a:cubicBezTo>
                  <a:pt x="1481931" y="-22706"/>
                  <a:pt x="1700722" y="39159"/>
                  <a:pt x="1818417" y="45195"/>
                </a:cubicBezTo>
                <a:cubicBezTo>
                  <a:pt x="1936112" y="51231"/>
                  <a:pt x="1943657" y="-13653"/>
                  <a:pt x="2062861" y="45195"/>
                </a:cubicBezTo>
                <a:cubicBezTo>
                  <a:pt x="2182065" y="104043"/>
                  <a:pt x="2444615" y="164399"/>
                  <a:pt x="2533641" y="398280"/>
                </a:cubicBezTo>
                <a:cubicBezTo>
                  <a:pt x="2622667" y="632161"/>
                  <a:pt x="2672460" y="1217619"/>
                  <a:pt x="2597015" y="1448482"/>
                </a:cubicBezTo>
                <a:cubicBezTo>
                  <a:pt x="2521570" y="1679345"/>
                  <a:pt x="2249966" y="1661239"/>
                  <a:pt x="2080968" y="1783461"/>
                </a:cubicBezTo>
                <a:cubicBezTo>
                  <a:pt x="1911970" y="1905683"/>
                  <a:pt x="1712793" y="2053556"/>
                  <a:pt x="1583027" y="2181813"/>
                </a:cubicBezTo>
                <a:cubicBezTo>
                  <a:pt x="1453261" y="2310070"/>
                  <a:pt x="1395922" y="2485104"/>
                  <a:pt x="1302370" y="2553005"/>
                </a:cubicBezTo>
                <a:cubicBezTo>
                  <a:pt x="1208818" y="2620906"/>
                  <a:pt x="1119791" y="2637504"/>
                  <a:pt x="1021712" y="2589219"/>
                </a:cubicBezTo>
                <a:cubicBezTo>
                  <a:pt x="923633" y="2540934"/>
                  <a:pt x="784814" y="2430783"/>
                  <a:pt x="713895" y="2263294"/>
                </a:cubicBezTo>
                <a:cubicBezTo>
                  <a:pt x="642976" y="2095805"/>
                  <a:pt x="680699" y="1711033"/>
                  <a:pt x="596200" y="1584284"/>
                </a:cubicBezTo>
                <a:cubicBezTo>
                  <a:pt x="511701" y="1457535"/>
                  <a:pt x="292908" y="1573722"/>
                  <a:pt x="206900" y="1502803"/>
                </a:cubicBezTo>
                <a:cubicBezTo>
                  <a:pt x="120892" y="1431884"/>
                  <a:pt x="111839" y="1284010"/>
                  <a:pt x="80152" y="1158771"/>
                </a:cubicBezTo>
                <a:cubicBezTo>
                  <a:pt x="48465" y="1033532"/>
                  <a:pt x="-66212" y="882641"/>
                  <a:pt x="52992" y="760419"/>
                </a:cubicBezTo>
                <a:close/>
              </a:path>
            </a:pathLst>
          </a:custGeom>
          <a:noFill/>
          <a:ln w="38100" cap="flat" cmpd="sng" algn="ctr">
            <a:solidFill>
              <a:srgbClr val="FF7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grpSp>
        <p:nvGrpSpPr>
          <p:cNvPr id="164" name="Группа 163"/>
          <p:cNvGrpSpPr/>
          <p:nvPr/>
        </p:nvGrpSpPr>
        <p:grpSpPr>
          <a:xfrm>
            <a:off x="4955912" y="6150885"/>
            <a:ext cx="3936568" cy="646331"/>
            <a:chOff x="4955912" y="5646464"/>
            <a:chExt cx="3936568" cy="646331"/>
          </a:xfrm>
        </p:grpSpPr>
        <p:sp>
          <p:nvSpPr>
            <p:cNvPr id="165" name="TextBox 164"/>
            <p:cNvSpPr txBox="1"/>
            <p:nvPr/>
          </p:nvSpPr>
          <p:spPr>
            <a:xfrm>
              <a:off x="5436096" y="5646464"/>
              <a:ext cx="3456384" cy="646331"/>
            </a:xfrm>
            <a:prstGeom prst="rect">
              <a:avLst/>
            </a:prstGeom>
            <a:noFill/>
          </p:spPr>
          <p:txBody>
            <a:bodyPr wrap="square" rtlCol="0">
              <a:spAutoFit/>
            </a:bodyPr>
            <a:lstStyle/>
            <a:p>
              <a:r>
                <a:rPr lang="en-US" dirty="0">
                  <a:latin typeface="+mn-lt"/>
                </a:rPr>
                <a:t>Corrected surface mesh after the deformation</a:t>
              </a:r>
              <a:endParaRPr lang="ru-RU" dirty="0">
                <a:latin typeface="+mn-lt"/>
              </a:endParaRPr>
            </a:p>
          </p:txBody>
        </p:sp>
        <p:grpSp>
          <p:nvGrpSpPr>
            <p:cNvPr id="167" name="Группа 166"/>
            <p:cNvGrpSpPr/>
            <p:nvPr/>
          </p:nvGrpSpPr>
          <p:grpSpPr>
            <a:xfrm>
              <a:off x="4955912" y="5831130"/>
              <a:ext cx="432048" cy="0"/>
              <a:chOff x="4211960" y="5409220"/>
              <a:chExt cx="432048" cy="0"/>
            </a:xfrm>
          </p:grpSpPr>
          <p:cxnSp>
            <p:nvCxnSpPr>
              <p:cNvPr id="168" name="Прямая соединительная линия 167"/>
              <p:cNvCxnSpPr/>
              <p:nvPr/>
            </p:nvCxnSpPr>
            <p:spPr bwMode="auto">
              <a:xfrm>
                <a:off x="4211960" y="5409220"/>
                <a:ext cx="432048"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169" name="Прямая соединительная линия 168"/>
              <p:cNvCxnSpPr/>
              <p:nvPr/>
            </p:nvCxnSpPr>
            <p:spPr bwMode="auto">
              <a:xfrm>
                <a:off x="4211960" y="5409220"/>
                <a:ext cx="432048" cy="0"/>
              </a:xfrm>
              <a:prstGeom prst="line">
                <a:avLst/>
              </a:prstGeom>
              <a:solidFill>
                <a:schemeClr val="accent1"/>
              </a:solidFill>
              <a:ln w="38100" cap="flat" cmpd="sng" algn="ctr">
                <a:solidFill>
                  <a:srgbClr val="FF7F00"/>
                </a:solidFill>
                <a:prstDash val="solid"/>
                <a:round/>
                <a:headEnd type="none" w="med" len="med"/>
                <a:tailEnd type="none" w="med" len="med"/>
              </a:ln>
              <a:effectLst/>
            </p:spPr>
          </p:cxnSp>
        </p:grpSp>
      </p:grpSp>
      <p:cxnSp>
        <p:nvCxnSpPr>
          <p:cNvPr id="175" name="Прямая со стрелкой 174"/>
          <p:cNvCxnSpPr>
            <a:cxnSpLocks noChangeAspect="1"/>
          </p:cNvCxnSpPr>
          <p:nvPr/>
        </p:nvCxnSpPr>
        <p:spPr bwMode="auto">
          <a:xfrm flipH="1" flipV="1">
            <a:off x="1092482" y="4570929"/>
            <a:ext cx="339038" cy="144000"/>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183" name="Прямая со стрелкой 182"/>
          <p:cNvCxnSpPr>
            <a:cxnSpLocks noChangeAspect="1"/>
          </p:cNvCxnSpPr>
          <p:nvPr/>
        </p:nvCxnSpPr>
        <p:spPr bwMode="auto">
          <a:xfrm flipH="1">
            <a:off x="1457134" y="5177225"/>
            <a:ext cx="338461" cy="72000"/>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184" name="Прямая со стрелкой 183"/>
          <p:cNvCxnSpPr>
            <a:cxnSpLocks noChangeAspect="1"/>
          </p:cNvCxnSpPr>
          <p:nvPr/>
        </p:nvCxnSpPr>
        <p:spPr bwMode="auto">
          <a:xfrm flipH="1" flipV="1">
            <a:off x="2838600" y="3893223"/>
            <a:ext cx="180000" cy="236873"/>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185" name="Прямая со стрелкой 184"/>
          <p:cNvCxnSpPr>
            <a:cxnSpLocks noChangeAspect="1"/>
          </p:cNvCxnSpPr>
          <p:nvPr/>
        </p:nvCxnSpPr>
        <p:spPr bwMode="auto">
          <a:xfrm flipH="1" flipV="1">
            <a:off x="2842282" y="5697358"/>
            <a:ext cx="121925" cy="396000"/>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sp>
        <p:nvSpPr>
          <p:cNvPr id="153" name="Овал 152"/>
          <p:cNvSpPr/>
          <p:nvPr/>
        </p:nvSpPr>
        <p:spPr bwMode="auto">
          <a:xfrm>
            <a:off x="1276882" y="5181296"/>
            <a:ext cx="180020" cy="180020"/>
          </a:xfrm>
          <a:prstGeom prst="ellipse">
            <a:avLst/>
          </a:prstGeom>
          <a:solidFill>
            <a:srgbClr val="EF3B2C"/>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54" name="Овал 153"/>
          <p:cNvSpPr/>
          <p:nvPr/>
        </p:nvSpPr>
        <p:spPr bwMode="auto">
          <a:xfrm>
            <a:off x="912770" y="4455114"/>
            <a:ext cx="180020" cy="180020"/>
          </a:xfrm>
          <a:prstGeom prst="ellipse">
            <a:avLst/>
          </a:prstGeom>
          <a:solidFill>
            <a:srgbClr val="EF3B2C"/>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55" name="Овал 154"/>
          <p:cNvSpPr/>
          <p:nvPr/>
        </p:nvSpPr>
        <p:spPr bwMode="auto">
          <a:xfrm>
            <a:off x="2703597" y="3731060"/>
            <a:ext cx="180020" cy="180020"/>
          </a:xfrm>
          <a:prstGeom prst="ellipse">
            <a:avLst/>
          </a:prstGeom>
          <a:solidFill>
            <a:srgbClr val="EF3B2C"/>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56" name="Овал 155"/>
          <p:cNvSpPr/>
          <p:nvPr/>
        </p:nvSpPr>
        <p:spPr bwMode="auto">
          <a:xfrm>
            <a:off x="2717794" y="5532126"/>
            <a:ext cx="180020" cy="180020"/>
          </a:xfrm>
          <a:prstGeom prst="ellipse">
            <a:avLst/>
          </a:prstGeom>
          <a:solidFill>
            <a:srgbClr val="EF3B2C"/>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61" name="Овал 160"/>
          <p:cNvSpPr/>
          <p:nvPr/>
        </p:nvSpPr>
        <p:spPr bwMode="auto">
          <a:xfrm>
            <a:off x="2925711" y="4034244"/>
            <a:ext cx="180020" cy="180020"/>
          </a:xfrm>
          <a:prstGeom prst="ellipse">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60" name="Овал 159"/>
          <p:cNvSpPr/>
          <p:nvPr/>
        </p:nvSpPr>
        <p:spPr bwMode="auto">
          <a:xfrm>
            <a:off x="2897814" y="6063751"/>
            <a:ext cx="180020" cy="180020"/>
          </a:xfrm>
          <a:prstGeom prst="ellipse">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63" name="Овал 162"/>
          <p:cNvSpPr/>
          <p:nvPr/>
        </p:nvSpPr>
        <p:spPr bwMode="auto">
          <a:xfrm>
            <a:off x="1657204" y="5099257"/>
            <a:ext cx="180020" cy="180020"/>
          </a:xfrm>
          <a:prstGeom prst="ellipse">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62" name="Овал 161"/>
          <p:cNvSpPr/>
          <p:nvPr/>
        </p:nvSpPr>
        <p:spPr bwMode="auto">
          <a:xfrm>
            <a:off x="1296481" y="4611054"/>
            <a:ext cx="180020" cy="180020"/>
          </a:xfrm>
          <a:prstGeom prst="ellipse">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149</a:t>
            </a:fld>
            <a:endParaRPr lang="de-AT" dirty="0"/>
          </a:p>
        </p:txBody>
      </p:sp>
    </p:spTree>
    <p:extLst>
      <p:ext uri="{BB962C8B-B14F-4D97-AF65-F5344CB8AC3E}">
        <p14:creationId xmlns:p14="http://schemas.microsoft.com/office/powerpoint/2010/main" val="4183222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Defects Classification | Liver</a:t>
            </a:r>
          </a:p>
        </p:txBody>
      </p:sp>
      <p:grpSp>
        <p:nvGrpSpPr>
          <p:cNvPr id="14" name="Группа 13"/>
          <p:cNvGrpSpPr/>
          <p:nvPr/>
        </p:nvGrpSpPr>
        <p:grpSpPr>
          <a:xfrm>
            <a:off x="52785" y="849016"/>
            <a:ext cx="9038431" cy="5388296"/>
            <a:chOff x="105569" y="45276"/>
            <a:chExt cx="9509124" cy="5668901"/>
          </a:xfrm>
        </p:grpSpPr>
        <p:pic>
          <p:nvPicPr>
            <p:cNvPr id="15"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69" y="45276"/>
              <a:ext cx="9509124" cy="5668901"/>
            </a:xfrm>
            <a:prstGeom prst="rect">
              <a:avLst/>
            </a:prstGeom>
          </p:spPr>
        </p:pic>
        <p:sp>
          <p:nvSpPr>
            <p:cNvPr id="16" name="Freeform 4"/>
            <p:cNvSpPr/>
            <p:nvPr/>
          </p:nvSpPr>
          <p:spPr>
            <a:xfrm>
              <a:off x="824548" y="2072897"/>
              <a:ext cx="3156018" cy="3468560"/>
            </a:xfrm>
            <a:custGeom>
              <a:avLst/>
              <a:gdLst>
                <a:gd name="connsiteX0" fmla="*/ 172758 w 3166417"/>
                <a:gd name="connsiteY0" fmla="*/ 86779 h 3514516"/>
                <a:gd name="connsiteX1" fmla="*/ 1744383 w 3166417"/>
                <a:gd name="connsiteY1" fmla="*/ 105829 h 3514516"/>
                <a:gd name="connsiteX2" fmla="*/ 2954058 w 3166417"/>
                <a:gd name="connsiteY2" fmla="*/ 1334554 h 3514516"/>
                <a:gd name="connsiteX3" fmla="*/ 3144558 w 3166417"/>
                <a:gd name="connsiteY3" fmla="*/ 2210854 h 3514516"/>
                <a:gd name="connsiteX4" fmla="*/ 2696883 w 3166417"/>
                <a:gd name="connsiteY4" fmla="*/ 2287054 h 3514516"/>
                <a:gd name="connsiteX5" fmla="*/ 1153833 w 3166417"/>
                <a:gd name="connsiteY5" fmla="*/ 3125254 h 3514516"/>
                <a:gd name="connsiteX6" fmla="*/ 706158 w 3166417"/>
                <a:gd name="connsiteY6" fmla="*/ 3477679 h 3514516"/>
                <a:gd name="connsiteX7" fmla="*/ 220383 w 3166417"/>
                <a:gd name="connsiteY7" fmla="*/ 3401479 h 3514516"/>
                <a:gd name="connsiteX8" fmla="*/ 191808 w 3166417"/>
                <a:gd name="connsiteY8" fmla="*/ 2572804 h 3514516"/>
                <a:gd name="connsiteX9" fmla="*/ 296583 w 3166417"/>
                <a:gd name="connsiteY9" fmla="*/ 1848904 h 3514516"/>
                <a:gd name="connsiteX10" fmla="*/ 144183 w 3166417"/>
                <a:gd name="connsiteY10" fmla="*/ 572554 h 3514516"/>
                <a:gd name="connsiteX11" fmla="*/ 39408 w 3166417"/>
                <a:gd name="connsiteY11" fmla="*/ 296329 h 3514516"/>
                <a:gd name="connsiteX12" fmla="*/ 172758 w 3166417"/>
                <a:gd name="connsiteY12" fmla="*/ 86779 h 3514516"/>
                <a:gd name="connsiteX0" fmla="*/ 131687 w 3125346"/>
                <a:gd name="connsiteY0" fmla="*/ 100251 h 3527988"/>
                <a:gd name="connsiteX1" fmla="*/ 1703312 w 3125346"/>
                <a:gd name="connsiteY1" fmla="*/ 119301 h 3527988"/>
                <a:gd name="connsiteX2" fmla="*/ 2912987 w 3125346"/>
                <a:gd name="connsiteY2" fmla="*/ 1348026 h 3527988"/>
                <a:gd name="connsiteX3" fmla="*/ 3103487 w 3125346"/>
                <a:gd name="connsiteY3" fmla="*/ 2224326 h 3527988"/>
                <a:gd name="connsiteX4" fmla="*/ 2655812 w 3125346"/>
                <a:gd name="connsiteY4" fmla="*/ 2300526 h 3527988"/>
                <a:gd name="connsiteX5" fmla="*/ 1112762 w 3125346"/>
                <a:gd name="connsiteY5" fmla="*/ 3138726 h 3527988"/>
                <a:gd name="connsiteX6" fmla="*/ 665087 w 3125346"/>
                <a:gd name="connsiteY6" fmla="*/ 3491151 h 3527988"/>
                <a:gd name="connsiteX7" fmla="*/ 179312 w 3125346"/>
                <a:gd name="connsiteY7" fmla="*/ 3414951 h 3527988"/>
                <a:gd name="connsiteX8" fmla="*/ 150737 w 3125346"/>
                <a:gd name="connsiteY8" fmla="*/ 2586276 h 3527988"/>
                <a:gd name="connsiteX9" fmla="*/ 255512 w 3125346"/>
                <a:gd name="connsiteY9" fmla="*/ 1862376 h 3527988"/>
                <a:gd name="connsiteX10" fmla="*/ 103112 w 3125346"/>
                <a:gd name="connsiteY10" fmla="*/ 586026 h 3527988"/>
                <a:gd name="connsiteX11" fmla="*/ 131687 w 3125346"/>
                <a:gd name="connsiteY11" fmla="*/ 100251 h 3527988"/>
                <a:gd name="connsiteX0" fmla="*/ 87689 w 3081348"/>
                <a:gd name="connsiteY0" fmla="*/ 104289 h 3532026"/>
                <a:gd name="connsiteX1" fmla="*/ 1659314 w 3081348"/>
                <a:gd name="connsiteY1" fmla="*/ 123339 h 3532026"/>
                <a:gd name="connsiteX2" fmla="*/ 2868989 w 3081348"/>
                <a:gd name="connsiteY2" fmla="*/ 1352064 h 3532026"/>
                <a:gd name="connsiteX3" fmla="*/ 3059489 w 3081348"/>
                <a:gd name="connsiteY3" fmla="*/ 2228364 h 3532026"/>
                <a:gd name="connsiteX4" fmla="*/ 2611814 w 3081348"/>
                <a:gd name="connsiteY4" fmla="*/ 2304564 h 3532026"/>
                <a:gd name="connsiteX5" fmla="*/ 1068764 w 3081348"/>
                <a:gd name="connsiteY5" fmla="*/ 3142764 h 3532026"/>
                <a:gd name="connsiteX6" fmla="*/ 621089 w 3081348"/>
                <a:gd name="connsiteY6" fmla="*/ 3495189 h 3532026"/>
                <a:gd name="connsiteX7" fmla="*/ 135314 w 3081348"/>
                <a:gd name="connsiteY7" fmla="*/ 3418989 h 3532026"/>
                <a:gd name="connsiteX8" fmla="*/ 106739 w 3081348"/>
                <a:gd name="connsiteY8" fmla="*/ 2590314 h 3532026"/>
                <a:gd name="connsiteX9" fmla="*/ 211514 w 3081348"/>
                <a:gd name="connsiteY9" fmla="*/ 1866414 h 3532026"/>
                <a:gd name="connsiteX10" fmla="*/ 201989 w 3081348"/>
                <a:gd name="connsiteY10" fmla="*/ 666264 h 3532026"/>
                <a:gd name="connsiteX11" fmla="*/ 87689 w 3081348"/>
                <a:gd name="connsiteY11" fmla="*/ 104289 h 3532026"/>
                <a:gd name="connsiteX0" fmla="*/ 87689 w 3081348"/>
                <a:gd name="connsiteY0" fmla="*/ 104289 h 3532026"/>
                <a:gd name="connsiteX1" fmla="*/ 1659314 w 3081348"/>
                <a:gd name="connsiteY1" fmla="*/ 123339 h 3532026"/>
                <a:gd name="connsiteX2" fmla="*/ 2868989 w 3081348"/>
                <a:gd name="connsiteY2" fmla="*/ 1352064 h 3532026"/>
                <a:gd name="connsiteX3" fmla="*/ 3059489 w 3081348"/>
                <a:gd name="connsiteY3" fmla="*/ 2228364 h 3532026"/>
                <a:gd name="connsiteX4" fmla="*/ 2611814 w 3081348"/>
                <a:gd name="connsiteY4" fmla="*/ 2304564 h 3532026"/>
                <a:gd name="connsiteX5" fmla="*/ 1068764 w 3081348"/>
                <a:gd name="connsiteY5" fmla="*/ 3142764 h 3532026"/>
                <a:gd name="connsiteX6" fmla="*/ 621089 w 3081348"/>
                <a:gd name="connsiteY6" fmla="*/ 3495189 h 3532026"/>
                <a:gd name="connsiteX7" fmla="*/ 135314 w 3081348"/>
                <a:gd name="connsiteY7" fmla="*/ 3418989 h 3532026"/>
                <a:gd name="connsiteX8" fmla="*/ 106739 w 3081348"/>
                <a:gd name="connsiteY8" fmla="*/ 2590314 h 3532026"/>
                <a:gd name="connsiteX9" fmla="*/ 297239 w 3081348"/>
                <a:gd name="connsiteY9" fmla="*/ 1837839 h 3532026"/>
                <a:gd name="connsiteX10" fmla="*/ 201989 w 3081348"/>
                <a:gd name="connsiteY10" fmla="*/ 666264 h 3532026"/>
                <a:gd name="connsiteX11" fmla="*/ 87689 w 3081348"/>
                <a:gd name="connsiteY11" fmla="*/ 104289 h 3532026"/>
                <a:gd name="connsiteX0" fmla="*/ 87689 w 3081348"/>
                <a:gd name="connsiteY0" fmla="*/ 104289 h 3533576"/>
                <a:gd name="connsiteX1" fmla="*/ 1659314 w 3081348"/>
                <a:gd name="connsiteY1" fmla="*/ 123339 h 3533576"/>
                <a:gd name="connsiteX2" fmla="*/ 2868989 w 3081348"/>
                <a:gd name="connsiteY2" fmla="*/ 1352064 h 3533576"/>
                <a:gd name="connsiteX3" fmla="*/ 3059489 w 3081348"/>
                <a:gd name="connsiteY3" fmla="*/ 2228364 h 3533576"/>
                <a:gd name="connsiteX4" fmla="*/ 2611814 w 3081348"/>
                <a:gd name="connsiteY4" fmla="*/ 2304564 h 3533576"/>
                <a:gd name="connsiteX5" fmla="*/ 1068764 w 3081348"/>
                <a:gd name="connsiteY5" fmla="*/ 3142764 h 3533576"/>
                <a:gd name="connsiteX6" fmla="*/ 621089 w 3081348"/>
                <a:gd name="connsiteY6" fmla="*/ 3495189 h 3533576"/>
                <a:gd name="connsiteX7" fmla="*/ 135314 w 3081348"/>
                <a:gd name="connsiteY7" fmla="*/ 3418989 h 3533576"/>
                <a:gd name="connsiteX8" fmla="*/ 182939 w 3081348"/>
                <a:gd name="connsiteY8" fmla="*/ 2561739 h 3533576"/>
                <a:gd name="connsiteX9" fmla="*/ 297239 w 3081348"/>
                <a:gd name="connsiteY9" fmla="*/ 1837839 h 3533576"/>
                <a:gd name="connsiteX10" fmla="*/ 201989 w 3081348"/>
                <a:gd name="connsiteY10" fmla="*/ 666264 h 3533576"/>
                <a:gd name="connsiteX11" fmla="*/ 87689 w 3081348"/>
                <a:gd name="connsiteY11" fmla="*/ 104289 h 3533576"/>
                <a:gd name="connsiteX0" fmla="*/ 93822 w 3084947"/>
                <a:gd name="connsiteY0" fmla="*/ 40432 h 3469719"/>
                <a:gd name="connsiteX1" fmla="*/ 1751172 w 3084947"/>
                <a:gd name="connsiteY1" fmla="*/ 183307 h 3469719"/>
                <a:gd name="connsiteX2" fmla="*/ 2875122 w 3084947"/>
                <a:gd name="connsiteY2" fmla="*/ 1288207 h 3469719"/>
                <a:gd name="connsiteX3" fmla="*/ 3065622 w 3084947"/>
                <a:gd name="connsiteY3" fmla="*/ 2164507 h 3469719"/>
                <a:gd name="connsiteX4" fmla="*/ 2617947 w 3084947"/>
                <a:gd name="connsiteY4" fmla="*/ 2240707 h 3469719"/>
                <a:gd name="connsiteX5" fmla="*/ 1074897 w 3084947"/>
                <a:gd name="connsiteY5" fmla="*/ 3078907 h 3469719"/>
                <a:gd name="connsiteX6" fmla="*/ 627222 w 3084947"/>
                <a:gd name="connsiteY6" fmla="*/ 3431332 h 3469719"/>
                <a:gd name="connsiteX7" fmla="*/ 141447 w 3084947"/>
                <a:gd name="connsiteY7" fmla="*/ 3355132 h 3469719"/>
                <a:gd name="connsiteX8" fmla="*/ 189072 w 3084947"/>
                <a:gd name="connsiteY8" fmla="*/ 2497882 h 3469719"/>
                <a:gd name="connsiteX9" fmla="*/ 303372 w 3084947"/>
                <a:gd name="connsiteY9" fmla="*/ 1773982 h 3469719"/>
                <a:gd name="connsiteX10" fmla="*/ 208122 w 3084947"/>
                <a:gd name="connsiteY10" fmla="*/ 602407 h 3469719"/>
                <a:gd name="connsiteX11" fmla="*/ 93822 w 3084947"/>
                <a:gd name="connsiteY11" fmla="*/ 40432 h 3469719"/>
                <a:gd name="connsiteX0" fmla="*/ 93822 w 3127589"/>
                <a:gd name="connsiteY0" fmla="*/ 39273 h 3468560"/>
                <a:gd name="connsiteX1" fmla="*/ 1751172 w 3127589"/>
                <a:gd name="connsiteY1" fmla="*/ 182148 h 3468560"/>
                <a:gd name="connsiteX2" fmla="*/ 2979897 w 3127589"/>
                <a:gd name="connsiteY2" fmla="*/ 1258473 h 3468560"/>
                <a:gd name="connsiteX3" fmla="*/ 3065622 w 3127589"/>
                <a:gd name="connsiteY3" fmla="*/ 2163348 h 3468560"/>
                <a:gd name="connsiteX4" fmla="*/ 2617947 w 3127589"/>
                <a:gd name="connsiteY4" fmla="*/ 2239548 h 3468560"/>
                <a:gd name="connsiteX5" fmla="*/ 1074897 w 3127589"/>
                <a:gd name="connsiteY5" fmla="*/ 3077748 h 3468560"/>
                <a:gd name="connsiteX6" fmla="*/ 627222 w 3127589"/>
                <a:gd name="connsiteY6" fmla="*/ 3430173 h 3468560"/>
                <a:gd name="connsiteX7" fmla="*/ 141447 w 3127589"/>
                <a:gd name="connsiteY7" fmla="*/ 3353973 h 3468560"/>
                <a:gd name="connsiteX8" fmla="*/ 189072 w 3127589"/>
                <a:gd name="connsiteY8" fmla="*/ 2496723 h 3468560"/>
                <a:gd name="connsiteX9" fmla="*/ 303372 w 3127589"/>
                <a:gd name="connsiteY9" fmla="*/ 1772823 h 3468560"/>
                <a:gd name="connsiteX10" fmla="*/ 208122 w 3127589"/>
                <a:gd name="connsiteY10" fmla="*/ 601248 h 3468560"/>
                <a:gd name="connsiteX11" fmla="*/ 93822 w 3127589"/>
                <a:gd name="connsiteY11" fmla="*/ 39273 h 3468560"/>
                <a:gd name="connsiteX0" fmla="*/ 93822 w 3151304"/>
                <a:gd name="connsiteY0" fmla="*/ 39273 h 3468560"/>
                <a:gd name="connsiteX1" fmla="*/ 1751172 w 3151304"/>
                <a:gd name="connsiteY1" fmla="*/ 182148 h 3468560"/>
                <a:gd name="connsiteX2" fmla="*/ 2979897 w 3151304"/>
                <a:gd name="connsiteY2" fmla="*/ 1258473 h 3468560"/>
                <a:gd name="connsiteX3" fmla="*/ 3103722 w 3151304"/>
                <a:gd name="connsiteY3" fmla="*/ 2210973 h 3468560"/>
                <a:gd name="connsiteX4" fmla="*/ 2617947 w 3151304"/>
                <a:gd name="connsiteY4" fmla="*/ 2239548 h 3468560"/>
                <a:gd name="connsiteX5" fmla="*/ 1074897 w 3151304"/>
                <a:gd name="connsiteY5" fmla="*/ 3077748 h 3468560"/>
                <a:gd name="connsiteX6" fmla="*/ 627222 w 3151304"/>
                <a:gd name="connsiteY6" fmla="*/ 3430173 h 3468560"/>
                <a:gd name="connsiteX7" fmla="*/ 141447 w 3151304"/>
                <a:gd name="connsiteY7" fmla="*/ 3353973 h 3468560"/>
                <a:gd name="connsiteX8" fmla="*/ 189072 w 3151304"/>
                <a:gd name="connsiteY8" fmla="*/ 2496723 h 3468560"/>
                <a:gd name="connsiteX9" fmla="*/ 303372 w 3151304"/>
                <a:gd name="connsiteY9" fmla="*/ 1772823 h 3468560"/>
                <a:gd name="connsiteX10" fmla="*/ 208122 w 3151304"/>
                <a:gd name="connsiteY10" fmla="*/ 601248 h 3468560"/>
                <a:gd name="connsiteX11" fmla="*/ 93822 w 3151304"/>
                <a:gd name="connsiteY11" fmla="*/ 39273 h 3468560"/>
                <a:gd name="connsiteX0" fmla="*/ 93822 w 3156018"/>
                <a:gd name="connsiteY0" fmla="*/ 39273 h 3468560"/>
                <a:gd name="connsiteX1" fmla="*/ 1751172 w 3156018"/>
                <a:gd name="connsiteY1" fmla="*/ 182148 h 3468560"/>
                <a:gd name="connsiteX2" fmla="*/ 2979897 w 3156018"/>
                <a:gd name="connsiteY2" fmla="*/ 1258473 h 3468560"/>
                <a:gd name="connsiteX3" fmla="*/ 3103722 w 3156018"/>
                <a:gd name="connsiteY3" fmla="*/ 2210973 h 3468560"/>
                <a:gd name="connsiteX4" fmla="*/ 2551272 w 3156018"/>
                <a:gd name="connsiteY4" fmla="*/ 2306223 h 3468560"/>
                <a:gd name="connsiteX5" fmla="*/ 1074897 w 3156018"/>
                <a:gd name="connsiteY5" fmla="*/ 3077748 h 3468560"/>
                <a:gd name="connsiteX6" fmla="*/ 627222 w 3156018"/>
                <a:gd name="connsiteY6" fmla="*/ 3430173 h 3468560"/>
                <a:gd name="connsiteX7" fmla="*/ 141447 w 3156018"/>
                <a:gd name="connsiteY7" fmla="*/ 3353973 h 3468560"/>
                <a:gd name="connsiteX8" fmla="*/ 189072 w 3156018"/>
                <a:gd name="connsiteY8" fmla="*/ 2496723 h 3468560"/>
                <a:gd name="connsiteX9" fmla="*/ 303372 w 3156018"/>
                <a:gd name="connsiteY9" fmla="*/ 1772823 h 3468560"/>
                <a:gd name="connsiteX10" fmla="*/ 208122 w 3156018"/>
                <a:gd name="connsiteY10" fmla="*/ 601248 h 3468560"/>
                <a:gd name="connsiteX11" fmla="*/ 93822 w 3156018"/>
                <a:gd name="connsiteY11" fmla="*/ 39273 h 3468560"/>
                <a:gd name="connsiteX0" fmla="*/ 93822 w 3156018"/>
                <a:gd name="connsiteY0" fmla="*/ 39273 h 3468560"/>
                <a:gd name="connsiteX1" fmla="*/ 1751172 w 3156018"/>
                <a:gd name="connsiteY1" fmla="*/ 182148 h 3468560"/>
                <a:gd name="connsiteX2" fmla="*/ 2979897 w 3156018"/>
                <a:gd name="connsiteY2" fmla="*/ 1258473 h 3468560"/>
                <a:gd name="connsiteX3" fmla="*/ 3103722 w 3156018"/>
                <a:gd name="connsiteY3" fmla="*/ 2210973 h 3468560"/>
                <a:gd name="connsiteX4" fmla="*/ 2551272 w 3156018"/>
                <a:gd name="connsiteY4" fmla="*/ 2306223 h 3468560"/>
                <a:gd name="connsiteX5" fmla="*/ 1103472 w 3156018"/>
                <a:gd name="connsiteY5" fmla="*/ 3077748 h 3468560"/>
                <a:gd name="connsiteX6" fmla="*/ 627222 w 3156018"/>
                <a:gd name="connsiteY6" fmla="*/ 3430173 h 3468560"/>
                <a:gd name="connsiteX7" fmla="*/ 141447 w 3156018"/>
                <a:gd name="connsiteY7" fmla="*/ 3353973 h 3468560"/>
                <a:gd name="connsiteX8" fmla="*/ 189072 w 3156018"/>
                <a:gd name="connsiteY8" fmla="*/ 2496723 h 3468560"/>
                <a:gd name="connsiteX9" fmla="*/ 303372 w 3156018"/>
                <a:gd name="connsiteY9" fmla="*/ 1772823 h 3468560"/>
                <a:gd name="connsiteX10" fmla="*/ 208122 w 3156018"/>
                <a:gd name="connsiteY10" fmla="*/ 601248 h 3468560"/>
                <a:gd name="connsiteX11" fmla="*/ 93822 w 3156018"/>
                <a:gd name="connsiteY11" fmla="*/ 39273 h 346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56018" h="3468560">
                  <a:moveTo>
                    <a:pt x="93822" y="39273"/>
                  </a:moveTo>
                  <a:cubicBezTo>
                    <a:pt x="350997" y="-30577"/>
                    <a:pt x="1270160" y="-21052"/>
                    <a:pt x="1751172" y="182148"/>
                  </a:cubicBezTo>
                  <a:cubicBezTo>
                    <a:pt x="2232184" y="385348"/>
                    <a:pt x="2754472" y="920336"/>
                    <a:pt x="2979897" y="1258473"/>
                  </a:cubicBezTo>
                  <a:cubicBezTo>
                    <a:pt x="3205322" y="1596611"/>
                    <a:pt x="3175159" y="2036348"/>
                    <a:pt x="3103722" y="2210973"/>
                  </a:cubicBezTo>
                  <a:cubicBezTo>
                    <a:pt x="3032285" y="2385598"/>
                    <a:pt x="2884647" y="2161761"/>
                    <a:pt x="2551272" y="2306223"/>
                  </a:cubicBezTo>
                  <a:cubicBezTo>
                    <a:pt x="2217897" y="2450685"/>
                    <a:pt x="1424147" y="2890423"/>
                    <a:pt x="1103472" y="3077748"/>
                  </a:cubicBezTo>
                  <a:cubicBezTo>
                    <a:pt x="782797" y="3265073"/>
                    <a:pt x="787560" y="3384136"/>
                    <a:pt x="627222" y="3430173"/>
                  </a:cubicBezTo>
                  <a:cubicBezTo>
                    <a:pt x="466885" y="3476211"/>
                    <a:pt x="214472" y="3509548"/>
                    <a:pt x="141447" y="3353973"/>
                  </a:cubicBezTo>
                  <a:cubicBezTo>
                    <a:pt x="68422" y="3198398"/>
                    <a:pt x="162085" y="2760248"/>
                    <a:pt x="189072" y="2496723"/>
                  </a:cubicBezTo>
                  <a:cubicBezTo>
                    <a:pt x="216059" y="2233198"/>
                    <a:pt x="300197" y="2088735"/>
                    <a:pt x="303372" y="1772823"/>
                  </a:cubicBezTo>
                  <a:cubicBezTo>
                    <a:pt x="306547" y="1456911"/>
                    <a:pt x="250985" y="860011"/>
                    <a:pt x="208122" y="601248"/>
                  </a:cubicBezTo>
                  <a:cubicBezTo>
                    <a:pt x="187485" y="307561"/>
                    <a:pt x="-163353" y="109123"/>
                    <a:pt x="93822" y="39273"/>
                  </a:cubicBezTo>
                  <a:close/>
                </a:path>
              </a:pathLst>
            </a:custGeom>
            <a:no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7" name="TextBox 16"/>
                <p:cNvSpPr txBox="1"/>
                <p:nvPr/>
              </p:nvSpPr>
              <p:spPr>
                <a:xfrm>
                  <a:off x="3835775" y="4519821"/>
                  <a:ext cx="1100114" cy="971414"/>
                </a:xfrm>
                <a:prstGeom prst="rect">
                  <a:avLst/>
                </a:prstGeom>
                <a:solidFill>
                  <a:schemeClr val="tx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5400" i="1">
                                <a:solidFill>
                                  <a:schemeClr val="bg1"/>
                                </a:solidFill>
                                <a:latin typeface="Cambria Math" panose="02040503050406030204" pitchFamily="18" charset="0"/>
                              </a:rPr>
                            </m:ctrlPr>
                          </m:sSubPr>
                          <m:e>
                            <m:r>
                              <a:rPr lang="en-US" sz="5400" i="1">
                                <a:solidFill>
                                  <a:schemeClr val="bg1"/>
                                </a:solidFill>
                                <a:latin typeface="Cambria Math" panose="02040503050406030204" pitchFamily="18" charset="0"/>
                              </a:rPr>
                              <m:t>𝑈</m:t>
                            </m:r>
                          </m:e>
                          <m:sub>
                            <m:r>
                              <a:rPr lang="en-US" sz="5400" i="1">
                                <a:solidFill>
                                  <a:schemeClr val="bg1"/>
                                </a:solidFill>
                                <a:latin typeface="Cambria Math" panose="02040503050406030204" pitchFamily="18" charset="0"/>
                              </a:rPr>
                              <m:t>𝑃</m:t>
                            </m:r>
                          </m:sub>
                        </m:sSub>
                      </m:oMath>
                    </m:oMathPara>
                  </a14:m>
                  <a:endParaRPr lang="en-US" sz="5400" dirty="0">
                    <a:solidFill>
                      <a:schemeClr val="bg1"/>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835775" y="4519821"/>
                  <a:ext cx="1100114" cy="971414"/>
                </a:xfrm>
                <a:prstGeom prst="rect">
                  <a:avLst/>
                </a:prstGeom>
                <a:blipFill>
                  <a:blip r:embed="rId4"/>
                  <a:stretch>
                    <a:fillRect/>
                  </a:stretch>
                </a:blipFill>
              </p:spPr>
              <p:txBody>
                <a:bodyPr/>
                <a:lstStyle/>
                <a:p>
                  <a:r>
                    <a:rPr lang="ru-RU">
                      <a:noFill/>
                    </a:rPr>
                    <a:t> </a:t>
                  </a:r>
                </a:p>
              </p:txBody>
            </p:sp>
          </mc:Fallback>
        </mc:AlternateContent>
      </p:grpSp>
      <p:cxnSp>
        <p:nvCxnSpPr>
          <p:cNvPr id="9" name="Straight Arrow Connector 58"/>
          <p:cNvCxnSpPr>
            <a:stCxn id="17" idx="1"/>
            <a:endCxn id="16" idx="4"/>
          </p:cNvCxnSpPr>
          <p:nvPr/>
        </p:nvCxnSpPr>
        <p:spPr bwMode="auto">
          <a:xfrm flipH="1" flipV="1">
            <a:off x="3161161" y="4968339"/>
            <a:ext cx="437188" cy="595401"/>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10" name="TextBox 9"/>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[1]</a:t>
            </a:r>
            <a:endParaRPr lang="ru-RU" sz="1200" dirty="0">
              <a:latin typeface="+mn-lt"/>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15</a:t>
            </a:fld>
            <a:endParaRPr lang="de-AT" dirty="0"/>
          </a:p>
        </p:txBody>
      </p:sp>
    </p:spTree>
    <p:extLst>
      <p:ext uri="{BB962C8B-B14F-4D97-AF65-F5344CB8AC3E}">
        <p14:creationId xmlns:p14="http://schemas.microsoft.com/office/powerpoint/2010/main" val="38230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9" name="Прямая соединительная линия 208"/>
          <p:cNvCxnSpPr/>
          <p:nvPr/>
        </p:nvCxnSpPr>
        <p:spPr bwMode="auto">
          <a:xfrm>
            <a:off x="4955912" y="5334146"/>
            <a:ext cx="432048" cy="0"/>
          </a:xfrm>
          <a:prstGeom prst="line">
            <a:avLst/>
          </a:prstGeom>
          <a:solidFill>
            <a:schemeClr val="accent1"/>
          </a:solidFill>
          <a:ln w="57150" cap="flat" cmpd="sng" algn="ctr">
            <a:solidFill>
              <a:srgbClr val="FF66FF"/>
            </a:solidFill>
            <a:prstDash val="solid"/>
            <a:round/>
            <a:headEnd type="none" w="med" len="med"/>
            <a:tailEnd type="none" w="med" len="med"/>
          </a:ln>
          <a:effectLst/>
        </p:spPr>
      </p:cxnSp>
      <p:sp>
        <p:nvSpPr>
          <p:cNvPr id="211" name="TextBox 210"/>
          <p:cNvSpPr txBox="1"/>
          <p:nvPr/>
        </p:nvSpPr>
        <p:spPr>
          <a:xfrm>
            <a:off x="5436096" y="5146104"/>
            <a:ext cx="3456384" cy="369332"/>
          </a:xfrm>
          <a:prstGeom prst="rect">
            <a:avLst/>
          </a:prstGeom>
          <a:noFill/>
        </p:spPr>
        <p:txBody>
          <a:bodyPr wrap="square" rtlCol="0">
            <a:spAutoFit/>
          </a:bodyPr>
          <a:lstStyle/>
          <a:p>
            <a:r>
              <a:rPr lang="en-US" dirty="0">
                <a:latin typeface="+mn-lt"/>
              </a:rPr>
              <a:t>Sketch input</a:t>
            </a:r>
            <a:endParaRPr lang="ru-RU" dirty="0">
              <a:latin typeface="+mn-lt"/>
            </a:endParaRPr>
          </a:p>
        </p:txBody>
      </p:sp>
      <p:sp>
        <p:nvSpPr>
          <p:cNvPr id="3" name="Объект 2"/>
          <p:cNvSpPr>
            <a:spLocks noGrp="1"/>
          </p:cNvSpPr>
          <p:nvPr>
            <p:ph idx="1"/>
          </p:nvPr>
        </p:nvSpPr>
        <p:spPr/>
        <p:txBody>
          <a:bodyPr/>
          <a:lstStyle/>
          <a:p>
            <a:pPr lvl="0"/>
            <a:r>
              <a:rPr lang="en-US" noProof="0" dirty="0"/>
              <a:t>User input: sketches (or scribbles)</a:t>
            </a:r>
          </a:p>
          <a:p>
            <a:pPr lvl="0"/>
            <a:r>
              <a:rPr lang="en-US" noProof="0" dirty="0"/>
              <a:t>Guidance: no guidance of the user to the best of our knowledge</a:t>
            </a:r>
          </a:p>
        </p:txBody>
      </p:sp>
      <p:sp>
        <p:nvSpPr>
          <p:cNvPr id="2" name="Заголовок 1"/>
          <p:cNvSpPr>
            <a:spLocks noGrp="1"/>
          </p:cNvSpPr>
          <p:nvPr>
            <p:ph type="title"/>
          </p:nvPr>
        </p:nvSpPr>
        <p:spPr/>
        <p:txBody>
          <a:bodyPr/>
          <a:lstStyle/>
          <a:p>
            <a:r>
              <a:rPr lang="en-US" noProof="0" dirty="0"/>
              <a:t>Segmentation Editing | Sketches</a:t>
            </a:r>
          </a:p>
        </p:txBody>
      </p:sp>
      <p:grpSp>
        <p:nvGrpSpPr>
          <p:cNvPr id="239" name="Группа 238"/>
          <p:cNvGrpSpPr/>
          <p:nvPr/>
        </p:nvGrpSpPr>
        <p:grpSpPr>
          <a:xfrm>
            <a:off x="4972868" y="3645024"/>
            <a:ext cx="3559572" cy="369332"/>
            <a:chOff x="4972868" y="3429000"/>
            <a:chExt cx="3559572" cy="369332"/>
          </a:xfrm>
        </p:grpSpPr>
        <p:sp>
          <p:nvSpPr>
            <p:cNvPr id="181" name="Прямоугольник 180"/>
            <p:cNvSpPr/>
            <p:nvPr/>
          </p:nvSpPr>
          <p:spPr bwMode="auto">
            <a:xfrm>
              <a:off x="4972868" y="3433646"/>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33" name="TextBox 232"/>
            <p:cNvSpPr txBox="1"/>
            <p:nvPr/>
          </p:nvSpPr>
          <p:spPr>
            <a:xfrm>
              <a:off x="5436096" y="3429000"/>
              <a:ext cx="3096344" cy="369332"/>
            </a:xfrm>
            <a:prstGeom prst="rect">
              <a:avLst/>
            </a:prstGeom>
            <a:noFill/>
          </p:spPr>
          <p:txBody>
            <a:bodyPr wrap="square" rtlCol="0">
              <a:spAutoFit/>
            </a:bodyPr>
            <a:lstStyle/>
            <a:p>
              <a:r>
                <a:rPr lang="en-US" dirty="0">
                  <a:latin typeface="+mn-lt"/>
                </a:rPr>
                <a:t>Voxel with low intensity</a:t>
              </a:r>
              <a:endParaRPr lang="ru-RU" dirty="0">
                <a:latin typeface="+mn-lt"/>
              </a:endParaRPr>
            </a:p>
          </p:txBody>
        </p:sp>
      </p:grpSp>
      <p:grpSp>
        <p:nvGrpSpPr>
          <p:cNvPr id="240" name="Группа 239"/>
          <p:cNvGrpSpPr/>
          <p:nvPr/>
        </p:nvGrpSpPr>
        <p:grpSpPr>
          <a:xfrm>
            <a:off x="4972868" y="4145384"/>
            <a:ext cx="3559572" cy="369332"/>
            <a:chOff x="4972868" y="4103784"/>
            <a:chExt cx="3559572" cy="369332"/>
          </a:xfrm>
        </p:grpSpPr>
        <p:sp>
          <p:nvSpPr>
            <p:cNvPr id="182" name="Прямоугольник 181"/>
            <p:cNvSpPr/>
            <p:nvPr/>
          </p:nvSpPr>
          <p:spPr bwMode="auto">
            <a:xfrm>
              <a:off x="4972868" y="4108430"/>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34" name="TextBox 233"/>
            <p:cNvSpPr txBox="1"/>
            <p:nvPr/>
          </p:nvSpPr>
          <p:spPr>
            <a:xfrm>
              <a:off x="5436096" y="4103784"/>
              <a:ext cx="3096344" cy="369332"/>
            </a:xfrm>
            <a:prstGeom prst="rect">
              <a:avLst/>
            </a:prstGeom>
            <a:noFill/>
          </p:spPr>
          <p:txBody>
            <a:bodyPr wrap="square" rtlCol="0">
              <a:spAutoFit/>
            </a:bodyPr>
            <a:lstStyle/>
            <a:p>
              <a:r>
                <a:rPr lang="en-US" dirty="0">
                  <a:latin typeface="+mn-lt"/>
                </a:rPr>
                <a:t>Voxel with high intensity</a:t>
              </a:r>
              <a:endParaRPr lang="ru-RU" dirty="0">
                <a:latin typeface="+mn-lt"/>
              </a:endParaRPr>
            </a:p>
          </p:txBody>
        </p:sp>
      </p:grpSp>
      <p:sp>
        <p:nvSpPr>
          <p:cNvPr id="97" name="Прямоугольник 96"/>
          <p:cNvSpPr/>
          <p:nvPr/>
        </p:nvSpPr>
        <p:spPr bwMode="auto">
          <a:xfrm>
            <a:off x="827584" y="36450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98" name="Прямоугольник 97"/>
          <p:cNvSpPr/>
          <p:nvPr/>
        </p:nvSpPr>
        <p:spPr bwMode="auto">
          <a:xfrm>
            <a:off x="1187624" y="36450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99" name="Прямоугольник 98"/>
          <p:cNvSpPr/>
          <p:nvPr/>
        </p:nvSpPr>
        <p:spPr bwMode="auto">
          <a:xfrm>
            <a:off x="1547664" y="36450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00" name="Прямоугольник 99"/>
          <p:cNvSpPr/>
          <p:nvPr/>
        </p:nvSpPr>
        <p:spPr bwMode="auto">
          <a:xfrm>
            <a:off x="1907704" y="36450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01" name="Прямоугольник 100"/>
          <p:cNvSpPr/>
          <p:nvPr/>
        </p:nvSpPr>
        <p:spPr bwMode="auto">
          <a:xfrm>
            <a:off x="2267744" y="364502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02" name="Прямоугольник 101"/>
          <p:cNvSpPr/>
          <p:nvPr/>
        </p:nvSpPr>
        <p:spPr bwMode="auto">
          <a:xfrm>
            <a:off x="2627784" y="364502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03" name="Прямоугольник 102"/>
          <p:cNvSpPr/>
          <p:nvPr/>
        </p:nvSpPr>
        <p:spPr bwMode="auto">
          <a:xfrm>
            <a:off x="2987824" y="36450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04" name="Прямоугольник 103"/>
          <p:cNvSpPr/>
          <p:nvPr/>
        </p:nvSpPr>
        <p:spPr bwMode="auto">
          <a:xfrm>
            <a:off x="3347864" y="36450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05" name="Прямоугольник 104"/>
          <p:cNvSpPr/>
          <p:nvPr/>
        </p:nvSpPr>
        <p:spPr bwMode="auto">
          <a:xfrm>
            <a:off x="827584" y="40050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06" name="Прямоугольник 105"/>
          <p:cNvSpPr/>
          <p:nvPr/>
        </p:nvSpPr>
        <p:spPr bwMode="auto">
          <a:xfrm>
            <a:off x="1187624" y="40050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07" name="Прямоугольник 106"/>
          <p:cNvSpPr/>
          <p:nvPr/>
        </p:nvSpPr>
        <p:spPr bwMode="auto">
          <a:xfrm>
            <a:off x="1547664" y="40050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08" name="Прямоугольник 107"/>
          <p:cNvSpPr/>
          <p:nvPr/>
        </p:nvSpPr>
        <p:spPr bwMode="auto">
          <a:xfrm>
            <a:off x="1907704" y="40050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09" name="Прямоугольник 108"/>
          <p:cNvSpPr/>
          <p:nvPr/>
        </p:nvSpPr>
        <p:spPr bwMode="auto">
          <a:xfrm>
            <a:off x="2267744" y="400506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10" name="Прямоугольник 109"/>
          <p:cNvSpPr/>
          <p:nvPr/>
        </p:nvSpPr>
        <p:spPr bwMode="auto">
          <a:xfrm>
            <a:off x="2627784" y="400506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11" name="Прямоугольник 110"/>
          <p:cNvSpPr/>
          <p:nvPr/>
        </p:nvSpPr>
        <p:spPr bwMode="auto">
          <a:xfrm>
            <a:off x="2987824" y="40050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12" name="Прямоугольник 111"/>
          <p:cNvSpPr/>
          <p:nvPr/>
        </p:nvSpPr>
        <p:spPr bwMode="auto">
          <a:xfrm>
            <a:off x="3347864" y="40050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13" name="Прямоугольник 112"/>
          <p:cNvSpPr/>
          <p:nvPr/>
        </p:nvSpPr>
        <p:spPr bwMode="auto">
          <a:xfrm>
            <a:off x="827584" y="43651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14" name="Прямоугольник 113"/>
          <p:cNvSpPr/>
          <p:nvPr/>
        </p:nvSpPr>
        <p:spPr bwMode="auto">
          <a:xfrm>
            <a:off x="1187624" y="43651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15" name="Прямоугольник 114"/>
          <p:cNvSpPr/>
          <p:nvPr/>
        </p:nvSpPr>
        <p:spPr bwMode="auto">
          <a:xfrm>
            <a:off x="1547664" y="436510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16" name="Прямоугольник 115"/>
          <p:cNvSpPr/>
          <p:nvPr/>
        </p:nvSpPr>
        <p:spPr bwMode="auto">
          <a:xfrm>
            <a:off x="1907704" y="436510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17" name="Прямоугольник 116"/>
          <p:cNvSpPr/>
          <p:nvPr/>
        </p:nvSpPr>
        <p:spPr bwMode="auto">
          <a:xfrm>
            <a:off x="2267744" y="436510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18" name="Прямоугольник 117"/>
          <p:cNvSpPr/>
          <p:nvPr/>
        </p:nvSpPr>
        <p:spPr bwMode="auto">
          <a:xfrm>
            <a:off x="2627784" y="436510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19" name="Прямоугольник 118"/>
          <p:cNvSpPr/>
          <p:nvPr/>
        </p:nvSpPr>
        <p:spPr bwMode="auto">
          <a:xfrm>
            <a:off x="2987824" y="436510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20" name="Прямоугольник 119"/>
          <p:cNvSpPr/>
          <p:nvPr/>
        </p:nvSpPr>
        <p:spPr bwMode="auto">
          <a:xfrm>
            <a:off x="3347864" y="43651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21" name="Прямоугольник 120"/>
          <p:cNvSpPr/>
          <p:nvPr/>
        </p:nvSpPr>
        <p:spPr bwMode="auto">
          <a:xfrm>
            <a:off x="827584" y="472514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22" name="Прямоугольник 121"/>
          <p:cNvSpPr/>
          <p:nvPr/>
        </p:nvSpPr>
        <p:spPr bwMode="auto">
          <a:xfrm>
            <a:off x="1187624" y="472514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23" name="Прямоугольник 122"/>
          <p:cNvSpPr/>
          <p:nvPr/>
        </p:nvSpPr>
        <p:spPr bwMode="auto">
          <a:xfrm>
            <a:off x="1547664" y="472514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24" name="Прямоугольник 123"/>
          <p:cNvSpPr/>
          <p:nvPr/>
        </p:nvSpPr>
        <p:spPr bwMode="auto">
          <a:xfrm>
            <a:off x="1907704" y="472514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25" name="Прямоугольник 124"/>
          <p:cNvSpPr/>
          <p:nvPr/>
        </p:nvSpPr>
        <p:spPr bwMode="auto">
          <a:xfrm>
            <a:off x="2267744" y="472514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26" name="Прямоугольник 125"/>
          <p:cNvSpPr/>
          <p:nvPr/>
        </p:nvSpPr>
        <p:spPr bwMode="auto">
          <a:xfrm>
            <a:off x="2627784" y="472514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27" name="Прямоугольник 126"/>
          <p:cNvSpPr/>
          <p:nvPr/>
        </p:nvSpPr>
        <p:spPr bwMode="auto">
          <a:xfrm>
            <a:off x="2987824" y="472514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28" name="Прямоугольник 127"/>
          <p:cNvSpPr/>
          <p:nvPr/>
        </p:nvSpPr>
        <p:spPr bwMode="auto">
          <a:xfrm>
            <a:off x="3347864" y="472514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29" name="Прямоугольник 128"/>
          <p:cNvSpPr/>
          <p:nvPr/>
        </p:nvSpPr>
        <p:spPr bwMode="auto">
          <a:xfrm>
            <a:off x="827584" y="508518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0" name="Прямоугольник 129"/>
          <p:cNvSpPr/>
          <p:nvPr/>
        </p:nvSpPr>
        <p:spPr bwMode="auto">
          <a:xfrm>
            <a:off x="1187624" y="508518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1" name="Прямоугольник 130"/>
          <p:cNvSpPr/>
          <p:nvPr/>
        </p:nvSpPr>
        <p:spPr bwMode="auto">
          <a:xfrm>
            <a:off x="1547664" y="508518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2" name="Прямоугольник 131"/>
          <p:cNvSpPr/>
          <p:nvPr/>
        </p:nvSpPr>
        <p:spPr bwMode="auto">
          <a:xfrm>
            <a:off x="1907704" y="508518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3" name="Прямоугольник 132"/>
          <p:cNvSpPr/>
          <p:nvPr/>
        </p:nvSpPr>
        <p:spPr bwMode="auto">
          <a:xfrm>
            <a:off x="2267744" y="508518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4" name="Прямоугольник 133"/>
          <p:cNvSpPr/>
          <p:nvPr/>
        </p:nvSpPr>
        <p:spPr bwMode="auto">
          <a:xfrm>
            <a:off x="2627784" y="508518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5" name="Прямоугольник 134"/>
          <p:cNvSpPr/>
          <p:nvPr/>
        </p:nvSpPr>
        <p:spPr bwMode="auto">
          <a:xfrm>
            <a:off x="2987824" y="508518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6" name="Прямоугольник 135"/>
          <p:cNvSpPr/>
          <p:nvPr/>
        </p:nvSpPr>
        <p:spPr bwMode="auto">
          <a:xfrm>
            <a:off x="3347864" y="508518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7" name="Прямоугольник 136"/>
          <p:cNvSpPr/>
          <p:nvPr/>
        </p:nvSpPr>
        <p:spPr bwMode="auto">
          <a:xfrm>
            <a:off x="827584" y="54452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8" name="Прямоугольник 137"/>
          <p:cNvSpPr/>
          <p:nvPr/>
        </p:nvSpPr>
        <p:spPr bwMode="auto">
          <a:xfrm>
            <a:off x="1187624" y="54452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9" name="Прямоугольник 138"/>
          <p:cNvSpPr/>
          <p:nvPr/>
        </p:nvSpPr>
        <p:spPr bwMode="auto">
          <a:xfrm>
            <a:off x="1547664" y="544522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40" name="Прямоугольник 139"/>
          <p:cNvSpPr/>
          <p:nvPr/>
        </p:nvSpPr>
        <p:spPr bwMode="auto">
          <a:xfrm>
            <a:off x="1907704" y="544522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41" name="Прямоугольник 140"/>
          <p:cNvSpPr/>
          <p:nvPr/>
        </p:nvSpPr>
        <p:spPr bwMode="auto">
          <a:xfrm>
            <a:off x="2267744" y="544522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42" name="Прямоугольник 141"/>
          <p:cNvSpPr/>
          <p:nvPr/>
        </p:nvSpPr>
        <p:spPr bwMode="auto">
          <a:xfrm>
            <a:off x="2627784" y="544522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43" name="Прямоугольник 142"/>
          <p:cNvSpPr/>
          <p:nvPr/>
        </p:nvSpPr>
        <p:spPr bwMode="auto">
          <a:xfrm>
            <a:off x="2987824" y="5445224"/>
            <a:ext cx="360040" cy="360040"/>
          </a:xfrm>
          <a:prstGeom prst="rect">
            <a:avLst/>
          </a:prstGeom>
          <a:solidFill>
            <a:srgbClr val="BDDCA8"/>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44" name="Прямоугольник 143"/>
          <p:cNvSpPr/>
          <p:nvPr/>
        </p:nvSpPr>
        <p:spPr bwMode="auto">
          <a:xfrm>
            <a:off x="3347864" y="544522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45" name="Прямоугольник 144"/>
          <p:cNvSpPr/>
          <p:nvPr/>
        </p:nvSpPr>
        <p:spPr bwMode="auto">
          <a:xfrm>
            <a:off x="827584" y="58052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46" name="Прямоугольник 145"/>
          <p:cNvSpPr/>
          <p:nvPr/>
        </p:nvSpPr>
        <p:spPr bwMode="auto">
          <a:xfrm>
            <a:off x="1187624" y="58052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47" name="Прямоугольник 146"/>
          <p:cNvSpPr/>
          <p:nvPr/>
        </p:nvSpPr>
        <p:spPr bwMode="auto">
          <a:xfrm>
            <a:off x="1547664" y="580526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48" name="Прямоугольник 147"/>
          <p:cNvSpPr/>
          <p:nvPr/>
        </p:nvSpPr>
        <p:spPr bwMode="auto">
          <a:xfrm>
            <a:off x="1907704" y="580526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49" name="Прямоугольник 148"/>
          <p:cNvSpPr/>
          <p:nvPr/>
        </p:nvSpPr>
        <p:spPr bwMode="auto">
          <a:xfrm>
            <a:off x="2267744" y="5805264"/>
            <a:ext cx="360040" cy="360040"/>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50" name="Прямоугольник 149"/>
          <p:cNvSpPr/>
          <p:nvPr/>
        </p:nvSpPr>
        <p:spPr bwMode="auto">
          <a:xfrm>
            <a:off x="2627784" y="5805264"/>
            <a:ext cx="360040" cy="360040"/>
          </a:xfrm>
          <a:prstGeom prst="rect">
            <a:avLst/>
          </a:prstGeom>
          <a:solidFill>
            <a:srgbClr val="BDDCA8"/>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51" name="Прямоугольник 150"/>
          <p:cNvSpPr/>
          <p:nvPr/>
        </p:nvSpPr>
        <p:spPr bwMode="auto">
          <a:xfrm>
            <a:off x="2987824" y="58052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52" name="Прямоугольник 151"/>
          <p:cNvSpPr/>
          <p:nvPr/>
        </p:nvSpPr>
        <p:spPr bwMode="auto">
          <a:xfrm>
            <a:off x="3347864" y="580526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53" name="Прямоугольник 152"/>
          <p:cNvSpPr/>
          <p:nvPr/>
        </p:nvSpPr>
        <p:spPr bwMode="auto">
          <a:xfrm>
            <a:off x="82758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54" name="Прямоугольник 153"/>
          <p:cNvSpPr/>
          <p:nvPr/>
        </p:nvSpPr>
        <p:spPr bwMode="auto">
          <a:xfrm>
            <a:off x="118762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55" name="Прямоугольник 154"/>
          <p:cNvSpPr/>
          <p:nvPr/>
        </p:nvSpPr>
        <p:spPr bwMode="auto">
          <a:xfrm>
            <a:off x="154766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56" name="Прямоугольник 155"/>
          <p:cNvSpPr/>
          <p:nvPr/>
        </p:nvSpPr>
        <p:spPr bwMode="auto">
          <a:xfrm>
            <a:off x="1907704" y="6165304"/>
            <a:ext cx="360040" cy="360040"/>
          </a:xfrm>
          <a:prstGeom prst="rect">
            <a:avLst/>
          </a:prstGeom>
          <a:solidFill>
            <a:srgbClr val="7D7D7D"/>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57" name="Прямоугольник 156"/>
          <p:cNvSpPr/>
          <p:nvPr/>
        </p:nvSpPr>
        <p:spPr bwMode="auto">
          <a:xfrm>
            <a:off x="2267744" y="6165304"/>
            <a:ext cx="360040" cy="360040"/>
          </a:xfrm>
          <a:prstGeom prst="rect">
            <a:avLst/>
          </a:prstGeom>
          <a:solidFill>
            <a:srgbClr val="BDDCA8"/>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58" name="Прямоугольник 157"/>
          <p:cNvSpPr/>
          <p:nvPr/>
        </p:nvSpPr>
        <p:spPr bwMode="auto">
          <a:xfrm>
            <a:off x="262778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59" name="Прямоугольник 158"/>
          <p:cNvSpPr/>
          <p:nvPr/>
        </p:nvSpPr>
        <p:spPr bwMode="auto">
          <a:xfrm>
            <a:off x="298782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60" name="Прямоугольник 159"/>
          <p:cNvSpPr/>
          <p:nvPr/>
        </p:nvSpPr>
        <p:spPr bwMode="auto">
          <a:xfrm>
            <a:off x="3347864" y="6165304"/>
            <a:ext cx="360040" cy="360040"/>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61" name="Полилиния 160"/>
          <p:cNvSpPr/>
          <p:nvPr/>
        </p:nvSpPr>
        <p:spPr bwMode="auto">
          <a:xfrm>
            <a:off x="1361086" y="4063423"/>
            <a:ext cx="2180768" cy="2437208"/>
          </a:xfrm>
          <a:custGeom>
            <a:avLst/>
            <a:gdLst>
              <a:gd name="connsiteX0" fmla="*/ 5987 w 2180768"/>
              <a:gd name="connsiteY0" fmla="*/ 590058 h 2437208"/>
              <a:gd name="connsiteX1" fmla="*/ 748371 w 2180768"/>
              <a:gd name="connsiteY1" fmla="*/ 74011 h 2437208"/>
              <a:gd name="connsiteX2" fmla="*/ 1545076 w 2180768"/>
              <a:gd name="connsiteY2" fmla="*/ 28743 h 2437208"/>
              <a:gd name="connsiteX3" fmla="*/ 2079231 w 2180768"/>
              <a:gd name="connsiteY3" fmla="*/ 318454 h 2437208"/>
              <a:gd name="connsiteX4" fmla="*/ 2124498 w 2180768"/>
              <a:gd name="connsiteY4" fmla="*/ 1250961 h 2437208"/>
              <a:gd name="connsiteX5" fmla="*/ 1463595 w 2180768"/>
              <a:gd name="connsiteY5" fmla="*/ 2319270 h 2437208"/>
              <a:gd name="connsiteX6" fmla="*/ 675944 w 2180768"/>
              <a:gd name="connsiteY6" fmla="*/ 2283056 h 2437208"/>
              <a:gd name="connsiteX7" fmla="*/ 413393 w 2180768"/>
              <a:gd name="connsiteY7" fmla="*/ 1187587 h 2437208"/>
              <a:gd name="connsiteX8" fmla="*/ 5987 w 2180768"/>
              <a:gd name="connsiteY8" fmla="*/ 590058 h 243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0768" h="2437208">
                <a:moveTo>
                  <a:pt x="5987" y="590058"/>
                </a:moveTo>
                <a:cubicBezTo>
                  <a:pt x="61817" y="404462"/>
                  <a:pt x="491856" y="167563"/>
                  <a:pt x="748371" y="74011"/>
                </a:cubicBezTo>
                <a:cubicBezTo>
                  <a:pt x="1004886" y="-19541"/>
                  <a:pt x="1323266" y="-11997"/>
                  <a:pt x="1545076" y="28743"/>
                </a:cubicBezTo>
                <a:cubicBezTo>
                  <a:pt x="1766886" y="69483"/>
                  <a:pt x="1982661" y="114751"/>
                  <a:pt x="2079231" y="318454"/>
                </a:cubicBezTo>
                <a:cubicBezTo>
                  <a:pt x="2175801" y="522157"/>
                  <a:pt x="2227104" y="917492"/>
                  <a:pt x="2124498" y="1250961"/>
                </a:cubicBezTo>
                <a:cubicBezTo>
                  <a:pt x="2021892" y="1584430"/>
                  <a:pt x="1705021" y="2147254"/>
                  <a:pt x="1463595" y="2319270"/>
                </a:cubicBezTo>
                <a:cubicBezTo>
                  <a:pt x="1222169" y="2491286"/>
                  <a:pt x="850978" y="2471670"/>
                  <a:pt x="675944" y="2283056"/>
                </a:cubicBezTo>
                <a:cubicBezTo>
                  <a:pt x="500910" y="2094442"/>
                  <a:pt x="526561" y="1465226"/>
                  <a:pt x="413393" y="1187587"/>
                </a:cubicBezTo>
                <a:cubicBezTo>
                  <a:pt x="300225" y="909948"/>
                  <a:pt x="-49843" y="775654"/>
                  <a:pt x="5987" y="590058"/>
                </a:cubicBezTo>
                <a:close/>
              </a:path>
            </a:pathLst>
          </a:custGeom>
          <a:no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62" name="Полилиния 161"/>
          <p:cNvSpPr/>
          <p:nvPr/>
        </p:nvSpPr>
        <p:spPr bwMode="auto">
          <a:xfrm>
            <a:off x="1359581" y="4061920"/>
            <a:ext cx="2180768" cy="2437208"/>
          </a:xfrm>
          <a:custGeom>
            <a:avLst/>
            <a:gdLst>
              <a:gd name="connsiteX0" fmla="*/ 5987 w 2180768"/>
              <a:gd name="connsiteY0" fmla="*/ 590058 h 2437208"/>
              <a:gd name="connsiteX1" fmla="*/ 748371 w 2180768"/>
              <a:gd name="connsiteY1" fmla="*/ 74011 h 2437208"/>
              <a:gd name="connsiteX2" fmla="*/ 1545076 w 2180768"/>
              <a:gd name="connsiteY2" fmla="*/ 28743 h 2437208"/>
              <a:gd name="connsiteX3" fmla="*/ 2079231 w 2180768"/>
              <a:gd name="connsiteY3" fmla="*/ 318454 h 2437208"/>
              <a:gd name="connsiteX4" fmla="*/ 2124498 w 2180768"/>
              <a:gd name="connsiteY4" fmla="*/ 1250961 h 2437208"/>
              <a:gd name="connsiteX5" fmla="*/ 1463595 w 2180768"/>
              <a:gd name="connsiteY5" fmla="*/ 2319270 h 2437208"/>
              <a:gd name="connsiteX6" fmla="*/ 675944 w 2180768"/>
              <a:gd name="connsiteY6" fmla="*/ 2283056 h 2437208"/>
              <a:gd name="connsiteX7" fmla="*/ 413393 w 2180768"/>
              <a:gd name="connsiteY7" fmla="*/ 1187587 h 2437208"/>
              <a:gd name="connsiteX8" fmla="*/ 5987 w 2180768"/>
              <a:gd name="connsiteY8" fmla="*/ 590058 h 243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0768" h="2437208">
                <a:moveTo>
                  <a:pt x="5987" y="590058"/>
                </a:moveTo>
                <a:cubicBezTo>
                  <a:pt x="61817" y="404462"/>
                  <a:pt x="491856" y="167563"/>
                  <a:pt x="748371" y="74011"/>
                </a:cubicBezTo>
                <a:cubicBezTo>
                  <a:pt x="1004886" y="-19541"/>
                  <a:pt x="1323266" y="-11997"/>
                  <a:pt x="1545076" y="28743"/>
                </a:cubicBezTo>
                <a:cubicBezTo>
                  <a:pt x="1766886" y="69483"/>
                  <a:pt x="1982661" y="114751"/>
                  <a:pt x="2079231" y="318454"/>
                </a:cubicBezTo>
                <a:cubicBezTo>
                  <a:pt x="2175801" y="522157"/>
                  <a:pt x="2227104" y="917492"/>
                  <a:pt x="2124498" y="1250961"/>
                </a:cubicBezTo>
                <a:cubicBezTo>
                  <a:pt x="2021892" y="1584430"/>
                  <a:pt x="1705021" y="2147254"/>
                  <a:pt x="1463595" y="2319270"/>
                </a:cubicBezTo>
                <a:cubicBezTo>
                  <a:pt x="1222169" y="2491286"/>
                  <a:pt x="850978" y="2471670"/>
                  <a:pt x="675944" y="2283056"/>
                </a:cubicBezTo>
                <a:cubicBezTo>
                  <a:pt x="500910" y="2094442"/>
                  <a:pt x="526561" y="1465226"/>
                  <a:pt x="413393" y="1187587"/>
                </a:cubicBezTo>
                <a:cubicBezTo>
                  <a:pt x="300225" y="909948"/>
                  <a:pt x="-49843" y="775654"/>
                  <a:pt x="5987" y="590058"/>
                </a:cubicBezTo>
                <a:close/>
              </a:path>
            </a:pathLst>
          </a:custGeom>
          <a:noFill/>
          <a:ln w="38100"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63" name="Полилиния 162"/>
          <p:cNvSpPr/>
          <p:nvPr/>
        </p:nvSpPr>
        <p:spPr bwMode="auto">
          <a:xfrm>
            <a:off x="968545" y="3772603"/>
            <a:ext cx="2633917" cy="2616912"/>
          </a:xfrm>
          <a:custGeom>
            <a:avLst/>
            <a:gdLst>
              <a:gd name="connsiteX0" fmla="*/ 52992 w 2632559"/>
              <a:gd name="connsiteY0" fmla="*/ 760419 h 2616912"/>
              <a:gd name="connsiteX1" fmla="*/ 795376 w 2632559"/>
              <a:gd name="connsiteY1" fmla="*/ 425441 h 2616912"/>
              <a:gd name="connsiteX2" fmla="*/ 1066980 w 2632559"/>
              <a:gd name="connsiteY2" fmla="*/ 235318 h 2616912"/>
              <a:gd name="connsiteX3" fmla="*/ 1356691 w 2632559"/>
              <a:gd name="connsiteY3" fmla="*/ 8981 h 2616912"/>
              <a:gd name="connsiteX4" fmla="*/ 1818417 w 2632559"/>
              <a:gd name="connsiteY4" fmla="*/ 45195 h 2616912"/>
              <a:gd name="connsiteX5" fmla="*/ 2062861 w 2632559"/>
              <a:gd name="connsiteY5" fmla="*/ 45195 h 2616912"/>
              <a:gd name="connsiteX6" fmla="*/ 2099075 w 2632559"/>
              <a:gd name="connsiteY6" fmla="*/ 362066 h 2616912"/>
              <a:gd name="connsiteX7" fmla="*/ 2533641 w 2632559"/>
              <a:gd name="connsiteY7" fmla="*/ 398280 h 2616912"/>
              <a:gd name="connsiteX8" fmla="*/ 2597015 w 2632559"/>
              <a:gd name="connsiteY8" fmla="*/ 1448482 h 2616912"/>
              <a:gd name="connsiteX9" fmla="*/ 2080968 w 2632559"/>
              <a:gd name="connsiteY9" fmla="*/ 1783461 h 2616912"/>
              <a:gd name="connsiteX10" fmla="*/ 1583027 w 2632559"/>
              <a:gd name="connsiteY10" fmla="*/ 2181813 h 2616912"/>
              <a:gd name="connsiteX11" fmla="*/ 1302370 w 2632559"/>
              <a:gd name="connsiteY11" fmla="*/ 2553005 h 2616912"/>
              <a:gd name="connsiteX12" fmla="*/ 1021712 w 2632559"/>
              <a:gd name="connsiteY12" fmla="*/ 2589219 h 2616912"/>
              <a:gd name="connsiteX13" fmla="*/ 713895 w 2632559"/>
              <a:gd name="connsiteY13" fmla="*/ 2263294 h 2616912"/>
              <a:gd name="connsiteX14" fmla="*/ 596200 w 2632559"/>
              <a:gd name="connsiteY14" fmla="*/ 1584284 h 2616912"/>
              <a:gd name="connsiteX15" fmla="*/ 206900 w 2632559"/>
              <a:gd name="connsiteY15" fmla="*/ 1502803 h 2616912"/>
              <a:gd name="connsiteX16" fmla="*/ 80152 w 2632559"/>
              <a:gd name="connsiteY16" fmla="*/ 1158771 h 2616912"/>
              <a:gd name="connsiteX17" fmla="*/ 52992 w 2632559"/>
              <a:gd name="connsiteY17" fmla="*/ 760419 h 2616912"/>
              <a:gd name="connsiteX0" fmla="*/ 52992 w 2633917"/>
              <a:gd name="connsiteY0" fmla="*/ 760419 h 2616912"/>
              <a:gd name="connsiteX1" fmla="*/ 795376 w 2633917"/>
              <a:gd name="connsiteY1" fmla="*/ 425441 h 2616912"/>
              <a:gd name="connsiteX2" fmla="*/ 1066980 w 2633917"/>
              <a:gd name="connsiteY2" fmla="*/ 235318 h 2616912"/>
              <a:gd name="connsiteX3" fmla="*/ 1356691 w 2633917"/>
              <a:gd name="connsiteY3" fmla="*/ 8981 h 2616912"/>
              <a:gd name="connsiteX4" fmla="*/ 1818417 w 2633917"/>
              <a:gd name="connsiteY4" fmla="*/ 45195 h 2616912"/>
              <a:gd name="connsiteX5" fmla="*/ 2062861 w 2633917"/>
              <a:gd name="connsiteY5" fmla="*/ 45195 h 2616912"/>
              <a:gd name="connsiteX6" fmla="*/ 2533641 w 2633917"/>
              <a:gd name="connsiteY6" fmla="*/ 398280 h 2616912"/>
              <a:gd name="connsiteX7" fmla="*/ 2597015 w 2633917"/>
              <a:gd name="connsiteY7" fmla="*/ 1448482 h 2616912"/>
              <a:gd name="connsiteX8" fmla="*/ 2080968 w 2633917"/>
              <a:gd name="connsiteY8" fmla="*/ 1783461 h 2616912"/>
              <a:gd name="connsiteX9" fmla="*/ 1583027 w 2633917"/>
              <a:gd name="connsiteY9" fmla="*/ 2181813 h 2616912"/>
              <a:gd name="connsiteX10" fmla="*/ 1302370 w 2633917"/>
              <a:gd name="connsiteY10" fmla="*/ 2553005 h 2616912"/>
              <a:gd name="connsiteX11" fmla="*/ 1021712 w 2633917"/>
              <a:gd name="connsiteY11" fmla="*/ 2589219 h 2616912"/>
              <a:gd name="connsiteX12" fmla="*/ 713895 w 2633917"/>
              <a:gd name="connsiteY12" fmla="*/ 2263294 h 2616912"/>
              <a:gd name="connsiteX13" fmla="*/ 596200 w 2633917"/>
              <a:gd name="connsiteY13" fmla="*/ 1584284 h 2616912"/>
              <a:gd name="connsiteX14" fmla="*/ 206900 w 2633917"/>
              <a:gd name="connsiteY14" fmla="*/ 1502803 h 2616912"/>
              <a:gd name="connsiteX15" fmla="*/ 80152 w 2633917"/>
              <a:gd name="connsiteY15" fmla="*/ 1158771 h 2616912"/>
              <a:gd name="connsiteX16" fmla="*/ 52992 w 2633917"/>
              <a:gd name="connsiteY16" fmla="*/ 760419 h 261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3917" h="2616912">
                <a:moveTo>
                  <a:pt x="52992" y="760419"/>
                </a:moveTo>
                <a:cubicBezTo>
                  <a:pt x="172196" y="638197"/>
                  <a:pt x="626378" y="512958"/>
                  <a:pt x="795376" y="425441"/>
                </a:cubicBezTo>
                <a:cubicBezTo>
                  <a:pt x="964374" y="337924"/>
                  <a:pt x="973428" y="304728"/>
                  <a:pt x="1066980" y="235318"/>
                </a:cubicBezTo>
                <a:cubicBezTo>
                  <a:pt x="1160532" y="165908"/>
                  <a:pt x="1231451" y="40668"/>
                  <a:pt x="1356691" y="8981"/>
                </a:cubicBezTo>
                <a:cubicBezTo>
                  <a:pt x="1481931" y="-22706"/>
                  <a:pt x="1700722" y="39159"/>
                  <a:pt x="1818417" y="45195"/>
                </a:cubicBezTo>
                <a:cubicBezTo>
                  <a:pt x="1936112" y="51231"/>
                  <a:pt x="1943657" y="-13653"/>
                  <a:pt x="2062861" y="45195"/>
                </a:cubicBezTo>
                <a:cubicBezTo>
                  <a:pt x="2182065" y="104043"/>
                  <a:pt x="2444615" y="164399"/>
                  <a:pt x="2533641" y="398280"/>
                </a:cubicBezTo>
                <a:cubicBezTo>
                  <a:pt x="2622667" y="632161"/>
                  <a:pt x="2672460" y="1217619"/>
                  <a:pt x="2597015" y="1448482"/>
                </a:cubicBezTo>
                <a:cubicBezTo>
                  <a:pt x="2521570" y="1679345"/>
                  <a:pt x="2249966" y="1661239"/>
                  <a:pt x="2080968" y="1783461"/>
                </a:cubicBezTo>
                <a:cubicBezTo>
                  <a:pt x="1911970" y="1905683"/>
                  <a:pt x="1712793" y="2053556"/>
                  <a:pt x="1583027" y="2181813"/>
                </a:cubicBezTo>
                <a:cubicBezTo>
                  <a:pt x="1453261" y="2310070"/>
                  <a:pt x="1395922" y="2485104"/>
                  <a:pt x="1302370" y="2553005"/>
                </a:cubicBezTo>
                <a:cubicBezTo>
                  <a:pt x="1208818" y="2620906"/>
                  <a:pt x="1119791" y="2637504"/>
                  <a:pt x="1021712" y="2589219"/>
                </a:cubicBezTo>
                <a:cubicBezTo>
                  <a:pt x="923633" y="2540934"/>
                  <a:pt x="784814" y="2430783"/>
                  <a:pt x="713895" y="2263294"/>
                </a:cubicBezTo>
                <a:cubicBezTo>
                  <a:pt x="642976" y="2095805"/>
                  <a:pt x="680699" y="1711033"/>
                  <a:pt x="596200" y="1584284"/>
                </a:cubicBezTo>
                <a:cubicBezTo>
                  <a:pt x="511701" y="1457535"/>
                  <a:pt x="292908" y="1573722"/>
                  <a:pt x="206900" y="1502803"/>
                </a:cubicBezTo>
                <a:cubicBezTo>
                  <a:pt x="120892" y="1431884"/>
                  <a:pt x="111839" y="1284010"/>
                  <a:pt x="80152" y="1158771"/>
                </a:cubicBezTo>
                <a:cubicBezTo>
                  <a:pt x="48465" y="1033532"/>
                  <a:pt x="-66212" y="882641"/>
                  <a:pt x="52992" y="760419"/>
                </a:cubicBezTo>
                <a:close/>
              </a:path>
            </a:pathLst>
          </a:custGeom>
          <a:no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64" name="Полилиния 163"/>
          <p:cNvSpPr/>
          <p:nvPr/>
        </p:nvSpPr>
        <p:spPr bwMode="auto">
          <a:xfrm>
            <a:off x="970050" y="3774108"/>
            <a:ext cx="2633917" cy="2616912"/>
          </a:xfrm>
          <a:custGeom>
            <a:avLst/>
            <a:gdLst>
              <a:gd name="connsiteX0" fmla="*/ 52992 w 2632559"/>
              <a:gd name="connsiteY0" fmla="*/ 760419 h 2616912"/>
              <a:gd name="connsiteX1" fmla="*/ 795376 w 2632559"/>
              <a:gd name="connsiteY1" fmla="*/ 425441 h 2616912"/>
              <a:gd name="connsiteX2" fmla="*/ 1066980 w 2632559"/>
              <a:gd name="connsiteY2" fmla="*/ 235318 h 2616912"/>
              <a:gd name="connsiteX3" fmla="*/ 1356691 w 2632559"/>
              <a:gd name="connsiteY3" fmla="*/ 8981 h 2616912"/>
              <a:gd name="connsiteX4" fmla="*/ 1818417 w 2632559"/>
              <a:gd name="connsiteY4" fmla="*/ 45195 h 2616912"/>
              <a:gd name="connsiteX5" fmla="*/ 2062861 w 2632559"/>
              <a:gd name="connsiteY5" fmla="*/ 45195 h 2616912"/>
              <a:gd name="connsiteX6" fmla="*/ 2099075 w 2632559"/>
              <a:gd name="connsiteY6" fmla="*/ 362066 h 2616912"/>
              <a:gd name="connsiteX7" fmla="*/ 2533641 w 2632559"/>
              <a:gd name="connsiteY7" fmla="*/ 398280 h 2616912"/>
              <a:gd name="connsiteX8" fmla="*/ 2597015 w 2632559"/>
              <a:gd name="connsiteY8" fmla="*/ 1448482 h 2616912"/>
              <a:gd name="connsiteX9" fmla="*/ 2080968 w 2632559"/>
              <a:gd name="connsiteY9" fmla="*/ 1783461 h 2616912"/>
              <a:gd name="connsiteX10" fmla="*/ 1583027 w 2632559"/>
              <a:gd name="connsiteY10" fmla="*/ 2181813 h 2616912"/>
              <a:gd name="connsiteX11" fmla="*/ 1302370 w 2632559"/>
              <a:gd name="connsiteY11" fmla="*/ 2553005 h 2616912"/>
              <a:gd name="connsiteX12" fmla="*/ 1021712 w 2632559"/>
              <a:gd name="connsiteY12" fmla="*/ 2589219 h 2616912"/>
              <a:gd name="connsiteX13" fmla="*/ 713895 w 2632559"/>
              <a:gd name="connsiteY13" fmla="*/ 2263294 h 2616912"/>
              <a:gd name="connsiteX14" fmla="*/ 596200 w 2632559"/>
              <a:gd name="connsiteY14" fmla="*/ 1584284 h 2616912"/>
              <a:gd name="connsiteX15" fmla="*/ 206900 w 2632559"/>
              <a:gd name="connsiteY15" fmla="*/ 1502803 h 2616912"/>
              <a:gd name="connsiteX16" fmla="*/ 80152 w 2632559"/>
              <a:gd name="connsiteY16" fmla="*/ 1158771 h 2616912"/>
              <a:gd name="connsiteX17" fmla="*/ 52992 w 2632559"/>
              <a:gd name="connsiteY17" fmla="*/ 760419 h 2616912"/>
              <a:gd name="connsiteX0" fmla="*/ 52992 w 2633917"/>
              <a:gd name="connsiteY0" fmla="*/ 760419 h 2616912"/>
              <a:gd name="connsiteX1" fmla="*/ 795376 w 2633917"/>
              <a:gd name="connsiteY1" fmla="*/ 425441 h 2616912"/>
              <a:gd name="connsiteX2" fmla="*/ 1066980 w 2633917"/>
              <a:gd name="connsiteY2" fmla="*/ 235318 h 2616912"/>
              <a:gd name="connsiteX3" fmla="*/ 1356691 w 2633917"/>
              <a:gd name="connsiteY3" fmla="*/ 8981 h 2616912"/>
              <a:gd name="connsiteX4" fmla="*/ 1818417 w 2633917"/>
              <a:gd name="connsiteY4" fmla="*/ 45195 h 2616912"/>
              <a:gd name="connsiteX5" fmla="*/ 2062861 w 2633917"/>
              <a:gd name="connsiteY5" fmla="*/ 45195 h 2616912"/>
              <a:gd name="connsiteX6" fmla="*/ 2533641 w 2633917"/>
              <a:gd name="connsiteY6" fmla="*/ 398280 h 2616912"/>
              <a:gd name="connsiteX7" fmla="*/ 2597015 w 2633917"/>
              <a:gd name="connsiteY7" fmla="*/ 1448482 h 2616912"/>
              <a:gd name="connsiteX8" fmla="*/ 2080968 w 2633917"/>
              <a:gd name="connsiteY8" fmla="*/ 1783461 h 2616912"/>
              <a:gd name="connsiteX9" fmla="*/ 1583027 w 2633917"/>
              <a:gd name="connsiteY9" fmla="*/ 2181813 h 2616912"/>
              <a:gd name="connsiteX10" fmla="*/ 1302370 w 2633917"/>
              <a:gd name="connsiteY10" fmla="*/ 2553005 h 2616912"/>
              <a:gd name="connsiteX11" fmla="*/ 1021712 w 2633917"/>
              <a:gd name="connsiteY11" fmla="*/ 2589219 h 2616912"/>
              <a:gd name="connsiteX12" fmla="*/ 713895 w 2633917"/>
              <a:gd name="connsiteY12" fmla="*/ 2263294 h 2616912"/>
              <a:gd name="connsiteX13" fmla="*/ 596200 w 2633917"/>
              <a:gd name="connsiteY13" fmla="*/ 1584284 h 2616912"/>
              <a:gd name="connsiteX14" fmla="*/ 206900 w 2633917"/>
              <a:gd name="connsiteY14" fmla="*/ 1502803 h 2616912"/>
              <a:gd name="connsiteX15" fmla="*/ 80152 w 2633917"/>
              <a:gd name="connsiteY15" fmla="*/ 1158771 h 2616912"/>
              <a:gd name="connsiteX16" fmla="*/ 52992 w 2633917"/>
              <a:gd name="connsiteY16" fmla="*/ 760419 h 261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3917" h="2616912">
                <a:moveTo>
                  <a:pt x="52992" y="760419"/>
                </a:moveTo>
                <a:cubicBezTo>
                  <a:pt x="172196" y="638197"/>
                  <a:pt x="626378" y="512958"/>
                  <a:pt x="795376" y="425441"/>
                </a:cubicBezTo>
                <a:cubicBezTo>
                  <a:pt x="964374" y="337924"/>
                  <a:pt x="973428" y="304728"/>
                  <a:pt x="1066980" y="235318"/>
                </a:cubicBezTo>
                <a:cubicBezTo>
                  <a:pt x="1160532" y="165908"/>
                  <a:pt x="1231451" y="40668"/>
                  <a:pt x="1356691" y="8981"/>
                </a:cubicBezTo>
                <a:cubicBezTo>
                  <a:pt x="1481931" y="-22706"/>
                  <a:pt x="1700722" y="39159"/>
                  <a:pt x="1818417" y="45195"/>
                </a:cubicBezTo>
                <a:cubicBezTo>
                  <a:pt x="1936112" y="51231"/>
                  <a:pt x="1943657" y="-13653"/>
                  <a:pt x="2062861" y="45195"/>
                </a:cubicBezTo>
                <a:cubicBezTo>
                  <a:pt x="2182065" y="104043"/>
                  <a:pt x="2444615" y="164399"/>
                  <a:pt x="2533641" y="398280"/>
                </a:cubicBezTo>
                <a:cubicBezTo>
                  <a:pt x="2622667" y="632161"/>
                  <a:pt x="2672460" y="1217619"/>
                  <a:pt x="2597015" y="1448482"/>
                </a:cubicBezTo>
                <a:cubicBezTo>
                  <a:pt x="2521570" y="1679345"/>
                  <a:pt x="2249966" y="1661239"/>
                  <a:pt x="2080968" y="1783461"/>
                </a:cubicBezTo>
                <a:cubicBezTo>
                  <a:pt x="1911970" y="1905683"/>
                  <a:pt x="1712793" y="2053556"/>
                  <a:pt x="1583027" y="2181813"/>
                </a:cubicBezTo>
                <a:cubicBezTo>
                  <a:pt x="1453261" y="2310070"/>
                  <a:pt x="1395922" y="2485104"/>
                  <a:pt x="1302370" y="2553005"/>
                </a:cubicBezTo>
                <a:cubicBezTo>
                  <a:pt x="1208818" y="2620906"/>
                  <a:pt x="1119791" y="2637504"/>
                  <a:pt x="1021712" y="2589219"/>
                </a:cubicBezTo>
                <a:cubicBezTo>
                  <a:pt x="923633" y="2540934"/>
                  <a:pt x="784814" y="2430783"/>
                  <a:pt x="713895" y="2263294"/>
                </a:cubicBezTo>
                <a:cubicBezTo>
                  <a:pt x="642976" y="2095805"/>
                  <a:pt x="680699" y="1711033"/>
                  <a:pt x="596200" y="1584284"/>
                </a:cubicBezTo>
                <a:cubicBezTo>
                  <a:pt x="511701" y="1457535"/>
                  <a:pt x="292908" y="1573722"/>
                  <a:pt x="206900" y="1502803"/>
                </a:cubicBezTo>
                <a:cubicBezTo>
                  <a:pt x="120892" y="1431884"/>
                  <a:pt x="111839" y="1284010"/>
                  <a:pt x="80152" y="1158771"/>
                </a:cubicBezTo>
                <a:cubicBezTo>
                  <a:pt x="48465" y="1033532"/>
                  <a:pt x="-66212" y="882641"/>
                  <a:pt x="52992" y="760419"/>
                </a:cubicBezTo>
                <a:close/>
              </a:path>
            </a:pathLst>
          </a:custGeom>
          <a:noFill/>
          <a:ln w="38100" cap="flat" cmpd="sng" algn="ctr">
            <a:solidFill>
              <a:srgbClr val="FF7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0" name="Полилиния 9"/>
          <p:cNvSpPr/>
          <p:nvPr/>
        </p:nvSpPr>
        <p:spPr bwMode="auto">
          <a:xfrm>
            <a:off x="2109456" y="5266681"/>
            <a:ext cx="1765426" cy="1450988"/>
          </a:xfrm>
          <a:custGeom>
            <a:avLst/>
            <a:gdLst>
              <a:gd name="connsiteX0" fmla="*/ 0 w 1765426"/>
              <a:gd name="connsiteY0" fmla="*/ 1450988 h 1450988"/>
              <a:gd name="connsiteX1" fmla="*/ 416459 w 1765426"/>
              <a:gd name="connsiteY1" fmla="*/ 880620 h 1450988"/>
              <a:gd name="connsiteX2" fmla="*/ 860079 w 1765426"/>
              <a:gd name="connsiteY2" fmla="*/ 482268 h 1450988"/>
              <a:gd name="connsiteX3" fmla="*/ 1122630 w 1765426"/>
              <a:gd name="connsiteY3" fmla="*/ 337412 h 1450988"/>
              <a:gd name="connsiteX4" fmla="*/ 1765426 w 1765426"/>
              <a:gd name="connsiteY4" fmla="*/ 2434 h 1450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426" h="1450988">
                <a:moveTo>
                  <a:pt x="0" y="1450988"/>
                </a:moveTo>
                <a:cubicBezTo>
                  <a:pt x="136556" y="1246530"/>
                  <a:pt x="273113" y="1042073"/>
                  <a:pt x="416459" y="880620"/>
                </a:cubicBezTo>
                <a:cubicBezTo>
                  <a:pt x="559805" y="719167"/>
                  <a:pt x="742384" y="572803"/>
                  <a:pt x="860079" y="482268"/>
                </a:cubicBezTo>
                <a:cubicBezTo>
                  <a:pt x="977774" y="391733"/>
                  <a:pt x="1122630" y="337412"/>
                  <a:pt x="1122630" y="337412"/>
                </a:cubicBezTo>
                <a:cubicBezTo>
                  <a:pt x="1273521" y="257440"/>
                  <a:pt x="1640186" y="-29253"/>
                  <a:pt x="1765426" y="2434"/>
                </a:cubicBezTo>
              </a:path>
            </a:pathLst>
          </a:custGeom>
          <a:noFill/>
          <a:ln w="571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1" name="Полилиния 10"/>
          <p:cNvSpPr/>
          <p:nvPr/>
        </p:nvSpPr>
        <p:spPr bwMode="auto">
          <a:xfrm>
            <a:off x="668355" y="4071701"/>
            <a:ext cx="1024643" cy="2247618"/>
          </a:xfrm>
          <a:custGeom>
            <a:avLst/>
            <a:gdLst>
              <a:gd name="connsiteX0" fmla="*/ 1024643 w 1024643"/>
              <a:gd name="connsiteY0" fmla="*/ 2247618 h 2247618"/>
              <a:gd name="connsiteX1" fmla="*/ 608184 w 1024643"/>
              <a:gd name="connsiteY1" fmla="*/ 1514287 h 2247618"/>
              <a:gd name="connsiteX2" fmla="*/ 10655 w 1024643"/>
              <a:gd name="connsiteY2" fmla="*/ 853384 h 2247618"/>
              <a:gd name="connsiteX3" fmla="*/ 282259 w 1024643"/>
              <a:gd name="connsiteY3" fmla="*/ 83840 h 2247618"/>
              <a:gd name="connsiteX4" fmla="*/ 988429 w 1024643"/>
              <a:gd name="connsiteY4" fmla="*/ 20465 h 2247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643" h="2247618">
                <a:moveTo>
                  <a:pt x="1024643" y="2247618"/>
                </a:moveTo>
                <a:cubicBezTo>
                  <a:pt x="900912" y="1997138"/>
                  <a:pt x="777182" y="1746659"/>
                  <a:pt x="608184" y="1514287"/>
                </a:cubicBezTo>
                <a:cubicBezTo>
                  <a:pt x="439186" y="1281915"/>
                  <a:pt x="64976" y="1091792"/>
                  <a:pt x="10655" y="853384"/>
                </a:cubicBezTo>
                <a:cubicBezTo>
                  <a:pt x="-43666" y="614976"/>
                  <a:pt x="119297" y="222660"/>
                  <a:pt x="282259" y="83840"/>
                </a:cubicBezTo>
                <a:cubicBezTo>
                  <a:pt x="445221" y="-54980"/>
                  <a:pt x="870734" y="20465"/>
                  <a:pt x="988429" y="20465"/>
                </a:cubicBezTo>
              </a:path>
            </a:pathLst>
          </a:custGeom>
          <a:noFill/>
          <a:ln w="571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75" name="Полилиния 74"/>
          <p:cNvSpPr/>
          <p:nvPr/>
        </p:nvSpPr>
        <p:spPr bwMode="auto">
          <a:xfrm>
            <a:off x="2172410" y="3528997"/>
            <a:ext cx="1782655" cy="1540944"/>
          </a:xfrm>
          <a:custGeom>
            <a:avLst/>
            <a:gdLst>
              <a:gd name="connsiteX0" fmla="*/ 9475 w 1782655"/>
              <a:gd name="connsiteY0" fmla="*/ 345886 h 1540944"/>
              <a:gd name="connsiteX1" fmla="*/ 163384 w 1782655"/>
              <a:gd name="connsiteY1" fmla="*/ 47122 h 1540944"/>
              <a:gd name="connsiteX2" fmla="*/ 1132105 w 1782655"/>
              <a:gd name="connsiteY2" fmla="*/ 74282 h 1540944"/>
              <a:gd name="connsiteX3" fmla="*/ 1774901 w 1782655"/>
              <a:gd name="connsiteY3" fmla="*/ 744239 h 1540944"/>
              <a:gd name="connsiteX4" fmla="*/ 1494243 w 1782655"/>
              <a:gd name="connsiteY4" fmla="*/ 1540944 h 1540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2655" h="1540944">
                <a:moveTo>
                  <a:pt x="9475" y="345886"/>
                </a:moveTo>
                <a:cubicBezTo>
                  <a:pt x="-7123" y="219137"/>
                  <a:pt x="-23721" y="92389"/>
                  <a:pt x="163384" y="47122"/>
                </a:cubicBezTo>
                <a:cubicBezTo>
                  <a:pt x="350489" y="1855"/>
                  <a:pt x="863519" y="-41904"/>
                  <a:pt x="1132105" y="74282"/>
                </a:cubicBezTo>
                <a:cubicBezTo>
                  <a:pt x="1400691" y="190468"/>
                  <a:pt x="1714545" y="499795"/>
                  <a:pt x="1774901" y="744239"/>
                </a:cubicBezTo>
                <a:cubicBezTo>
                  <a:pt x="1835257" y="988683"/>
                  <a:pt x="1524421" y="1492659"/>
                  <a:pt x="1494243" y="1540944"/>
                </a:cubicBezTo>
              </a:path>
            </a:pathLst>
          </a:custGeom>
          <a:noFill/>
          <a:ln w="571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grpSp>
        <p:nvGrpSpPr>
          <p:cNvPr id="196" name="Группа 195"/>
          <p:cNvGrpSpPr/>
          <p:nvPr/>
        </p:nvGrpSpPr>
        <p:grpSpPr>
          <a:xfrm>
            <a:off x="4955912" y="4645744"/>
            <a:ext cx="3936568" cy="369332"/>
            <a:chOff x="4955912" y="6292795"/>
            <a:chExt cx="3936568" cy="369332"/>
          </a:xfrm>
        </p:grpSpPr>
        <p:sp>
          <p:nvSpPr>
            <p:cNvPr id="197" name="TextBox 196"/>
            <p:cNvSpPr txBox="1"/>
            <p:nvPr/>
          </p:nvSpPr>
          <p:spPr>
            <a:xfrm>
              <a:off x="5436096" y="6292795"/>
              <a:ext cx="3456384" cy="369332"/>
            </a:xfrm>
            <a:prstGeom prst="rect">
              <a:avLst/>
            </a:prstGeom>
            <a:noFill/>
          </p:spPr>
          <p:txBody>
            <a:bodyPr wrap="square" rtlCol="0">
              <a:spAutoFit/>
            </a:bodyPr>
            <a:lstStyle/>
            <a:p>
              <a:r>
                <a:rPr lang="en-US" dirty="0">
                  <a:latin typeface="+mn-lt"/>
                </a:rPr>
                <a:t>Initial surface of the segm. mask</a:t>
              </a:r>
              <a:endParaRPr lang="ru-RU" dirty="0">
                <a:latin typeface="+mn-lt"/>
              </a:endParaRPr>
            </a:p>
          </p:txBody>
        </p:sp>
        <p:grpSp>
          <p:nvGrpSpPr>
            <p:cNvPr id="198" name="Группа 197"/>
            <p:cNvGrpSpPr/>
            <p:nvPr/>
          </p:nvGrpSpPr>
          <p:grpSpPr>
            <a:xfrm>
              <a:off x="4955912" y="6477461"/>
              <a:ext cx="432048" cy="0"/>
              <a:chOff x="4211960" y="5409220"/>
              <a:chExt cx="432048" cy="0"/>
            </a:xfrm>
          </p:grpSpPr>
          <p:cxnSp>
            <p:nvCxnSpPr>
              <p:cNvPr id="199" name="Прямая соединительная линия 198"/>
              <p:cNvCxnSpPr/>
              <p:nvPr/>
            </p:nvCxnSpPr>
            <p:spPr bwMode="auto">
              <a:xfrm>
                <a:off x="4211960" y="5409220"/>
                <a:ext cx="432048"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200" name="Прямая соединительная линия 199"/>
              <p:cNvCxnSpPr/>
              <p:nvPr/>
            </p:nvCxnSpPr>
            <p:spPr bwMode="auto">
              <a:xfrm>
                <a:off x="4211960" y="5409220"/>
                <a:ext cx="432048" cy="0"/>
              </a:xfrm>
              <a:prstGeom prst="line">
                <a:avLst/>
              </a:prstGeom>
              <a:solidFill>
                <a:schemeClr val="accent1"/>
              </a:solidFill>
              <a:ln w="38100" cap="flat" cmpd="sng" algn="ctr">
                <a:solidFill>
                  <a:srgbClr val="7FC8E8"/>
                </a:solidFill>
                <a:prstDash val="solid"/>
                <a:round/>
                <a:headEnd type="none" w="med" len="med"/>
                <a:tailEnd type="none" w="med" len="med"/>
              </a:ln>
              <a:effectLst/>
            </p:spPr>
          </p:cxnSp>
        </p:grpSp>
      </p:grpSp>
      <p:grpSp>
        <p:nvGrpSpPr>
          <p:cNvPr id="204" name="Группа 203"/>
          <p:cNvGrpSpPr/>
          <p:nvPr/>
        </p:nvGrpSpPr>
        <p:grpSpPr>
          <a:xfrm>
            <a:off x="4955912" y="5646464"/>
            <a:ext cx="3936568" cy="646331"/>
            <a:chOff x="4955912" y="5646464"/>
            <a:chExt cx="3936568" cy="646331"/>
          </a:xfrm>
        </p:grpSpPr>
        <p:sp>
          <p:nvSpPr>
            <p:cNvPr id="205" name="TextBox 204"/>
            <p:cNvSpPr txBox="1"/>
            <p:nvPr/>
          </p:nvSpPr>
          <p:spPr>
            <a:xfrm>
              <a:off x="5436096" y="5646464"/>
              <a:ext cx="3456384" cy="646331"/>
            </a:xfrm>
            <a:prstGeom prst="rect">
              <a:avLst/>
            </a:prstGeom>
            <a:noFill/>
          </p:spPr>
          <p:txBody>
            <a:bodyPr wrap="square" rtlCol="0">
              <a:spAutoFit/>
            </a:bodyPr>
            <a:lstStyle/>
            <a:p>
              <a:r>
                <a:rPr lang="en-US" dirty="0">
                  <a:latin typeface="+mn-lt"/>
                </a:rPr>
                <a:t>Corrected surface of the segm. mask</a:t>
              </a:r>
              <a:endParaRPr lang="ru-RU" dirty="0">
                <a:latin typeface="+mn-lt"/>
              </a:endParaRPr>
            </a:p>
          </p:txBody>
        </p:sp>
        <p:grpSp>
          <p:nvGrpSpPr>
            <p:cNvPr id="206" name="Группа 205"/>
            <p:cNvGrpSpPr/>
            <p:nvPr/>
          </p:nvGrpSpPr>
          <p:grpSpPr>
            <a:xfrm>
              <a:off x="4955912" y="5831130"/>
              <a:ext cx="432048" cy="0"/>
              <a:chOff x="4211960" y="5409220"/>
              <a:chExt cx="432048" cy="0"/>
            </a:xfrm>
          </p:grpSpPr>
          <p:cxnSp>
            <p:nvCxnSpPr>
              <p:cNvPr id="207" name="Прямая соединительная линия 206"/>
              <p:cNvCxnSpPr/>
              <p:nvPr/>
            </p:nvCxnSpPr>
            <p:spPr bwMode="auto">
              <a:xfrm>
                <a:off x="4211960" y="5409220"/>
                <a:ext cx="432048"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208" name="Прямая соединительная линия 207"/>
              <p:cNvCxnSpPr/>
              <p:nvPr/>
            </p:nvCxnSpPr>
            <p:spPr bwMode="auto">
              <a:xfrm>
                <a:off x="4211960" y="5409220"/>
                <a:ext cx="432048" cy="0"/>
              </a:xfrm>
              <a:prstGeom prst="line">
                <a:avLst/>
              </a:prstGeom>
              <a:solidFill>
                <a:schemeClr val="accent1"/>
              </a:solidFill>
              <a:ln w="38100" cap="flat" cmpd="sng" algn="ctr">
                <a:solidFill>
                  <a:srgbClr val="FF7F00"/>
                </a:solidFill>
                <a:prstDash val="solid"/>
                <a:round/>
                <a:headEnd type="none" w="med" len="med"/>
                <a:tailEnd type="none" w="med" len="med"/>
              </a:ln>
              <a:effectLst/>
            </p:spPr>
          </p:cxnSp>
        </p:grpSp>
      </p:gr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150</a:t>
            </a:fld>
            <a:endParaRPr lang="de-AT" dirty="0"/>
          </a:p>
        </p:txBody>
      </p:sp>
    </p:spTree>
    <p:extLst>
      <p:ext uri="{BB962C8B-B14F-4D97-AF65-F5344CB8AC3E}">
        <p14:creationId xmlns:p14="http://schemas.microsoft.com/office/powerpoint/2010/main" val="154606435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Segmentation Editing | Specialized Tools</a:t>
            </a:r>
          </a:p>
        </p:txBody>
      </p:sp>
      <p:sp>
        <p:nvSpPr>
          <p:cNvPr id="3" name="Объект 2"/>
          <p:cNvSpPr>
            <a:spLocks noGrp="1"/>
          </p:cNvSpPr>
          <p:nvPr>
            <p:ph idx="1"/>
          </p:nvPr>
        </p:nvSpPr>
        <p:spPr/>
        <p:txBody>
          <a:bodyPr/>
          <a:lstStyle/>
          <a:p>
            <a:r>
              <a:rPr lang="en-US" noProof="0" dirty="0"/>
              <a:t>Cover various interaction tools specialized for particular types of segmentation defects</a:t>
            </a:r>
          </a:p>
          <a:p>
            <a:pPr lvl="0"/>
            <a:r>
              <a:rPr lang="en-US" noProof="0" dirty="0"/>
              <a:t>Do not fit for general volume editing task due to this specialization</a:t>
            </a:r>
          </a:p>
          <a:p>
            <a:pPr lvl="0"/>
            <a:r>
              <a:rPr lang="en-US" noProof="0" dirty="0"/>
              <a:t>Technique by Kang </a:t>
            </a:r>
            <a:r>
              <a:rPr lang="en-US" i="1" noProof="0" dirty="0"/>
              <a:t>et al. </a:t>
            </a:r>
            <a:r>
              <a:rPr lang="en-US" noProof="0" dirty="0"/>
              <a:t>[31] offers:</a:t>
            </a:r>
          </a:p>
          <a:p>
            <a:pPr lvl="1"/>
            <a:r>
              <a:rPr lang="en-US" noProof="0" dirty="0"/>
              <a:t>Hole filling tool for fixing holes and cavities in bone segmentation masks</a:t>
            </a:r>
          </a:p>
          <a:p>
            <a:pPr lvl="1"/>
            <a:r>
              <a:rPr lang="en-US" noProof="0" dirty="0"/>
              <a:t>Point bridging tool for correcting trochanter major segmentation mask</a:t>
            </a:r>
          </a:p>
          <a:p>
            <a:pPr lvl="1"/>
            <a:r>
              <a:rPr lang="en-US" noProof="0" dirty="0"/>
              <a:t>Surface dragging tool for editing bones surfaces</a:t>
            </a: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151</a:t>
            </a:fld>
            <a:endParaRPr lang="de-AT" dirty="0"/>
          </a:p>
        </p:txBody>
      </p:sp>
    </p:spTree>
    <p:extLst>
      <p:ext uri="{BB962C8B-B14F-4D97-AF65-F5344CB8AC3E}">
        <p14:creationId xmlns:p14="http://schemas.microsoft.com/office/powerpoint/2010/main" val="398673683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Bibliography</a:t>
            </a:r>
          </a:p>
        </p:txBody>
      </p:sp>
      <p:sp>
        <p:nvSpPr>
          <p:cNvPr id="3" name="Объект 2"/>
          <p:cNvSpPr>
            <a:spLocks noGrp="1"/>
          </p:cNvSpPr>
          <p:nvPr>
            <p:ph idx="1"/>
          </p:nvPr>
        </p:nvSpPr>
        <p:spPr>
          <a:xfrm>
            <a:off x="-219075" y="908050"/>
            <a:ext cx="9255125" cy="5473700"/>
          </a:xfrm>
        </p:spPr>
        <p:txBody>
          <a:bodyPr/>
          <a:lstStyle/>
          <a:p>
            <a:pPr marL="539750" lvl="1" indent="-288000">
              <a:buNone/>
            </a:pPr>
            <a:r>
              <a:rPr lang="en-US" sz="1600" noProof="0" dirty="0">
                <a:solidFill>
                  <a:srgbClr val="2AA3D8"/>
                </a:solidFill>
              </a:rPr>
              <a:t>[1]</a:t>
            </a:r>
            <a:r>
              <a:rPr lang="en-US" sz="1600" noProof="0" dirty="0"/>
              <a:t> Beichel, R., Bauer, C., Bornik, A., Sorantin, E., &amp; Bischof, H. (2007). Liver Segmentation in CT data: A Segmentation Refinement Approach. In </a:t>
            </a:r>
            <a:r>
              <a:rPr lang="en-US" sz="1600" i="1" noProof="0" dirty="0"/>
              <a:t>Proceedings of MICCAI Workshop on 3D Segmentation in The Clinic</a:t>
            </a:r>
            <a:r>
              <a:rPr lang="en-US" sz="1600" noProof="0" dirty="0"/>
              <a:t> (pp. 235–245).</a:t>
            </a:r>
          </a:p>
          <a:p>
            <a:pPr marL="539750" lvl="1" indent="-288000">
              <a:buNone/>
            </a:pPr>
            <a:r>
              <a:rPr lang="en-US" sz="1600" noProof="0" dirty="0">
                <a:solidFill>
                  <a:srgbClr val="2AA3D8"/>
                </a:solidFill>
              </a:rPr>
              <a:t>[2] </a:t>
            </a:r>
            <a:r>
              <a:rPr lang="en-US" sz="1600" noProof="0" dirty="0"/>
              <a:t>Boykov, Y., &amp; Funka-Lea, G. (2006). Graph Cuts and Efficient N-D Image Segmentation. </a:t>
            </a:r>
            <a:r>
              <a:rPr lang="en-US" sz="1600" i="1" noProof="0" dirty="0"/>
              <a:t>International Journal of Computer Vision</a:t>
            </a:r>
            <a:r>
              <a:rPr lang="en-US" sz="1600" noProof="0" dirty="0"/>
              <a:t>, </a:t>
            </a:r>
            <a:r>
              <a:rPr lang="en-US" sz="1600" i="1" noProof="0" dirty="0"/>
              <a:t>70</a:t>
            </a:r>
            <a:r>
              <a:rPr lang="en-US" sz="1600" noProof="0" dirty="0"/>
              <a:t>(2), 109–131. </a:t>
            </a:r>
            <a:r>
              <a:rPr lang="en-US" sz="1600" noProof="0" dirty="0">
                <a:hlinkClick r:id="rId2"/>
              </a:rPr>
              <a:t>http://doi.org/10.1007/s11263-006-7934-5</a:t>
            </a:r>
            <a:r>
              <a:rPr lang="en-US" sz="1600" noProof="0" dirty="0"/>
              <a:t> </a:t>
            </a:r>
          </a:p>
          <a:p>
            <a:pPr marL="539750" lvl="1" indent="-288000">
              <a:buNone/>
            </a:pPr>
            <a:r>
              <a:rPr lang="en-US" sz="1600" noProof="0" dirty="0">
                <a:solidFill>
                  <a:srgbClr val="2AA3D8"/>
                </a:solidFill>
              </a:rPr>
              <a:t>[3] </a:t>
            </a:r>
            <a:r>
              <a:rPr lang="en-US" sz="1600" noProof="0" dirty="0"/>
              <a:t>Boykov, Y., &amp; Veksler, O. (2006). Graph Cuts in Vision and Graphics : Theories and Applications. In </a:t>
            </a:r>
            <a:r>
              <a:rPr lang="en-US" sz="1600" i="1" noProof="0" dirty="0"/>
              <a:t>Handbook of Mathematical Models in Computer Vision</a:t>
            </a:r>
            <a:r>
              <a:rPr lang="en-US" sz="1600" noProof="0" dirty="0"/>
              <a:t> (pp. 1–19).</a:t>
            </a:r>
          </a:p>
          <a:p>
            <a:pPr marL="539750" lvl="1" indent="-288000">
              <a:buNone/>
            </a:pPr>
            <a:r>
              <a:rPr lang="en-US" sz="1600" noProof="0" dirty="0">
                <a:solidFill>
                  <a:srgbClr val="2AA3D8"/>
                </a:solidFill>
              </a:rPr>
              <a:t>[4] </a:t>
            </a:r>
            <a:r>
              <a:rPr lang="en-US" sz="1600" noProof="0" dirty="0"/>
              <a:t>Egger, J., Colen, R. R., Freisleben, B., &amp; Nimsky, C. (2012). Manual Refinement System for Graph-Based Segmentation Results in the Medical Domain. </a:t>
            </a:r>
            <a:r>
              <a:rPr lang="en-US" sz="1600" i="1" noProof="0" dirty="0"/>
              <a:t>Journal of Medical Systems</a:t>
            </a:r>
            <a:r>
              <a:rPr lang="en-US" sz="1600" noProof="0" dirty="0"/>
              <a:t>, </a:t>
            </a:r>
            <a:r>
              <a:rPr lang="en-US" sz="1600" i="1" noProof="0" dirty="0"/>
              <a:t>36</a:t>
            </a:r>
            <a:r>
              <a:rPr lang="en-US" sz="1600" noProof="0" dirty="0"/>
              <a:t>(5), 2829–2839. </a:t>
            </a:r>
            <a:r>
              <a:rPr lang="en-US" sz="1600" noProof="0" dirty="0">
                <a:hlinkClick r:id="rId3"/>
              </a:rPr>
              <a:t>http://doi.org/10.1007/s10916-011-9761-7</a:t>
            </a:r>
            <a:r>
              <a:rPr lang="en-US" sz="1600" noProof="0" dirty="0"/>
              <a:t> </a:t>
            </a:r>
          </a:p>
          <a:p>
            <a:pPr marL="539750" lvl="1" indent="-288000">
              <a:buNone/>
            </a:pPr>
            <a:r>
              <a:rPr lang="en-US" sz="1600" noProof="0" dirty="0">
                <a:solidFill>
                  <a:srgbClr val="2AA3D8"/>
                </a:solidFill>
              </a:rPr>
              <a:t>[5] </a:t>
            </a:r>
            <a:r>
              <a:rPr lang="en-US" sz="1600" noProof="0" dirty="0"/>
              <a:t>Liu, L., Raber, D., &amp; Nopachai, D. (2008). Interactive separation of segmented bones in CT volumes using graph cut. </a:t>
            </a:r>
            <a:r>
              <a:rPr lang="en-US" sz="1600" i="1" noProof="0" dirty="0"/>
              <a:t>Lecture Notes in Computer Science</a:t>
            </a:r>
            <a:r>
              <a:rPr lang="en-US" sz="1600" noProof="0" dirty="0"/>
              <a:t>, </a:t>
            </a:r>
            <a:r>
              <a:rPr lang="en-US" sz="1600" i="1" noProof="0" dirty="0"/>
              <a:t>5241</a:t>
            </a:r>
            <a:r>
              <a:rPr lang="en-US" sz="1600" noProof="0" dirty="0"/>
              <a:t>, 296–304. </a:t>
            </a:r>
            <a:r>
              <a:rPr lang="en-US" sz="1600" noProof="0" dirty="0">
                <a:hlinkClick r:id="rId4"/>
              </a:rPr>
              <a:t>http://doi.org/10.1007/978-3-540-85988-8_36</a:t>
            </a:r>
            <a:endParaRPr lang="en-US" sz="1600" noProof="0" dirty="0"/>
          </a:p>
          <a:p>
            <a:pPr marL="539750" lvl="1" indent="-288000">
              <a:buNone/>
            </a:pPr>
            <a:r>
              <a:rPr lang="en-US" sz="1600" noProof="0" dirty="0">
                <a:solidFill>
                  <a:srgbClr val="2AA3D8"/>
                </a:solidFill>
              </a:rPr>
              <a:t>[6] </a:t>
            </a:r>
            <a:r>
              <a:rPr lang="en-US" sz="1600" noProof="0" dirty="0"/>
              <a:t>Kohli, P., &amp; Torr, P. H. S. (2008). Measuring uncertainty in graph cut solutions. </a:t>
            </a:r>
            <a:r>
              <a:rPr lang="en-US" sz="1600" i="1" noProof="0" dirty="0"/>
              <a:t>Computer Vision and Image Understanding</a:t>
            </a:r>
            <a:r>
              <a:rPr lang="en-US" sz="1600" noProof="0" dirty="0"/>
              <a:t>, </a:t>
            </a:r>
            <a:r>
              <a:rPr lang="en-US" sz="1600" i="1" noProof="0" dirty="0"/>
              <a:t>112</a:t>
            </a:r>
            <a:r>
              <a:rPr lang="en-US" sz="1600" noProof="0" dirty="0"/>
              <a:t>(1), 30–38. </a:t>
            </a:r>
            <a:r>
              <a:rPr lang="en-US" sz="1600" noProof="0" dirty="0">
                <a:hlinkClick r:id="rId5"/>
              </a:rPr>
              <a:t>http://doi.org/10.1016/j.cviu.2008.07.002</a:t>
            </a:r>
            <a:endParaRPr lang="en-US" sz="1600" noProof="0" dirty="0"/>
          </a:p>
          <a:p>
            <a:pPr marL="539750" lvl="1" indent="-288000">
              <a:buNone/>
            </a:pPr>
            <a:r>
              <a:rPr lang="en-US" sz="1600" noProof="0" dirty="0">
                <a:solidFill>
                  <a:srgbClr val="2AA3D8"/>
                </a:solidFill>
              </a:rPr>
              <a:t>[7] </a:t>
            </a:r>
            <a:r>
              <a:rPr lang="en-US" sz="1600" noProof="0" dirty="0"/>
              <a:t>Tarlow, D., &amp; Adams, R. P. (2012). Revisiting uncertainty in graph cut solutions. </a:t>
            </a:r>
            <a:r>
              <a:rPr lang="en-US" sz="1600" i="1" noProof="0" dirty="0"/>
              <a:t>Proceedings of the IEEE Computer Society Conference on Computer Vision and Pattern Recognition</a:t>
            </a:r>
            <a:r>
              <a:rPr lang="en-US" sz="1600" noProof="0" dirty="0"/>
              <a:t>, 2440–2447. </a:t>
            </a:r>
            <a:r>
              <a:rPr lang="en-US" sz="1600" noProof="0" dirty="0">
                <a:hlinkClick r:id="rId6"/>
              </a:rPr>
              <a:t>http://doi.org/10.1109/CVPR.2012.6247958</a:t>
            </a:r>
            <a:endParaRPr lang="en-US" sz="1600" noProof="0" dirty="0"/>
          </a:p>
          <a:p>
            <a:pPr marL="539750" lvl="1" indent="-288000">
              <a:buNone/>
            </a:pPr>
            <a:r>
              <a:rPr lang="en-US" sz="1600" noProof="0" dirty="0">
                <a:solidFill>
                  <a:srgbClr val="2AA3D8"/>
                </a:solidFill>
              </a:rPr>
              <a:t>[8] </a:t>
            </a:r>
            <a:r>
              <a:rPr lang="en-US" sz="1600" noProof="0" dirty="0"/>
              <a:t>Grady, L., &amp; Funka-Lea, G. (2006). An Energy Minimization Approach to the Data Driven Editing of Presegmented Images / Volumes. </a:t>
            </a:r>
            <a:r>
              <a:rPr lang="en-US" sz="1600" i="1" noProof="0" dirty="0"/>
              <a:t>Lecture Notes in Computer Science</a:t>
            </a:r>
            <a:r>
              <a:rPr lang="en-US" sz="1600" noProof="0" dirty="0"/>
              <a:t>, </a:t>
            </a:r>
            <a:r>
              <a:rPr lang="en-US" sz="1600" i="1" noProof="0" dirty="0"/>
              <a:t>4191</a:t>
            </a:r>
            <a:r>
              <a:rPr lang="en-US" sz="1600" noProof="0" dirty="0"/>
              <a:t>, 888–895. </a:t>
            </a:r>
            <a:r>
              <a:rPr lang="en-US" sz="1600" noProof="0" dirty="0">
                <a:hlinkClick r:id="rId7"/>
              </a:rPr>
              <a:t>http://doi.org/10.1007/11866763_109</a:t>
            </a:r>
            <a:endParaRPr lang="en-US" sz="1600" noProof="0" dirty="0"/>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152</a:t>
            </a:fld>
            <a:endParaRPr lang="de-AT" dirty="0"/>
          </a:p>
        </p:txBody>
      </p:sp>
    </p:spTree>
    <p:extLst>
      <p:ext uri="{BB962C8B-B14F-4D97-AF65-F5344CB8AC3E}">
        <p14:creationId xmlns:p14="http://schemas.microsoft.com/office/powerpoint/2010/main" val="243051978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Bibliography</a:t>
            </a:r>
          </a:p>
        </p:txBody>
      </p:sp>
      <p:sp>
        <p:nvSpPr>
          <p:cNvPr id="3" name="Объект 2"/>
          <p:cNvSpPr>
            <a:spLocks noGrp="1"/>
          </p:cNvSpPr>
          <p:nvPr>
            <p:ph idx="1"/>
          </p:nvPr>
        </p:nvSpPr>
        <p:spPr>
          <a:xfrm>
            <a:off x="-219075" y="908050"/>
            <a:ext cx="9255125" cy="5473700"/>
          </a:xfrm>
        </p:spPr>
        <p:txBody>
          <a:bodyPr/>
          <a:lstStyle/>
          <a:p>
            <a:pPr marL="539750" lvl="1" indent="-360000">
              <a:buNone/>
            </a:pPr>
            <a:r>
              <a:rPr lang="en-US" sz="1600" noProof="0" dirty="0">
                <a:solidFill>
                  <a:srgbClr val="2AA3D8"/>
                </a:solidFill>
              </a:rPr>
              <a:t>[9] </a:t>
            </a:r>
            <a:r>
              <a:rPr lang="en-US" sz="1600" noProof="0" dirty="0"/>
              <a:t>El-Zehiry, N., Jolly, M. P., &amp; Sofka, M. (2013). A splice-guided data driven interactive editing. In </a:t>
            </a:r>
            <a:r>
              <a:rPr lang="en-US" sz="1600" i="1" noProof="0" dirty="0"/>
              <a:t>Proceedings of IEEE International Symposium on Biomedical Imaging</a:t>
            </a:r>
            <a:r>
              <a:rPr lang="en-US" sz="1600" noProof="0" dirty="0"/>
              <a:t> (pp. 6–9). </a:t>
            </a:r>
            <a:r>
              <a:rPr lang="en-US" sz="1600" noProof="0" dirty="0">
                <a:hlinkClick r:id="rId2"/>
              </a:rPr>
              <a:t>http://doi.org/10.1109/ISBI.2013.6556670</a:t>
            </a:r>
            <a:endParaRPr lang="en-US" sz="1600" noProof="0" dirty="0"/>
          </a:p>
          <a:p>
            <a:pPr marL="539750" lvl="1" indent="-360000">
              <a:buNone/>
            </a:pPr>
            <a:r>
              <a:rPr lang="en-US" sz="1600" noProof="0" dirty="0">
                <a:solidFill>
                  <a:srgbClr val="2AA3D8"/>
                </a:solidFill>
              </a:rPr>
              <a:t>[10] </a:t>
            </a:r>
            <a:r>
              <a:rPr lang="en-US" sz="1600" noProof="0" dirty="0"/>
              <a:t>Praßni, J.-S., Ropinski, T., &amp; Hinrichs, K. (2010). Uncertainty-aware guided volume segmentation. </a:t>
            </a:r>
            <a:r>
              <a:rPr lang="en-US" sz="1600" i="1" noProof="0" dirty="0"/>
              <a:t>IEEE Transactions on Visualization and Computer Graphics</a:t>
            </a:r>
            <a:r>
              <a:rPr lang="en-US" sz="1600" noProof="0" dirty="0"/>
              <a:t>, </a:t>
            </a:r>
            <a:r>
              <a:rPr lang="en-US" sz="1600" i="1" noProof="0" dirty="0"/>
              <a:t>16</a:t>
            </a:r>
            <a:r>
              <a:rPr lang="en-US" sz="1600" noProof="0" dirty="0"/>
              <a:t>(6), 1358–65. </a:t>
            </a:r>
            <a:r>
              <a:rPr lang="en-US" sz="1600" noProof="0" dirty="0">
                <a:hlinkClick r:id="rId3"/>
              </a:rPr>
              <a:t>http://doi.org/10.1109/TVCG.2010.208</a:t>
            </a:r>
            <a:endParaRPr lang="en-US" sz="1600" noProof="0" dirty="0"/>
          </a:p>
          <a:p>
            <a:pPr marL="539750" lvl="1" indent="-360000">
              <a:buNone/>
            </a:pPr>
            <a:r>
              <a:rPr lang="en-US" sz="1600" noProof="0" dirty="0">
                <a:solidFill>
                  <a:srgbClr val="2AA3D8"/>
                </a:solidFill>
              </a:rPr>
              <a:t>[11] </a:t>
            </a:r>
            <a:r>
              <a:rPr lang="en-US" sz="1600" noProof="0" dirty="0"/>
              <a:t>Mortensen, E. N., &amp; Barrett, W. A. (1995). Intelligent Scissors for Image Composition. In </a:t>
            </a:r>
            <a:r>
              <a:rPr lang="en-US" sz="1600" i="1" noProof="0" dirty="0"/>
              <a:t>SIGGRAPH ’95 Proceedings of the 22nd annual conference on Computer graphics and interactive techniques</a:t>
            </a:r>
            <a:r>
              <a:rPr lang="en-US" sz="1600" noProof="0" dirty="0"/>
              <a:t> (pp. 191–198). </a:t>
            </a:r>
            <a:r>
              <a:rPr lang="en-US" sz="1600" noProof="0" dirty="0">
                <a:hlinkClick r:id="rId4"/>
              </a:rPr>
              <a:t>http://doi.org/10.1145/218380.218442</a:t>
            </a:r>
            <a:endParaRPr lang="en-US" sz="1600" noProof="0" dirty="0"/>
          </a:p>
          <a:p>
            <a:pPr marL="539750" lvl="1" indent="-360000">
              <a:buNone/>
            </a:pPr>
            <a:r>
              <a:rPr lang="en-US" sz="1600" noProof="0" dirty="0">
                <a:solidFill>
                  <a:srgbClr val="2AA3D8"/>
                </a:solidFill>
              </a:rPr>
              <a:t>[12] </a:t>
            </a:r>
            <a:r>
              <a:rPr lang="en-US" sz="1600" noProof="0" dirty="0"/>
              <a:t>Hastreiter, P., &amp; Ertl, T. (1998). Fast and Interactive 3D Segmentation of Medical Volume Data. </a:t>
            </a:r>
            <a:r>
              <a:rPr lang="en-US" sz="1600" i="1" noProof="0" dirty="0"/>
              <a:t>Computer Graphics International</a:t>
            </a:r>
            <a:r>
              <a:rPr lang="en-US" sz="1600" noProof="0" dirty="0"/>
              <a:t>, 78–85.</a:t>
            </a:r>
          </a:p>
          <a:p>
            <a:pPr marL="539750" lvl="1" indent="-360000">
              <a:buNone/>
            </a:pPr>
            <a:r>
              <a:rPr lang="en-US" sz="1600" noProof="0" dirty="0">
                <a:solidFill>
                  <a:srgbClr val="2AA3D8"/>
                </a:solidFill>
              </a:rPr>
              <a:t>[13] </a:t>
            </a:r>
            <a:r>
              <a:rPr lang="en-US" sz="1600" noProof="0" dirty="0"/>
              <a:t>Falcão, A. X., &amp; Udupa, J. K. (2000). A 3D generalization of user-steered live-wire segmentation. </a:t>
            </a:r>
            <a:r>
              <a:rPr lang="en-US" sz="1600" i="1" noProof="0" dirty="0"/>
              <a:t>Medical Image Analysis</a:t>
            </a:r>
            <a:r>
              <a:rPr lang="en-US" sz="1600" noProof="0" dirty="0"/>
              <a:t>, </a:t>
            </a:r>
            <a:r>
              <a:rPr lang="en-US" sz="1600" i="1" noProof="0" dirty="0"/>
              <a:t>4</a:t>
            </a:r>
            <a:r>
              <a:rPr lang="en-US" sz="1600" noProof="0" dirty="0"/>
              <a:t>, 389–402. </a:t>
            </a:r>
            <a:r>
              <a:rPr lang="en-US" sz="1600" noProof="0" dirty="0">
                <a:hlinkClick r:id="rId5"/>
              </a:rPr>
              <a:t>http://doi.org/10.1016/S1361-8415(00)00023-2</a:t>
            </a:r>
            <a:endParaRPr lang="en-US" sz="1600" noProof="0" dirty="0"/>
          </a:p>
          <a:p>
            <a:pPr marL="539750" lvl="1" indent="-360000">
              <a:buNone/>
            </a:pPr>
            <a:r>
              <a:rPr lang="en-US" sz="1600" noProof="0" dirty="0">
                <a:solidFill>
                  <a:srgbClr val="2AA3D8"/>
                </a:solidFill>
              </a:rPr>
              <a:t>[14] </a:t>
            </a:r>
            <a:r>
              <a:rPr lang="en-US" sz="1600" noProof="0" dirty="0"/>
              <a:t>Hamarneh, G., Yang, J., McIntosh, C., &amp; Langille, M. (2005). 3D live-wire-based semi-automatic segmentation of medical images. In </a:t>
            </a:r>
            <a:r>
              <a:rPr lang="en-US" sz="1600" i="1" noProof="0" dirty="0"/>
              <a:t>SPIE</a:t>
            </a:r>
            <a:r>
              <a:rPr lang="en-US" sz="1600" noProof="0" dirty="0"/>
              <a:t> (Vol. 5747, pp. 1597–1603). </a:t>
            </a:r>
            <a:r>
              <a:rPr lang="en-US" sz="1600" noProof="0" dirty="0">
                <a:hlinkClick r:id="rId6"/>
              </a:rPr>
              <a:t>http://doi.org/10.1117/12.596148</a:t>
            </a:r>
            <a:endParaRPr lang="en-US" sz="1600" noProof="0" dirty="0"/>
          </a:p>
          <a:p>
            <a:pPr marL="539750" lvl="1" indent="-360000">
              <a:buNone/>
            </a:pPr>
            <a:r>
              <a:rPr lang="en-US" sz="1600" noProof="0" dirty="0">
                <a:solidFill>
                  <a:srgbClr val="2AA3D8"/>
                </a:solidFill>
              </a:rPr>
              <a:t>[15] </a:t>
            </a:r>
            <a:r>
              <a:rPr lang="en-US" sz="1600" noProof="0" dirty="0"/>
              <a:t>Poon, M., Hamarneh, G., &amp; Abugharbieh, R. (2008). Efficient interactive 3D Livewire segmentation of complex objects with arbitrary topology. </a:t>
            </a:r>
            <a:r>
              <a:rPr lang="en-US" sz="1600" i="1" noProof="0" dirty="0"/>
              <a:t>Computerized Medical Imaging and Graphics</a:t>
            </a:r>
            <a:r>
              <a:rPr lang="en-US" sz="1600" noProof="0" dirty="0"/>
              <a:t>, </a:t>
            </a:r>
            <a:r>
              <a:rPr lang="en-US" sz="1600" i="1" noProof="0" dirty="0"/>
              <a:t>32</a:t>
            </a:r>
            <a:r>
              <a:rPr lang="en-US" sz="1600" noProof="0" dirty="0"/>
              <a:t>(8), 639–650. </a:t>
            </a:r>
            <a:r>
              <a:rPr lang="en-US" sz="1600" noProof="0" dirty="0">
                <a:hlinkClick r:id="rId7"/>
              </a:rPr>
              <a:t>http://doi.org/10.1016/j.compmedimag.2008.07.004</a:t>
            </a:r>
            <a:endParaRPr lang="en-US" sz="1600" noProof="0" dirty="0"/>
          </a:p>
          <a:p>
            <a:pPr marL="539750" lvl="1" indent="-360000">
              <a:buNone/>
            </a:pPr>
            <a:r>
              <a:rPr lang="en-US" sz="1600" noProof="0" dirty="0">
                <a:solidFill>
                  <a:srgbClr val="2AA3D8"/>
                </a:solidFill>
              </a:rPr>
              <a:t>[16] </a:t>
            </a:r>
            <a:r>
              <a:rPr lang="en-US" sz="1600" noProof="0" dirty="0"/>
              <a:t>Top, A., Hamarneh, G., &amp; Abugharbieh, R. (2011). Spotlight: Automated confidence-based user guidance for increasing efficiency in interactive 3D image segmentation. </a:t>
            </a:r>
            <a:r>
              <a:rPr lang="en-US" sz="1600" i="1" noProof="0" dirty="0"/>
              <a:t>Lecture Notes in Computer Science</a:t>
            </a:r>
            <a:r>
              <a:rPr lang="en-US" sz="1600" noProof="0" dirty="0"/>
              <a:t>, </a:t>
            </a:r>
            <a:r>
              <a:rPr lang="en-US" sz="1600" i="1" noProof="0" dirty="0"/>
              <a:t>6533</a:t>
            </a:r>
            <a:r>
              <a:rPr lang="en-US" sz="1600" noProof="0" dirty="0"/>
              <a:t>, 204–213. </a:t>
            </a:r>
            <a:r>
              <a:rPr lang="en-US" sz="1600" noProof="0" dirty="0">
                <a:hlinkClick r:id="rId8"/>
              </a:rPr>
              <a:t>http://doi.org/10.1007/978-3-642-18421-5_20</a:t>
            </a:r>
            <a:endParaRPr lang="en-US" sz="1600" noProof="0" dirty="0"/>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153</a:t>
            </a:fld>
            <a:endParaRPr lang="de-AT" dirty="0"/>
          </a:p>
        </p:txBody>
      </p:sp>
    </p:spTree>
    <p:extLst>
      <p:ext uri="{BB962C8B-B14F-4D97-AF65-F5344CB8AC3E}">
        <p14:creationId xmlns:p14="http://schemas.microsoft.com/office/powerpoint/2010/main" val="400881970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Bibliography</a:t>
            </a:r>
          </a:p>
        </p:txBody>
      </p:sp>
      <p:sp>
        <p:nvSpPr>
          <p:cNvPr id="3" name="Объект 2"/>
          <p:cNvSpPr>
            <a:spLocks noGrp="1"/>
          </p:cNvSpPr>
          <p:nvPr>
            <p:ph idx="1"/>
          </p:nvPr>
        </p:nvSpPr>
        <p:spPr>
          <a:xfrm>
            <a:off x="-219075" y="908050"/>
            <a:ext cx="9255125" cy="5473700"/>
          </a:xfrm>
        </p:spPr>
        <p:txBody>
          <a:bodyPr/>
          <a:lstStyle/>
          <a:p>
            <a:pPr marL="540000" lvl="2" indent="-360000">
              <a:buNone/>
            </a:pPr>
            <a:r>
              <a:rPr lang="en-US" sz="1600" noProof="0" dirty="0">
                <a:solidFill>
                  <a:srgbClr val="2AA3D8"/>
                </a:solidFill>
              </a:rPr>
              <a:t>[17]</a:t>
            </a:r>
            <a:r>
              <a:rPr lang="en-US" sz="1600" noProof="0" dirty="0"/>
              <a:t> Li, H., Yezzi, A., &amp; Cohen, L. D. (2006). 3D Brain Segmentation Using Dual-Front Active Contours with Optional User Interaction. </a:t>
            </a:r>
            <a:r>
              <a:rPr lang="en-US" sz="1600" i="1" noProof="0" dirty="0"/>
              <a:t>International Journal of Biomedical Imaging</a:t>
            </a:r>
            <a:r>
              <a:rPr lang="en-US" sz="1600" noProof="0" dirty="0"/>
              <a:t>, </a:t>
            </a:r>
            <a:r>
              <a:rPr lang="en-US" sz="1600" i="1" noProof="0" dirty="0"/>
              <a:t>2006</a:t>
            </a:r>
            <a:r>
              <a:rPr lang="en-US" sz="1600" noProof="0" dirty="0"/>
              <a:t>, 1–20. </a:t>
            </a:r>
            <a:r>
              <a:rPr lang="en-US" sz="1600" noProof="0" dirty="0">
                <a:hlinkClick r:id="rId2"/>
              </a:rPr>
              <a:t>http://doi.org/10.1155/IJBI/2006/53186</a:t>
            </a:r>
            <a:endParaRPr lang="en-US" sz="1600" noProof="0" dirty="0"/>
          </a:p>
          <a:p>
            <a:pPr marL="540000" lvl="2" indent="-360000">
              <a:buNone/>
            </a:pPr>
            <a:r>
              <a:rPr lang="en-US" sz="1600" noProof="0" dirty="0">
                <a:solidFill>
                  <a:srgbClr val="2AA3D8"/>
                </a:solidFill>
              </a:rPr>
              <a:t>[18]</a:t>
            </a:r>
            <a:r>
              <a:rPr lang="en-US" sz="1600" noProof="0" dirty="0"/>
              <a:t> Wang, K., &amp; Ma, C. (2016). A robust statistics driven volume-scalable active contour for segmenting anatomical structures in volumetric medical images with complex conditions. </a:t>
            </a:r>
            <a:r>
              <a:rPr lang="en-US" sz="1600" i="1" noProof="0" dirty="0"/>
              <a:t>Biomedical Engineering Online</a:t>
            </a:r>
            <a:r>
              <a:rPr lang="en-US" sz="1600" noProof="0" dirty="0"/>
              <a:t>, </a:t>
            </a:r>
            <a:r>
              <a:rPr lang="en-US" sz="1600" i="1" noProof="0" dirty="0"/>
              <a:t>15</a:t>
            </a:r>
            <a:r>
              <a:rPr lang="en-US" sz="1600" noProof="0" dirty="0"/>
              <a:t>(1), 39. </a:t>
            </a:r>
            <a:r>
              <a:rPr lang="en-US" sz="1600" noProof="0" dirty="0">
                <a:hlinkClick r:id="rId3"/>
              </a:rPr>
              <a:t>http://doi.org/10.1186/s12938-016-0153-6</a:t>
            </a:r>
            <a:endParaRPr lang="en-US" sz="1600" noProof="0" dirty="0"/>
          </a:p>
          <a:p>
            <a:pPr marL="540000" lvl="2" indent="-360000">
              <a:buNone/>
            </a:pPr>
            <a:r>
              <a:rPr lang="en-US" sz="1600" noProof="0" dirty="0">
                <a:solidFill>
                  <a:srgbClr val="2AA3D8"/>
                </a:solidFill>
              </a:rPr>
              <a:t>[19]</a:t>
            </a:r>
            <a:r>
              <a:rPr lang="en-US" sz="1600" noProof="0" dirty="0"/>
              <a:t> Yushkevich, P. A., Piven, J., Hazlett, H. C., Smith, R. G., Ho, S., Gee, J. C., &amp; Gerig, G. (2006). User-guided 3D active contour segmentation of anatomical structures: Significantly improved efficiency and reliability. </a:t>
            </a:r>
            <a:r>
              <a:rPr lang="en-US" sz="1600" i="1" noProof="0" dirty="0"/>
              <a:t>NeuroImage</a:t>
            </a:r>
            <a:r>
              <a:rPr lang="en-US" sz="1600" noProof="0" dirty="0"/>
              <a:t>, </a:t>
            </a:r>
            <a:r>
              <a:rPr lang="en-US" sz="1600" i="1" noProof="0" dirty="0"/>
              <a:t>31</a:t>
            </a:r>
            <a:r>
              <a:rPr lang="en-US" sz="1600" noProof="0" dirty="0"/>
              <a:t>(3), 1116–1128. </a:t>
            </a:r>
            <a:r>
              <a:rPr lang="en-US" sz="1600" noProof="0" dirty="0">
                <a:hlinkClick r:id="rId4"/>
              </a:rPr>
              <a:t>http://doi.org/10.1016/j.neuroimage.2006.01.015</a:t>
            </a:r>
            <a:endParaRPr lang="en-US" sz="1600" noProof="0" dirty="0"/>
          </a:p>
          <a:p>
            <a:pPr marL="540000" lvl="2" indent="-360000">
              <a:buNone/>
            </a:pPr>
            <a:r>
              <a:rPr lang="en-US" sz="1600" noProof="0" dirty="0">
                <a:solidFill>
                  <a:srgbClr val="2AA3D8"/>
                </a:solidFill>
              </a:rPr>
              <a:t>[20]</a:t>
            </a:r>
            <a:r>
              <a:rPr lang="en-US" sz="1600" noProof="0" dirty="0"/>
              <a:t> Beichel, R., Mitchell, S., Sorantin, E., Leberl, F., Goshtasby, A., &amp; Sonka, M. (2001). Shape- and Appearance-based Segmentation of Volumetric Medical Images. In </a:t>
            </a:r>
            <a:r>
              <a:rPr lang="en-US" sz="1600" i="1" noProof="0" dirty="0"/>
              <a:t>International Conference on Image Processing</a:t>
            </a:r>
            <a:r>
              <a:rPr lang="en-US" sz="1600" noProof="0" dirty="0"/>
              <a:t> (pp. 589–592). IEEE. </a:t>
            </a:r>
            <a:r>
              <a:rPr lang="en-US" sz="1600" noProof="0" dirty="0">
                <a:hlinkClick r:id="rId5"/>
              </a:rPr>
              <a:t>http://doi.org/10.1109/ICIP.2001.958561</a:t>
            </a:r>
            <a:endParaRPr lang="en-US" sz="1600" noProof="0" dirty="0"/>
          </a:p>
          <a:p>
            <a:pPr marL="540000" lvl="2" indent="-360000">
              <a:buNone/>
            </a:pPr>
            <a:r>
              <a:rPr lang="en-US" sz="1600" noProof="0" dirty="0">
                <a:solidFill>
                  <a:srgbClr val="2AA3D8"/>
                </a:solidFill>
              </a:rPr>
              <a:t>[21]</a:t>
            </a:r>
            <a:r>
              <a:rPr lang="en-US" sz="1600" noProof="0" dirty="0"/>
              <a:t> Mirzaalian, H., Wels, M., Heimann, T., Kelm, B. M., &amp; Suehling, M. (2013). Fast and robust 3D vertebra segmentation using statistical shape models. In </a:t>
            </a:r>
            <a:r>
              <a:rPr lang="en-US" sz="1600" i="1" noProof="0" dirty="0"/>
              <a:t>Proceedings of 35th Annual International Conference of the IEEE Engineering in Medicine and Biology Society</a:t>
            </a:r>
            <a:r>
              <a:rPr lang="en-US" sz="1600" noProof="0" dirty="0"/>
              <a:t> (pp. 3379–3382). </a:t>
            </a:r>
            <a:r>
              <a:rPr lang="en-US" sz="1600" noProof="0" dirty="0">
                <a:hlinkClick r:id="rId6"/>
              </a:rPr>
              <a:t>http://doi.org/10.1109/EMBC.2013.6610266</a:t>
            </a:r>
            <a:endParaRPr lang="en-US" sz="1600" noProof="0" dirty="0"/>
          </a:p>
          <a:p>
            <a:pPr marL="540000" lvl="2" indent="-360000">
              <a:buNone/>
            </a:pPr>
            <a:r>
              <a:rPr lang="en-US" sz="1600" noProof="0" dirty="0">
                <a:solidFill>
                  <a:srgbClr val="2AA3D8"/>
                </a:solidFill>
              </a:rPr>
              <a:t>[22]</a:t>
            </a:r>
            <a:r>
              <a:rPr lang="en-US" sz="1600" noProof="0" dirty="0"/>
              <a:t> Neumann, A., &amp; Lorenz, C. (1998). Statistical shape model based segmentation of medical images. </a:t>
            </a:r>
            <a:r>
              <a:rPr lang="en-US" sz="1600" i="1" noProof="0" dirty="0"/>
              <a:t>Computerized Medical Imaging and Graphics</a:t>
            </a:r>
            <a:r>
              <a:rPr lang="en-US" sz="1600" noProof="0" dirty="0"/>
              <a:t>, </a:t>
            </a:r>
            <a:r>
              <a:rPr lang="en-US" sz="1600" i="1" noProof="0" dirty="0"/>
              <a:t>22</a:t>
            </a:r>
            <a:r>
              <a:rPr lang="en-US" sz="1600" noProof="0" dirty="0"/>
              <a:t>(2), 133–143. </a:t>
            </a:r>
            <a:r>
              <a:rPr lang="en-US" sz="1600" noProof="0" dirty="0">
                <a:hlinkClick r:id="rId7"/>
              </a:rPr>
              <a:t>http://doi.org/10.1016/S0895-6111(98)00015-9</a:t>
            </a: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154</a:t>
            </a:fld>
            <a:endParaRPr lang="de-AT" dirty="0"/>
          </a:p>
        </p:txBody>
      </p:sp>
    </p:spTree>
    <p:extLst>
      <p:ext uri="{BB962C8B-B14F-4D97-AF65-F5344CB8AC3E}">
        <p14:creationId xmlns:p14="http://schemas.microsoft.com/office/powerpoint/2010/main" val="262797146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Bibliography</a:t>
            </a:r>
          </a:p>
        </p:txBody>
      </p:sp>
      <p:sp>
        <p:nvSpPr>
          <p:cNvPr id="3" name="Объект 2"/>
          <p:cNvSpPr>
            <a:spLocks noGrp="1"/>
          </p:cNvSpPr>
          <p:nvPr>
            <p:ph idx="1"/>
          </p:nvPr>
        </p:nvSpPr>
        <p:spPr>
          <a:xfrm>
            <a:off x="-219075" y="908050"/>
            <a:ext cx="9255125" cy="5473700"/>
          </a:xfrm>
        </p:spPr>
        <p:txBody>
          <a:bodyPr/>
          <a:lstStyle/>
          <a:p>
            <a:pPr marL="539750" lvl="1" indent="-360000">
              <a:buNone/>
            </a:pPr>
            <a:r>
              <a:rPr lang="en-US" sz="1600" noProof="0" dirty="0">
                <a:solidFill>
                  <a:srgbClr val="2AA3D8"/>
                </a:solidFill>
              </a:rPr>
              <a:t>[23]</a:t>
            </a:r>
            <a:r>
              <a:rPr lang="en-US" sz="1600" noProof="0" dirty="0"/>
              <a:t> Seim, H., Kainmüeller, D., &amp; Heller, M. (2008). Automatic Segmentation of the Pelvic Bones from CT Data Based on a Statistical Shape Model. In </a:t>
            </a:r>
            <a:r>
              <a:rPr lang="en-US" sz="1600" i="1" noProof="0" dirty="0"/>
              <a:t>Proceedings of Eurographics Workshop on Visual Computing for Biomedicine</a:t>
            </a:r>
            <a:r>
              <a:rPr lang="en-US" sz="1600" noProof="0" dirty="0"/>
              <a:t> (pp. 93–100). </a:t>
            </a:r>
            <a:r>
              <a:rPr lang="en-US" sz="1600" noProof="0" dirty="0">
                <a:hlinkClick r:id="rId2"/>
              </a:rPr>
              <a:t>http://doi.org/10.2312/VCBM/VCBM08/093-100</a:t>
            </a:r>
            <a:endParaRPr lang="en-US" sz="1600" noProof="0" dirty="0"/>
          </a:p>
          <a:p>
            <a:pPr marL="539750" lvl="1" indent="-360000">
              <a:buNone/>
            </a:pPr>
            <a:r>
              <a:rPr lang="en-US" sz="1600" noProof="0" dirty="0">
                <a:solidFill>
                  <a:srgbClr val="2AA3D8"/>
                </a:solidFill>
              </a:rPr>
              <a:t>[24]</a:t>
            </a:r>
            <a:r>
              <a:rPr lang="en-US" sz="1600" noProof="0" dirty="0"/>
              <a:t> Zhang, X., Tian, J., Deng, K., Wu, Y., &amp; Li, X. (2010). Automatic liver segmentation using a statistical shape model with optimal surface detection. </a:t>
            </a:r>
            <a:r>
              <a:rPr lang="en-US" sz="1600" i="1" noProof="0" dirty="0"/>
              <a:t>IEEE Transactions on Biomedical Engineering</a:t>
            </a:r>
            <a:r>
              <a:rPr lang="en-US" sz="1600" noProof="0" dirty="0"/>
              <a:t>, </a:t>
            </a:r>
            <a:r>
              <a:rPr lang="en-US" sz="1600" i="1" noProof="0" dirty="0"/>
              <a:t>57</a:t>
            </a:r>
            <a:r>
              <a:rPr lang="en-US" sz="1600" noProof="0" dirty="0"/>
              <a:t>(10), 2622–2626. </a:t>
            </a:r>
            <a:r>
              <a:rPr lang="en-US" sz="1600" noProof="0" dirty="0">
                <a:hlinkClick r:id="rId3"/>
              </a:rPr>
              <a:t>http://doi.org/10.1109/TBME.2010.2056369</a:t>
            </a:r>
            <a:endParaRPr lang="en-US" sz="1600" noProof="0" dirty="0"/>
          </a:p>
          <a:p>
            <a:pPr marL="539750" lvl="1" indent="-360000">
              <a:buNone/>
            </a:pPr>
            <a:r>
              <a:rPr lang="en-US" sz="1600" noProof="0" dirty="0">
                <a:solidFill>
                  <a:srgbClr val="2AA3D8"/>
                </a:solidFill>
              </a:rPr>
              <a:t>[25]</a:t>
            </a:r>
            <a:r>
              <a:rPr lang="en-US" sz="1600" noProof="0" dirty="0"/>
              <a:t> Bornik, A., Beichel, R., &amp; Schmalstieg, D. (2006). Interactive Editing of Segmented Volumetric Datasets in a Hybrid 2D/3D Virtual Environment. In </a:t>
            </a:r>
            <a:r>
              <a:rPr lang="en-US" sz="1600" i="1" noProof="0" dirty="0"/>
              <a:t>ACM Symposium on Virtual Reality Software and Technology</a:t>
            </a:r>
            <a:r>
              <a:rPr lang="en-US" sz="1600" noProof="0" dirty="0"/>
              <a:t> (pp. 197–206). </a:t>
            </a:r>
            <a:r>
              <a:rPr lang="en-US" sz="1600" noProof="0" dirty="0">
                <a:hlinkClick r:id="rId4"/>
              </a:rPr>
              <a:t>http://doi.org/10.1145/1180495.1180536</a:t>
            </a:r>
            <a:endParaRPr lang="en-US" sz="1600" noProof="0" dirty="0"/>
          </a:p>
          <a:p>
            <a:pPr marL="539750" lvl="1" indent="-360000">
              <a:buNone/>
            </a:pPr>
            <a:r>
              <a:rPr lang="en-US" sz="1600" noProof="0" dirty="0">
                <a:solidFill>
                  <a:srgbClr val="2AA3D8"/>
                </a:solidFill>
              </a:rPr>
              <a:t>[26]</a:t>
            </a:r>
            <a:r>
              <a:rPr lang="en-US" sz="1600" noProof="0" dirty="0"/>
              <a:t> Proksch, D., Dornheim, J., &amp; Preim, B. (2010). Interaktive Korrektur von 3D-Segmentierungen. In </a:t>
            </a:r>
            <a:r>
              <a:rPr lang="en-US" sz="1600" i="1" noProof="0" dirty="0"/>
              <a:t>Bildverarbeitung für die Medizin</a:t>
            </a:r>
            <a:r>
              <a:rPr lang="en-US" sz="1600" noProof="0" dirty="0"/>
              <a:t> (pp. 420–424).</a:t>
            </a:r>
          </a:p>
          <a:p>
            <a:pPr marL="539750" lvl="1" indent="-360000">
              <a:buNone/>
            </a:pPr>
            <a:r>
              <a:rPr lang="en-US" sz="1600" noProof="0" dirty="0">
                <a:solidFill>
                  <a:srgbClr val="2AA3D8"/>
                </a:solidFill>
              </a:rPr>
              <a:t>[27]</a:t>
            </a:r>
            <a:r>
              <a:rPr lang="en-US" sz="1600" noProof="0" dirty="0"/>
              <a:t> Timinger, H., Pekar, V., von Berg, J., Dietmayer, K., &amp; Kaus, M. (2003). Integration of Interactive Corrections to Model-Based Segmentation Algorithms. In </a:t>
            </a:r>
            <a:r>
              <a:rPr lang="en-US" sz="1600" i="1" noProof="0" dirty="0"/>
              <a:t>Bildverarbeitung für die Medizin</a:t>
            </a:r>
            <a:r>
              <a:rPr lang="en-US" sz="1600" noProof="0" dirty="0"/>
              <a:t> (pp. 171–175).</a:t>
            </a:r>
          </a:p>
          <a:p>
            <a:pPr marL="539750" lvl="1" indent="-360000">
              <a:buNone/>
            </a:pPr>
            <a:r>
              <a:rPr lang="en-US" sz="1600" noProof="0" dirty="0">
                <a:solidFill>
                  <a:srgbClr val="2AA3D8"/>
                </a:solidFill>
              </a:rPr>
              <a:t>[28]</a:t>
            </a:r>
            <a:r>
              <a:rPr lang="en-US" sz="1600" noProof="0" dirty="0"/>
              <a:t> Jackowski, M., Satter, M., &amp; Goshtasby, A. (2003). Approximating Digital 3D Shapes by Rational Gaussian Surfaces. </a:t>
            </a:r>
            <a:r>
              <a:rPr lang="en-US" sz="1600" i="1" noProof="0" dirty="0"/>
              <a:t>IEEE Transactions on Visualization and Computer Graphics</a:t>
            </a:r>
            <a:r>
              <a:rPr lang="en-US" sz="1600" noProof="0" dirty="0"/>
              <a:t>, </a:t>
            </a:r>
            <a:r>
              <a:rPr lang="en-US" sz="1600" i="1" noProof="0" dirty="0"/>
              <a:t>9</a:t>
            </a:r>
            <a:r>
              <a:rPr lang="en-US" sz="1600" noProof="0" dirty="0"/>
              <a:t>(1), 56–69. </a:t>
            </a:r>
            <a:r>
              <a:rPr lang="en-US" sz="1600" noProof="0" dirty="0">
                <a:hlinkClick r:id="rId5"/>
              </a:rPr>
              <a:t>http://doi.org/10.1109/TVCG.2003.1175097</a:t>
            </a:r>
            <a:endParaRPr lang="en-US" sz="1600" noProof="0" dirty="0"/>
          </a:p>
          <a:p>
            <a:pPr marL="539750" lvl="1" indent="-360000">
              <a:buNone/>
            </a:pPr>
            <a:r>
              <a:rPr lang="en-US" sz="1600" noProof="0" dirty="0">
                <a:solidFill>
                  <a:srgbClr val="2AA3D8"/>
                </a:solidFill>
              </a:rPr>
              <a:t>[29]</a:t>
            </a:r>
            <a:r>
              <a:rPr lang="en-US" sz="1600" noProof="0" dirty="0"/>
              <a:t> Heckel, F., Moltz, J., Tietjen, C., &amp; Hahn, H. K. (2013). Sketch-Based Editing Tools for Tumour Segmentation in 3D Medical Images. </a:t>
            </a:r>
            <a:r>
              <a:rPr lang="en-US" sz="1600" i="1" noProof="0" dirty="0"/>
              <a:t>Computer Graphics Forum</a:t>
            </a:r>
            <a:r>
              <a:rPr lang="en-US" sz="1600" noProof="0" dirty="0"/>
              <a:t>, </a:t>
            </a:r>
            <a:r>
              <a:rPr lang="en-US" sz="1600" i="1" noProof="0" dirty="0"/>
              <a:t>32</a:t>
            </a:r>
            <a:r>
              <a:rPr lang="en-US" sz="1600" noProof="0" dirty="0"/>
              <a:t>(8), 144–157. Retrieved from </a:t>
            </a:r>
            <a:r>
              <a:rPr lang="en-US" sz="1600" noProof="0" dirty="0">
                <a:hlinkClick r:id="rId6"/>
              </a:rPr>
              <a:t>http://onlinelibrary.wiley.com/doi/10.1111/cgf.12193/full</a:t>
            </a:r>
            <a:endParaRPr lang="en-US" sz="1600" noProof="0" dirty="0"/>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155</a:t>
            </a:fld>
            <a:endParaRPr lang="de-AT" dirty="0"/>
          </a:p>
        </p:txBody>
      </p:sp>
    </p:spTree>
    <p:extLst>
      <p:ext uri="{BB962C8B-B14F-4D97-AF65-F5344CB8AC3E}">
        <p14:creationId xmlns:p14="http://schemas.microsoft.com/office/powerpoint/2010/main" val="64945576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Bibliography</a:t>
            </a:r>
          </a:p>
        </p:txBody>
      </p:sp>
      <p:sp>
        <p:nvSpPr>
          <p:cNvPr id="3" name="Объект 2"/>
          <p:cNvSpPr>
            <a:spLocks noGrp="1"/>
          </p:cNvSpPr>
          <p:nvPr>
            <p:ph idx="1"/>
          </p:nvPr>
        </p:nvSpPr>
        <p:spPr>
          <a:xfrm>
            <a:off x="-219075" y="908050"/>
            <a:ext cx="9255125" cy="5473700"/>
          </a:xfrm>
        </p:spPr>
        <p:txBody>
          <a:bodyPr/>
          <a:lstStyle/>
          <a:p>
            <a:pPr marL="539750" lvl="1" indent="-360000">
              <a:buNone/>
            </a:pPr>
            <a:r>
              <a:rPr lang="en-US" sz="1600" noProof="0" dirty="0">
                <a:solidFill>
                  <a:srgbClr val="2AA3D8"/>
                </a:solidFill>
              </a:rPr>
              <a:t>[30]</a:t>
            </a:r>
            <a:r>
              <a:rPr lang="en-US" sz="1600" noProof="0" dirty="0"/>
              <a:t> Heimann, T., Thorn, M., Kunert, T., &amp; Meinzer, H.-P. (2004). New Methods for Leak Detection and Contour Correction in Seeded Region Growing Segmentation. In </a:t>
            </a:r>
            <a:r>
              <a:rPr lang="en-US" sz="1600" i="1" noProof="0" dirty="0"/>
              <a:t>The International Archives of the Photogrammetry, Remote Sensing and Spatial Information Sciences</a:t>
            </a:r>
            <a:r>
              <a:rPr lang="en-US" sz="1600" noProof="0" dirty="0"/>
              <a:t> (Vol. 34, pp. 317–322). Retrieved from </a:t>
            </a:r>
            <a:r>
              <a:rPr lang="en-US" sz="1600" noProof="0" dirty="0">
                <a:hlinkClick r:id="rId2"/>
              </a:rPr>
              <a:t>http://isprsserv.ifp.uni-stuttgart.de/proceedings/XXXV/congress/comm5/papers/572.pdf</a:t>
            </a:r>
            <a:endParaRPr lang="en-US" sz="1600" noProof="0" dirty="0"/>
          </a:p>
          <a:p>
            <a:pPr marL="539750" lvl="1" indent="-360000">
              <a:buNone/>
            </a:pPr>
            <a:r>
              <a:rPr lang="en-US" sz="1600" noProof="0" dirty="0">
                <a:solidFill>
                  <a:srgbClr val="2AA3D8"/>
                </a:solidFill>
              </a:rPr>
              <a:t>[31]</a:t>
            </a:r>
            <a:r>
              <a:rPr lang="en-US" sz="1600" noProof="0" dirty="0"/>
              <a:t> Kang, Y., Engelke, K., &amp; Kalender, W. A. (2004). Interactive 3D editing tools for image segmentation. </a:t>
            </a:r>
            <a:r>
              <a:rPr lang="en-US" sz="1600" i="1" noProof="0" dirty="0"/>
              <a:t>Medical Image Analysis</a:t>
            </a:r>
            <a:r>
              <a:rPr lang="en-US" sz="1600" noProof="0" dirty="0"/>
              <a:t>, </a:t>
            </a:r>
            <a:r>
              <a:rPr lang="en-US" sz="1600" i="1" noProof="0" dirty="0"/>
              <a:t>8</a:t>
            </a:r>
            <a:r>
              <a:rPr lang="en-US" sz="1600" noProof="0" dirty="0"/>
              <a:t>(1), 35–46. </a:t>
            </a:r>
            <a:r>
              <a:rPr lang="en-US" sz="1600" noProof="0" dirty="0">
                <a:hlinkClick r:id="rId3"/>
              </a:rPr>
              <a:t>http://doi.org/10.1016/j.media.2003.07.002</a:t>
            </a:r>
            <a:endParaRPr lang="en-US" sz="1600" noProof="0" dirty="0"/>
          </a:p>
          <a:p>
            <a:pPr marL="539750" lvl="1" indent="-360000">
              <a:buNone/>
            </a:pPr>
            <a:r>
              <a:rPr lang="en-US" sz="1600" noProof="0" dirty="0">
                <a:solidFill>
                  <a:srgbClr val="2AA3D8"/>
                </a:solidFill>
              </a:rPr>
              <a:t>[32]</a:t>
            </a:r>
            <a:r>
              <a:rPr lang="en-US" sz="1600" noProof="0" dirty="0"/>
              <a:t> Silva, S., Santos, B. S., Madeira, J., &amp; Silva, A. (2010). A 3D tool for left ventricle segmentation editing. </a:t>
            </a:r>
            <a:r>
              <a:rPr lang="en-US" sz="1600" i="1" noProof="0" dirty="0"/>
              <a:t>Lecture Notes in Computer Science</a:t>
            </a:r>
            <a:r>
              <a:rPr lang="en-US" sz="1600" noProof="0" dirty="0"/>
              <a:t>, </a:t>
            </a:r>
            <a:r>
              <a:rPr lang="en-US" sz="1600" i="1" noProof="0" dirty="0"/>
              <a:t>6112</a:t>
            </a:r>
            <a:r>
              <a:rPr lang="en-US" sz="1600" noProof="0" dirty="0"/>
              <a:t>, 79–88. </a:t>
            </a:r>
            <a:r>
              <a:rPr lang="en-US" sz="1600" noProof="0" dirty="0">
                <a:hlinkClick r:id="rId4"/>
              </a:rPr>
              <a:t>http://doi.org/10.1007/978-3-642-13775-4_9</a:t>
            </a:r>
            <a:endParaRPr lang="en-US" sz="1600" noProof="0" dirty="0"/>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156</a:t>
            </a:fld>
            <a:endParaRPr lang="de-AT" dirty="0"/>
          </a:p>
        </p:txBody>
      </p:sp>
    </p:spTree>
    <p:extLst>
      <p:ext uri="{BB962C8B-B14F-4D97-AF65-F5344CB8AC3E}">
        <p14:creationId xmlns:p14="http://schemas.microsoft.com/office/powerpoint/2010/main" val="331875465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3">
            <a:extLst>
              <a:ext uri="{28A0092B-C50C-407E-A947-70E740481C1C}">
                <a14:useLocalDpi xmlns:a14="http://schemas.microsoft.com/office/drawing/2010/main" val="0"/>
              </a:ext>
            </a:extLst>
          </a:blip>
          <a:srcRect r="13944"/>
          <a:stretch/>
        </p:blipFill>
        <p:spPr>
          <a:xfrm>
            <a:off x="4564380" y="1474355"/>
            <a:ext cx="4579620" cy="3602806"/>
          </a:xfrm>
          <a:prstGeom prst="rect">
            <a:avLst/>
          </a:prstGeom>
        </p:spPr>
      </p:pic>
      <p:sp>
        <p:nvSpPr>
          <p:cNvPr id="2" name="Заголовок 1"/>
          <p:cNvSpPr>
            <a:spLocks noGrp="1"/>
          </p:cNvSpPr>
          <p:nvPr>
            <p:ph type="title"/>
          </p:nvPr>
        </p:nvSpPr>
        <p:spPr/>
        <p:txBody>
          <a:bodyPr/>
          <a:lstStyle/>
          <a:p>
            <a:r>
              <a:rPr lang="en-US" noProof="0" dirty="0"/>
              <a:t>SDL | Liver Segmentation Editing</a:t>
            </a:r>
          </a:p>
        </p:txBody>
      </p:sp>
      <p:sp>
        <p:nvSpPr>
          <p:cNvPr id="4" name="Нижний колонтитул 3"/>
          <p:cNvSpPr>
            <a:spLocks noGrp="1"/>
          </p:cNvSpPr>
          <p:nvPr>
            <p:ph type="ftr" sz="quarter" idx="10"/>
          </p:nvPr>
        </p:nvSpPr>
        <p:spPr/>
        <p:txBody>
          <a:bodyPr/>
          <a:lstStyle/>
          <a:p>
            <a:pPr>
              <a:defRPr/>
            </a:pPr>
            <a:r>
              <a:rPr lang="de-AT" dirty="0"/>
              <a:t>Alexey Karimov</a:t>
            </a:r>
          </a:p>
        </p:txBody>
      </p:sp>
      <p:sp>
        <p:nvSpPr>
          <p:cNvPr id="5" name="Номер слайда 4"/>
          <p:cNvSpPr>
            <a:spLocks noGrp="1"/>
          </p:cNvSpPr>
          <p:nvPr>
            <p:ph type="sldNum" sz="quarter" idx="11"/>
          </p:nvPr>
        </p:nvSpPr>
        <p:spPr/>
        <p:txBody>
          <a:bodyPr/>
          <a:lstStyle/>
          <a:p>
            <a:pPr>
              <a:defRPr/>
            </a:pPr>
            <a:fld id="{63707275-EA33-4C2C-A96C-B80BEB93EE54}" type="slidenum">
              <a:rPr lang="de-AT" smtClean="0"/>
              <a:pPr>
                <a:defRPr/>
              </a:pPr>
              <a:t>157</a:t>
            </a:fld>
            <a:endParaRPr lang="de-AT" dirty="0"/>
          </a:p>
        </p:txBody>
      </p:sp>
      <p:pic>
        <p:nvPicPr>
          <p:cNvPr id="6" name="Рисунок 5"/>
          <p:cNvPicPr>
            <a:picLocks noChangeAspect="1"/>
          </p:cNvPicPr>
          <p:nvPr/>
        </p:nvPicPr>
        <p:blipFill rotWithShape="1">
          <a:blip r:embed="rId4">
            <a:extLst>
              <a:ext uri="{28A0092B-C50C-407E-A947-70E740481C1C}">
                <a14:useLocalDpi xmlns:a14="http://schemas.microsoft.com/office/drawing/2010/main" val="0"/>
              </a:ext>
            </a:extLst>
          </a:blip>
          <a:srcRect r="13944"/>
          <a:stretch/>
        </p:blipFill>
        <p:spPr>
          <a:xfrm>
            <a:off x="0" y="1474353"/>
            <a:ext cx="4579620" cy="3602807"/>
          </a:xfrm>
          <a:prstGeom prst="rect">
            <a:avLst/>
          </a:prstGeom>
        </p:spPr>
      </p:pic>
      <p:sp>
        <p:nvSpPr>
          <p:cNvPr id="8" name="TextBox 7"/>
          <p:cNvSpPr txBox="1"/>
          <p:nvPr/>
        </p:nvSpPr>
        <p:spPr>
          <a:xfrm>
            <a:off x="-1" y="5125476"/>
            <a:ext cx="4564381" cy="369332"/>
          </a:xfrm>
          <a:prstGeom prst="rect">
            <a:avLst/>
          </a:prstGeom>
          <a:solidFill>
            <a:schemeClr val="tx1"/>
          </a:solidFill>
        </p:spPr>
        <p:txBody>
          <a:bodyPr wrap="square" rtlCol="0">
            <a:spAutoFit/>
          </a:bodyPr>
          <a:lstStyle/>
          <a:p>
            <a:pPr algn="ctr"/>
            <a:r>
              <a:rPr lang="en-US" dirty="0">
                <a:solidFill>
                  <a:schemeClr val="bg1"/>
                </a:solidFill>
                <a:latin typeface="+mn-lt"/>
              </a:rPr>
              <a:t>Initial Segmentation Mask</a:t>
            </a:r>
            <a:endParaRPr lang="ru-RU" dirty="0">
              <a:solidFill>
                <a:schemeClr val="bg1"/>
              </a:solidFill>
              <a:latin typeface="+mn-lt"/>
            </a:endParaRPr>
          </a:p>
        </p:txBody>
      </p:sp>
      <p:sp>
        <p:nvSpPr>
          <p:cNvPr id="9" name="TextBox 8"/>
          <p:cNvSpPr txBox="1"/>
          <p:nvPr/>
        </p:nvSpPr>
        <p:spPr>
          <a:xfrm>
            <a:off x="4579621" y="5125476"/>
            <a:ext cx="4564380" cy="369332"/>
          </a:xfrm>
          <a:prstGeom prst="rect">
            <a:avLst/>
          </a:prstGeom>
          <a:solidFill>
            <a:schemeClr val="tx1"/>
          </a:solidFill>
        </p:spPr>
        <p:txBody>
          <a:bodyPr wrap="square" rtlCol="0">
            <a:spAutoFit/>
          </a:bodyPr>
          <a:lstStyle/>
          <a:p>
            <a:pPr algn="ctr"/>
            <a:r>
              <a:rPr lang="en-US" dirty="0">
                <a:solidFill>
                  <a:schemeClr val="bg1"/>
                </a:solidFill>
                <a:latin typeface="+mn-lt"/>
              </a:rPr>
              <a:t>Corrected Segmentation Mask</a:t>
            </a:r>
            <a:endParaRPr lang="ru-RU" dirty="0">
              <a:solidFill>
                <a:schemeClr val="bg1"/>
              </a:solidFill>
              <a:latin typeface="+mn-lt"/>
            </a:endParaRPr>
          </a:p>
        </p:txBody>
      </p:sp>
      <p:sp>
        <p:nvSpPr>
          <p:cNvPr id="10" name="TextBox 9"/>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[1]</a:t>
            </a:r>
            <a:endParaRPr lang="ru-RU" sz="1200" dirty="0">
              <a:latin typeface="+mn-lt"/>
            </a:endParaRPr>
          </a:p>
        </p:txBody>
      </p:sp>
      <p:sp>
        <p:nvSpPr>
          <p:cNvPr id="11" name="Right Arrow 116"/>
          <p:cNvSpPr/>
          <p:nvPr/>
        </p:nvSpPr>
        <p:spPr bwMode="auto">
          <a:xfrm rot="13500000">
            <a:off x="1958154" y="2541150"/>
            <a:ext cx="648072" cy="592203"/>
          </a:xfrm>
          <a:prstGeom prst="rightArrow">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421327988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3063" y="1334798"/>
            <a:ext cx="3940937" cy="4188405"/>
          </a:xfrm>
          <a:prstGeom prst="rect">
            <a:avLst/>
          </a:prstGeom>
        </p:spPr>
      </p:pic>
      <p:sp>
        <p:nvSpPr>
          <p:cNvPr id="2" name="Заголовок 1"/>
          <p:cNvSpPr>
            <a:spLocks noGrp="1"/>
          </p:cNvSpPr>
          <p:nvPr>
            <p:ph type="title"/>
          </p:nvPr>
        </p:nvSpPr>
        <p:spPr/>
        <p:txBody>
          <a:bodyPr/>
          <a:lstStyle/>
          <a:p>
            <a:r>
              <a:rPr lang="en-US" noProof="0" dirty="0"/>
              <a:t>SDL | Liver Segmentation Editing</a:t>
            </a:r>
          </a:p>
        </p:txBody>
      </p:sp>
      <p:sp>
        <p:nvSpPr>
          <p:cNvPr id="4" name="Нижний колонтитул 3"/>
          <p:cNvSpPr>
            <a:spLocks noGrp="1"/>
          </p:cNvSpPr>
          <p:nvPr>
            <p:ph type="ftr" sz="quarter" idx="10"/>
          </p:nvPr>
        </p:nvSpPr>
        <p:spPr/>
        <p:txBody>
          <a:bodyPr/>
          <a:lstStyle/>
          <a:p>
            <a:pPr>
              <a:defRPr/>
            </a:pPr>
            <a:r>
              <a:rPr lang="de-AT" dirty="0"/>
              <a:t>Alexey Karimov</a:t>
            </a:r>
          </a:p>
        </p:txBody>
      </p:sp>
      <p:sp>
        <p:nvSpPr>
          <p:cNvPr id="5" name="Номер слайда 4"/>
          <p:cNvSpPr>
            <a:spLocks noGrp="1"/>
          </p:cNvSpPr>
          <p:nvPr>
            <p:ph type="sldNum" sz="quarter" idx="11"/>
          </p:nvPr>
        </p:nvSpPr>
        <p:spPr/>
        <p:txBody>
          <a:bodyPr/>
          <a:lstStyle/>
          <a:p>
            <a:pPr>
              <a:defRPr/>
            </a:pPr>
            <a:fld id="{63707275-EA33-4C2C-A96C-B80BEB93EE54}" type="slidenum">
              <a:rPr lang="de-AT" smtClean="0"/>
              <a:pPr>
                <a:defRPr/>
              </a:pPr>
              <a:t>158</a:t>
            </a:fld>
            <a:endParaRPr lang="de-AT" dirty="0"/>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0636" y="3485126"/>
            <a:ext cx="344641" cy="516316"/>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[1]</a:t>
            </a:r>
            <a:endParaRPr lang="ru-RU" sz="1200" dirty="0">
              <a:latin typeface="+mn-lt"/>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34797"/>
            <a:ext cx="5196840" cy="4188406"/>
          </a:xfrm>
          <a:prstGeom prst="rect">
            <a:avLst/>
          </a:prstGeom>
        </p:spPr>
      </p:pic>
    </p:spTree>
    <p:extLst>
      <p:ext uri="{BB962C8B-B14F-4D97-AF65-F5344CB8AC3E}">
        <p14:creationId xmlns:p14="http://schemas.microsoft.com/office/powerpoint/2010/main" val="266393490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3063" y="1334798"/>
            <a:ext cx="3940936" cy="4188405"/>
          </a:xfrm>
          <a:prstGeom prst="rect">
            <a:avLst/>
          </a:prstGeom>
        </p:spPr>
      </p:pic>
      <p:sp>
        <p:nvSpPr>
          <p:cNvPr id="2" name="Заголовок 1"/>
          <p:cNvSpPr>
            <a:spLocks noGrp="1"/>
          </p:cNvSpPr>
          <p:nvPr>
            <p:ph type="title"/>
          </p:nvPr>
        </p:nvSpPr>
        <p:spPr/>
        <p:txBody>
          <a:bodyPr/>
          <a:lstStyle/>
          <a:p>
            <a:r>
              <a:rPr lang="en-US" noProof="0" dirty="0"/>
              <a:t>SDL | Liver Segmentation Editing</a:t>
            </a:r>
          </a:p>
        </p:txBody>
      </p:sp>
      <p:sp>
        <p:nvSpPr>
          <p:cNvPr id="4" name="Нижний колонтитул 3"/>
          <p:cNvSpPr>
            <a:spLocks noGrp="1"/>
          </p:cNvSpPr>
          <p:nvPr>
            <p:ph type="ftr" sz="quarter" idx="10"/>
          </p:nvPr>
        </p:nvSpPr>
        <p:spPr/>
        <p:txBody>
          <a:bodyPr/>
          <a:lstStyle/>
          <a:p>
            <a:pPr>
              <a:defRPr/>
            </a:pPr>
            <a:r>
              <a:rPr lang="de-AT" dirty="0"/>
              <a:t>Alexey Karimov</a:t>
            </a:r>
          </a:p>
        </p:txBody>
      </p:sp>
      <p:sp>
        <p:nvSpPr>
          <p:cNvPr id="5" name="Номер слайда 4"/>
          <p:cNvSpPr>
            <a:spLocks noGrp="1"/>
          </p:cNvSpPr>
          <p:nvPr>
            <p:ph type="sldNum" sz="quarter" idx="11"/>
          </p:nvPr>
        </p:nvSpPr>
        <p:spPr/>
        <p:txBody>
          <a:bodyPr/>
          <a:lstStyle/>
          <a:p>
            <a:pPr>
              <a:defRPr/>
            </a:pPr>
            <a:fld id="{63707275-EA33-4C2C-A96C-B80BEB93EE54}" type="slidenum">
              <a:rPr lang="de-AT" smtClean="0"/>
              <a:pPr>
                <a:defRPr/>
              </a:pPr>
              <a:t>159</a:t>
            </a:fld>
            <a:endParaRPr lang="de-AT" dirty="0"/>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124" y="3594237"/>
            <a:ext cx="344641" cy="516316"/>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[1]</a:t>
            </a:r>
            <a:endParaRPr lang="ru-RU" sz="1200" dirty="0">
              <a:latin typeface="+mn-lt"/>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34797"/>
            <a:ext cx="5196839" cy="4188406"/>
          </a:xfrm>
          <a:prstGeom prst="rect">
            <a:avLst/>
          </a:prstGeom>
        </p:spPr>
      </p:pic>
    </p:spTree>
    <p:extLst>
      <p:ext uri="{BB962C8B-B14F-4D97-AF65-F5344CB8AC3E}">
        <p14:creationId xmlns:p14="http://schemas.microsoft.com/office/powerpoint/2010/main" val="399357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Defects Classification | Liver</a:t>
            </a:r>
          </a:p>
        </p:txBody>
      </p:sp>
      <p:pic>
        <p:nvPicPr>
          <p:cNvPr id="6"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85" y="849017"/>
            <a:ext cx="9038430" cy="5388295"/>
          </a:xfrm>
          <a:prstGeom prst="rect">
            <a:avLst/>
          </a:prstGeom>
        </p:spPr>
      </p:pic>
      <p:sp>
        <p:nvSpPr>
          <p:cNvPr id="8" name="TextBox 7"/>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[1]</a:t>
            </a:r>
            <a:endParaRPr lang="ru-RU" sz="1200" dirty="0">
              <a:latin typeface="+mn-lt"/>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16</a:t>
            </a:fld>
            <a:endParaRPr lang="de-AT" dirty="0"/>
          </a:p>
        </p:txBody>
      </p:sp>
    </p:spTree>
    <p:extLst>
      <p:ext uri="{BB962C8B-B14F-4D97-AF65-F5344CB8AC3E}">
        <p14:creationId xmlns:p14="http://schemas.microsoft.com/office/powerpoint/2010/main" val="15336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3063" y="1334798"/>
            <a:ext cx="3940936" cy="4188404"/>
          </a:xfrm>
          <a:prstGeom prst="rect">
            <a:avLst/>
          </a:prstGeom>
        </p:spPr>
      </p:pic>
      <p:sp>
        <p:nvSpPr>
          <p:cNvPr id="2" name="Заголовок 1"/>
          <p:cNvSpPr>
            <a:spLocks noGrp="1"/>
          </p:cNvSpPr>
          <p:nvPr>
            <p:ph type="title"/>
          </p:nvPr>
        </p:nvSpPr>
        <p:spPr/>
        <p:txBody>
          <a:bodyPr/>
          <a:lstStyle/>
          <a:p>
            <a:r>
              <a:rPr lang="en-US" noProof="0" dirty="0"/>
              <a:t>SDL | Liver Segmentation Editing</a:t>
            </a:r>
          </a:p>
        </p:txBody>
      </p:sp>
      <p:sp>
        <p:nvSpPr>
          <p:cNvPr id="4" name="Нижний колонтитул 3"/>
          <p:cNvSpPr>
            <a:spLocks noGrp="1"/>
          </p:cNvSpPr>
          <p:nvPr>
            <p:ph type="ftr" sz="quarter" idx="10"/>
          </p:nvPr>
        </p:nvSpPr>
        <p:spPr/>
        <p:txBody>
          <a:bodyPr/>
          <a:lstStyle/>
          <a:p>
            <a:pPr>
              <a:defRPr/>
            </a:pPr>
            <a:r>
              <a:rPr lang="de-AT" dirty="0"/>
              <a:t>Alexey Karimov</a:t>
            </a:r>
          </a:p>
        </p:txBody>
      </p:sp>
      <p:sp>
        <p:nvSpPr>
          <p:cNvPr id="5" name="Номер слайда 4"/>
          <p:cNvSpPr>
            <a:spLocks noGrp="1"/>
          </p:cNvSpPr>
          <p:nvPr>
            <p:ph type="sldNum" sz="quarter" idx="11"/>
          </p:nvPr>
        </p:nvSpPr>
        <p:spPr/>
        <p:txBody>
          <a:bodyPr/>
          <a:lstStyle/>
          <a:p>
            <a:pPr>
              <a:defRPr/>
            </a:pPr>
            <a:fld id="{63707275-EA33-4C2C-A96C-B80BEB93EE54}" type="slidenum">
              <a:rPr lang="de-AT" smtClean="0"/>
              <a:pPr>
                <a:defRPr/>
              </a:pPr>
              <a:t>160</a:t>
            </a:fld>
            <a:endParaRPr lang="de-AT" dirty="0"/>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9122" y="5442492"/>
            <a:ext cx="344641" cy="516316"/>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[1]</a:t>
            </a:r>
            <a:endParaRPr lang="ru-RU" sz="1200" dirty="0">
              <a:latin typeface="+mn-lt"/>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34797"/>
            <a:ext cx="5196839" cy="4188405"/>
          </a:xfrm>
          <a:prstGeom prst="rect">
            <a:avLst/>
          </a:prstGeom>
        </p:spPr>
      </p:pic>
    </p:spTree>
    <p:extLst>
      <p:ext uri="{BB962C8B-B14F-4D97-AF65-F5344CB8AC3E}">
        <p14:creationId xmlns:p14="http://schemas.microsoft.com/office/powerpoint/2010/main" val="356587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SDL | Liver Segmentation Editing</a:t>
            </a:r>
          </a:p>
        </p:txBody>
      </p:sp>
      <p:sp>
        <p:nvSpPr>
          <p:cNvPr id="4" name="Нижний колонтитул 3"/>
          <p:cNvSpPr>
            <a:spLocks noGrp="1"/>
          </p:cNvSpPr>
          <p:nvPr>
            <p:ph type="ftr" sz="quarter" idx="10"/>
          </p:nvPr>
        </p:nvSpPr>
        <p:spPr/>
        <p:txBody>
          <a:bodyPr/>
          <a:lstStyle/>
          <a:p>
            <a:pPr>
              <a:defRPr/>
            </a:pPr>
            <a:r>
              <a:rPr lang="de-AT" dirty="0"/>
              <a:t>Alexey Karimov</a:t>
            </a:r>
          </a:p>
        </p:txBody>
      </p:sp>
      <p:sp>
        <p:nvSpPr>
          <p:cNvPr id="5" name="Номер слайда 4"/>
          <p:cNvSpPr>
            <a:spLocks noGrp="1"/>
          </p:cNvSpPr>
          <p:nvPr>
            <p:ph type="sldNum" sz="quarter" idx="11"/>
          </p:nvPr>
        </p:nvSpPr>
        <p:spPr/>
        <p:txBody>
          <a:bodyPr/>
          <a:lstStyle/>
          <a:p>
            <a:pPr>
              <a:defRPr/>
            </a:pPr>
            <a:fld id="{63707275-EA33-4C2C-A96C-B80BEB93EE54}" type="slidenum">
              <a:rPr lang="de-AT" smtClean="0"/>
              <a:pPr>
                <a:defRPr/>
              </a:pPr>
              <a:t>161</a:t>
            </a:fld>
            <a:endParaRPr lang="de-AT" dirty="0"/>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9" y="1078231"/>
            <a:ext cx="7620002" cy="5158738"/>
          </a:xfrm>
          <a:prstGeom prst="rect">
            <a:avLst/>
          </a:prstGeom>
        </p:spPr>
      </p:pic>
      <p:sp>
        <p:nvSpPr>
          <p:cNvPr id="7" name="TextBox 6"/>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[1]</a:t>
            </a:r>
            <a:endParaRPr lang="ru-RU" sz="1200" dirty="0">
              <a:latin typeface="+mn-lt"/>
            </a:endParaRPr>
          </a:p>
        </p:txBody>
      </p:sp>
    </p:spTree>
    <p:extLst>
      <p:ext uri="{BB962C8B-B14F-4D97-AF65-F5344CB8AC3E}">
        <p14:creationId xmlns:p14="http://schemas.microsoft.com/office/powerpoint/2010/main" val="428382744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Segmentation Failure due to Pathology</a:t>
            </a:r>
          </a:p>
        </p:txBody>
      </p:sp>
      <p:grpSp>
        <p:nvGrpSpPr>
          <p:cNvPr id="12" name="Группа 11"/>
          <p:cNvGrpSpPr/>
          <p:nvPr/>
        </p:nvGrpSpPr>
        <p:grpSpPr>
          <a:xfrm>
            <a:off x="179387" y="801688"/>
            <a:ext cx="8678695" cy="5507632"/>
            <a:chOff x="0" y="458"/>
            <a:chExt cx="3743325" cy="2375571"/>
          </a:xfrm>
        </p:grpSpPr>
        <p:pic>
          <p:nvPicPr>
            <p:cNvPr id="13"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58"/>
              <a:ext cx="3743325" cy="2375571"/>
            </a:xfrm>
            <a:prstGeom prst="rect">
              <a:avLst/>
            </a:prstGeom>
          </p:spPr>
        </p:pic>
        <p:sp>
          <p:nvSpPr>
            <p:cNvPr id="14" name="Freeform 2"/>
            <p:cNvSpPr/>
            <p:nvPr/>
          </p:nvSpPr>
          <p:spPr>
            <a:xfrm>
              <a:off x="1479404" y="27855"/>
              <a:ext cx="1570831" cy="470217"/>
            </a:xfrm>
            <a:custGeom>
              <a:avLst/>
              <a:gdLst>
                <a:gd name="connsiteX0" fmla="*/ 72480 w 1570831"/>
                <a:gd name="connsiteY0" fmla="*/ 179832 h 470217"/>
                <a:gd name="connsiteX1" fmla="*/ 484970 w 1570831"/>
                <a:gd name="connsiteY1" fmla="*/ 214447 h 470217"/>
                <a:gd name="connsiteX2" fmla="*/ 831115 w 1570831"/>
                <a:gd name="connsiteY2" fmla="*/ 269253 h 470217"/>
                <a:gd name="connsiteX3" fmla="*/ 1217643 w 1570831"/>
                <a:gd name="connsiteY3" fmla="*/ 387519 h 470217"/>
                <a:gd name="connsiteX4" fmla="*/ 1485906 w 1570831"/>
                <a:gd name="connsiteY4" fmla="*/ 462517 h 470217"/>
                <a:gd name="connsiteX5" fmla="*/ 1546481 w 1570831"/>
                <a:gd name="connsiteY5" fmla="*/ 197139 h 470217"/>
                <a:gd name="connsiteX6" fmla="*/ 1428215 w 1570831"/>
                <a:gd name="connsiteY6" fmla="*/ 32720 h 470217"/>
                <a:gd name="connsiteX7" fmla="*/ 153247 w 1570831"/>
                <a:gd name="connsiteY7" fmla="*/ 6760 h 470217"/>
                <a:gd name="connsiteX8" fmla="*/ 14789 w 1570831"/>
                <a:gd name="connsiteY8" fmla="*/ 119257 h 470217"/>
                <a:gd name="connsiteX9" fmla="*/ 72480 w 1570831"/>
                <a:gd name="connsiteY9" fmla="*/ 179832 h 47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0831" h="470217">
                  <a:moveTo>
                    <a:pt x="72480" y="179832"/>
                  </a:moveTo>
                  <a:cubicBezTo>
                    <a:pt x="150843" y="195697"/>
                    <a:pt x="358531" y="199544"/>
                    <a:pt x="484970" y="214447"/>
                  </a:cubicBezTo>
                  <a:cubicBezTo>
                    <a:pt x="611409" y="229350"/>
                    <a:pt x="709003" y="240408"/>
                    <a:pt x="831115" y="269253"/>
                  </a:cubicBezTo>
                  <a:cubicBezTo>
                    <a:pt x="953227" y="298098"/>
                    <a:pt x="1108511" y="355308"/>
                    <a:pt x="1217643" y="387519"/>
                  </a:cubicBezTo>
                  <a:cubicBezTo>
                    <a:pt x="1326775" y="419730"/>
                    <a:pt x="1431100" y="494247"/>
                    <a:pt x="1485906" y="462517"/>
                  </a:cubicBezTo>
                  <a:cubicBezTo>
                    <a:pt x="1540712" y="430787"/>
                    <a:pt x="1556096" y="268772"/>
                    <a:pt x="1546481" y="197139"/>
                  </a:cubicBezTo>
                  <a:cubicBezTo>
                    <a:pt x="1536866" y="125506"/>
                    <a:pt x="1660421" y="64450"/>
                    <a:pt x="1428215" y="32720"/>
                  </a:cubicBezTo>
                  <a:cubicBezTo>
                    <a:pt x="1196009" y="990"/>
                    <a:pt x="388818" y="-7663"/>
                    <a:pt x="153247" y="6760"/>
                  </a:cubicBezTo>
                  <a:cubicBezTo>
                    <a:pt x="-82324" y="21183"/>
                    <a:pt x="27289" y="89931"/>
                    <a:pt x="14789" y="119257"/>
                  </a:cubicBezTo>
                  <a:cubicBezTo>
                    <a:pt x="2289" y="148583"/>
                    <a:pt x="-5883" y="163967"/>
                    <a:pt x="72480" y="179832"/>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3" name="TextBox 2"/>
          <p:cNvSpPr txBox="1"/>
          <p:nvPr/>
        </p:nvSpPr>
        <p:spPr>
          <a:xfrm>
            <a:off x="1331640" y="5805264"/>
            <a:ext cx="6480720" cy="646331"/>
          </a:xfrm>
          <a:prstGeom prst="rect">
            <a:avLst/>
          </a:prstGeom>
          <a:solidFill>
            <a:schemeClr val="tx1"/>
          </a:solidFill>
        </p:spPr>
        <p:txBody>
          <a:bodyPr wrap="square" rtlCol="0">
            <a:spAutoFit/>
          </a:bodyPr>
          <a:lstStyle/>
          <a:p>
            <a:pPr algn="ctr"/>
            <a:r>
              <a:rPr lang="en-US" dirty="0">
                <a:solidFill>
                  <a:schemeClr val="bg1"/>
                </a:solidFill>
                <a:latin typeface="+mn-lt"/>
              </a:rPr>
              <a:t>Computed Tomography Angiography of Abdominal Region.</a:t>
            </a:r>
          </a:p>
          <a:p>
            <a:pPr algn="ctr"/>
            <a:r>
              <a:rPr lang="en-US" dirty="0">
                <a:solidFill>
                  <a:schemeClr val="bg1"/>
                </a:solidFill>
                <a:latin typeface="+mn-lt"/>
              </a:rPr>
              <a:t>Diagnosis: Non-Alcoholic Fatty Liver Disease</a:t>
            </a:r>
            <a:endParaRPr lang="ru-RU" dirty="0">
              <a:solidFill>
                <a:schemeClr val="bg1"/>
              </a:solidFill>
              <a:latin typeface="+mn-lt"/>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162</a:t>
            </a:fld>
            <a:endParaRPr lang="de-AT" dirty="0"/>
          </a:p>
        </p:txBody>
      </p:sp>
      <p:sp>
        <p:nvSpPr>
          <p:cNvPr id="9" name="TextBox 8"/>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[3]</a:t>
            </a:r>
            <a:endParaRPr lang="ru-RU" sz="1200" dirty="0">
              <a:latin typeface="+mn-lt"/>
            </a:endParaRPr>
          </a:p>
        </p:txBody>
      </p:sp>
    </p:spTree>
    <p:extLst>
      <p:ext uri="{BB962C8B-B14F-4D97-AF65-F5344CB8AC3E}">
        <p14:creationId xmlns:p14="http://schemas.microsoft.com/office/powerpoint/2010/main" val="318262976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 Corrected Segmentation Mask</a:t>
            </a:r>
          </a:p>
        </p:txBody>
      </p:sp>
      <p:pic>
        <p:nvPicPr>
          <p:cNvPr id="13"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387" y="801688"/>
            <a:ext cx="8678693" cy="5507632"/>
          </a:xfrm>
          <a:prstGeom prst="rect">
            <a:avLst/>
          </a:prstGeom>
        </p:spPr>
      </p:pic>
      <p:sp>
        <p:nvSpPr>
          <p:cNvPr id="8" name="Freeform 4"/>
          <p:cNvSpPr/>
          <p:nvPr/>
        </p:nvSpPr>
        <p:spPr>
          <a:xfrm>
            <a:off x="3863699" y="1275406"/>
            <a:ext cx="3197687" cy="641426"/>
          </a:xfrm>
          <a:custGeom>
            <a:avLst/>
            <a:gdLst>
              <a:gd name="connsiteX0" fmla="*/ 72480 w 1570831"/>
              <a:gd name="connsiteY0" fmla="*/ 179832 h 470217"/>
              <a:gd name="connsiteX1" fmla="*/ 484970 w 1570831"/>
              <a:gd name="connsiteY1" fmla="*/ 214447 h 470217"/>
              <a:gd name="connsiteX2" fmla="*/ 831115 w 1570831"/>
              <a:gd name="connsiteY2" fmla="*/ 269253 h 470217"/>
              <a:gd name="connsiteX3" fmla="*/ 1217643 w 1570831"/>
              <a:gd name="connsiteY3" fmla="*/ 387519 h 470217"/>
              <a:gd name="connsiteX4" fmla="*/ 1485906 w 1570831"/>
              <a:gd name="connsiteY4" fmla="*/ 462517 h 470217"/>
              <a:gd name="connsiteX5" fmla="*/ 1546481 w 1570831"/>
              <a:gd name="connsiteY5" fmla="*/ 197139 h 470217"/>
              <a:gd name="connsiteX6" fmla="*/ 1428215 w 1570831"/>
              <a:gd name="connsiteY6" fmla="*/ 32720 h 470217"/>
              <a:gd name="connsiteX7" fmla="*/ 153247 w 1570831"/>
              <a:gd name="connsiteY7" fmla="*/ 6760 h 470217"/>
              <a:gd name="connsiteX8" fmla="*/ 14789 w 1570831"/>
              <a:gd name="connsiteY8" fmla="*/ 119257 h 470217"/>
              <a:gd name="connsiteX9" fmla="*/ 72480 w 1570831"/>
              <a:gd name="connsiteY9" fmla="*/ 179832 h 470217"/>
              <a:gd name="connsiteX0" fmla="*/ 65111 w 1563462"/>
              <a:gd name="connsiteY0" fmla="*/ 179832 h 470217"/>
              <a:gd name="connsiteX1" fmla="*/ 477601 w 1563462"/>
              <a:gd name="connsiteY1" fmla="*/ 214447 h 470217"/>
              <a:gd name="connsiteX2" fmla="*/ 823746 w 1563462"/>
              <a:gd name="connsiteY2" fmla="*/ 269253 h 470217"/>
              <a:gd name="connsiteX3" fmla="*/ 1210274 w 1563462"/>
              <a:gd name="connsiteY3" fmla="*/ 387519 h 470217"/>
              <a:gd name="connsiteX4" fmla="*/ 1478537 w 1563462"/>
              <a:gd name="connsiteY4" fmla="*/ 462517 h 470217"/>
              <a:gd name="connsiteX5" fmla="*/ 1539112 w 1563462"/>
              <a:gd name="connsiteY5" fmla="*/ 197139 h 470217"/>
              <a:gd name="connsiteX6" fmla="*/ 1420846 w 1563462"/>
              <a:gd name="connsiteY6" fmla="*/ 32720 h 470217"/>
              <a:gd name="connsiteX7" fmla="*/ 145878 w 1563462"/>
              <a:gd name="connsiteY7" fmla="*/ 6760 h 470217"/>
              <a:gd name="connsiteX8" fmla="*/ 65111 w 1563462"/>
              <a:gd name="connsiteY8" fmla="*/ 179832 h 470217"/>
              <a:gd name="connsiteX0" fmla="*/ 145878 w 1563462"/>
              <a:gd name="connsiteY0" fmla="*/ 0 h 463457"/>
              <a:gd name="connsiteX1" fmla="*/ 65111 w 1563462"/>
              <a:gd name="connsiteY1" fmla="*/ 173072 h 463457"/>
              <a:gd name="connsiteX2" fmla="*/ 477601 w 1563462"/>
              <a:gd name="connsiteY2" fmla="*/ 207687 h 463457"/>
              <a:gd name="connsiteX3" fmla="*/ 823746 w 1563462"/>
              <a:gd name="connsiteY3" fmla="*/ 262493 h 463457"/>
              <a:gd name="connsiteX4" fmla="*/ 1210274 w 1563462"/>
              <a:gd name="connsiteY4" fmla="*/ 380759 h 463457"/>
              <a:gd name="connsiteX5" fmla="*/ 1478537 w 1563462"/>
              <a:gd name="connsiteY5" fmla="*/ 455757 h 463457"/>
              <a:gd name="connsiteX6" fmla="*/ 1539112 w 1563462"/>
              <a:gd name="connsiteY6" fmla="*/ 190379 h 463457"/>
              <a:gd name="connsiteX7" fmla="*/ 1420846 w 1563462"/>
              <a:gd name="connsiteY7" fmla="*/ 25960 h 463457"/>
              <a:gd name="connsiteX8" fmla="*/ 237318 w 1563462"/>
              <a:gd name="connsiteY8" fmla="*/ 91440 h 463457"/>
              <a:gd name="connsiteX0" fmla="*/ 0 w 1498351"/>
              <a:gd name="connsiteY0" fmla="*/ 168283 h 458668"/>
              <a:gd name="connsiteX1" fmla="*/ 412490 w 1498351"/>
              <a:gd name="connsiteY1" fmla="*/ 202898 h 458668"/>
              <a:gd name="connsiteX2" fmla="*/ 758635 w 1498351"/>
              <a:gd name="connsiteY2" fmla="*/ 257704 h 458668"/>
              <a:gd name="connsiteX3" fmla="*/ 1145163 w 1498351"/>
              <a:gd name="connsiteY3" fmla="*/ 375970 h 458668"/>
              <a:gd name="connsiteX4" fmla="*/ 1413426 w 1498351"/>
              <a:gd name="connsiteY4" fmla="*/ 450968 h 458668"/>
              <a:gd name="connsiteX5" fmla="*/ 1474001 w 1498351"/>
              <a:gd name="connsiteY5" fmla="*/ 185590 h 458668"/>
              <a:gd name="connsiteX6" fmla="*/ 1355735 w 1498351"/>
              <a:gd name="connsiteY6" fmla="*/ 21171 h 458668"/>
              <a:gd name="connsiteX7" fmla="*/ 172207 w 1498351"/>
              <a:gd name="connsiteY7" fmla="*/ 86651 h 458668"/>
              <a:gd name="connsiteX0" fmla="*/ 0 w 1498351"/>
              <a:gd name="connsiteY0" fmla="*/ 147112 h 437497"/>
              <a:gd name="connsiteX1" fmla="*/ 412490 w 1498351"/>
              <a:gd name="connsiteY1" fmla="*/ 181727 h 437497"/>
              <a:gd name="connsiteX2" fmla="*/ 758635 w 1498351"/>
              <a:gd name="connsiteY2" fmla="*/ 236533 h 437497"/>
              <a:gd name="connsiteX3" fmla="*/ 1145163 w 1498351"/>
              <a:gd name="connsiteY3" fmla="*/ 354799 h 437497"/>
              <a:gd name="connsiteX4" fmla="*/ 1413426 w 1498351"/>
              <a:gd name="connsiteY4" fmla="*/ 429797 h 437497"/>
              <a:gd name="connsiteX5" fmla="*/ 1474001 w 1498351"/>
              <a:gd name="connsiteY5" fmla="*/ 164419 h 437497"/>
              <a:gd name="connsiteX6" fmla="*/ 1355735 w 1498351"/>
              <a:gd name="connsiteY6" fmla="*/ 0 h 437497"/>
              <a:gd name="connsiteX0" fmla="*/ 0 w 1476679"/>
              <a:gd name="connsiteY0" fmla="*/ 0 h 290385"/>
              <a:gd name="connsiteX1" fmla="*/ 412490 w 1476679"/>
              <a:gd name="connsiteY1" fmla="*/ 34615 h 290385"/>
              <a:gd name="connsiteX2" fmla="*/ 758635 w 1476679"/>
              <a:gd name="connsiteY2" fmla="*/ 89421 h 290385"/>
              <a:gd name="connsiteX3" fmla="*/ 1145163 w 1476679"/>
              <a:gd name="connsiteY3" fmla="*/ 207687 h 290385"/>
              <a:gd name="connsiteX4" fmla="*/ 1413426 w 1476679"/>
              <a:gd name="connsiteY4" fmla="*/ 282685 h 290385"/>
              <a:gd name="connsiteX5" fmla="*/ 1474001 w 1476679"/>
              <a:gd name="connsiteY5" fmla="*/ 17307 h 290385"/>
              <a:gd name="connsiteX0" fmla="*/ 0 w 1413426"/>
              <a:gd name="connsiteY0" fmla="*/ 0 h 290385"/>
              <a:gd name="connsiteX1" fmla="*/ 412490 w 1413426"/>
              <a:gd name="connsiteY1" fmla="*/ 34615 h 290385"/>
              <a:gd name="connsiteX2" fmla="*/ 758635 w 1413426"/>
              <a:gd name="connsiteY2" fmla="*/ 89421 h 290385"/>
              <a:gd name="connsiteX3" fmla="*/ 1145163 w 1413426"/>
              <a:gd name="connsiteY3" fmla="*/ 207687 h 290385"/>
              <a:gd name="connsiteX4" fmla="*/ 1413426 w 1413426"/>
              <a:gd name="connsiteY4" fmla="*/ 282685 h 290385"/>
              <a:gd name="connsiteX0" fmla="*/ 0 w 1413426"/>
              <a:gd name="connsiteY0" fmla="*/ 835 h 291220"/>
              <a:gd name="connsiteX1" fmla="*/ 412490 w 1413426"/>
              <a:gd name="connsiteY1" fmla="*/ 35450 h 291220"/>
              <a:gd name="connsiteX2" fmla="*/ 758635 w 1413426"/>
              <a:gd name="connsiteY2" fmla="*/ 90256 h 291220"/>
              <a:gd name="connsiteX3" fmla="*/ 1145163 w 1413426"/>
              <a:gd name="connsiteY3" fmla="*/ 208522 h 291220"/>
              <a:gd name="connsiteX4" fmla="*/ 1413426 w 1413426"/>
              <a:gd name="connsiteY4" fmla="*/ 283520 h 291220"/>
              <a:gd name="connsiteX0" fmla="*/ 0 w 1413426"/>
              <a:gd name="connsiteY0" fmla="*/ 835 h 283520"/>
              <a:gd name="connsiteX1" fmla="*/ 412490 w 1413426"/>
              <a:gd name="connsiteY1" fmla="*/ 35450 h 283520"/>
              <a:gd name="connsiteX2" fmla="*/ 758635 w 1413426"/>
              <a:gd name="connsiteY2" fmla="*/ 90256 h 283520"/>
              <a:gd name="connsiteX3" fmla="*/ 1145163 w 1413426"/>
              <a:gd name="connsiteY3" fmla="*/ 208522 h 283520"/>
              <a:gd name="connsiteX4" fmla="*/ 1413426 w 1413426"/>
              <a:gd name="connsiteY4" fmla="*/ 283520 h 283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426" h="283520">
                <a:moveTo>
                  <a:pt x="0" y="835"/>
                </a:moveTo>
                <a:cubicBezTo>
                  <a:pt x="87017" y="-4935"/>
                  <a:pt x="286051" y="20547"/>
                  <a:pt x="412490" y="35450"/>
                </a:cubicBezTo>
                <a:cubicBezTo>
                  <a:pt x="538929" y="50353"/>
                  <a:pt x="636523" y="61411"/>
                  <a:pt x="758635" y="90256"/>
                </a:cubicBezTo>
                <a:cubicBezTo>
                  <a:pt x="880747" y="119101"/>
                  <a:pt x="1036031" y="176311"/>
                  <a:pt x="1145163" y="208522"/>
                </a:cubicBezTo>
                <a:cubicBezTo>
                  <a:pt x="1254295" y="240733"/>
                  <a:pt x="1347082" y="269097"/>
                  <a:pt x="1413426" y="283520"/>
                </a:cubicBezTo>
              </a:path>
            </a:pathLst>
          </a:cu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TextBox 6"/>
          <p:cNvSpPr txBox="1"/>
          <p:nvPr/>
        </p:nvSpPr>
        <p:spPr>
          <a:xfrm>
            <a:off x="1331640" y="6093296"/>
            <a:ext cx="6480720" cy="369332"/>
          </a:xfrm>
          <a:prstGeom prst="rect">
            <a:avLst/>
          </a:prstGeom>
          <a:solidFill>
            <a:schemeClr val="tx1"/>
          </a:solidFill>
        </p:spPr>
        <p:txBody>
          <a:bodyPr wrap="square" rtlCol="0">
            <a:spAutoFit/>
          </a:bodyPr>
          <a:lstStyle/>
          <a:p>
            <a:pPr algn="ctr"/>
            <a:r>
              <a:rPr lang="en-US" dirty="0">
                <a:solidFill>
                  <a:schemeClr val="bg1"/>
                </a:solidFill>
                <a:latin typeface="+mn-lt"/>
              </a:rPr>
              <a:t>Over-estimation towards the heart is corrected</a:t>
            </a:r>
            <a:endParaRPr lang="ru-RU" dirty="0">
              <a:solidFill>
                <a:schemeClr val="bg1"/>
              </a:solidFill>
              <a:latin typeface="+mn-lt"/>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163</a:t>
            </a:fld>
            <a:endParaRPr lang="de-AT" dirty="0"/>
          </a:p>
        </p:txBody>
      </p:sp>
      <p:sp>
        <p:nvSpPr>
          <p:cNvPr id="9" name="TextBox 8"/>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[3]</a:t>
            </a:r>
            <a:endParaRPr lang="ru-RU" sz="1200" dirty="0">
              <a:latin typeface="+mn-lt"/>
            </a:endParaRPr>
          </a:p>
        </p:txBody>
      </p:sp>
    </p:spTree>
    <p:extLst>
      <p:ext uri="{BB962C8B-B14F-4D97-AF65-F5344CB8AC3E}">
        <p14:creationId xmlns:p14="http://schemas.microsoft.com/office/powerpoint/2010/main" val="3627488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Guided Volume Editing | Evaluation</a:t>
            </a:r>
          </a:p>
        </p:txBody>
      </p:sp>
      <p:graphicFrame>
        <p:nvGraphicFramePr>
          <p:cNvPr id="8" name="Chart 7"/>
          <p:cNvGraphicFramePr>
            <a:graphicFrameLocks/>
          </p:cNvGraphicFramePr>
          <p:nvPr>
            <p:extLst/>
          </p:nvPr>
        </p:nvGraphicFramePr>
        <p:xfrm>
          <a:off x="179388" y="836712"/>
          <a:ext cx="8785100" cy="454927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79388" y="5385990"/>
            <a:ext cx="8857232"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mn-lt"/>
              </a:rPr>
              <a:t>Best grade – 5, worst grade –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mn-lt"/>
              </a:rPr>
              <a:t>System Usability Score – 78 points</a:t>
            </a: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164</a:t>
            </a:fld>
            <a:endParaRPr lang="de-AT" dirty="0"/>
          </a:p>
        </p:txBody>
      </p:sp>
      <p:sp>
        <p:nvSpPr>
          <p:cNvPr id="9" name="TextBox 8"/>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[1, 3]</a:t>
            </a:r>
            <a:endParaRPr lang="ru-RU" sz="1200" dirty="0">
              <a:latin typeface="+mn-lt"/>
            </a:endParaRPr>
          </a:p>
        </p:txBody>
      </p:sp>
    </p:spTree>
    <p:extLst>
      <p:ext uri="{BB962C8B-B14F-4D97-AF65-F5344CB8AC3E}">
        <p14:creationId xmlns:p14="http://schemas.microsoft.com/office/powerpoint/2010/main" val="228749904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Comparative Evaluation</a:t>
            </a:r>
          </a:p>
        </p:txBody>
      </p:sp>
      <p:graphicFrame>
        <p:nvGraphicFramePr>
          <p:cNvPr id="7" name="Chart 6"/>
          <p:cNvGraphicFramePr>
            <a:graphicFrameLocks/>
          </p:cNvGraphicFramePr>
          <p:nvPr>
            <p:extLst>
              <p:ext uri="{D42A27DB-BD31-4B8C-83A1-F6EECF244321}">
                <p14:modId xmlns:p14="http://schemas.microsoft.com/office/powerpoint/2010/main" val="3768512382"/>
              </p:ext>
            </p:extLst>
          </p:nvPr>
        </p:nvGraphicFramePr>
        <p:xfrm>
          <a:off x="53755" y="836712"/>
          <a:ext cx="9036491" cy="446449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179388" y="5385990"/>
            <a:ext cx="8857232" cy="923330"/>
          </a:xfrm>
          <a:prstGeom prst="rect">
            <a:avLst/>
          </a:prstGeom>
          <a:noFill/>
        </p:spPr>
        <p:txBody>
          <a:bodyPr wrap="square" rtlCol="0">
            <a:spAutoFit/>
          </a:bodyPr>
          <a:lstStyle/>
          <a:p>
            <a:r>
              <a:rPr lang="en-US" b="1" dirty="0">
                <a:latin typeface="+mn-lt"/>
              </a:rPr>
              <a:t>T1</a:t>
            </a:r>
            <a:r>
              <a:rPr lang="en-US" dirty="0">
                <a:latin typeface="+mn-lt"/>
              </a:rPr>
              <a:t> – our guided volume editing technique</a:t>
            </a:r>
          </a:p>
          <a:p>
            <a:r>
              <a:rPr lang="en-US" b="1" dirty="0">
                <a:latin typeface="+mn-lt"/>
              </a:rPr>
              <a:t>T2</a:t>
            </a:r>
            <a:r>
              <a:rPr lang="en-US" dirty="0">
                <a:latin typeface="+mn-lt"/>
              </a:rPr>
              <a:t> – our skeleton-based volume editing technique</a:t>
            </a:r>
          </a:p>
          <a:p>
            <a:r>
              <a:rPr lang="en-US" b="1" dirty="0">
                <a:latin typeface="+mn-lt"/>
              </a:rPr>
              <a:t>T3</a:t>
            </a:r>
            <a:r>
              <a:rPr lang="en-US" dirty="0">
                <a:latin typeface="+mn-lt"/>
              </a:rPr>
              <a:t>, </a:t>
            </a:r>
            <a:r>
              <a:rPr lang="en-US" b="1" dirty="0">
                <a:latin typeface="+mn-lt"/>
              </a:rPr>
              <a:t>T4</a:t>
            </a:r>
            <a:r>
              <a:rPr lang="en-US" dirty="0">
                <a:latin typeface="+mn-lt"/>
              </a:rPr>
              <a:t>, </a:t>
            </a:r>
            <a:r>
              <a:rPr lang="en-US" b="1" dirty="0">
                <a:latin typeface="+mn-lt"/>
              </a:rPr>
              <a:t>T5</a:t>
            </a:r>
            <a:r>
              <a:rPr lang="en-US" dirty="0">
                <a:latin typeface="+mn-lt"/>
              </a:rPr>
              <a:t> – clinical state-of-the-art techniques for interactive segmentation</a:t>
            </a: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165</a:t>
            </a:fld>
            <a:endParaRPr lang="de-AT" dirty="0"/>
          </a:p>
        </p:txBody>
      </p:sp>
      <p:sp>
        <p:nvSpPr>
          <p:cNvPr id="8" name="TextBox 7"/>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[1, 3]</a:t>
            </a:r>
            <a:endParaRPr lang="ru-RU" sz="1200" dirty="0">
              <a:latin typeface="+mn-lt"/>
            </a:endParaRPr>
          </a:p>
        </p:txBody>
      </p:sp>
    </p:spTree>
    <p:extLst>
      <p:ext uri="{BB962C8B-B14F-4D97-AF65-F5344CB8AC3E}">
        <p14:creationId xmlns:p14="http://schemas.microsoft.com/office/powerpoint/2010/main" val="12096190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Comparative Evaluation</a:t>
            </a:r>
          </a:p>
        </p:txBody>
      </p:sp>
      <mc:AlternateContent xmlns:mc="http://schemas.openxmlformats.org/markup-compatibility/2006" xmlns:a14="http://schemas.microsoft.com/office/drawing/2010/main">
        <mc:Choice Requires="a14">
          <p:graphicFrame>
            <p:nvGraphicFramePr>
              <p:cNvPr id="12" name="Content Placeholder 5"/>
              <p:cNvGraphicFramePr>
                <a:graphicFrameLocks noGrp="1"/>
              </p:cNvGraphicFramePr>
              <p:nvPr>
                <p:ph idx="1"/>
                <p:extLst>
                  <p:ext uri="{D42A27DB-BD31-4B8C-83A1-F6EECF244321}">
                    <p14:modId xmlns:p14="http://schemas.microsoft.com/office/powerpoint/2010/main" val="996206710"/>
                  </p:ext>
                </p:extLst>
              </p:nvPr>
            </p:nvGraphicFramePr>
            <p:xfrm>
              <a:off x="107502" y="1965960"/>
              <a:ext cx="8928992" cy="292608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284737">
                      <a:extLst>
                        <a:ext uri="{9D8B030D-6E8A-4147-A177-3AD203B41FA5}">
                          <a16:colId xmlns:a16="http://schemas.microsoft.com/office/drawing/2014/main" val="20000"/>
                        </a:ext>
                      </a:extLst>
                    </a:gridCol>
                    <a:gridCol w="1328851">
                      <a:extLst>
                        <a:ext uri="{9D8B030D-6E8A-4147-A177-3AD203B41FA5}">
                          <a16:colId xmlns:a16="http://schemas.microsoft.com/office/drawing/2014/main" val="20001"/>
                        </a:ext>
                      </a:extLst>
                    </a:gridCol>
                    <a:gridCol w="1328851">
                      <a:extLst>
                        <a:ext uri="{9D8B030D-6E8A-4147-A177-3AD203B41FA5}">
                          <a16:colId xmlns:a16="http://schemas.microsoft.com/office/drawing/2014/main" val="20002"/>
                        </a:ext>
                      </a:extLst>
                    </a:gridCol>
                    <a:gridCol w="1328851">
                      <a:extLst>
                        <a:ext uri="{9D8B030D-6E8A-4147-A177-3AD203B41FA5}">
                          <a16:colId xmlns:a16="http://schemas.microsoft.com/office/drawing/2014/main" val="20003"/>
                        </a:ext>
                      </a:extLst>
                    </a:gridCol>
                    <a:gridCol w="1328851">
                      <a:extLst>
                        <a:ext uri="{9D8B030D-6E8A-4147-A177-3AD203B41FA5}">
                          <a16:colId xmlns:a16="http://schemas.microsoft.com/office/drawing/2014/main" val="20004"/>
                        </a:ext>
                      </a:extLst>
                    </a:gridCol>
                    <a:gridCol w="1328851">
                      <a:extLst>
                        <a:ext uri="{9D8B030D-6E8A-4147-A177-3AD203B41FA5}">
                          <a16:colId xmlns:a16="http://schemas.microsoft.com/office/drawing/2014/main" val="20005"/>
                        </a:ext>
                      </a:extLst>
                    </a:gridCol>
                  </a:tblGrid>
                  <a:tr h="457200">
                    <a:tc>
                      <a:txBody>
                        <a:bodyPr/>
                        <a:lstStyle/>
                        <a:p>
                          <a:pPr algn="ctr"/>
                          <a:r>
                            <a:rPr lang="en-US" sz="2400" b="0" dirty="0">
                              <a:solidFill>
                                <a:schemeClr val="tx1"/>
                              </a:solidFill>
                              <a:latin typeface="+mn-lt"/>
                            </a:rPr>
                            <a:t>Technique</a:t>
                          </a:r>
                        </a:p>
                      </a:txBody>
                      <a:tcPr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solidFill>
                          <a:srgbClr val="FFD966"/>
                        </a:solidFill>
                      </a:tcPr>
                    </a:tc>
                    <a:tc>
                      <a:txBody>
                        <a:bodyPr/>
                        <a:lstStyle/>
                        <a:p>
                          <a:pPr algn="ctr"/>
                          <a:r>
                            <a:rPr lang="en-US" sz="2400" b="0" dirty="0">
                              <a:solidFill>
                                <a:schemeClr val="tx1"/>
                              </a:solidFill>
                              <a:latin typeface="+mn-lt"/>
                            </a:rPr>
                            <a:t>T1</a:t>
                          </a:r>
                        </a:p>
                      </a:txBody>
                      <a:tcPr anchor="ctr">
                        <a:lnT w="9525" cap="flat" cmpd="sng" algn="ctr">
                          <a:solidFill>
                            <a:schemeClr val="bg1">
                              <a:lumMod val="75000"/>
                            </a:schemeClr>
                          </a:solidFill>
                          <a:prstDash val="solid"/>
                          <a:round/>
                          <a:headEnd type="none" w="med" len="med"/>
                          <a:tailEnd type="none" w="med" len="med"/>
                        </a:lnT>
                        <a:solidFill>
                          <a:srgbClr val="FFD966"/>
                        </a:solidFill>
                      </a:tcPr>
                    </a:tc>
                    <a:tc>
                      <a:txBody>
                        <a:bodyPr/>
                        <a:lstStyle/>
                        <a:p>
                          <a:pPr algn="ctr"/>
                          <a:r>
                            <a:rPr lang="en-US" sz="2400" b="0" dirty="0">
                              <a:solidFill>
                                <a:schemeClr val="tx1"/>
                              </a:solidFill>
                              <a:latin typeface="+mn-lt"/>
                            </a:rPr>
                            <a:t>T2</a:t>
                          </a:r>
                        </a:p>
                      </a:txBody>
                      <a:tcPr anchor="ctr">
                        <a:lnT w="9525" cap="flat" cmpd="sng" algn="ctr">
                          <a:solidFill>
                            <a:schemeClr val="bg1">
                              <a:lumMod val="75000"/>
                            </a:schemeClr>
                          </a:solidFill>
                          <a:prstDash val="solid"/>
                          <a:round/>
                          <a:headEnd type="none" w="med" len="med"/>
                          <a:tailEnd type="none" w="med" len="med"/>
                        </a:lnT>
                        <a:solidFill>
                          <a:srgbClr val="FFD966"/>
                        </a:solidFill>
                      </a:tcPr>
                    </a:tc>
                    <a:tc>
                      <a:txBody>
                        <a:bodyPr/>
                        <a:lstStyle/>
                        <a:p>
                          <a:pPr algn="ctr"/>
                          <a:r>
                            <a:rPr lang="en-US" sz="2400" b="0" dirty="0">
                              <a:solidFill>
                                <a:schemeClr val="tx1"/>
                              </a:solidFill>
                              <a:latin typeface="+mn-lt"/>
                            </a:rPr>
                            <a:t>T3</a:t>
                          </a:r>
                        </a:p>
                      </a:txBody>
                      <a:tcPr anchor="ctr">
                        <a:lnT w="9525" cap="flat" cmpd="sng" algn="ctr">
                          <a:solidFill>
                            <a:schemeClr val="bg1">
                              <a:lumMod val="75000"/>
                            </a:schemeClr>
                          </a:solidFill>
                          <a:prstDash val="solid"/>
                          <a:round/>
                          <a:headEnd type="none" w="med" len="med"/>
                          <a:tailEnd type="none" w="med" len="med"/>
                        </a:lnT>
                        <a:solidFill>
                          <a:srgbClr val="FFD966"/>
                        </a:solidFill>
                      </a:tcPr>
                    </a:tc>
                    <a:tc>
                      <a:txBody>
                        <a:bodyPr/>
                        <a:lstStyle/>
                        <a:p>
                          <a:pPr algn="ctr"/>
                          <a:r>
                            <a:rPr lang="en-US" sz="2400" b="0" dirty="0">
                              <a:solidFill>
                                <a:schemeClr val="tx1"/>
                              </a:solidFill>
                              <a:latin typeface="+mn-lt"/>
                            </a:rPr>
                            <a:t>T4</a:t>
                          </a:r>
                        </a:p>
                      </a:txBody>
                      <a:tcPr anchor="ctr">
                        <a:lnT w="9525" cap="flat" cmpd="sng" algn="ctr">
                          <a:solidFill>
                            <a:schemeClr val="bg1">
                              <a:lumMod val="75000"/>
                            </a:schemeClr>
                          </a:solidFill>
                          <a:prstDash val="solid"/>
                          <a:round/>
                          <a:headEnd type="none" w="med" len="med"/>
                          <a:tailEnd type="none" w="med" len="med"/>
                        </a:lnT>
                        <a:solidFill>
                          <a:srgbClr val="FFD966"/>
                        </a:solidFill>
                      </a:tcPr>
                    </a:tc>
                    <a:tc>
                      <a:txBody>
                        <a:bodyPr/>
                        <a:lstStyle/>
                        <a:p>
                          <a:pPr algn="ctr"/>
                          <a:r>
                            <a:rPr lang="en-US" sz="2400" b="0" dirty="0">
                              <a:solidFill>
                                <a:schemeClr val="tx1"/>
                              </a:solidFill>
                              <a:latin typeface="+mn-lt"/>
                            </a:rPr>
                            <a:t>T5</a:t>
                          </a:r>
                        </a:p>
                      </a:txBody>
                      <a:tcPr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solidFill>
                          <a:srgbClr val="FFD966"/>
                        </a:solidFill>
                      </a:tcPr>
                    </a:tc>
                    <a:extLst>
                      <a:ext uri="{0D108BD9-81ED-4DB2-BD59-A6C34878D82A}">
                        <a16:rowId xmlns:a16="http://schemas.microsoft.com/office/drawing/2014/main" val="10000"/>
                      </a:ext>
                    </a:extLst>
                  </a:tr>
                  <a:tr h="370840">
                    <a:tc>
                      <a:txBody>
                        <a:bodyPr/>
                        <a:lstStyle/>
                        <a:p>
                          <a:pPr algn="ctr"/>
                          <a:r>
                            <a:rPr lang="en-US" sz="2400" dirty="0">
                              <a:latin typeface="+mn-lt"/>
                            </a:rPr>
                            <a:t>Average quality</a:t>
                          </a:r>
                          <a:r>
                            <a:rPr lang="en-US" sz="2400" baseline="0" dirty="0">
                              <a:latin typeface="+mn-lt"/>
                            </a:rPr>
                            <a:t> before</a:t>
                          </a:r>
                          <a:endParaRPr lang="en-US" sz="2400" dirty="0">
                            <a:latin typeface="+mn-lt"/>
                          </a:endParaRPr>
                        </a:p>
                      </a:txBody>
                      <a:tcPr anchor="ctr">
                        <a:lnL w="9525" cap="flat" cmpd="sng" algn="ctr">
                          <a:solidFill>
                            <a:schemeClr val="bg1">
                              <a:lumMod val="75000"/>
                            </a:schemeClr>
                          </a:solidFill>
                          <a:prstDash val="solid"/>
                          <a:round/>
                          <a:headEnd type="none" w="med" len="med"/>
                          <a:tailEnd type="none" w="med" len="med"/>
                        </a:lnL>
                        <a:solidFill>
                          <a:srgbClr val="F2F2F2"/>
                        </a:solidFill>
                      </a:tcPr>
                    </a:tc>
                    <a:tc gridSpan="2">
                      <a:txBody>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0.83</m:t>
                                </m:r>
                              </m:oMath>
                            </m:oMathPara>
                          </a14:m>
                          <a:endParaRPr lang="en-US" sz="2400" dirty="0">
                            <a:latin typeface="+mn-lt"/>
                          </a:endParaRPr>
                        </a:p>
                      </a:txBody>
                      <a:tcPr anchor="ctr">
                        <a:solidFill>
                          <a:srgbClr val="F2F2F2"/>
                        </a:solidFill>
                      </a:tcPr>
                    </a:tc>
                    <a:tc hMerge="1">
                      <a:txBody>
                        <a:bodyPr/>
                        <a:lstStyle/>
                        <a:p>
                          <a:pPr algn="ctr"/>
                          <a:endParaRPr lang="en-US" dirty="0"/>
                        </a:p>
                      </a:txBody>
                      <a:tcPr anchor="ctr">
                        <a:solidFill>
                          <a:srgbClr val="F2F2F2"/>
                        </a:solidFill>
                      </a:tcPr>
                    </a:tc>
                    <a:tc gridSpan="3">
                      <a:txBody>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𝑁</m:t>
                                </m:r>
                                <m:r>
                                  <a:rPr lang="en-US" sz="2400" b="0" i="1" smtClean="0">
                                    <a:latin typeface="Cambria Math" panose="02040503050406030204" pitchFamily="18" charset="0"/>
                                  </a:rPr>
                                  <m:t>/</m:t>
                                </m:r>
                                <m:r>
                                  <a:rPr lang="en-US" sz="2400" b="0" i="1" smtClean="0">
                                    <a:latin typeface="Cambria Math" panose="02040503050406030204" pitchFamily="18" charset="0"/>
                                  </a:rPr>
                                  <m:t>𝐴</m:t>
                                </m:r>
                              </m:oMath>
                            </m:oMathPara>
                          </a14:m>
                          <a:endParaRPr lang="en-US" sz="2400" dirty="0">
                            <a:latin typeface="+mn-lt"/>
                          </a:endParaRPr>
                        </a:p>
                      </a:txBody>
                      <a:tcPr anchor="ctr">
                        <a:lnR w="9525" cap="flat" cmpd="sng" algn="ctr">
                          <a:solidFill>
                            <a:schemeClr val="bg1">
                              <a:lumMod val="75000"/>
                            </a:schemeClr>
                          </a:solidFill>
                          <a:prstDash val="solid"/>
                          <a:round/>
                          <a:headEnd type="none" w="med" len="med"/>
                          <a:tailEnd type="none" w="med" len="med"/>
                        </a:lnR>
                        <a:solidFill>
                          <a:srgbClr val="F2F2F2"/>
                        </a:solidFill>
                      </a:tcPr>
                    </a:tc>
                    <a:tc hMerge="1">
                      <a:txBody>
                        <a:bodyPr/>
                        <a:lstStyle/>
                        <a:p>
                          <a:pPr algn="ctr"/>
                          <a:endParaRPr lang="en-US" dirty="0"/>
                        </a:p>
                      </a:txBody>
                      <a:tcPr anchor="ctr">
                        <a:solidFill>
                          <a:srgbClr val="F2F2F2"/>
                        </a:solidFill>
                      </a:tcPr>
                    </a:tc>
                    <a:tc hMerge="1">
                      <a:txBody>
                        <a:bodyPr/>
                        <a:lstStyle/>
                        <a:p>
                          <a:pPr algn="ctr"/>
                          <a:endParaRPr lang="en-US" dirty="0"/>
                        </a:p>
                      </a:txBody>
                      <a:tcPr anchor="ctr">
                        <a:solidFill>
                          <a:srgbClr val="F2F2F2"/>
                        </a:solidFill>
                      </a:tcPr>
                    </a:tc>
                    <a:extLst>
                      <a:ext uri="{0D108BD9-81ED-4DB2-BD59-A6C34878D82A}">
                        <a16:rowId xmlns:a16="http://schemas.microsoft.com/office/drawing/2014/main" val="10001"/>
                      </a:ext>
                    </a:extLst>
                  </a:tr>
                  <a:tr h="370840">
                    <a:tc>
                      <a:txBody>
                        <a:bodyPr/>
                        <a:lstStyle/>
                        <a:p>
                          <a:pPr algn="ctr"/>
                          <a:r>
                            <a:rPr lang="en-US" sz="2400" dirty="0">
                              <a:latin typeface="+mn-lt"/>
                            </a:rPr>
                            <a:t>Average interaction time</a:t>
                          </a:r>
                        </a:p>
                      </a:txBody>
                      <a:tcPr anchor="ctr">
                        <a:lnL w="9525" cap="flat" cmpd="sng" algn="ctr">
                          <a:solidFill>
                            <a:schemeClr val="bg1">
                              <a:lumMod val="75000"/>
                            </a:schemeClr>
                          </a:solidFill>
                          <a:prstDash val="solid"/>
                          <a:round/>
                          <a:headEnd type="none" w="med" len="med"/>
                          <a:tailEnd type="none" w="med" len="med"/>
                        </a:lnL>
                        <a:solidFill>
                          <a:srgbClr val="CCCCCC"/>
                        </a:solidFill>
                      </a:tcPr>
                    </a:tc>
                    <a:tc>
                      <a:txBody>
                        <a:bodyPr/>
                        <a:lstStyle/>
                        <a:p>
                          <a:pPr algn="ctr"/>
                          <a14:m>
                            <m:oMath xmlns:m="http://schemas.openxmlformats.org/officeDocument/2006/math">
                              <m:r>
                                <a:rPr lang="en-US" sz="2400" b="0" i="1" smtClean="0">
                                  <a:latin typeface="Cambria Math" panose="02040503050406030204" pitchFamily="18" charset="0"/>
                                </a:rPr>
                                <m:t>40</m:t>
                              </m:r>
                            </m:oMath>
                          </a14:m>
                          <a:r>
                            <a:rPr lang="en-US" sz="2400" dirty="0">
                              <a:latin typeface="+mn-lt"/>
                            </a:rPr>
                            <a:t> sec.</a:t>
                          </a:r>
                        </a:p>
                      </a:txBody>
                      <a:tcPr anchor="ctr">
                        <a:solidFill>
                          <a:srgbClr val="CCCCCC"/>
                        </a:solidFill>
                      </a:tcPr>
                    </a:tc>
                    <a:tc>
                      <a:txBody>
                        <a:bodyPr/>
                        <a:lstStyle/>
                        <a:p>
                          <a:pPr algn="ctr"/>
                          <a14:m>
                            <m:oMath xmlns:m="http://schemas.openxmlformats.org/officeDocument/2006/math">
                              <m:r>
                                <a:rPr lang="en-US" sz="2400" b="0" i="1" smtClean="0">
                                  <a:latin typeface="Cambria Math" panose="02040503050406030204" pitchFamily="18" charset="0"/>
                                </a:rPr>
                                <m:t>60</m:t>
                              </m:r>
                            </m:oMath>
                          </a14:m>
                          <a:r>
                            <a:rPr lang="en-US" sz="2400" dirty="0">
                              <a:latin typeface="+mn-lt"/>
                            </a:rPr>
                            <a:t> sec.</a:t>
                          </a:r>
                        </a:p>
                      </a:txBody>
                      <a:tcPr anchor="ctr">
                        <a:solidFill>
                          <a:srgbClr val="CCCCCC"/>
                        </a:solidFill>
                      </a:tcPr>
                    </a:tc>
                    <a:tc>
                      <a:txBody>
                        <a:bodyPr/>
                        <a:lstStyle/>
                        <a:p>
                          <a:pPr algn="ctr"/>
                          <a14:m>
                            <m:oMath xmlns:m="http://schemas.openxmlformats.org/officeDocument/2006/math">
                              <m:r>
                                <a:rPr lang="en-US" sz="2400" b="0" i="1" smtClean="0">
                                  <a:latin typeface="Cambria Math" panose="02040503050406030204" pitchFamily="18" charset="0"/>
                                </a:rPr>
                                <m:t>100</m:t>
                              </m:r>
                            </m:oMath>
                          </a14:m>
                          <a:r>
                            <a:rPr lang="en-US" sz="2400" dirty="0">
                              <a:latin typeface="+mn-lt"/>
                            </a:rPr>
                            <a:t> sec.</a:t>
                          </a:r>
                        </a:p>
                      </a:txBody>
                      <a:tcPr anchor="ctr">
                        <a:solidFill>
                          <a:srgbClr val="CCCCCC"/>
                        </a:solidFill>
                      </a:tcPr>
                    </a:tc>
                    <a:tc>
                      <a:txBody>
                        <a:bodyPr/>
                        <a:lstStyle/>
                        <a:p>
                          <a:pPr algn="ctr"/>
                          <a14:m>
                            <m:oMath xmlns:m="http://schemas.openxmlformats.org/officeDocument/2006/math">
                              <m:r>
                                <a:rPr lang="en-US" sz="2400" b="0" i="1" smtClean="0">
                                  <a:latin typeface="Cambria Math" panose="02040503050406030204" pitchFamily="18" charset="0"/>
                                </a:rPr>
                                <m:t>150</m:t>
                              </m:r>
                            </m:oMath>
                          </a14:m>
                          <a:r>
                            <a:rPr lang="en-US" sz="2400" dirty="0">
                              <a:latin typeface="+mn-lt"/>
                            </a:rPr>
                            <a:t> sec.</a:t>
                          </a:r>
                        </a:p>
                      </a:txBody>
                      <a:tcPr anchor="ctr">
                        <a:solidFill>
                          <a:srgbClr val="CCCCCC"/>
                        </a:solidFill>
                      </a:tcPr>
                    </a:tc>
                    <a:tc>
                      <a:txBody>
                        <a:bodyPr/>
                        <a:lstStyle/>
                        <a:p>
                          <a:pPr algn="ctr"/>
                          <a14:m>
                            <m:oMath xmlns:m="http://schemas.openxmlformats.org/officeDocument/2006/math">
                              <m:r>
                                <a:rPr lang="en-US" sz="2400" b="0" i="1" smtClean="0">
                                  <a:latin typeface="Cambria Math" panose="02040503050406030204" pitchFamily="18" charset="0"/>
                                </a:rPr>
                                <m:t>780</m:t>
                              </m:r>
                            </m:oMath>
                          </a14:m>
                          <a:r>
                            <a:rPr lang="en-US" sz="2400" dirty="0">
                              <a:latin typeface="+mn-lt"/>
                            </a:rPr>
                            <a:t> sec.</a:t>
                          </a:r>
                        </a:p>
                      </a:txBody>
                      <a:tcPr anchor="ctr">
                        <a:lnR w="9525" cap="flat" cmpd="sng" algn="ctr">
                          <a:solidFill>
                            <a:schemeClr val="bg1">
                              <a:lumMod val="75000"/>
                            </a:schemeClr>
                          </a:solidFill>
                          <a:prstDash val="solid"/>
                          <a:round/>
                          <a:headEnd type="none" w="med" len="med"/>
                          <a:tailEnd type="none" w="med" len="med"/>
                        </a:lnR>
                        <a:solidFill>
                          <a:srgbClr val="CCCCCC"/>
                        </a:solidFill>
                      </a:tcPr>
                    </a:tc>
                    <a:extLst>
                      <a:ext uri="{0D108BD9-81ED-4DB2-BD59-A6C34878D82A}">
                        <a16:rowId xmlns:a16="http://schemas.microsoft.com/office/drawing/2014/main" val="10002"/>
                      </a:ext>
                    </a:extLst>
                  </a:tr>
                  <a:tr h="370840">
                    <a:tc>
                      <a:txBody>
                        <a:bodyPr/>
                        <a:lstStyle/>
                        <a:p>
                          <a:pPr algn="ctr"/>
                          <a:r>
                            <a:rPr lang="en-US" sz="2400" dirty="0">
                              <a:latin typeface="+mn-lt"/>
                            </a:rPr>
                            <a:t>Average</a:t>
                          </a:r>
                          <a:r>
                            <a:rPr lang="en-US" sz="2400" baseline="0" dirty="0">
                              <a:latin typeface="+mn-lt"/>
                            </a:rPr>
                            <a:t> q</a:t>
                          </a:r>
                          <a:r>
                            <a:rPr lang="en-US" sz="2400" dirty="0">
                              <a:latin typeface="+mn-lt"/>
                            </a:rPr>
                            <a:t>uality after</a:t>
                          </a:r>
                        </a:p>
                      </a:txBody>
                      <a:tcPr anchor="ctr">
                        <a:lnL w="9525" cap="flat" cmpd="sng" algn="ctr">
                          <a:solidFill>
                            <a:schemeClr val="bg1">
                              <a:lumMod val="75000"/>
                            </a:schemeClr>
                          </a:solidFill>
                          <a:prstDash val="solid"/>
                          <a:round/>
                          <a:headEnd type="none" w="med" len="med"/>
                          <a:tailEnd type="none" w="med" len="med"/>
                        </a:lnL>
                        <a:lnB w="9525" cap="flat" cmpd="sng" algn="ctr">
                          <a:solidFill>
                            <a:schemeClr val="bg1">
                              <a:lumMod val="75000"/>
                            </a:schemeClr>
                          </a:solidFill>
                          <a:prstDash val="solid"/>
                          <a:round/>
                          <a:headEnd type="none" w="med" len="med"/>
                          <a:tailEnd type="none" w="med" len="med"/>
                        </a:lnB>
                        <a:solidFill>
                          <a:schemeClr val="bg2">
                            <a:lumMod val="95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0.92</m:t>
                                </m:r>
                              </m:oMath>
                            </m:oMathPara>
                          </a14:m>
                          <a:endParaRPr lang="en-US" sz="2400" dirty="0">
                            <a:latin typeface="+mn-lt"/>
                          </a:endParaRPr>
                        </a:p>
                      </a:txBody>
                      <a:tcPr anchor="ctr">
                        <a:lnB w="9525" cap="flat" cmpd="sng" algn="ctr">
                          <a:solidFill>
                            <a:schemeClr val="bg1">
                              <a:lumMod val="75000"/>
                            </a:schemeClr>
                          </a:solidFill>
                          <a:prstDash val="solid"/>
                          <a:round/>
                          <a:headEnd type="none" w="med" len="med"/>
                          <a:tailEnd type="none" w="med" len="med"/>
                        </a:lnB>
                        <a:solidFill>
                          <a:schemeClr val="bg2">
                            <a:lumMod val="95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0.92</m:t>
                                </m:r>
                              </m:oMath>
                            </m:oMathPara>
                          </a14:m>
                          <a:endParaRPr lang="en-US" sz="2400" dirty="0">
                            <a:latin typeface="+mn-lt"/>
                          </a:endParaRPr>
                        </a:p>
                      </a:txBody>
                      <a:tcPr anchor="ctr">
                        <a:lnB w="9525" cap="flat" cmpd="sng" algn="ctr">
                          <a:solidFill>
                            <a:schemeClr val="bg1">
                              <a:lumMod val="75000"/>
                            </a:schemeClr>
                          </a:solidFill>
                          <a:prstDash val="solid"/>
                          <a:round/>
                          <a:headEnd type="none" w="med" len="med"/>
                          <a:tailEnd type="none" w="med" len="med"/>
                        </a:lnB>
                        <a:solidFill>
                          <a:schemeClr val="bg2">
                            <a:lumMod val="95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0.91</m:t>
                                </m:r>
                              </m:oMath>
                            </m:oMathPara>
                          </a14:m>
                          <a:endParaRPr lang="en-US" sz="2400" dirty="0">
                            <a:latin typeface="+mn-lt"/>
                          </a:endParaRPr>
                        </a:p>
                      </a:txBody>
                      <a:tcPr anchor="ctr">
                        <a:lnB w="9525" cap="flat" cmpd="sng" algn="ctr">
                          <a:solidFill>
                            <a:schemeClr val="bg1">
                              <a:lumMod val="75000"/>
                            </a:schemeClr>
                          </a:solidFill>
                          <a:prstDash val="solid"/>
                          <a:round/>
                          <a:headEnd type="none" w="med" len="med"/>
                          <a:tailEnd type="none" w="med" len="med"/>
                        </a:lnB>
                        <a:solidFill>
                          <a:schemeClr val="bg2">
                            <a:lumMod val="95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0.88</m:t>
                                </m:r>
                              </m:oMath>
                            </m:oMathPara>
                          </a14:m>
                          <a:endParaRPr lang="en-US" sz="2400" dirty="0">
                            <a:latin typeface="+mn-lt"/>
                          </a:endParaRPr>
                        </a:p>
                      </a:txBody>
                      <a:tcPr anchor="ctr">
                        <a:lnB w="9525" cap="flat" cmpd="sng" algn="ctr">
                          <a:solidFill>
                            <a:schemeClr val="bg1">
                              <a:lumMod val="75000"/>
                            </a:schemeClr>
                          </a:solidFill>
                          <a:prstDash val="solid"/>
                          <a:round/>
                          <a:headEnd type="none" w="med" len="med"/>
                          <a:tailEnd type="none" w="med" len="med"/>
                        </a:lnB>
                        <a:solidFill>
                          <a:schemeClr val="bg2">
                            <a:lumMod val="95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0.94</m:t>
                                </m:r>
                              </m:oMath>
                            </m:oMathPara>
                          </a14:m>
                          <a:endParaRPr lang="en-US" sz="2400" dirty="0">
                            <a:latin typeface="+mn-lt"/>
                          </a:endParaRPr>
                        </a:p>
                      </a:txBody>
                      <a:tcPr anchor="ctr">
                        <a:lnR w="9525" cap="flat" cmpd="sng" algn="ctr">
                          <a:solidFill>
                            <a:schemeClr val="bg1">
                              <a:lumMod val="75000"/>
                            </a:schemeClr>
                          </a:solidFill>
                          <a:prstDash val="solid"/>
                          <a:round/>
                          <a:headEnd type="none" w="med" len="med"/>
                          <a:tailEnd type="none" w="med" len="med"/>
                        </a:lnR>
                        <a:lnB w="9525" cap="flat" cmpd="sng" algn="ctr">
                          <a:solidFill>
                            <a:schemeClr val="bg1">
                              <a:lumMod val="75000"/>
                            </a:schemeClr>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0003"/>
                      </a:ext>
                    </a:extLst>
                  </a:tr>
                </a:tbl>
              </a:graphicData>
            </a:graphic>
          </p:graphicFrame>
        </mc:Choice>
        <mc:Fallback xmlns="">
          <p:graphicFrame>
            <p:nvGraphicFramePr>
              <p:cNvPr id="12" name="Content Placeholder 5"/>
              <p:cNvGraphicFramePr>
                <a:graphicFrameLocks noGrp="1"/>
              </p:cNvGraphicFramePr>
              <p:nvPr>
                <p:ph idx="1"/>
                <p:extLst>
                  <p:ext uri="{D42A27DB-BD31-4B8C-83A1-F6EECF244321}">
                    <p14:modId xmlns:p14="http://schemas.microsoft.com/office/powerpoint/2010/main" val="996206710"/>
                  </p:ext>
                </p:extLst>
              </p:nvPr>
            </p:nvGraphicFramePr>
            <p:xfrm>
              <a:off x="107502" y="1965960"/>
              <a:ext cx="8928992" cy="292608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284737">
                      <a:extLst>
                        <a:ext uri="{9D8B030D-6E8A-4147-A177-3AD203B41FA5}">
                          <a16:colId xmlns:a16="http://schemas.microsoft.com/office/drawing/2014/main" val="20000"/>
                        </a:ext>
                      </a:extLst>
                    </a:gridCol>
                    <a:gridCol w="1328851">
                      <a:extLst>
                        <a:ext uri="{9D8B030D-6E8A-4147-A177-3AD203B41FA5}">
                          <a16:colId xmlns:a16="http://schemas.microsoft.com/office/drawing/2014/main" val="20001"/>
                        </a:ext>
                      </a:extLst>
                    </a:gridCol>
                    <a:gridCol w="1328851">
                      <a:extLst>
                        <a:ext uri="{9D8B030D-6E8A-4147-A177-3AD203B41FA5}">
                          <a16:colId xmlns:a16="http://schemas.microsoft.com/office/drawing/2014/main" val="20002"/>
                        </a:ext>
                      </a:extLst>
                    </a:gridCol>
                    <a:gridCol w="1328851">
                      <a:extLst>
                        <a:ext uri="{9D8B030D-6E8A-4147-A177-3AD203B41FA5}">
                          <a16:colId xmlns:a16="http://schemas.microsoft.com/office/drawing/2014/main" val="20003"/>
                        </a:ext>
                      </a:extLst>
                    </a:gridCol>
                    <a:gridCol w="1328851">
                      <a:extLst>
                        <a:ext uri="{9D8B030D-6E8A-4147-A177-3AD203B41FA5}">
                          <a16:colId xmlns:a16="http://schemas.microsoft.com/office/drawing/2014/main" val="20004"/>
                        </a:ext>
                      </a:extLst>
                    </a:gridCol>
                    <a:gridCol w="1328851">
                      <a:extLst>
                        <a:ext uri="{9D8B030D-6E8A-4147-A177-3AD203B41FA5}">
                          <a16:colId xmlns:a16="http://schemas.microsoft.com/office/drawing/2014/main" val="20005"/>
                        </a:ext>
                      </a:extLst>
                    </a:gridCol>
                  </a:tblGrid>
                  <a:tr h="457200">
                    <a:tc>
                      <a:txBody>
                        <a:bodyPr/>
                        <a:lstStyle/>
                        <a:p>
                          <a:pPr algn="ctr"/>
                          <a:r>
                            <a:rPr lang="en-US" sz="2400" b="0" dirty="0">
                              <a:solidFill>
                                <a:schemeClr val="tx1"/>
                              </a:solidFill>
                              <a:latin typeface="+mn-lt"/>
                            </a:rPr>
                            <a:t>Technique</a:t>
                          </a:r>
                        </a:p>
                      </a:txBody>
                      <a:tcPr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solidFill>
                          <a:srgbClr val="FFD966"/>
                        </a:solidFill>
                      </a:tcPr>
                    </a:tc>
                    <a:tc>
                      <a:txBody>
                        <a:bodyPr/>
                        <a:lstStyle/>
                        <a:p>
                          <a:pPr algn="ctr"/>
                          <a:r>
                            <a:rPr lang="en-US" sz="2400" b="0" dirty="0">
                              <a:solidFill>
                                <a:schemeClr val="tx1"/>
                              </a:solidFill>
                              <a:latin typeface="+mn-lt"/>
                            </a:rPr>
                            <a:t>T1</a:t>
                          </a:r>
                        </a:p>
                      </a:txBody>
                      <a:tcPr anchor="ctr">
                        <a:lnT w="9525" cap="flat" cmpd="sng" algn="ctr">
                          <a:solidFill>
                            <a:schemeClr val="bg1">
                              <a:lumMod val="75000"/>
                            </a:schemeClr>
                          </a:solidFill>
                          <a:prstDash val="solid"/>
                          <a:round/>
                          <a:headEnd type="none" w="med" len="med"/>
                          <a:tailEnd type="none" w="med" len="med"/>
                        </a:lnT>
                        <a:solidFill>
                          <a:srgbClr val="FFD966"/>
                        </a:solidFill>
                      </a:tcPr>
                    </a:tc>
                    <a:tc>
                      <a:txBody>
                        <a:bodyPr/>
                        <a:lstStyle/>
                        <a:p>
                          <a:pPr algn="ctr"/>
                          <a:r>
                            <a:rPr lang="en-US" sz="2400" b="0" dirty="0">
                              <a:solidFill>
                                <a:schemeClr val="tx1"/>
                              </a:solidFill>
                              <a:latin typeface="+mn-lt"/>
                            </a:rPr>
                            <a:t>T2</a:t>
                          </a:r>
                        </a:p>
                      </a:txBody>
                      <a:tcPr anchor="ctr">
                        <a:lnT w="9525" cap="flat" cmpd="sng" algn="ctr">
                          <a:solidFill>
                            <a:schemeClr val="bg1">
                              <a:lumMod val="75000"/>
                            </a:schemeClr>
                          </a:solidFill>
                          <a:prstDash val="solid"/>
                          <a:round/>
                          <a:headEnd type="none" w="med" len="med"/>
                          <a:tailEnd type="none" w="med" len="med"/>
                        </a:lnT>
                        <a:solidFill>
                          <a:srgbClr val="FFD966"/>
                        </a:solidFill>
                      </a:tcPr>
                    </a:tc>
                    <a:tc>
                      <a:txBody>
                        <a:bodyPr/>
                        <a:lstStyle/>
                        <a:p>
                          <a:pPr algn="ctr"/>
                          <a:r>
                            <a:rPr lang="en-US" sz="2400" b="0" dirty="0">
                              <a:solidFill>
                                <a:schemeClr val="tx1"/>
                              </a:solidFill>
                              <a:latin typeface="+mn-lt"/>
                            </a:rPr>
                            <a:t>T3</a:t>
                          </a:r>
                        </a:p>
                      </a:txBody>
                      <a:tcPr anchor="ctr">
                        <a:lnT w="9525" cap="flat" cmpd="sng" algn="ctr">
                          <a:solidFill>
                            <a:schemeClr val="bg1">
                              <a:lumMod val="75000"/>
                            </a:schemeClr>
                          </a:solidFill>
                          <a:prstDash val="solid"/>
                          <a:round/>
                          <a:headEnd type="none" w="med" len="med"/>
                          <a:tailEnd type="none" w="med" len="med"/>
                        </a:lnT>
                        <a:solidFill>
                          <a:srgbClr val="FFD966"/>
                        </a:solidFill>
                      </a:tcPr>
                    </a:tc>
                    <a:tc>
                      <a:txBody>
                        <a:bodyPr/>
                        <a:lstStyle/>
                        <a:p>
                          <a:pPr algn="ctr"/>
                          <a:r>
                            <a:rPr lang="en-US" sz="2400" b="0" dirty="0">
                              <a:solidFill>
                                <a:schemeClr val="tx1"/>
                              </a:solidFill>
                              <a:latin typeface="+mn-lt"/>
                            </a:rPr>
                            <a:t>T4</a:t>
                          </a:r>
                        </a:p>
                      </a:txBody>
                      <a:tcPr anchor="ctr">
                        <a:lnT w="9525" cap="flat" cmpd="sng" algn="ctr">
                          <a:solidFill>
                            <a:schemeClr val="bg1">
                              <a:lumMod val="75000"/>
                            </a:schemeClr>
                          </a:solidFill>
                          <a:prstDash val="solid"/>
                          <a:round/>
                          <a:headEnd type="none" w="med" len="med"/>
                          <a:tailEnd type="none" w="med" len="med"/>
                        </a:lnT>
                        <a:solidFill>
                          <a:srgbClr val="FFD966"/>
                        </a:solidFill>
                      </a:tcPr>
                    </a:tc>
                    <a:tc>
                      <a:txBody>
                        <a:bodyPr/>
                        <a:lstStyle/>
                        <a:p>
                          <a:pPr algn="ctr"/>
                          <a:r>
                            <a:rPr lang="en-US" sz="2400" b="0" dirty="0">
                              <a:solidFill>
                                <a:schemeClr val="tx1"/>
                              </a:solidFill>
                              <a:latin typeface="+mn-lt"/>
                            </a:rPr>
                            <a:t>T5</a:t>
                          </a:r>
                        </a:p>
                      </a:txBody>
                      <a:tcPr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solidFill>
                          <a:srgbClr val="FFD966"/>
                        </a:solidFill>
                      </a:tcPr>
                    </a:tc>
                    <a:extLst>
                      <a:ext uri="{0D108BD9-81ED-4DB2-BD59-A6C34878D82A}">
                        <a16:rowId xmlns:a16="http://schemas.microsoft.com/office/drawing/2014/main" val="10000"/>
                      </a:ext>
                    </a:extLst>
                  </a:tr>
                  <a:tr h="822960">
                    <a:tc>
                      <a:txBody>
                        <a:bodyPr/>
                        <a:lstStyle/>
                        <a:p>
                          <a:pPr algn="ctr"/>
                          <a:r>
                            <a:rPr lang="en-US" sz="2400" dirty="0">
                              <a:latin typeface="+mn-lt"/>
                            </a:rPr>
                            <a:t>Average quality</a:t>
                          </a:r>
                          <a:r>
                            <a:rPr lang="en-US" sz="2400" baseline="0" dirty="0">
                              <a:latin typeface="+mn-lt"/>
                            </a:rPr>
                            <a:t> before</a:t>
                          </a:r>
                          <a:endParaRPr lang="en-US" sz="2400" dirty="0">
                            <a:latin typeface="+mn-lt"/>
                          </a:endParaRPr>
                        </a:p>
                      </a:txBody>
                      <a:tcPr anchor="ctr">
                        <a:lnL w="9525" cap="flat" cmpd="sng" algn="ctr">
                          <a:solidFill>
                            <a:schemeClr val="bg1">
                              <a:lumMod val="75000"/>
                            </a:schemeClr>
                          </a:solidFill>
                          <a:prstDash val="solid"/>
                          <a:round/>
                          <a:headEnd type="none" w="med" len="med"/>
                          <a:tailEnd type="none" w="med" len="med"/>
                        </a:lnL>
                        <a:solidFill>
                          <a:srgbClr val="F2F2F2"/>
                        </a:solidFill>
                      </a:tcPr>
                    </a:tc>
                    <a:tc gridSpan="2">
                      <a:txBody>
                        <a:bodyPr/>
                        <a:lstStyle/>
                        <a:p>
                          <a:endParaRPr lang="ru-RU"/>
                        </a:p>
                      </a:txBody>
                      <a:tcPr anchor="ctr">
                        <a:blipFill>
                          <a:blip r:embed="rId3"/>
                          <a:stretch>
                            <a:fillRect l="-87156" t="-60741" r="-154128" b="-217037"/>
                          </a:stretch>
                        </a:blipFill>
                      </a:tcPr>
                    </a:tc>
                    <a:tc hMerge="1">
                      <a:txBody>
                        <a:bodyPr/>
                        <a:lstStyle/>
                        <a:p>
                          <a:pPr algn="ctr"/>
                          <a:endParaRPr lang="en-US" dirty="0"/>
                        </a:p>
                      </a:txBody>
                      <a:tcPr anchor="ctr">
                        <a:solidFill>
                          <a:srgbClr val="F2F2F2"/>
                        </a:solidFill>
                      </a:tcPr>
                    </a:tc>
                    <a:tc gridSpan="3">
                      <a:txBody>
                        <a:bodyPr/>
                        <a:lstStyle/>
                        <a:p>
                          <a:endParaRPr lang="ru-RU"/>
                        </a:p>
                      </a:txBody>
                      <a:tcPr anchor="ctr">
                        <a:lnR w="9525" cap="flat" cmpd="sng" algn="ctr">
                          <a:solidFill>
                            <a:schemeClr val="bg1">
                              <a:lumMod val="75000"/>
                            </a:schemeClr>
                          </a:solidFill>
                          <a:prstDash val="solid"/>
                          <a:round/>
                          <a:headEnd type="none" w="med" len="med"/>
                          <a:tailEnd type="none" w="med" len="med"/>
                        </a:lnR>
                        <a:blipFill>
                          <a:blip r:embed="rId3"/>
                          <a:stretch>
                            <a:fillRect l="-124580" t="-60741" r="-2595" b="-217037"/>
                          </a:stretch>
                        </a:blipFill>
                      </a:tcPr>
                    </a:tc>
                    <a:tc hMerge="1">
                      <a:txBody>
                        <a:bodyPr/>
                        <a:lstStyle/>
                        <a:p>
                          <a:pPr algn="ctr"/>
                          <a:endParaRPr lang="en-US" dirty="0"/>
                        </a:p>
                      </a:txBody>
                      <a:tcPr anchor="ctr">
                        <a:solidFill>
                          <a:srgbClr val="F2F2F2"/>
                        </a:solidFill>
                      </a:tcPr>
                    </a:tc>
                    <a:tc hMerge="1">
                      <a:txBody>
                        <a:bodyPr/>
                        <a:lstStyle/>
                        <a:p>
                          <a:pPr algn="ctr"/>
                          <a:endParaRPr lang="en-US" dirty="0"/>
                        </a:p>
                      </a:txBody>
                      <a:tcPr anchor="ctr">
                        <a:solidFill>
                          <a:srgbClr val="F2F2F2"/>
                        </a:solidFill>
                      </a:tcPr>
                    </a:tc>
                    <a:extLst>
                      <a:ext uri="{0D108BD9-81ED-4DB2-BD59-A6C34878D82A}">
                        <a16:rowId xmlns:a16="http://schemas.microsoft.com/office/drawing/2014/main" val="10001"/>
                      </a:ext>
                    </a:extLst>
                  </a:tr>
                  <a:tr h="822960">
                    <a:tc>
                      <a:txBody>
                        <a:bodyPr/>
                        <a:lstStyle/>
                        <a:p>
                          <a:pPr algn="ctr"/>
                          <a:r>
                            <a:rPr lang="en-US" sz="2400" dirty="0">
                              <a:latin typeface="+mn-lt"/>
                            </a:rPr>
                            <a:t>Average interaction time</a:t>
                          </a:r>
                        </a:p>
                      </a:txBody>
                      <a:tcPr anchor="ctr">
                        <a:lnL w="9525" cap="flat" cmpd="sng" algn="ctr">
                          <a:solidFill>
                            <a:schemeClr val="bg1">
                              <a:lumMod val="75000"/>
                            </a:schemeClr>
                          </a:solidFill>
                          <a:prstDash val="solid"/>
                          <a:round/>
                          <a:headEnd type="none" w="med" len="med"/>
                          <a:tailEnd type="none" w="med" len="med"/>
                        </a:lnL>
                        <a:solidFill>
                          <a:srgbClr val="CCCCCC"/>
                        </a:solidFill>
                      </a:tcPr>
                    </a:tc>
                    <a:tc>
                      <a:txBody>
                        <a:bodyPr/>
                        <a:lstStyle/>
                        <a:p>
                          <a:endParaRPr lang="ru-RU"/>
                        </a:p>
                      </a:txBody>
                      <a:tcPr anchor="ctr">
                        <a:blipFill>
                          <a:blip r:embed="rId3"/>
                          <a:stretch>
                            <a:fillRect l="-174312" t="-159559" r="-408257" b="-115441"/>
                          </a:stretch>
                        </a:blipFill>
                      </a:tcPr>
                    </a:tc>
                    <a:tc>
                      <a:txBody>
                        <a:bodyPr/>
                        <a:lstStyle/>
                        <a:p>
                          <a:endParaRPr lang="ru-RU"/>
                        </a:p>
                      </a:txBody>
                      <a:tcPr anchor="ctr">
                        <a:blipFill>
                          <a:blip r:embed="rId3"/>
                          <a:stretch>
                            <a:fillRect l="-274312" t="-159559" r="-308257" b="-115441"/>
                          </a:stretch>
                        </a:blipFill>
                      </a:tcPr>
                    </a:tc>
                    <a:tc>
                      <a:txBody>
                        <a:bodyPr/>
                        <a:lstStyle/>
                        <a:p>
                          <a:endParaRPr lang="ru-RU"/>
                        </a:p>
                      </a:txBody>
                      <a:tcPr anchor="ctr">
                        <a:blipFill>
                          <a:blip r:embed="rId3"/>
                          <a:stretch>
                            <a:fillRect l="-372603" t="-159559" r="-206849" b="-115441"/>
                          </a:stretch>
                        </a:blipFill>
                      </a:tcPr>
                    </a:tc>
                    <a:tc>
                      <a:txBody>
                        <a:bodyPr/>
                        <a:lstStyle/>
                        <a:p>
                          <a:endParaRPr lang="ru-RU"/>
                        </a:p>
                      </a:txBody>
                      <a:tcPr anchor="ctr">
                        <a:blipFill>
                          <a:blip r:embed="rId3"/>
                          <a:stretch>
                            <a:fillRect l="-474771" t="-159559" r="-107798" b="-115441"/>
                          </a:stretch>
                        </a:blipFill>
                      </a:tcPr>
                    </a:tc>
                    <a:tc>
                      <a:txBody>
                        <a:bodyPr/>
                        <a:lstStyle/>
                        <a:p>
                          <a:endParaRPr lang="ru-RU"/>
                        </a:p>
                      </a:txBody>
                      <a:tcPr anchor="ctr">
                        <a:lnR w="9525" cap="flat" cmpd="sng" algn="ctr">
                          <a:solidFill>
                            <a:schemeClr val="bg1">
                              <a:lumMod val="75000"/>
                            </a:schemeClr>
                          </a:solidFill>
                          <a:prstDash val="solid"/>
                          <a:round/>
                          <a:headEnd type="none" w="med" len="med"/>
                          <a:tailEnd type="none" w="med" len="med"/>
                        </a:lnR>
                        <a:blipFill>
                          <a:blip r:embed="rId3"/>
                          <a:stretch>
                            <a:fillRect l="-574771" t="-159559" r="-7798" b="-115441"/>
                          </a:stretch>
                        </a:blipFill>
                      </a:tcPr>
                    </a:tc>
                    <a:extLst>
                      <a:ext uri="{0D108BD9-81ED-4DB2-BD59-A6C34878D82A}">
                        <a16:rowId xmlns:a16="http://schemas.microsoft.com/office/drawing/2014/main" val="10002"/>
                      </a:ext>
                    </a:extLst>
                  </a:tr>
                  <a:tr h="822960">
                    <a:tc>
                      <a:txBody>
                        <a:bodyPr/>
                        <a:lstStyle/>
                        <a:p>
                          <a:pPr algn="ctr"/>
                          <a:r>
                            <a:rPr lang="en-US" sz="2400" dirty="0">
                              <a:latin typeface="+mn-lt"/>
                            </a:rPr>
                            <a:t>Average</a:t>
                          </a:r>
                          <a:r>
                            <a:rPr lang="en-US" sz="2400" baseline="0" dirty="0">
                              <a:latin typeface="+mn-lt"/>
                            </a:rPr>
                            <a:t> q</a:t>
                          </a:r>
                          <a:r>
                            <a:rPr lang="en-US" sz="2400" dirty="0">
                              <a:latin typeface="+mn-lt"/>
                            </a:rPr>
                            <a:t>uality after</a:t>
                          </a:r>
                        </a:p>
                      </a:txBody>
                      <a:tcPr anchor="ctr">
                        <a:lnL w="9525" cap="flat" cmpd="sng" algn="ctr">
                          <a:solidFill>
                            <a:schemeClr val="bg1">
                              <a:lumMod val="75000"/>
                            </a:schemeClr>
                          </a:solidFill>
                          <a:prstDash val="solid"/>
                          <a:round/>
                          <a:headEnd type="none" w="med" len="med"/>
                          <a:tailEnd type="none" w="med" len="med"/>
                        </a:lnL>
                        <a:lnB w="9525" cap="flat" cmpd="sng" algn="ctr">
                          <a:solidFill>
                            <a:schemeClr val="bg1">
                              <a:lumMod val="75000"/>
                            </a:schemeClr>
                          </a:solidFill>
                          <a:prstDash val="solid"/>
                          <a:round/>
                          <a:headEnd type="none" w="med" len="med"/>
                          <a:tailEnd type="none" w="med" len="med"/>
                        </a:lnB>
                        <a:solidFill>
                          <a:schemeClr val="bg2">
                            <a:lumMod val="95000"/>
                          </a:schemeClr>
                        </a:solidFill>
                      </a:tcPr>
                    </a:tc>
                    <a:tc>
                      <a:txBody>
                        <a:bodyPr/>
                        <a:lstStyle/>
                        <a:p>
                          <a:endParaRPr lang="ru-RU"/>
                        </a:p>
                      </a:txBody>
                      <a:tcPr anchor="ctr">
                        <a:lnB w="9525" cap="flat" cmpd="sng" algn="ctr">
                          <a:solidFill>
                            <a:schemeClr val="bg1">
                              <a:lumMod val="75000"/>
                            </a:schemeClr>
                          </a:solidFill>
                          <a:prstDash val="solid"/>
                          <a:round/>
                          <a:headEnd type="none" w="med" len="med"/>
                          <a:tailEnd type="none" w="med" len="med"/>
                        </a:lnB>
                        <a:blipFill>
                          <a:blip r:embed="rId3"/>
                          <a:stretch>
                            <a:fillRect l="-174312" t="-261481" r="-408257" b="-16296"/>
                          </a:stretch>
                        </a:blipFill>
                      </a:tcPr>
                    </a:tc>
                    <a:tc>
                      <a:txBody>
                        <a:bodyPr/>
                        <a:lstStyle/>
                        <a:p>
                          <a:endParaRPr lang="ru-RU"/>
                        </a:p>
                      </a:txBody>
                      <a:tcPr anchor="ctr">
                        <a:lnB w="9525" cap="flat" cmpd="sng" algn="ctr">
                          <a:solidFill>
                            <a:schemeClr val="bg1">
                              <a:lumMod val="75000"/>
                            </a:schemeClr>
                          </a:solidFill>
                          <a:prstDash val="solid"/>
                          <a:round/>
                          <a:headEnd type="none" w="med" len="med"/>
                          <a:tailEnd type="none" w="med" len="med"/>
                        </a:lnB>
                        <a:blipFill>
                          <a:blip r:embed="rId3"/>
                          <a:stretch>
                            <a:fillRect l="-274312" t="-261481" r="-308257" b="-16296"/>
                          </a:stretch>
                        </a:blipFill>
                      </a:tcPr>
                    </a:tc>
                    <a:tc>
                      <a:txBody>
                        <a:bodyPr/>
                        <a:lstStyle/>
                        <a:p>
                          <a:endParaRPr lang="ru-RU"/>
                        </a:p>
                      </a:txBody>
                      <a:tcPr anchor="ctr">
                        <a:lnB w="9525" cap="flat" cmpd="sng" algn="ctr">
                          <a:solidFill>
                            <a:schemeClr val="bg1">
                              <a:lumMod val="75000"/>
                            </a:schemeClr>
                          </a:solidFill>
                          <a:prstDash val="solid"/>
                          <a:round/>
                          <a:headEnd type="none" w="med" len="med"/>
                          <a:tailEnd type="none" w="med" len="med"/>
                        </a:lnB>
                        <a:blipFill>
                          <a:blip r:embed="rId3"/>
                          <a:stretch>
                            <a:fillRect l="-372603" t="-261481" r="-206849" b="-16296"/>
                          </a:stretch>
                        </a:blipFill>
                      </a:tcPr>
                    </a:tc>
                    <a:tc>
                      <a:txBody>
                        <a:bodyPr/>
                        <a:lstStyle/>
                        <a:p>
                          <a:endParaRPr lang="ru-RU"/>
                        </a:p>
                      </a:txBody>
                      <a:tcPr anchor="ctr">
                        <a:lnB w="9525" cap="flat" cmpd="sng" algn="ctr">
                          <a:solidFill>
                            <a:schemeClr val="bg1">
                              <a:lumMod val="75000"/>
                            </a:schemeClr>
                          </a:solidFill>
                          <a:prstDash val="solid"/>
                          <a:round/>
                          <a:headEnd type="none" w="med" len="med"/>
                          <a:tailEnd type="none" w="med" len="med"/>
                        </a:lnB>
                        <a:blipFill>
                          <a:blip r:embed="rId3"/>
                          <a:stretch>
                            <a:fillRect l="-474771" t="-261481" r="-107798" b="-16296"/>
                          </a:stretch>
                        </a:blipFill>
                      </a:tcPr>
                    </a:tc>
                    <a:tc>
                      <a:txBody>
                        <a:bodyPr/>
                        <a:lstStyle/>
                        <a:p>
                          <a:endParaRPr lang="ru-RU"/>
                        </a:p>
                      </a:txBody>
                      <a:tcPr anchor="ctr">
                        <a:lnR w="9525" cap="flat" cmpd="sng" algn="ctr">
                          <a:solidFill>
                            <a:schemeClr val="bg1">
                              <a:lumMod val="75000"/>
                            </a:schemeClr>
                          </a:solidFill>
                          <a:prstDash val="solid"/>
                          <a:round/>
                          <a:headEnd type="none" w="med" len="med"/>
                          <a:tailEnd type="none" w="med" len="med"/>
                        </a:lnR>
                        <a:lnB w="9525" cap="flat" cmpd="sng" algn="ctr">
                          <a:solidFill>
                            <a:schemeClr val="bg1">
                              <a:lumMod val="75000"/>
                            </a:schemeClr>
                          </a:solidFill>
                          <a:prstDash val="solid"/>
                          <a:round/>
                          <a:headEnd type="none" w="med" len="med"/>
                          <a:tailEnd type="none" w="med" len="med"/>
                        </a:lnB>
                        <a:blipFill>
                          <a:blip r:embed="rId3"/>
                          <a:stretch>
                            <a:fillRect l="-574771" t="-261481" r="-7798" b="-16296"/>
                          </a:stretch>
                        </a:blipFill>
                      </a:tcPr>
                    </a:tc>
                    <a:extLst>
                      <a:ext uri="{0D108BD9-81ED-4DB2-BD59-A6C34878D82A}">
                        <a16:rowId xmlns:a16="http://schemas.microsoft.com/office/drawing/2014/main" val="10003"/>
                      </a:ext>
                    </a:extLst>
                  </a:tr>
                </a:tbl>
              </a:graphicData>
            </a:graphic>
          </p:graphicFrame>
        </mc:Fallback>
      </mc:AlternateContent>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166</a:t>
            </a:fld>
            <a:endParaRPr lang="de-AT" dirty="0"/>
          </a:p>
        </p:txBody>
      </p:sp>
      <p:sp>
        <p:nvSpPr>
          <p:cNvPr id="6" name="TextBox 5"/>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[1, 3]</a:t>
            </a:r>
            <a:endParaRPr lang="ru-RU" sz="1200" dirty="0">
              <a:latin typeface="+mn-lt"/>
            </a:endParaRPr>
          </a:p>
        </p:txBody>
      </p:sp>
    </p:spTree>
    <p:extLst>
      <p:ext uri="{BB962C8B-B14F-4D97-AF65-F5344CB8AC3E}">
        <p14:creationId xmlns:p14="http://schemas.microsoft.com/office/powerpoint/2010/main" val="148864690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Statistics-Driven Localization | Evaluation</a:t>
            </a:r>
          </a:p>
        </p:txBody>
      </p:sp>
      <p:graphicFrame>
        <p:nvGraphicFramePr>
          <p:cNvPr id="8" name="Chart 3"/>
          <p:cNvGraphicFramePr>
            <a:graphicFrameLocks noGrp="1"/>
          </p:cNvGraphicFramePr>
          <p:nvPr>
            <p:ph idx="1"/>
            <p:extLst/>
          </p:nvPr>
        </p:nvGraphicFramePr>
        <p:xfrm>
          <a:off x="179388" y="908050"/>
          <a:ext cx="8856662" cy="5473700"/>
        </p:xfrm>
        <a:graphic>
          <a:graphicData uri="http://schemas.openxmlformats.org/drawingml/2006/chart">
            <c:chart xmlns:c="http://schemas.openxmlformats.org/drawingml/2006/chart" xmlns:r="http://schemas.openxmlformats.org/officeDocument/2006/relationships" r:id="rId3"/>
          </a:graphicData>
        </a:graphic>
      </p:graphicFrame>
      <p:sp>
        <p:nvSpPr>
          <p:cNvPr id="3" name="Footer Placeholder 2"/>
          <p:cNvSpPr>
            <a:spLocks noGrp="1"/>
          </p:cNvSpPr>
          <p:nvPr>
            <p:ph type="ftr" sz="quarter" idx="10"/>
          </p:nvPr>
        </p:nvSpPr>
        <p:spPr/>
        <p:txBody>
          <a:bodyPr/>
          <a:lstStyle/>
          <a:p>
            <a:pPr>
              <a:defRPr/>
            </a:pPr>
            <a:r>
              <a:rPr lang="de-AT" dirty="0"/>
              <a:t>Alexey Karimov</a:t>
            </a:r>
          </a:p>
        </p:txBody>
      </p:sp>
      <p:sp>
        <p:nvSpPr>
          <p:cNvPr id="6" name="Slide Number Placeholder 5"/>
          <p:cNvSpPr>
            <a:spLocks noGrp="1"/>
          </p:cNvSpPr>
          <p:nvPr>
            <p:ph type="sldNum" sz="quarter" idx="11"/>
          </p:nvPr>
        </p:nvSpPr>
        <p:spPr/>
        <p:txBody>
          <a:bodyPr/>
          <a:lstStyle/>
          <a:p>
            <a:pPr>
              <a:defRPr/>
            </a:pPr>
            <a:fld id="{63707275-EA33-4C2C-A96C-B80BEB93EE54}" type="slidenum">
              <a:rPr lang="de-AT" smtClean="0"/>
              <a:pPr>
                <a:defRPr/>
              </a:pPr>
              <a:t>167</a:t>
            </a:fld>
            <a:endParaRPr lang="de-AT" dirty="0"/>
          </a:p>
        </p:txBody>
      </p:sp>
      <p:sp>
        <p:nvSpPr>
          <p:cNvPr id="7" name="TextBox 6"/>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[2]</a:t>
            </a:r>
            <a:endParaRPr lang="ru-RU" sz="1200" dirty="0">
              <a:latin typeface="+mn-lt"/>
            </a:endParaRPr>
          </a:p>
        </p:txBody>
      </p:sp>
    </p:spTree>
    <p:extLst>
      <p:ext uri="{BB962C8B-B14F-4D97-AF65-F5344CB8AC3E}">
        <p14:creationId xmlns:p14="http://schemas.microsoft.com/office/powerpoint/2010/main" val="183873422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Comparative Evaluation</a:t>
            </a:r>
          </a:p>
        </p:txBody>
      </p:sp>
      <p:graphicFrame>
        <p:nvGraphicFramePr>
          <p:cNvPr id="6" name="Content Placeholder 5"/>
          <p:cNvGraphicFramePr>
            <a:graphicFrameLocks noGrp="1"/>
          </p:cNvGraphicFramePr>
          <p:nvPr>
            <p:ph idx="1"/>
            <p:extLst/>
          </p:nvPr>
        </p:nvGraphicFramePr>
        <p:xfrm>
          <a:off x="179388" y="908050"/>
          <a:ext cx="8856662" cy="4249142"/>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xmlns:a14="http://schemas.microsoft.com/office/drawing/2010/main">
        <mc:Choice Requires="a14">
          <p:sp>
            <p:nvSpPr>
              <p:cNvPr id="7" name="TextBox 6"/>
              <p:cNvSpPr txBox="1"/>
              <p:nvPr/>
            </p:nvSpPr>
            <p:spPr>
              <a:xfrm>
                <a:off x="179388" y="5085184"/>
                <a:ext cx="8857232" cy="15172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mn-lt"/>
                  </a:rPr>
                  <a:t>T1</a:t>
                </a:r>
                <a:r>
                  <a:rPr kumimoji="0" lang="en-US" sz="1800" b="0" i="0" u="none" strike="noStrike" kern="0" cap="none" spc="0" normalizeH="0" baseline="0" noProof="0" dirty="0">
                    <a:ln>
                      <a:noFill/>
                    </a:ln>
                    <a:solidFill>
                      <a:sysClr val="windowText" lastClr="000000"/>
                    </a:solidFill>
                    <a:effectLst/>
                    <a:uLnTx/>
                    <a:uFillTx/>
                    <a:latin typeface="+mn-lt"/>
                  </a:rPr>
                  <a:t> – our statistics-driven localization of dissimilarities in data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mn-lt"/>
                  </a:rPr>
                  <a:t>T2</a:t>
                </a:r>
                <a:r>
                  <a:rPr kumimoji="0" lang="en-US" sz="1800" b="0" i="0" u="none" strike="noStrike" kern="0" cap="none" spc="0" normalizeH="0" baseline="0" noProof="0" dirty="0">
                    <a:ln>
                      <a:noFill/>
                    </a:ln>
                    <a:solidFill>
                      <a:sysClr val="windowText" lastClr="000000"/>
                    </a:solidFill>
                    <a:effectLst/>
                    <a:uLnTx/>
                    <a:uFillTx/>
                    <a:latin typeface="+mn-lt"/>
                  </a:rPr>
                  <a:t> – our skeleton-based volume editing technique (was unusable due to poor overview)</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mn-lt"/>
                  </a:rPr>
                  <a:t>T3</a:t>
                </a:r>
                <a:r>
                  <a:rPr kumimoji="0" lang="en-US" sz="1800" b="0" i="0" u="none" strike="noStrike" kern="0" cap="none" spc="0" normalizeH="0" baseline="0" noProof="0" dirty="0">
                    <a:ln>
                      <a:noFill/>
                    </a:ln>
                    <a:solidFill>
                      <a:sysClr val="windowText" lastClr="000000"/>
                    </a:solidFill>
                    <a:effectLst/>
                    <a:uLnTx/>
                    <a:uFillTx/>
                    <a:latin typeface="+mn-lt"/>
                  </a:rPr>
                  <a:t> – AngioVis framework</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n-lt"/>
                </a:endParaRPr>
              </a:p>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𝑡</m:t>
                        </m:r>
                      </m:e>
                      <m:sub>
                        <m:r>
                          <m:rPr>
                            <m:nor/>
                          </m:rPr>
                          <a:rPr kumimoji="0" lang="en-US" sz="1800" b="0" i="0" u="none" strike="noStrike" kern="0" cap="none" spc="0" normalizeH="0" baseline="0" noProof="0" smtClean="0">
                            <a:ln>
                              <a:noFill/>
                            </a:ln>
                            <a:solidFill>
                              <a:sysClr val="windowText" lastClr="000000"/>
                            </a:solidFill>
                            <a:effectLst/>
                            <a:uLnTx/>
                            <a:uFillTx/>
                            <a:latin typeface="Cambria Math" panose="02040503050406030204" pitchFamily="18" charset="0"/>
                          </a:rPr>
                          <m:t>avg</m:t>
                        </m:r>
                      </m:sub>
                    </m:sSub>
                    <m:d>
                      <m:dPr>
                        <m:ctrlP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dPr>
                      <m:e>
                        <m:sSub>
                          <m:sSubPr>
                            <m:ctrlP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𝑇</m:t>
                            </m:r>
                          </m:e>
                          <m:sub>
                            <m: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1</m:t>
                            </m:r>
                          </m:sub>
                        </m:sSub>
                      </m:e>
                    </m:d>
                    <m: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=350</m:t>
                    </m:r>
                  </m:oMath>
                </a14:m>
                <a:r>
                  <a:rPr kumimoji="0" lang="en-US" sz="1800" b="0" i="0" u="none" strike="noStrike" kern="0" cap="none" spc="0" normalizeH="0" baseline="0" noProof="0" dirty="0">
                    <a:ln>
                      <a:noFill/>
                    </a:ln>
                    <a:solidFill>
                      <a:sysClr val="windowText" lastClr="000000"/>
                    </a:solidFill>
                    <a:effectLst/>
                    <a:uLnTx/>
                    <a:uFillTx/>
                    <a:latin typeface="+mn-lt"/>
                  </a:rPr>
                  <a:t> sec.	</a:t>
                </a:r>
                <a14:m>
                  <m:oMath xmlns:m="http://schemas.openxmlformats.org/officeDocument/2006/math">
                    <m:sSub>
                      <m:sSubPr>
                        <m:ctrlP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𝑡</m:t>
                        </m:r>
                      </m:e>
                      <m:sub>
                        <m:r>
                          <m:rPr>
                            <m:nor/>
                          </m:rPr>
                          <a:rPr kumimoji="0" lang="en-US" sz="1800" b="0" i="0" u="none" strike="noStrike" kern="0" cap="none" spc="0" normalizeH="0" baseline="0" noProof="0" smtClean="0">
                            <a:ln>
                              <a:noFill/>
                            </a:ln>
                            <a:solidFill>
                              <a:sysClr val="windowText" lastClr="000000"/>
                            </a:solidFill>
                            <a:effectLst/>
                            <a:uLnTx/>
                            <a:uFillTx/>
                            <a:latin typeface="Cambria Math" panose="02040503050406030204" pitchFamily="18" charset="0"/>
                          </a:rPr>
                          <m:t>avg</m:t>
                        </m:r>
                      </m:sub>
                    </m:sSub>
                    <m:d>
                      <m:dPr>
                        <m:ctrlP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dPr>
                      <m:e>
                        <m:sSub>
                          <m:sSubPr>
                            <m:ctrlP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𝑇</m:t>
                            </m:r>
                          </m:e>
                          <m:sub>
                            <m: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2</m:t>
                            </m:r>
                          </m:sub>
                        </m:sSub>
                      </m:e>
                    </m:d>
                    <m: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&gt;1200</m:t>
                    </m:r>
                  </m:oMath>
                </a14:m>
                <a:r>
                  <a:rPr kumimoji="0" lang="en-US" sz="1800" b="0" i="0" u="none" strike="noStrike" kern="0" cap="none" spc="0" normalizeH="0" baseline="0" noProof="0" dirty="0">
                    <a:ln>
                      <a:noFill/>
                    </a:ln>
                    <a:solidFill>
                      <a:sysClr val="windowText" lastClr="000000"/>
                    </a:solidFill>
                    <a:effectLst/>
                    <a:uLnTx/>
                    <a:uFillTx/>
                    <a:latin typeface="+mn-lt"/>
                  </a:rPr>
                  <a:t> sec.	</a:t>
                </a:r>
                <a14:m>
                  <m:oMath xmlns:m="http://schemas.openxmlformats.org/officeDocument/2006/math">
                    <m:sSub>
                      <m:sSubPr>
                        <m:ctrlP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𝑡</m:t>
                        </m:r>
                      </m:e>
                      <m:sub>
                        <m:r>
                          <m:rPr>
                            <m:nor/>
                          </m:rPr>
                          <a:rPr kumimoji="0" lang="en-US" sz="1800" b="0" i="0" u="none" strike="noStrike" kern="0" cap="none" spc="0" normalizeH="0" baseline="0" noProof="0" smtClean="0">
                            <a:ln>
                              <a:noFill/>
                            </a:ln>
                            <a:solidFill>
                              <a:sysClr val="windowText" lastClr="000000"/>
                            </a:solidFill>
                            <a:effectLst/>
                            <a:uLnTx/>
                            <a:uFillTx/>
                            <a:latin typeface="Cambria Math" panose="02040503050406030204" pitchFamily="18" charset="0"/>
                          </a:rPr>
                          <m:t>avg</m:t>
                        </m:r>
                      </m:sub>
                    </m:sSub>
                    <m:d>
                      <m:dPr>
                        <m:ctrlP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dPr>
                      <m:e>
                        <m:sSub>
                          <m:sSubPr>
                            <m:ctrlP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𝑇</m:t>
                            </m:r>
                          </m:e>
                          <m:sub>
                            <m: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3</m:t>
                            </m:r>
                          </m:sub>
                        </m:sSub>
                      </m:e>
                    </m:d>
                    <m: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=380</m:t>
                    </m:r>
                  </m:oMath>
                </a14:m>
                <a:r>
                  <a:rPr kumimoji="0" lang="en-US" sz="1800" b="0" i="0" u="none" strike="noStrike" kern="0" cap="none" spc="0" normalizeH="0" baseline="0" noProof="0" dirty="0">
                    <a:ln>
                      <a:noFill/>
                    </a:ln>
                    <a:solidFill>
                      <a:sysClr val="windowText" lastClr="000000"/>
                    </a:solidFill>
                    <a:effectLst/>
                    <a:uLnTx/>
                    <a:uFillTx/>
                    <a:latin typeface="+mn-lt"/>
                  </a:rPr>
                  <a:t> sec.</a:t>
                </a:r>
              </a:p>
            </p:txBody>
          </p:sp>
        </mc:Choice>
        <mc:Fallback xmlns="">
          <p:sp>
            <p:nvSpPr>
              <p:cNvPr id="7" name="TextBox 6"/>
              <p:cNvSpPr txBox="1">
                <a:spLocks noRot="1" noChangeAspect="1" noMove="1" noResize="1" noEditPoints="1" noAdjustHandles="1" noChangeArrowheads="1" noChangeShapeType="1" noTextEdit="1"/>
              </p:cNvSpPr>
              <p:nvPr/>
            </p:nvSpPr>
            <p:spPr>
              <a:xfrm>
                <a:off x="179388" y="5085184"/>
                <a:ext cx="8857232" cy="1517210"/>
              </a:xfrm>
              <a:prstGeom prst="rect">
                <a:avLst/>
              </a:prstGeom>
              <a:blipFill>
                <a:blip r:embed="rId4"/>
                <a:stretch>
                  <a:fillRect l="-551" t="-2008" b="-3213"/>
                </a:stretch>
              </a:blipFill>
            </p:spPr>
            <p:txBody>
              <a:bodyPr/>
              <a:lstStyle/>
              <a:p>
                <a:r>
                  <a:rPr lang="ru-RU">
                    <a:noFill/>
                  </a:rPr>
                  <a:t> </a:t>
                </a:r>
              </a:p>
            </p:txBody>
          </p:sp>
        </mc:Fallback>
      </mc:AlternateContent>
      <p:sp>
        <p:nvSpPr>
          <p:cNvPr id="3" name="Footer Placeholder 2"/>
          <p:cNvSpPr>
            <a:spLocks noGrp="1"/>
          </p:cNvSpPr>
          <p:nvPr>
            <p:ph type="ftr" sz="quarter" idx="10"/>
          </p:nvPr>
        </p:nvSpPr>
        <p:spPr/>
        <p:txBody>
          <a:bodyPr/>
          <a:lstStyle/>
          <a:p>
            <a:pPr>
              <a:defRPr/>
            </a:pPr>
            <a:r>
              <a:rPr lang="de-AT" dirty="0"/>
              <a:t>Alexey Karimov</a:t>
            </a:r>
          </a:p>
        </p:txBody>
      </p:sp>
      <p:sp>
        <p:nvSpPr>
          <p:cNvPr id="8" name="Slide Number Placeholder 7"/>
          <p:cNvSpPr>
            <a:spLocks noGrp="1"/>
          </p:cNvSpPr>
          <p:nvPr>
            <p:ph type="sldNum" sz="quarter" idx="11"/>
          </p:nvPr>
        </p:nvSpPr>
        <p:spPr/>
        <p:txBody>
          <a:bodyPr/>
          <a:lstStyle/>
          <a:p>
            <a:pPr>
              <a:defRPr/>
            </a:pPr>
            <a:fld id="{63707275-EA33-4C2C-A96C-B80BEB93EE54}" type="slidenum">
              <a:rPr lang="de-AT" smtClean="0"/>
              <a:pPr>
                <a:defRPr/>
              </a:pPr>
              <a:t>168</a:t>
            </a:fld>
            <a:endParaRPr lang="de-AT" dirty="0"/>
          </a:p>
        </p:txBody>
      </p:sp>
      <p:sp>
        <p:nvSpPr>
          <p:cNvPr id="9" name="TextBox 8"/>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[2]</a:t>
            </a:r>
            <a:endParaRPr lang="ru-RU" sz="1200" dirty="0">
              <a:latin typeface="+mn-lt"/>
            </a:endParaRPr>
          </a:p>
        </p:txBody>
      </p:sp>
    </p:spTree>
    <p:extLst>
      <p:ext uri="{BB962C8B-B14F-4D97-AF65-F5344CB8AC3E}">
        <p14:creationId xmlns:p14="http://schemas.microsoft.com/office/powerpoint/2010/main" val="356898935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lstStyle/>
          <a:p>
            <a:r>
              <a:rPr lang="en-US" dirty="0"/>
              <a:t>Statistics-Driven Localization of Dissimilarities</a:t>
            </a:r>
            <a:endParaRPr lang="ru-RU" dirty="0"/>
          </a:p>
        </p:txBody>
      </p:sp>
      <p:sp>
        <p:nvSpPr>
          <p:cNvPr id="5" name="Нижний колонтитул 4"/>
          <p:cNvSpPr>
            <a:spLocks noGrp="1"/>
          </p:cNvSpPr>
          <p:nvPr>
            <p:ph type="ftr" sz="quarter" idx="10"/>
          </p:nvPr>
        </p:nvSpPr>
        <p:spPr/>
        <p:txBody>
          <a:bodyPr/>
          <a:lstStyle/>
          <a:p>
            <a:pPr>
              <a:defRPr/>
            </a:pPr>
            <a:r>
              <a:rPr lang="de-AT"/>
              <a:t>Alexey Karimov</a:t>
            </a:r>
            <a:endParaRPr lang="de-AT" dirty="0"/>
          </a:p>
        </p:txBody>
      </p:sp>
      <p:sp>
        <p:nvSpPr>
          <p:cNvPr id="6" name="Номер слайда 5"/>
          <p:cNvSpPr>
            <a:spLocks noGrp="1"/>
          </p:cNvSpPr>
          <p:nvPr>
            <p:ph type="sldNum" sz="quarter" idx="11"/>
          </p:nvPr>
        </p:nvSpPr>
        <p:spPr/>
        <p:txBody>
          <a:bodyPr/>
          <a:lstStyle/>
          <a:p>
            <a:pPr>
              <a:defRPr/>
            </a:pPr>
            <a:fld id="{63707275-EA33-4C2C-A96C-B80BEB93EE54}" type="slidenum">
              <a:rPr lang="de-AT" smtClean="0"/>
              <a:pPr>
                <a:defRPr/>
              </a:pPr>
              <a:t>169</a:t>
            </a:fld>
            <a:endParaRPr lang="de-AT" dirty="0"/>
          </a:p>
        </p:txBody>
      </p:sp>
      <p:grpSp>
        <p:nvGrpSpPr>
          <p:cNvPr id="147" name="Группа 146"/>
          <p:cNvGrpSpPr/>
          <p:nvPr/>
        </p:nvGrpSpPr>
        <p:grpSpPr>
          <a:xfrm>
            <a:off x="3347719" y="836712"/>
            <a:ext cx="2520000" cy="648072"/>
            <a:chOff x="3347719" y="836712"/>
            <a:chExt cx="2520000" cy="648072"/>
          </a:xfrm>
        </p:grpSpPr>
        <p:sp>
          <p:nvSpPr>
            <p:cNvPr id="68" name="Прямоугольник 67"/>
            <p:cNvSpPr/>
            <p:nvPr/>
          </p:nvSpPr>
          <p:spPr bwMode="auto">
            <a:xfrm>
              <a:off x="4236029" y="1285554"/>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69" name="Прямоугольник 68"/>
            <p:cNvSpPr/>
            <p:nvPr/>
          </p:nvSpPr>
          <p:spPr bwMode="auto">
            <a:xfrm>
              <a:off x="4768018" y="1285482"/>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11" name="Прямоугольник 10"/>
            <p:cNvSpPr/>
            <p:nvPr/>
          </p:nvSpPr>
          <p:spPr bwMode="auto">
            <a:xfrm>
              <a:off x="3347719" y="836712"/>
              <a:ext cx="2520000" cy="648072"/>
            </a:xfrm>
            <a:prstGeom prst="rect">
              <a:avLst/>
            </a:prstGeom>
            <a:solidFill>
              <a:srgbClr val="BDD7EE"/>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Input Data</a:t>
              </a:r>
              <a:endParaRPr kumimoji="0" lang="ru-RU" sz="1800" b="0" i="0" u="none" strike="noStrike" cap="none" normalizeH="0" baseline="0" dirty="0">
                <a:ln>
                  <a:noFill/>
                </a:ln>
                <a:solidFill>
                  <a:schemeClr val="tx1"/>
                </a:solidFill>
                <a:effectLst/>
                <a:latin typeface="+mn-lt"/>
              </a:endParaRPr>
            </a:p>
          </p:txBody>
        </p:sp>
      </p:grpSp>
    </p:spTree>
    <p:extLst>
      <p:ext uri="{BB962C8B-B14F-4D97-AF65-F5344CB8AC3E}">
        <p14:creationId xmlns:p14="http://schemas.microsoft.com/office/powerpoint/2010/main" val="1954834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Defects Classification | Liver</a:t>
            </a:r>
          </a:p>
        </p:txBody>
      </p:sp>
      <p:grpSp>
        <p:nvGrpSpPr>
          <p:cNvPr id="10" name="Группа 9"/>
          <p:cNvGrpSpPr/>
          <p:nvPr/>
        </p:nvGrpSpPr>
        <p:grpSpPr>
          <a:xfrm>
            <a:off x="509985" y="756999"/>
            <a:ext cx="8124030" cy="5624329"/>
            <a:chOff x="105569" y="128649"/>
            <a:chExt cx="9509124" cy="6583240"/>
          </a:xfrm>
        </p:grpSpPr>
        <p:pic>
          <p:nvPicPr>
            <p:cNvPr id="11"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69" y="128649"/>
              <a:ext cx="9509124" cy="6583240"/>
            </a:xfrm>
            <a:prstGeom prst="rect">
              <a:avLst/>
            </a:prstGeom>
          </p:spPr>
        </p:pic>
        <mc:AlternateContent xmlns:mc="http://schemas.openxmlformats.org/markup-compatibility/2006" xmlns:a14="http://schemas.microsoft.com/office/drawing/2010/main">
          <mc:Choice Requires="a14">
            <p:sp>
              <p:nvSpPr>
                <p:cNvPr id="12" name="TextBox 11"/>
                <p:cNvSpPr txBox="1"/>
                <p:nvPr/>
              </p:nvSpPr>
              <p:spPr>
                <a:xfrm>
                  <a:off x="5850237" y="551462"/>
                  <a:ext cx="1201301" cy="1080752"/>
                </a:xfrm>
                <a:prstGeom prst="rect">
                  <a:avLst/>
                </a:prstGeom>
                <a:solidFill>
                  <a:schemeClr val="tx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5400" i="1">
                                <a:solidFill>
                                  <a:schemeClr val="bg1"/>
                                </a:solidFill>
                                <a:latin typeface="Cambria Math" panose="02040503050406030204" pitchFamily="18" charset="0"/>
                              </a:rPr>
                            </m:ctrlPr>
                          </m:sSubPr>
                          <m:e>
                            <m:r>
                              <a:rPr lang="en-US" sz="5400" i="1">
                                <a:solidFill>
                                  <a:schemeClr val="bg1"/>
                                </a:solidFill>
                                <a:latin typeface="Cambria Math" panose="02040503050406030204" pitchFamily="18" charset="0"/>
                              </a:rPr>
                              <m:t>𝑂</m:t>
                            </m:r>
                          </m:e>
                          <m:sub>
                            <m:r>
                              <a:rPr lang="en-US" sz="5400" i="1">
                                <a:solidFill>
                                  <a:schemeClr val="bg1"/>
                                </a:solidFill>
                                <a:latin typeface="Cambria Math" panose="02040503050406030204" pitchFamily="18" charset="0"/>
                              </a:rPr>
                              <m:t>𝐿</m:t>
                            </m:r>
                          </m:sub>
                        </m:sSub>
                      </m:oMath>
                    </m:oMathPara>
                  </a14:m>
                  <a:endParaRPr lang="en-US" sz="5400" dirty="0">
                    <a:solidFill>
                      <a:schemeClr val="bg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850237" y="551462"/>
                  <a:ext cx="1201301" cy="1080752"/>
                </a:xfrm>
                <a:prstGeom prst="rect">
                  <a:avLst/>
                </a:prstGeom>
                <a:blipFill>
                  <a:blip r:embed="rId4"/>
                  <a:stretch>
                    <a:fillRect/>
                  </a:stretch>
                </a:blipFill>
              </p:spPr>
              <p:txBody>
                <a:bodyPr/>
                <a:lstStyle/>
                <a:p>
                  <a:r>
                    <a:rPr lang="ru-RU">
                      <a:noFill/>
                    </a:rPr>
                    <a:t> </a:t>
                  </a:r>
                </a:p>
              </p:txBody>
            </p:sp>
          </mc:Fallback>
        </mc:AlternateContent>
        <p:sp>
          <p:nvSpPr>
            <p:cNvPr id="13" name="Freeform 9"/>
            <p:cNvSpPr/>
            <p:nvPr/>
          </p:nvSpPr>
          <p:spPr>
            <a:xfrm>
              <a:off x="3529500" y="694991"/>
              <a:ext cx="1061031" cy="1437131"/>
            </a:xfrm>
            <a:custGeom>
              <a:avLst/>
              <a:gdLst>
                <a:gd name="connsiteX0" fmla="*/ 206972 w 1061031"/>
                <a:gd name="connsiteY0" fmla="*/ 568255 h 1437131"/>
                <a:gd name="connsiteX1" fmla="*/ 500648 w 1061031"/>
                <a:gd name="connsiteY1" fmla="*/ 40973 h 1437131"/>
                <a:gd name="connsiteX2" fmla="*/ 967860 w 1061031"/>
                <a:gd name="connsiteY2" fmla="*/ 141090 h 1437131"/>
                <a:gd name="connsiteX3" fmla="*/ 987883 w 1061031"/>
                <a:gd name="connsiteY3" fmla="*/ 982071 h 1437131"/>
                <a:gd name="connsiteX4" fmla="*/ 1027930 w 1061031"/>
                <a:gd name="connsiteY4" fmla="*/ 1235700 h 1437131"/>
                <a:gd name="connsiteX5" fmla="*/ 1021255 w 1061031"/>
                <a:gd name="connsiteY5" fmla="*/ 1435934 h 1437131"/>
                <a:gd name="connsiteX6" fmla="*/ 534020 w 1061031"/>
                <a:gd name="connsiteY6" fmla="*/ 1142258 h 1437131"/>
                <a:gd name="connsiteX7" fmla="*/ 213647 w 1061031"/>
                <a:gd name="connsiteY7" fmla="*/ 868605 h 1437131"/>
                <a:gd name="connsiteX8" fmla="*/ 64 w 1061031"/>
                <a:gd name="connsiteY8" fmla="*/ 715093 h 1437131"/>
                <a:gd name="connsiteX9" fmla="*/ 206972 w 1061031"/>
                <a:gd name="connsiteY9" fmla="*/ 568255 h 143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1031" h="1437131">
                  <a:moveTo>
                    <a:pt x="206972" y="568255"/>
                  </a:moveTo>
                  <a:cubicBezTo>
                    <a:pt x="290403" y="455902"/>
                    <a:pt x="373833" y="112167"/>
                    <a:pt x="500648" y="40973"/>
                  </a:cubicBezTo>
                  <a:cubicBezTo>
                    <a:pt x="627463" y="-30221"/>
                    <a:pt x="886654" y="-15760"/>
                    <a:pt x="967860" y="141090"/>
                  </a:cubicBezTo>
                  <a:cubicBezTo>
                    <a:pt x="1049066" y="297940"/>
                    <a:pt x="977871" y="799636"/>
                    <a:pt x="987883" y="982071"/>
                  </a:cubicBezTo>
                  <a:cubicBezTo>
                    <a:pt x="997895" y="1164506"/>
                    <a:pt x="1022368" y="1160056"/>
                    <a:pt x="1027930" y="1235700"/>
                  </a:cubicBezTo>
                  <a:cubicBezTo>
                    <a:pt x="1033492" y="1311344"/>
                    <a:pt x="1103573" y="1451508"/>
                    <a:pt x="1021255" y="1435934"/>
                  </a:cubicBezTo>
                  <a:cubicBezTo>
                    <a:pt x="938937" y="1420360"/>
                    <a:pt x="668621" y="1236813"/>
                    <a:pt x="534020" y="1142258"/>
                  </a:cubicBezTo>
                  <a:cubicBezTo>
                    <a:pt x="399419" y="1047703"/>
                    <a:pt x="302640" y="939799"/>
                    <a:pt x="213647" y="868605"/>
                  </a:cubicBezTo>
                  <a:cubicBezTo>
                    <a:pt x="124654" y="797411"/>
                    <a:pt x="3401" y="760702"/>
                    <a:pt x="64" y="715093"/>
                  </a:cubicBezTo>
                  <a:cubicBezTo>
                    <a:pt x="-3273" y="669484"/>
                    <a:pt x="123541" y="680608"/>
                    <a:pt x="206972" y="568255"/>
                  </a:cubicBezTo>
                  <a:close/>
                </a:path>
              </a:pathLst>
            </a:custGeom>
            <a:no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9" name="Straight Arrow Connector 58"/>
          <p:cNvCxnSpPr>
            <a:stCxn id="12" idx="1"/>
            <a:endCxn id="13" idx="3"/>
          </p:cNvCxnSpPr>
          <p:nvPr/>
        </p:nvCxnSpPr>
        <p:spPr bwMode="auto">
          <a:xfrm flipH="1">
            <a:off x="4279177" y="1579890"/>
            <a:ext cx="1138711" cy="499981"/>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14" name="TextBox 13"/>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[1]</a:t>
            </a:r>
            <a:endParaRPr lang="ru-RU" sz="1200" dirty="0">
              <a:latin typeface="+mn-lt"/>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17</a:t>
            </a:fld>
            <a:endParaRPr lang="de-AT" dirty="0"/>
          </a:p>
        </p:txBody>
      </p:sp>
    </p:spTree>
    <p:extLst>
      <p:ext uri="{BB962C8B-B14F-4D97-AF65-F5344CB8AC3E}">
        <p14:creationId xmlns:p14="http://schemas.microsoft.com/office/powerpoint/2010/main" val="308443409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lstStyle/>
          <a:p>
            <a:r>
              <a:rPr lang="en-US" dirty="0"/>
              <a:t>Statistics-Driven Localization of Dissimilarities</a:t>
            </a:r>
            <a:endParaRPr lang="ru-RU" dirty="0"/>
          </a:p>
        </p:txBody>
      </p:sp>
      <p:sp>
        <p:nvSpPr>
          <p:cNvPr id="5" name="Нижний колонтитул 4"/>
          <p:cNvSpPr>
            <a:spLocks noGrp="1"/>
          </p:cNvSpPr>
          <p:nvPr>
            <p:ph type="ftr" sz="quarter" idx="10"/>
          </p:nvPr>
        </p:nvSpPr>
        <p:spPr/>
        <p:txBody>
          <a:bodyPr/>
          <a:lstStyle/>
          <a:p>
            <a:pPr>
              <a:defRPr/>
            </a:pPr>
            <a:r>
              <a:rPr lang="de-AT"/>
              <a:t>Alexey Karimov</a:t>
            </a:r>
            <a:endParaRPr lang="de-AT" dirty="0"/>
          </a:p>
        </p:txBody>
      </p:sp>
      <p:sp>
        <p:nvSpPr>
          <p:cNvPr id="6" name="Номер слайда 5"/>
          <p:cNvSpPr>
            <a:spLocks noGrp="1"/>
          </p:cNvSpPr>
          <p:nvPr>
            <p:ph type="sldNum" sz="quarter" idx="11"/>
          </p:nvPr>
        </p:nvSpPr>
        <p:spPr/>
        <p:txBody>
          <a:bodyPr/>
          <a:lstStyle/>
          <a:p>
            <a:pPr>
              <a:defRPr/>
            </a:pPr>
            <a:fld id="{63707275-EA33-4C2C-A96C-B80BEB93EE54}" type="slidenum">
              <a:rPr lang="de-AT" smtClean="0"/>
              <a:pPr>
                <a:defRPr/>
              </a:pPr>
              <a:t>170</a:t>
            </a:fld>
            <a:endParaRPr lang="de-AT" dirty="0"/>
          </a:p>
        </p:txBody>
      </p:sp>
      <p:grpSp>
        <p:nvGrpSpPr>
          <p:cNvPr id="146" name="Группа 145"/>
          <p:cNvGrpSpPr/>
          <p:nvPr/>
        </p:nvGrpSpPr>
        <p:grpSpPr>
          <a:xfrm>
            <a:off x="179388" y="836712"/>
            <a:ext cx="2520000" cy="648072"/>
            <a:chOff x="179388" y="836712"/>
            <a:chExt cx="2520000" cy="648072"/>
          </a:xfrm>
        </p:grpSpPr>
        <p:sp>
          <p:nvSpPr>
            <p:cNvPr id="57" name="Прямоугольник 56"/>
            <p:cNvSpPr/>
            <p:nvPr/>
          </p:nvSpPr>
          <p:spPr bwMode="auto">
            <a:xfrm>
              <a:off x="1073778" y="1285554"/>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8" name="Прямоугольник 57"/>
            <p:cNvSpPr/>
            <p:nvPr/>
          </p:nvSpPr>
          <p:spPr bwMode="auto">
            <a:xfrm>
              <a:off x="1605767" y="1285482"/>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10" name="Прямоугольник 9"/>
            <p:cNvSpPr/>
            <p:nvPr/>
          </p:nvSpPr>
          <p:spPr bwMode="auto">
            <a:xfrm>
              <a:off x="179388" y="836712"/>
              <a:ext cx="2520000" cy="648072"/>
            </a:xfrm>
            <a:prstGeom prst="rect">
              <a:avLst/>
            </a:prstGeom>
            <a:solidFill>
              <a:srgbClr val="BDD7EE"/>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User</a:t>
              </a:r>
              <a:endParaRPr kumimoji="0" lang="ru-RU" sz="1800" b="0" i="0" u="none" strike="noStrike" cap="none" normalizeH="0" baseline="0" dirty="0">
                <a:ln>
                  <a:noFill/>
                </a:ln>
                <a:solidFill>
                  <a:schemeClr val="tx1"/>
                </a:solidFill>
                <a:effectLst/>
                <a:latin typeface="+mn-lt"/>
              </a:endParaRPr>
            </a:p>
          </p:txBody>
        </p:sp>
      </p:grpSp>
      <p:grpSp>
        <p:nvGrpSpPr>
          <p:cNvPr id="147" name="Группа 146"/>
          <p:cNvGrpSpPr/>
          <p:nvPr/>
        </p:nvGrpSpPr>
        <p:grpSpPr>
          <a:xfrm>
            <a:off x="3347719" y="836712"/>
            <a:ext cx="2520000" cy="648072"/>
            <a:chOff x="3347719" y="836712"/>
            <a:chExt cx="2520000" cy="648072"/>
          </a:xfrm>
        </p:grpSpPr>
        <p:sp>
          <p:nvSpPr>
            <p:cNvPr id="68" name="Прямоугольник 67"/>
            <p:cNvSpPr/>
            <p:nvPr/>
          </p:nvSpPr>
          <p:spPr bwMode="auto">
            <a:xfrm>
              <a:off x="4236029" y="1285554"/>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69" name="Прямоугольник 68"/>
            <p:cNvSpPr/>
            <p:nvPr/>
          </p:nvSpPr>
          <p:spPr bwMode="auto">
            <a:xfrm>
              <a:off x="4768018" y="1285482"/>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11" name="Прямоугольник 10"/>
            <p:cNvSpPr/>
            <p:nvPr/>
          </p:nvSpPr>
          <p:spPr bwMode="auto">
            <a:xfrm>
              <a:off x="3347719" y="836712"/>
              <a:ext cx="2520000" cy="648072"/>
            </a:xfrm>
            <a:prstGeom prst="rect">
              <a:avLst/>
            </a:prstGeom>
            <a:solidFill>
              <a:srgbClr val="BDD7EE"/>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Input Data</a:t>
              </a:r>
              <a:endParaRPr kumimoji="0" lang="ru-RU" sz="1800" b="0" i="0" u="none" strike="noStrike" cap="none" normalizeH="0" baseline="0" dirty="0">
                <a:ln>
                  <a:noFill/>
                </a:ln>
                <a:solidFill>
                  <a:schemeClr val="tx1"/>
                </a:solidFill>
                <a:effectLst/>
                <a:latin typeface="+mn-lt"/>
              </a:endParaRPr>
            </a:p>
          </p:txBody>
        </p:sp>
      </p:grpSp>
      <p:grpSp>
        <p:nvGrpSpPr>
          <p:cNvPr id="155" name="Группа 154"/>
          <p:cNvGrpSpPr/>
          <p:nvPr/>
        </p:nvGrpSpPr>
        <p:grpSpPr>
          <a:xfrm>
            <a:off x="179388" y="1484783"/>
            <a:ext cx="4156257" cy="1087290"/>
            <a:chOff x="179388" y="1484783"/>
            <a:chExt cx="4156257" cy="1087290"/>
          </a:xfrm>
        </p:grpSpPr>
        <p:grpSp>
          <p:nvGrpSpPr>
            <p:cNvPr id="150" name="Группа 149"/>
            <p:cNvGrpSpPr/>
            <p:nvPr/>
          </p:nvGrpSpPr>
          <p:grpSpPr>
            <a:xfrm>
              <a:off x="179388" y="1924001"/>
              <a:ext cx="2520000" cy="648072"/>
              <a:chOff x="179388" y="1924001"/>
              <a:chExt cx="2520000" cy="648072"/>
            </a:xfrm>
          </p:grpSpPr>
          <p:grpSp>
            <p:nvGrpSpPr>
              <p:cNvPr id="31" name="Группа 30"/>
              <p:cNvGrpSpPr/>
              <p:nvPr/>
            </p:nvGrpSpPr>
            <p:grpSpPr>
              <a:xfrm>
                <a:off x="1073778" y="1924001"/>
                <a:ext cx="731219" cy="199302"/>
                <a:chOff x="6228184" y="3085682"/>
                <a:chExt cx="731219" cy="199302"/>
              </a:xfrm>
              <a:solidFill>
                <a:srgbClr val="D9D9D9"/>
              </a:solidFill>
            </p:grpSpPr>
            <p:sp>
              <p:nvSpPr>
                <p:cNvPr id="29" name="Прямоугольник 28"/>
                <p:cNvSpPr/>
                <p:nvPr/>
              </p:nvSpPr>
              <p:spPr bwMode="auto">
                <a:xfrm>
                  <a:off x="6228184" y="3085754"/>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30" name="Прямоугольник 29"/>
                <p:cNvSpPr/>
                <p:nvPr/>
              </p:nvSpPr>
              <p:spPr bwMode="auto">
                <a:xfrm>
                  <a:off x="6760173" y="3085682"/>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grpSp>
          <p:sp>
            <p:nvSpPr>
              <p:cNvPr id="13" name="Прямоугольник 12"/>
              <p:cNvSpPr/>
              <p:nvPr/>
            </p:nvSpPr>
            <p:spPr bwMode="auto">
              <a:xfrm>
                <a:off x="179388" y="1924001"/>
                <a:ext cx="2520000" cy="648072"/>
              </a:xfrm>
              <a:prstGeom prst="rect">
                <a:avLst/>
              </a:prstGeom>
              <a:solidFill>
                <a:srgbClr val="D9D9D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Markers</a:t>
                </a:r>
                <a:endParaRPr kumimoji="0" lang="ru-RU" sz="1800" b="0" i="0" u="none" strike="noStrike" cap="none" normalizeH="0" baseline="0" dirty="0">
                  <a:ln>
                    <a:noFill/>
                  </a:ln>
                  <a:solidFill>
                    <a:schemeClr val="tx1"/>
                  </a:solidFill>
                  <a:effectLst/>
                  <a:latin typeface="+mn-lt"/>
                </a:endParaRPr>
              </a:p>
            </p:txBody>
          </p:sp>
        </p:grpSp>
        <p:cxnSp>
          <p:nvCxnSpPr>
            <p:cNvPr id="49" name="Соединительная линия уступом 48"/>
            <p:cNvCxnSpPr>
              <a:stCxn id="57" idx="2"/>
              <a:endCxn id="29" idx="0"/>
            </p:cNvCxnSpPr>
            <p:nvPr/>
          </p:nvCxnSpPr>
          <p:spPr bwMode="auto">
            <a:xfrm>
              <a:off x="1173393" y="1484784"/>
              <a:ext cx="0" cy="43928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50" name="Соединительная линия уступом 49"/>
            <p:cNvCxnSpPr>
              <a:stCxn id="68" idx="2"/>
              <a:endCxn id="30" idx="0"/>
            </p:cNvCxnSpPr>
            <p:nvPr/>
          </p:nvCxnSpPr>
          <p:spPr bwMode="auto">
            <a:xfrm rot="5400000">
              <a:off x="2800905" y="389261"/>
              <a:ext cx="439217" cy="2630262"/>
            </a:xfrm>
            <a:prstGeom prst="bentConnector3">
              <a:avLst>
                <a:gd name="adj1" fmla="val 35570"/>
              </a:avLst>
            </a:prstGeom>
            <a:solidFill>
              <a:schemeClr val="accent1"/>
            </a:solidFill>
            <a:ln w="38100"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198203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lstStyle/>
          <a:p>
            <a:r>
              <a:rPr lang="en-US" dirty="0"/>
              <a:t>Statistics-Driven Localization of Dissimilarities</a:t>
            </a:r>
            <a:endParaRPr lang="ru-RU" dirty="0"/>
          </a:p>
        </p:txBody>
      </p:sp>
      <p:sp>
        <p:nvSpPr>
          <p:cNvPr id="5" name="Нижний колонтитул 4"/>
          <p:cNvSpPr>
            <a:spLocks noGrp="1"/>
          </p:cNvSpPr>
          <p:nvPr>
            <p:ph type="ftr" sz="quarter" idx="10"/>
          </p:nvPr>
        </p:nvSpPr>
        <p:spPr/>
        <p:txBody>
          <a:bodyPr/>
          <a:lstStyle/>
          <a:p>
            <a:pPr>
              <a:defRPr/>
            </a:pPr>
            <a:r>
              <a:rPr lang="de-AT"/>
              <a:t>Alexey Karimov</a:t>
            </a:r>
            <a:endParaRPr lang="de-AT" dirty="0"/>
          </a:p>
        </p:txBody>
      </p:sp>
      <p:sp>
        <p:nvSpPr>
          <p:cNvPr id="6" name="Номер слайда 5"/>
          <p:cNvSpPr>
            <a:spLocks noGrp="1"/>
          </p:cNvSpPr>
          <p:nvPr>
            <p:ph type="sldNum" sz="quarter" idx="11"/>
          </p:nvPr>
        </p:nvSpPr>
        <p:spPr/>
        <p:txBody>
          <a:bodyPr/>
          <a:lstStyle/>
          <a:p>
            <a:pPr>
              <a:defRPr/>
            </a:pPr>
            <a:fld id="{63707275-EA33-4C2C-A96C-B80BEB93EE54}" type="slidenum">
              <a:rPr lang="de-AT" smtClean="0"/>
              <a:pPr>
                <a:defRPr/>
              </a:pPr>
              <a:t>171</a:t>
            </a:fld>
            <a:endParaRPr lang="de-AT" dirty="0"/>
          </a:p>
        </p:txBody>
      </p:sp>
      <p:grpSp>
        <p:nvGrpSpPr>
          <p:cNvPr id="146" name="Группа 145"/>
          <p:cNvGrpSpPr/>
          <p:nvPr/>
        </p:nvGrpSpPr>
        <p:grpSpPr>
          <a:xfrm>
            <a:off x="179388" y="836712"/>
            <a:ext cx="2520000" cy="648072"/>
            <a:chOff x="179388" y="836712"/>
            <a:chExt cx="2520000" cy="648072"/>
          </a:xfrm>
        </p:grpSpPr>
        <p:sp>
          <p:nvSpPr>
            <p:cNvPr id="57" name="Прямоугольник 56"/>
            <p:cNvSpPr/>
            <p:nvPr/>
          </p:nvSpPr>
          <p:spPr bwMode="auto">
            <a:xfrm>
              <a:off x="1073778" y="1285554"/>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8" name="Прямоугольник 57"/>
            <p:cNvSpPr/>
            <p:nvPr/>
          </p:nvSpPr>
          <p:spPr bwMode="auto">
            <a:xfrm>
              <a:off x="1605767" y="1285482"/>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10" name="Прямоугольник 9"/>
            <p:cNvSpPr/>
            <p:nvPr/>
          </p:nvSpPr>
          <p:spPr bwMode="auto">
            <a:xfrm>
              <a:off x="179388" y="836712"/>
              <a:ext cx="2520000" cy="648072"/>
            </a:xfrm>
            <a:prstGeom prst="rect">
              <a:avLst/>
            </a:prstGeom>
            <a:solidFill>
              <a:srgbClr val="BDD7EE"/>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User</a:t>
              </a:r>
              <a:endParaRPr kumimoji="0" lang="ru-RU" sz="1800" b="0" i="0" u="none" strike="noStrike" cap="none" normalizeH="0" baseline="0" dirty="0">
                <a:ln>
                  <a:noFill/>
                </a:ln>
                <a:solidFill>
                  <a:schemeClr val="tx1"/>
                </a:solidFill>
                <a:effectLst/>
                <a:latin typeface="+mn-lt"/>
              </a:endParaRPr>
            </a:p>
          </p:txBody>
        </p:sp>
      </p:grpSp>
      <p:grpSp>
        <p:nvGrpSpPr>
          <p:cNvPr id="147" name="Группа 146"/>
          <p:cNvGrpSpPr/>
          <p:nvPr/>
        </p:nvGrpSpPr>
        <p:grpSpPr>
          <a:xfrm>
            <a:off x="3347719" y="836712"/>
            <a:ext cx="2520000" cy="648072"/>
            <a:chOff x="3347719" y="836712"/>
            <a:chExt cx="2520000" cy="648072"/>
          </a:xfrm>
        </p:grpSpPr>
        <p:sp>
          <p:nvSpPr>
            <p:cNvPr id="68" name="Прямоугольник 67"/>
            <p:cNvSpPr/>
            <p:nvPr/>
          </p:nvSpPr>
          <p:spPr bwMode="auto">
            <a:xfrm>
              <a:off x="4236029" y="1285554"/>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69" name="Прямоугольник 68"/>
            <p:cNvSpPr/>
            <p:nvPr/>
          </p:nvSpPr>
          <p:spPr bwMode="auto">
            <a:xfrm>
              <a:off x="4768018" y="1285482"/>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11" name="Прямоугольник 10"/>
            <p:cNvSpPr/>
            <p:nvPr/>
          </p:nvSpPr>
          <p:spPr bwMode="auto">
            <a:xfrm>
              <a:off x="3347719" y="836712"/>
              <a:ext cx="2520000" cy="648072"/>
            </a:xfrm>
            <a:prstGeom prst="rect">
              <a:avLst/>
            </a:prstGeom>
            <a:solidFill>
              <a:srgbClr val="BDD7EE"/>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Input Data</a:t>
              </a:r>
              <a:endParaRPr kumimoji="0" lang="ru-RU" sz="1800" b="0" i="0" u="none" strike="noStrike" cap="none" normalizeH="0" baseline="0" dirty="0">
                <a:ln>
                  <a:noFill/>
                </a:ln>
                <a:solidFill>
                  <a:schemeClr val="tx1"/>
                </a:solidFill>
                <a:effectLst/>
                <a:latin typeface="+mn-lt"/>
              </a:endParaRPr>
            </a:p>
          </p:txBody>
        </p:sp>
      </p:grpSp>
      <p:grpSp>
        <p:nvGrpSpPr>
          <p:cNvPr id="148" name="Группа 147"/>
          <p:cNvGrpSpPr/>
          <p:nvPr/>
        </p:nvGrpSpPr>
        <p:grpSpPr>
          <a:xfrm>
            <a:off x="6516049" y="836712"/>
            <a:ext cx="2520000" cy="648072"/>
            <a:chOff x="6516049" y="836712"/>
            <a:chExt cx="2520000" cy="648072"/>
          </a:xfrm>
        </p:grpSpPr>
        <p:sp>
          <p:nvSpPr>
            <p:cNvPr id="76" name="Прямоугольник 75"/>
            <p:cNvSpPr/>
            <p:nvPr/>
          </p:nvSpPr>
          <p:spPr bwMode="auto">
            <a:xfrm>
              <a:off x="7410439" y="1285554"/>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77" name="Прямоугольник 76"/>
            <p:cNvSpPr/>
            <p:nvPr/>
          </p:nvSpPr>
          <p:spPr bwMode="auto">
            <a:xfrm>
              <a:off x="7942428" y="1285482"/>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12" name="Прямоугольник 11"/>
            <p:cNvSpPr/>
            <p:nvPr/>
          </p:nvSpPr>
          <p:spPr bwMode="auto">
            <a:xfrm>
              <a:off x="6516049" y="836712"/>
              <a:ext cx="2520000" cy="648072"/>
            </a:xfrm>
            <a:prstGeom prst="rect">
              <a:avLst/>
            </a:prstGeom>
            <a:solidFill>
              <a:srgbClr val="BDD7EE"/>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Application-Specific Data</a:t>
              </a:r>
              <a:endParaRPr kumimoji="0" lang="ru-RU" sz="1800" b="0" i="0" u="none" strike="noStrike" cap="none" normalizeH="0" baseline="0" dirty="0">
                <a:ln>
                  <a:noFill/>
                </a:ln>
                <a:solidFill>
                  <a:schemeClr val="tx1"/>
                </a:solidFill>
                <a:effectLst/>
                <a:latin typeface="+mn-lt"/>
              </a:endParaRPr>
            </a:p>
          </p:txBody>
        </p:sp>
      </p:grpSp>
      <p:grpSp>
        <p:nvGrpSpPr>
          <p:cNvPr id="155" name="Группа 154"/>
          <p:cNvGrpSpPr/>
          <p:nvPr/>
        </p:nvGrpSpPr>
        <p:grpSpPr>
          <a:xfrm>
            <a:off x="179388" y="1484783"/>
            <a:ext cx="4156257" cy="1087290"/>
            <a:chOff x="179388" y="1484783"/>
            <a:chExt cx="4156257" cy="1087290"/>
          </a:xfrm>
        </p:grpSpPr>
        <p:grpSp>
          <p:nvGrpSpPr>
            <p:cNvPr id="150" name="Группа 149"/>
            <p:cNvGrpSpPr/>
            <p:nvPr/>
          </p:nvGrpSpPr>
          <p:grpSpPr>
            <a:xfrm>
              <a:off x="179388" y="1924001"/>
              <a:ext cx="2520000" cy="648072"/>
              <a:chOff x="179388" y="1924001"/>
              <a:chExt cx="2520000" cy="648072"/>
            </a:xfrm>
          </p:grpSpPr>
          <p:grpSp>
            <p:nvGrpSpPr>
              <p:cNvPr id="31" name="Группа 30"/>
              <p:cNvGrpSpPr/>
              <p:nvPr/>
            </p:nvGrpSpPr>
            <p:grpSpPr>
              <a:xfrm>
                <a:off x="1073778" y="1924001"/>
                <a:ext cx="731219" cy="199302"/>
                <a:chOff x="6228184" y="3085682"/>
                <a:chExt cx="731219" cy="199302"/>
              </a:xfrm>
              <a:solidFill>
                <a:srgbClr val="D9D9D9"/>
              </a:solidFill>
            </p:grpSpPr>
            <p:sp>
              <p:nvSpPr>
                <p:cNvPr id="29" name="Прямоугольник 28"/>
                <p:cNvSpPr/>
                <p:nvPr/>
              </p:nvSpPr>
              <p:spPr bwMode="auto">
                <a:xfrm>
                  <a:off x="6228184" y="3085754"/>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30" name="Прямоугольник 29"/>
                <p:cNvSpPr/>
                <p:nvPr/>
              </p:nvSpPr>
              <p:spPr bwMode="auto">
                <a:xfrm>
                  <a:off x="6760173" y="3085682"/>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grpSp>
          <p:sp>
            <p:nvSpPr>
              <p:cNvPr id="13" name="Прямоугольник 12"/>
              <p:cNvSpPr/>
              <p:nvPr/>
            </p:nvSpPr>
            <p:spPr bwMode="auto">
              <a:xfrm>
                <a:off x="179388" y="1924001"/>
                <a:ext cx="2520000" cy="648072"/>
              </a:xfrm>
              <a:prstGeom prst="rect">
                <a:avLst/>
              </a:prstGeom>
              <a:solidFill>
                <a:srgbClr val="D9D9D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Markers</a:t>
                </a:r>
                <a:endParaRPr kumimoji="0" lang="ru-RU" sz="1800" b="0" i="0" u="none" strike="noStrike" cap="none" normalizeH="0" baseline="0" dirty="0">
                  <a:ln>
                    <a:noFill/>
                  </a:ln>
                  <a:solidFill>
                    <a:schemeClr val="tx1"/>
                  </a:solidFill>
                  <a:effectLst/>
                  <a:latin typeface="+mn-lt"/>
                </a:endParaRPr>
              </a:p>
            </p:txBody>
          </p:sp>
        </p:grpSp>
        <p:cxnSp>
          <p:nvCxnSpPr>
            <p:cNvPr id="49" name="Соединительная линия уступом 48"/>
            <p:cNvCxnSpPr>
              <a:stCxn id="57" idx="2"/>
              <a:endCxn id="29" idx="0"/>
            </p:cNvCxnSpPr>
            <p:nvPr/>
          </p:nvCxnSpPr>
          <p:spPr bwMode="auto">
            <a:xfrm>
              <a:off x="1173393" y="1484784"/>
              <a:ext cx="0" cy="43928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50" name="Соединительная линия уступом 49"/>
            <p:cNvCxnSpPr>
              <a:stCxn id="68" idx="2"/>
              <a:endCxn id="30" idx="0"/>
            </p:cNvCxnSpPr>
            <p:nvPr/>
          </p:nvCxnSpPr>
          <p:spPr bwMode="auto">
            <a:xfrm rot="5400000">
              <a:off x="2800905" y="389261"/>
              <a:ext cx="439217" cy="2630262"/>
            </a:xfrm>
            <a:prstGeom prst="bentConnector3">
              <a:avLst>
                <a:gd name="adj1" fmla="val 35570"/>
              </a:avLst>
            </a:prstGeom>
            <a:solidFill>
              <a:schemeClr val="accent1"/>
            </a:solidFill>
            <a:ln w="38100" cap="flat" cmpd="sng" algn="ctr">
              <a:solidFill>
                <a:schemeClr val="tx1"/>
              </a:solidFill>
              <a:prstDash val="solid"/>
              <a:round/>
              <a:headEnd type="none" w="med" len="med"/>
              <a:tailEnd type="triangle"/>
            </a:ln>
            <a:effectLst/>
          </p:spPr>
        </p:cxnSp>
      </p:grpSp>
      <p:grpSp>
        <p:nvGrpSpPr>
          <p:cNvPr id="156" name="Группа 155"/>
          <p:cNvGrpSpPr/>
          <p:nvPr/>
        </p:nvGrpSpPr>
        <p:grpSpPr>
          <a:xfrm>
            <a:off x="3347719" y="1484712"/>
            <a:ext cx="4694325" cy="1087361"/>
            <a:chOff x="3347719" y="1484712"/>
            <a:chExt cx="4694325" cy="1087361"/>
          </a:xfrm>
        </p:grpSpPr>
        <p:grpSp>
          <p:nvGrpSpPr>
            <p:cNvPr id="151" name="Группа 150"/>
            <p:cNvGrpSpPr/>
            <p:nvPr/>
          </p:nvGrpSpPr>
          <p:grpSpPr>
            <a:xfrm>
              <a:off x="3347719" y="1924001"/>
              <a:ext cx="2520000" cy="648072"/>
              <a:chOff x="3347719" y="1924001"/>
              <a:chExt cx="2520000" cy="648072"/>
            </a:xfrm>
          </p:grpSpPr>
          <p:grpSp>
            <p:nvGrpSpPr>
              <p:cNvPr id="63" name="Группа 62"/>
              <p:cNvGrpSpPr/>
              <p:nvPr/>
            </p:nvGrpSpPr>
            <p:grpSpPr>
              <a:xfrm>
                <a:off x="4242108" y="1924001"/>
                <a:ext cx="731219" cy="199302"/>
                <a:chOff x="6228184" y="3085682"/>
                <a:chExt cx="731219" cy="199302"/>
              </a:xfrm>
              <a:solidFill>
                <a:srgbClr val="D9D9D9"/>
              </a:solidFill>
            </p:grpSpPr>
            <p:sp>
              <p:nvSpPr>
                <p:cNvPr id="64" name="Прямоугольник 63"/>
                <p:cNvSpPr/>
                <p:nvPr/>
              </p:nvSpPr>
              <p:spPr bwMode="auto">
                <a:xfrm>
                  <a:off x="6228184" y="3085754"/>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65" name="Прямоугольник 64"/>
                <p:cNvSpPr/>
                <p:nvPr/>
              </p:nvSpPr>
              <p:spPr bwMode="auto">
                <a:xfrm>
                  <a:off x="6760173" y="3085682"/>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grpSp>
          <p:sp>
            <p:nvSpPr>
              <p:cNvPr id="14" name="Прямоугольник 13"/>
              <p:cNvSpPr/>
              <p:nvPr/>
            </p:nvSpPr>
            <p:spPr bwMode="auto">
              <a:xfrm>
                <a:off x="3347719" y="1924001"/>
                <a:ext cx="2520000" cy="648072"/>
              </a:xfrm>
              <a:prstGeom prst="rect">
                <a:avLst/>
              </a:prstGeom>
              <a:solidFill>
                <a:srgbClr val="D9D9D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Atomic Regions</a:t>
                </a:r>
                <a:endParaRPr kumimoji="0" lang="ru-RU" sz="1800" b="0" i="0" u="none" strike="noStrike" cap="none" normalizeH="0" baseline="0" dirty="0">
                  <a:ln>
                    <a:noFill/>
                  </a:ln>
                  <a:solidFill>
                    <a:schemeClr val="tx1"/>
                  </a:solidFill>
                  <a:effectLst/>
                  <a:latin typeface="+mn-lt"/>
                </a:endParaRPr>
              </a:p>
            </p:txBody>
          </p:sp>
        </p:grpSp>
        <p:cxnSp>
          <p:nvCxnSpPr>
            <p:cNvPr id="53" name="Соединительная линия уступом 52"/>
            <p:cNvCxnSpPr>
              <a:stCxn id="68" idx="2"/>
              <a:endCxn id="64" idx="0"/>
            </p:cNvCxnSpPr>
            <p:nvPr/>
          </p:nvCxnSpPr>
          <p:spPr bwMode="auto">
            <a:xfrm>
              <a:off x="4335644" y="1484784"/>
              <a:ext cx="6079" cy="43928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81" name="Соединительная линия уступом 80"/>
            <p:cNvCxnSpPr>
              <a:stCxn id="77" idx="2"/>
              <a:endCxn id="65" idx="0"/>
            </p:cNvCxnSpPr>
            <p:nvPr/>
          </p:nvCxnSpPr>
          <p:spPr bwMode="auto">
            <a:xfrm rot="5400000">
              <a:off x="6238234" y="120191"/>
              <a:ext cx="439289" cy="3168331"/>
            </a:xfrm>
            <a:prstGeom prst="bentConnector3">
              <a:avLst>
                <a:gd name="adj1" fmla="val 55968"/>
              </a:avLst>
            </a:prstGeom>
            <a:solidFill>
              <a:schemeClr val="accent1"/>
            </a:solidFill>
            <a:ln w="38100" cap="flat" cmpd="sng" algn="ctr">
              <a:solidFill>
                <a:schemeClr val="tx1"/>
              </a:solidFill>
              <a:prstDash val="solid"/>
              <a:round/>
              <a:headEnd type="none" w="med" len="med"/>
              <a:tailEnd type="triangle"/>
            </a:ln>
            <a:effectLst/>
          </p:spPr>
        </p:cxnSp>
      </p:grpSp>
      <p:sp>
        <p:nvSpPr>
          <p:cNvPr id="134" name="Овал 133"/>
          <p:cNvSpPr/>
          <p:nvPr/>
        </p:nvSpPr>
        <p:spPr bwMode="auto">
          <a:xfrm>
            <a:off x="4267039" y="1566317"/>
            <a:ext cx="127469" cy="1274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135" name="Овал 134"/>
          <p:cNvSpPr/>
          <p:nvPr/>
        </p:nvSpPr>
        <p:spPr bwMode="auto">
          <a:xfrm>
            <a:off x="7964382" y="1652345"/>
            <a:ext cx="127469" cy="1274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grpSp>
        <p:nvGrpSpPr>
          <p:cNvPr id="161" name="Группа 160"/>
          <p:cNvGrpSpPr/>
          <p:nvPr/>
        </p:nvGrpSpPr>
        <p:grpSpPr>
          <a:xfrm>
            <a:off x="4335645" y="1484712"/>
            <a:ext cx="4700404" cy="1087361"/>
            <a:chOff x="4335645" y="1484712"/>
            <a:chExt cx="4700404" cy="1087361"/>
          </a:xfrm>
        </p:grpSpPr>
        <p:grpSp>
          <p:nvGrpSpPr>
            <p:cNvPr id="157" name="Группа 156"/>
            <p:cNvGrpSpPr/>
            <p:nvPr/>
          </p:nvGrpSpPr>
          <p:grpSpPr>
            <a:xfrm>
              <a:off x="4335645" y="1484712"/>
              <a:ext cx="4700404" cy="1087361"/>
              <a:chOff x="4335645" y="1484712"/>
              <a:chExt cx="4700404" cy="1087361"/>
            </a:xfrm>
          </p:grpSpPr>
          <p:grpSp>
            <p:nvGrpSpPr>
              <p:cNvPr id="149" name="Группа 148"/>
              <p:cNvGrpSpPr/>
              <p:nvPr/>
            </p:nvGrpSpPr>
            <p:grpSpPr>
              <a:xfrm>
                <a:off x="6516049" y="1924001"/>
                <a:ext cx="2520000" cy="648072"/>
                <a:chOff x="6516049" y="1924001"/>
                <a:chExt cx="2520000" cy="648072"/>
              </a:xfrm>
            </p:grpSpPr>
            <p:grpSp>
              <p:nvGrpSpPr>
                <p:cNvPr id="36" name="Группа 35"/>
                <p:cNvGrpSpPr/>
                <p:nvPr/>
              </p:nvGrpSpPr>
              <p:grpSpPr>
                <a:xfrm>
                  <a:off x="7410439" y="1924001"/>
                  <a:ext cx="731219" cy="199302"/>
                  <a:chOff x="6228184" y="3085682"/>
                  <a:chExt cx="731219" cy="199302"/>
                </a:xfrm>
                <a:solidFill>
                  <a:srgbClr val="D9D9D9"/>
                </a:solidFill>
              </p:grpSpPr>
              <p:sp>
                <p:nvSpPr>
                  <p:cNvPr id="37" name="Прямоугольник 36"/>
                  <p:cNvSpPr/>
                  <p:nvPr/>
                </p:nvSpPr>
                <p:spPr bwMode="auto">
                  <a:xfrm>
                    <a:off x="6228184" y="3085754"/>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38" name="Прямоугольник 37"/>
                  <p:cNvSpPr/>
                  <p:nvPr/>
                </p:nvSpPr>
                <p:spPr bwMode="auto">
                  <a:xfrm>
                    <a:off x="6760173" y="3085682"/>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grpSp>
            <p:sp>
              <p:nvSpPr>
                <p:cNvPr id="15" name="Прямоугольник 14"/>
                <p:cNvSpPr/>
                <p:nvPr/>
              </p:nvSpPr>
              <p:spPr bwMode="auto">
                <a:xfrm>
                  <a:off x="6516049" y="1924001"/>
                  <a:ext cx="2520000" cy="648072"/>
                </a:xfrm>
                <a:prstGeom prst="rect">
                  <a:avLst/>
                </a:prstGeom>
                <a:solidFill>
                  <a:srgbClr val="D9D9D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Composite Regions</a:t>
                  </a:r>
                  <a:endParaRPr kumimoji="0" lang="ru-RU" sz="1800" b="0" i="0" u="none" strike="noStrike" cap="none" normalizeH="0" baseline="0" dirty="0">
                    <a:ln>
                      <a:noFill/>
                    </a:ln>
                    <a:solidFill>
                      <a:schemeClr val="tx1"/>
                    </a:solidFill>
                    <a:effectLst/>
                    <a:latin typeface="+mn-lt"/>
                  </a:endParaRPr>
                </a:p>
              </p:txBody>
            </p:sp>
          </p:grpSp>
          <p:cxnSp>
            <p:nvCxnSpPr>
              <p:cNvPr id="60" name="Соединительная линия уступом 59"/>
              <p:cNvCxnSpPr>
                <a:stCxn id="68" idx="2"/>
                <a:endCxn id="37" idx="0"/>
              </p:cNvCxnSpPr>
              <p:nvPr/>
            </p:nvCxnSpPr>
            <p:spPr bwMode="auto">
              <a:xfrm rot="16200000" flipH="1">
                <a:off x="5703205" y="117223"/>
                <a:ext cx="439289" cy="3174410"/>
              </a:xfrm>
              <a:prstGeom prst="bentConnector3">
                <a:avLst>
                  <a:gd name="adj1" fmla="val 35573"/>
                </a:avLst>
              </a:prstGeom>
              <a:solidFill>
                <a:schemeClr val="accent1"/>
              </a:solidFill>
              <a:ln w="38100" cap="flat" cmpd="sng" algn="ctr">
                <a:solidFill>
                  <a:schemeClr val="tx1"/>
                </a:solidFill>
                <a:prstDash val="solid"/>
                <a:round/>
                <a:headEnd type="none" w="med" len="med"/>
                <a:tailEnd type="triangle"/>
              </a:ln>
              <a:effectLst/>
            </p:spPr>
          </p:cxnSp>
          <p:cxnSp>
            <p:nvCxnSpPr>
              <p:cNvPr id="78" name="Соединительная линия уступом 77"/>
              <p:cNvCxnSpPr>
                <a:stCxn id="77" idx="2"/>
                <a:endCxn id="38" idx="0"/>
              </p:cNvCxnSpPr>
              <p:nvPr/>
            </p:nvCxnSpPr>
            <p:spPr bwMode="auto">
              <a:xfrm>
                <a:off x="8042043" y="1484712"/>
                <a:ext cx="0" cy="43928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cxnSp>
          <p:nvCxnSpPr>
            <p:cNvPr id="130" name="Соединительная линия уступом 89"/>
            <p:cNvCxnSpPr>
              <a:stCxn id="14" idx="3"/>
              <a:endCxn id="15" idx="1"/>
            </p:cNvCxnSpPr>
            <p:nvPr/>
          </p:nvCxnSpPr>
          <p:spPr bwMode="auto">
            <a:xfrm>
              <a:off x="5867719" y="2248037"/>
              <a:ext cx="648330"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362369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lstStyle/>
          <a:p>
            <a:r>
              <a:rPr lang="en-US" dirty="0"/>
              <a:t>Statistics-Driven Localization of Dissimilarities</a:t>
            </a:r>
            <a:endParaRPr lang="ru-RU" dirty="0"/>
          </a:p>
        </p:txBody>
      </p:sp>
      <p:sp>
        <p:nvSpPr>
          <p:cNvPr id="5" name="Нижний колонтитул 4"/>
          <p:cNvSpPr>
            <a:spLocks noGrp="1"/>
          </p:cNvSpPr>
          <p:nvPr>
            <p:ph type="ftr" sz="quarter" idx="10"/>
          </p:nvPr>
        </p:nvSpPr>
        <p:spPr/>
        <p:txBody>
          <a:bodyPr/>
          <a:lstStyle/>
          <a:p>
            <a:pPr>
              <a:defRPr/>
            </a:pPr>
            <a:r>
              <a:rPr lang="de-AT"/>
              <a:t>Alexey Karimov</a:t>
            </a:r>
            <a:endParaRPr lang="de-AT" dirty="0"/>
          </a:p>
        </p:txBody>
      </p:sp>
      <p:sp>
        <p:nvSpPr>
          <p:cNvPr id="6" name="Номер слайда 5"/>
          <p:cNvSpPr>
            <a:spLocks noGrp="1"/>
          </p:cNvSpPr>
          <p:nvPr>
            <p:ph type="sldNum" sz="quarter" idx="11"/>
          </p:nvPr>
        </p:nvSpPr>
        <p:spPr/>
        <p:txBody>
          <a:bodyPr/>
          <a:lstStyle/>
          <a:p>
            <a:pPr>
              <a:defRPr/>
            </a:pPr>
            <a:fld id="{63707275-EA33-4C2C-A96C-B80BEB93EE54}" type="slidenum">
              <a:rPr lang="de-AT" smtClean="0"/>
              <a:pPr>
                <a:defRPr/>
              </a:pPr>
              <a:t>172</a:t>
            </a:fld>
            <a:endParaRPr lang="de-AT" dirty="0"/>
          </a:p>
        </p:txBody>
      </p:sp>
      <p:grpSp>
        <p:nvGrpSpPr>
          <p:cNvPr id="146" name="Группа 145"/>
          <p:cNvGrpSpPr/>
          <p:nvPr/>
        </p:nvGrpSpPr>
        <p:grpSpPr>
          <a:xfrm>
            <a:off x="179388" y="836712"/>
            <a:ext cx="2520000" cy="648072"/>
            <a:chOff x="179388" y="836712"/>
            <a:chExt cx="2520000" cy="648072"/>
          </a:xfrm>
        </p:grpSpPr>
        <p:sp>
          <p:nvSpPr>
            <p:cNvPr id="57" name="Прямоугольник 56"/>
            <p:cNvSpPr/>
            <p:nvPr/>
          </p:nvSpPr>
          <p:spPr bwMode="auto">
            <a:xfrm>
              <a:off x="1073778" y="1285554"/>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8" name="Прямоугольник 57"/>
            <p:cNvSpPr/>
            <p:nvPr/>
          </p:nvSpPr>
          <p:spPr bwMode="auto">
            <a:xfrm>
              <a:off x="1605767" y="1285482"/>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10" name="Прямоугольник 9"/>
            <p:cNvSpPr/>
            <p:nvPr/>
          </p:nvSpPr>
          <p:spPr bwMode="auto">
            <a:xfrm>
              <a:off x="179388" y="836712"/>
              <a:ext cx="2520000" cy="648072"/>
            </a:xfrm>
            <a:prstGeom prst="rect">
              <a:avLst/>
            </a:prstGeom>
            <a:solidFill>
              <a:srgbClr val="BDD7EE"/>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User</a:t>
              </a:r>
              <a:endParaRPr kumimoji="0" lang="ru-RU" sz="1800" b="0" i="0" u="none" strike="noStrike" cap="none" normalizeH="0" baseline="0" dirty="0">
                <a:ln>
                  <a:noFill/>
                </a:ln>
                <a:solidFill>
                  <a:schemeClr val="tx1"/>
                </a:solidFill>
                <a:effectLst/>
                <a:latin typeface="+mn-lt"/>
              </a:endParaRPr>
            </a:p>
          </p:txBody>
        </p:sp>
      </p:grpSp>
      <p:grpSp>
        <p:nvGrpSpPr>
          <p:cNvPr id="147" name="Группа 146"/>
          <p:cNvGrpSpPr/>
          <p:nvPr/>
        </p:nvGrpSpPr>
        <p:grpSpPr>
          <a:xfrm>
            <a:off x="3347719" y="836712"/>
            <a:ext cx="2520000" cy="648072"/>
            <a:chOff x="3347719" y="836712"/>
            <a:chExt cx="2520000" cy="648072"/>
          </a:xfrm>
        </p:grpSpPr>
        <p:sp>
          <p:nvSpPr>
            <p:cNvPr id="68" name="Прямоугольник 67"/>
            <p:cNvSpPr/>
            <p:nvPr/>
          </p:nvSpPr>
          <p:spPr bwMode="auto">
            <a:xfrm>
              <a:off x="4236029" y="1285554"/>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69" name="Прямоугольник 68"/>
            <p:cNvSpPr/>
            <p:nvPr/>
          </p:nvSpPr>
          <p:spPr bwMode="auto">
            <a:xfrm>
              <a:off x="4768018" y="1285482"/>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11" name="Прямоугольник 10"/>
            <p:cNvSpPr/>
            <p:nvPr/>
          </p:nvSpPr>
          <p:spPr bwMode="auto">
            <a:xfrm>
              <a:off x="3347719" y="836712"/>
              <a:ext cx="2520000" cy="648072"/>
            </a:xfrm>
            <a:prstGeom prst="rect">
              <a:avLst/>
            </a:prstGeom>
            <a:solidFill>
              <a:srgbClr val="BDD7EE"/>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Input Data</a:t>
              </a:r>
              <a:endParaRPr kumimoji="0" lang="ru-RU" sz="1800" b="0" i="0" u="none" strike="noStrike" cap="none" normalizeH="0" baseline="0" dirty="0">
                <a:ln>
                  <a:noFill/>
                </a:ln>
                <a:solidFill>
                  <a:schemeClr val="tx1"/>
                </a:solidFill>
                <a:effectLst/>
                <a:latin typeface="+mn-lt"/>
              </a:endParaRPr>
            </a:p>
          </p:txBody>
        </p:sp>
      </p:grpSp>
      <p:grpSp>
        <p:nvGrpSpPr>
          <p:cNvPr id="148" name="Группа 147"/>
          <p:cNvGrpSpPr/>
          <p:nvPr/>
        </p:nvGrpSpPr>
        <p:grpSpPr>
          <a:xfrm>
            <a:off x="6516049" y="836712"/>
            <a:ext cx="2520000" cy="648072"/>
            <a:chOff x="6516049" y="836712"/>
            <a:chExt cx="2520000" cy="648072"/>
          </a:xfrm>
        </p:grpSpPr>
        <p:sp>
          <p:nvSpPr>
            <p:cNvPr id="76" name="Прямоугольник 75"/>
            <p:cNvSpPr/>
            <p:nvPr/>
          </p:nvSpPr>
          <p:spPr bwMode="auto">
            <a:xfrm>
              <a:off x="7410439" y="1285554"/>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77" name="Прямоугольник 76"/>
            <p:cNvSpPr/>
            <p:nvPr/>
          </p:nvSpPr>
          <p:spPr bwMode="auto">
            <a:xfrm>
              <a:off x="7942428" y="1285482"/>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12" name="Прямоугольник 11"/>
            <p:cNvSpPr/>
            <p:nvPr/>
          </p:nvSpPr>
          <p:spPr bwMode="auto">
            <a:xfrm>
              <a:off x="6516049" y="836712"/>
              <a:ext cx="2520000" cy="648072"/>
            </a:xfrm>
            <a:prstGeom prst="rect">
              <a:avLst/>
            </a:prstGeom>
            <a:solidFill>
              <a:srgbClr val="BDD7EE"/>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Application-Specific Data</a:t>
              </a:r>
              <a:endParaRPr kumimoji="0" lang="ru-RU" sz="1800" b="0" i="0" u="none" strike="noStrike" cap="none" normalizeH="0" baseline="0" dirty="0">
                <a:ln>
                  <a:noFill/>
                </a:ln>
                <a:solidFill>
                  <a:schemeClr val="tx1"/>
                </a:solidFill>
                <a:effectLst/>
                <a:latin typeface="+mn-lt"/>
              </a:endParaRPr>
            </a:p>
          </p:txBody>
        </p:sp>
      </p:grpSp>
      <p:grpSp>
        <p:nvGrpSpPr>
          <p:cNvPr id="155" name="Группа 154"/>
          <p:cNvGrpSpPr/>
          <p:nvPr/>
        </p:nvGrpSpPr>
        <p:grpSpPr>
          <a:xfrm>
            <a:off x="179388" y="1484783"/>
            <a:ext cx="4156257" cy="1087290"/>
            <a:chOff x="179388" y="1484783"/>
            <a:chExt cx="4156257" cy="1087290"/>
          </a:xfrm>
        </p:grpSpPr>
        <p:grpSp>
          <p:nvGrpSpPr>
            <p:cNvPr id="150" name="Группа 149"/>
            <p:cNvGrpSpPr/>
            <p:nvPr/>
          </p:nvGrpSpPr>
          <p:grpSpPr>
            <a:xfrm>
              <a:off x="179388" y="1924001"/>
              <a:ext cx="2520000" cy="648072"/>
              <a:chOff x="179388" y="1924001"/>
              <a:chExt cx="2520000" cy="648072"/>
            </a:xfrm>
          </p:grpSpPr>
          <p:grpSp>
            <p:nvGrpSpPr>
              <p:cNvPr id="31" name="Группа 30"/>
              <p:cNvGrpSpPr/>
              <p:nvPr/>
            </p:nvGrpSpPr>
            <p:grpSpPr>
              <a:xfrm>
                <a:off x="1073778" y="1924001"/>
                <a:ext cx="731219" cy="199302"/>
                <a:chOff x="6228184" y="3085682"/>
                <a:chExt cx="731219" cy="199302"/>
              </a:xfrm>
              <a:solidFill>
                <a:srgbClr val="D9D9D9"/>
              </a:solidFill>
            </p:grpSpPr>
            <p:sp>
              <p:nvSpPr>
                <p:cNvPr id="29" name="Прямоугольник 28"/>
                <p:cNvSpPr/>
                <p:nvPr/>
              </p:nvSpPr>
              <p:spPr bwMode="auto">
                <a:xfrm>
                  <a:off x="6228184" y="3085754"/>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30" name="Прямоугольник 29"/>
                <p:cNvSpPr/>
                <p:nvPr/>
              </p:nvSpPr>
              <p:spPr bwMode="auto">
                <a:xfrm>
                  <a:off x="6760173" y="3085682"/>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grpSp>
          <p:sp>
            <p:nvSpPr>
              <p:cNvPr id="13" name="Прямоугольник 12"/>
              <p:cNvSpPr/>
              <p:nvPr/>
            </p:nvSpPr>
            <p:spPr bwMode="auto">
              <a:xfrm>
                <a:off x="179388" y="1924001"/>
                <a:ext cx="2520000" cy="648072"/>
              </a:xfrm>
              <a:prstGeom prst="rect">
                <a:avLst/>
              </a:prstGeom>
              <a:solidFill>
                <a:srgbClr val="D9D9D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Markers</a:t>
                </a:r>
                <a:endParaRPr kumimoji="0" lang="ru-RU" sz="1800" b="0" i="0" u="none" strike="noStrike" cap="none" normalizeH="0" baseline="0" dirty="0">
                  <a:ln>
                    <a:noFill/>
                  </a:ln>
                  <a:solidFill>
                    <a:schemeClr val="tx1"/>
                  </a:solidFill>
                  <a:effectLst/>
                  <a:latin typeface="+mn-lt"/>
                </a:endParaRPr>
              </a:p>
            </p:txBody>
          </p:sp>
        </p:grpSp>
        <p:cxnSp>
          <p:nvCxnSpPr>
            <p:cNvPr id="49" name="Соединительная линия уступом 48"/>
            <p:cNvCxnSpPr>
              <a:stCxn id="57" idx="2"/>
              <a:endCxn id="29" idx="0"/>
            </p:cNvCxnSpPr>
            <p:nvPr/>
          </p:nvCxnSpPr>
          <p:spPr bwMode="auto">
            <a:xfrm>
              <a:off x="1173393" y="1484784"/>
              <a:ext cx="0" cy="43928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50" name="Соединительная линия уступом 49"/>
            <p:cNvCxnSpPr>
              <a:stCxn id="68" idx="2"/>
              <a:endCxn id="30" idx="0"/>
            </p:cNvCxnSpPr>
            <p:nvPr/>
          </p:nvCxnSpPr>
          <p:spPr bwMode="auto">
            <a:xfrm rot="5400000">
              <a:off x="2800905" y="389261"/>
              <a:ext cx="439217" cy="2630262"/>
            </a:xfrm>
            <a:prstGeom prst="bentConnector3">
              <a:avLst>
                <a:gd name="adj1" fmla="val 35570"/>
              </a:avLst>
            </a:prstGeom>
            <a:solidFill>
              <a:schemeClr val="accent1"/>
            </a:solidFill>
            <a:ln w="38100" cap="flat" cmpd="sng" algn="ctr">
              <a:solidFill>
                <a:schemeClr val="tx1"/>
              </a:solidFill>
              <a:prstDash val="solid"/>
              <a:round/>
              <a:headEnd type="none" w="med" len="med"/>
              <a:tailEnd type="triangle"/>
            </a:ln>
            <a:effectLst/>
          </p:spPr>
        </p:cxnSp>
      </p:grpSp>
      <p:grpSp>
        <p:nvGrpSpPr>
          <p:cNvPr id="156" name="Группа 155"/>
          <p:cNvGrpSpPr/>
          <p:nvPr/>
        </p:nvGrpSpPr>
        <p:grpSpPr>
          <a:xfrm>
            <a:off x="3347719" y="1484712"/>
            <a:ext cx="4694325" cy="1087361"/>
            <a:chOff x="3347719" y="1484712"/>
            <a:chExt cx="4694325" cy="1087361"/>
          </a:xfrm>
        </p:grpSpPr>
        <p:grpSp>
          <p:nvGrpSpPr>
            <p:cNvPr id="151" name="Группа 150"/>
            <p:cNvGrpSpPr/>
            <p:nvPr/>
          </p:nvGrpSpPr>
          <p:grpSpPr>
            <a:xfrm>
              <a:off x="3347719" y="1924001"/>
              <a:ext cx="2520000" cy="648072"/>
              <a:chOff x="3347719" y="1924001"/>
              <a:chExt cx="2520000" cy="648072"/>
            </a:xfrm>
          </p:grpSpPr>
          <p:grpSp>
            <p:nvGrpSpPr>
              <p:cNvPr id="63" name="Группа 62"/>
              <p:cNvGrpSpPr/>
              <p:nvPr/>
            </p:nvGrpSpPr>
            <p:grpSpPr>
              <a:xfrm>
                <a:off x="4242108" y="1924001"/>
                <a:ext cx="731219" cy="199302"/>
                <a:chOff x="6228184" y="3085682"/>
                <a:chExt cx="731219" cy="199302"/>
              </a:xfrm>
              <a:solidFill>
                <a:srgbClr val="D9D9D9"/>
              </a:solidFill>
            </p:grpSpPr>
            <p:sp>
              <p:nvSpPr>
                <p:cNvPr id="64" name="Прямоугольник 63"/>
                <p:cNvSpPr/>
                <p:nvPr/>
              </p:nvSpPr>
              <p:spPr bwMode="auto">
                <a:xfrm>
                  <a:off x="6228184" y="3085754"/>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65" name="Прямоугольник 64"/>
                <p:cNvSpPr/>
                <p:nvPr/>
              </p:nvSpPr>
              <p:spPr bwMode="auto">
                <a:xfrm>
                  <a:off x="6760173" y="3085682"/>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grpSp>
          <p:sp>
            <p:nvSpPr>
              <p:cNvPr id="14" name="Прямоугольник 13"/>
              <p:cNvSpPr/>
              <p:nvPr/>
            </p:nvSpPr>
            <p:spPr bwMode="auto">
              <a:xfrm>
                <a:off x="3347719" y="1924001"/>
                <a:ext cx="2520000" cy="648072"/>
              </a:xfrm>
              <a:prstGeom prst="rect">
                <a:avLst/>
              </a:prstGeom>
              <a:solidFill>
                <a:srgbClr val="D9D9D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Atomic Regions</a:t>
                </a:r>
                <a:endParaRPr kumimoji="0" lang="ru-RU" sz="1800" b="0" i="0" u="none" strike="noStrike" cap="none" normalizeH="0" baseline="0" dirty="0">
                  <a:ln>
                    <a:noFill/>
                  </a:ln>
                  <a:solidFill>
                    <a:schemeClr val="tx1"/>
                  </a:solidFill>
                  <a:effectLst/>
                  <a:latin typeface="+mn-lt"/>
                </a:endParaRPr>
              </a:p>
            </p:txBody>
          </p:sp>
        </p:grpSp>
        <p:cxnSp>
          <p:nvCxnSpPr>
            <p:cNvPr id="53" name="Соединительная линия уступом 52"/>
            <p:cNvCxnSpPr>
              <a:stCxn id="68" idx="2"/>
              <a:endCxn id="64" idx="0"/>
            </p:cNvCxnSpPr>
            <p:nvPr/>
          </p:nvCxnSpPr>
          <p:spPr bwMode="auto">
            <a:xfrm>
              <a:off x="4335644" y="1484784"/>
              <a:ext cx="6079" cy="43928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81" name="Соединительная линия уступом 80"/>
            <p:cNvCxnSpPr>
              <a:stCxn id="77" idx="2"/>
              <a:endCxn id="65" idx="0"/>
            </p:cNvCxnSpPr>
            <p:nvPr/>
          </p:nvCxnSpPr>
          <p:spPr bwMode="auto">
            <a:xfrm rot="5400000">
              <a:off x="6238234" y="120191"/>
              <a:ext cx="439289" cy="3168331"/>
            </a:xfrm>
            <a:prstGeom prst="bentConnector3">
              <a:avLst>
                <a:gd name="adj1" fmla="val 55968"/>
              </a:avLst>
            </a:prstGeom>
            <a:solidFill>
              <a:schemeClr val="accent1"/>
            </a:solidFill>
            <a:ln w="38100" cap="flat" cmpd="sng" algn="ctr">
              <a:solidFill>
                <a:schemeClr val="tx1"/>
              </a:solidFill>
              <a:prstDash val="solid"/>
              <a:round/>
              <a:headEnd type="none" w="med" len="med"/>
              <a:tailEnd type="triangle"/>
            </a:ln>
            <a:effectLst/>
          </p:spPr>
        </p:cxnSp>
      </p:grpSp>
      <p:grpSp>
        <p:nvGrpSpPr>
          <p:cNvPr id="158" name="Группа 157"/>
          <p:cNvGrpSpPr/>
          <p:nvPr/>
        </p:nvGrpSpPr>
        <p:grpSpPr>
          <a:xfrm>
            <a:off x="179387" y="2572072"/>
            <a:ext cx="5688331" cy="1087218"/>
            <a:chOff x="179387" y="2572072"/>
            <a:chExt cx="5688331" cy="1087218"/>
          </a:xfrm>
        </p:grpSpPr>
        <p:grpSp>
          <p:nvGrpSpPr>
            <p:cNvPr id="152" name="Группа 151"/>
            <p:cNvGrpSpPr/>
            <p:nvPr/>
          </p:nvGrpSpPr>
          <p:grpSpPr>
            <a:xfrm>
              <a:off x="179387" y="3011290"/>
              <a:ext cx="5688331" cy="648000"/>
              <a:chOff x="179387" y="3011290"/>
              <a:chExt cx="5688331" cy="648000"/>
            </a:xfrm>
          </p:grpSpPr>
          <p:grpSp>
            <p:nvGrpSpPr>
              <p:cNvPr id="45" name="Группа 44"/>
              <p:cNvGrpSpPr/>
              <p:nvPr/>
            </p:nvGrpSpPr>
            <p:grpSpPr>
              <a:xfrm>
                <a:off x="2657942" y="3011290"/>
                <a:ext cx="731219" cy="199302"/>
                <a:chOff x="6228184" y="3085682"/>
                <a:chExt cx="731219" cy="199302"/>
              </a:xfrm>
              <a:solidFill>
                <a:srgbClr val="FFE699"/>
              </a:solidFill>
            </p:grpSpPr>
            <p:sp>
              <p:nvSpPr>
                <p:cNvPr id="47" name="Прямоугольник 46"/>
                <p:cNvSpPr/>
                <p:nvPr/>
              </p:nvSpPr>
              <p:spPr bwMode="auto">
                <a:xfrm>
                  <a:off x="6760173" y="3085682"/>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46" name="Прямоугольник 45"/>
                <p:cNvSpPr/>
                <p:nvPr/>
              </p:nvSpPr>
              <p:spPr bwMode="auto">
                <a:xfrm>
                  <a:off x="6228184" y="3085754"/>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grpSp>
          <p:sp>
            <p:nvSpPr>
              <p:cNvPr id="16" name="Прямоугольник 15"/>
              <p:cNvSpPr/>
              <p:nvPr/>
            </p:nvSpPr>
            <p:spPr bwMode="auto">
              <a:xfrm>
                <a:off x="179387" y="3011290"/>
                <a:ext cx="5688331" cy="648000"/>
              </a:xfrm>
              <a:prstGeom prst="rect">
                <a:avLst/>
              </a:prstGeom>
              <a:solidFill>
                <a:srgbClr val="FFE69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Distribution Recovery: Empirical Distribution Function</a:t>
                </a:r>
                <a:endParaRPr kumimoji="0" lang="ru-RU" sz="1800" b="0" i="0" u="none" strike="noStrike" cap="none" normalizeH="0" baseline="0" dirty="0">
                  <a:ln>
                    <a:noFill/>
                  </a:ln>
                  <a:solidFill>
                    <a:schemeClr val="tx1"/>
                  </a:solidFill>
                  <a:effectLst/>
                  <a:latin typeface="+mn-lt"/>
                </a:endParaRPr>
              </a:p>
            </p:txBody>
          </p:sp>
        </p:grpSp>
        <p:cxnSp>
          <p:nvCxnSpPr>
            <p:cNvPr id="84" name="Соединительная линия уступом 83"/>
            <p:cNvCxnSpPr>
              <a:stCxn id="13" idx="2"/>
              <a:endCxn id="46" idx="0"/>
            </p:cNvCxnSpPr>
            <p:nvPr/>
          </p:nvCxnSpPr>
          <p:spPr bwMode="auto">
            <a:xfrm rot="16200000" flipH="1">
              <a:off x="1878828" y="2132632"/>
              <a:ext cx="439289" cy="1318169"/>
            </a:xfrm>
            <a:prstGeom prst="bentConnector3">
              <a:avLst>
                <a:gd name="adj1" fmla="val 50000"/>
              </a:avLst>
            </a:prstGeom>
            <a:solidFill>
              <a:schemeClr val="accent1"/>
            </a:solidFill>
            <a:ln w="38100" cap="flat" cmpd="sng" algn="ctr">
              <a:solidFill>
                <a:schemeClr val="tx1"/>
              </a:solidFill>
              <a:prstDash val="solid"/>
              <a:round/>
              <a:headEnd type="none" w="med" len="med"/>
              <a:tailEnd type="triangle"/>
            </a:ln>
            <a:effectLst/>
          </p:spPr>
        </p:cxnSp>
        <p:cxnSp>
          <p:nvCxnSpPr>
            <p:cNvPr id="87" name="Соединительная линия уступом 86"/>
            <p:cNvCxnSpPr>
              <a:stCxn id="14" idx="2"/>
              <a:endCxn id="47" idx="0"/>
            </p:cNvCxnSpPr>
            <p:nvPr/>
          </p:nvCxnSpPr>
          <p:spPr bwMode="auto">
            <a:xfrm rot="5400000">
              <a:off x="3729025" y="2132595"/>
              <a:ext cx="439217" cy="1318173"/>
            </a:xfrm>
            <a:prstGeom prst="bentConnector3">
              <a:avLst>
                <a:gd name="adj1" fmla="val 50000"/>
              </a:avLst>
            </a:prstGeom>
            <a:solidFill>
              <a:schemeClr val="accent1"/>
            </a:solidFill>
            <a:ln w="38100" cap="flat" cmpd="sng" algn="ctr">
              <a:solidFill>
                <a:schemeClr val="tx1"/>
              </a:solidFill>
              <a:prstDash val="solid"/>
              <a:round/>
              <a:headEnd type="none" w="med" len="med"/>
              <a:tailEnd type="triangle"/>
            </a:ln>
            <a:effectLst/>
          </p:spPr>
        </p:cxnSp>
      </p:grpSp>
      <p:sp>
        <p:nvSpPr>
          <p:cNvPr id="134" name="Овал 133"/>
          <p:cNvSpPr/>
          <p:nvPr/>
        </p:nvSpPr>
        <p:spPr bwMode="auto">
          <a:xfrm>
            <a:off x="4267039" y="1566317"/>
            <a:ext cx="127469" cy="1274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135" name="Овал 134"/>
          <p:cNvSpPr/>
          <p:nvPr/>
        </p:nvSpPr>
        <p:spPr bwMode="auto">
          <a:xfrm>
            <a:off x="7964382" y="1652345"/>
            <a:ext cx="127469" cy="1274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grpSp>
        <p:nvGrpSpPr>
          <p:cNvPr id="161" name="Группа 160"/>
          <p:cNvGrpSpPr/>
          <p:nvPr/>
        </p:nvGrpSpPr>
        <p:grpSpPr>
          <a:xfrm>
            <a:off x="4335645" y="1484712"/>
            <a:ext cx="4700404" cy="1087361"/>
            <a:chOff x="4335645" y="1484712"/>
            <a:chExt cx="4700404" cy="1087361"/>
          </a:xfrm>
        </p:grpSpPr>
        <p:grpSp>
          <p:nvGrpSpPr>
            <p:cNvPr id="157" name="Группа 156"/>
            <p:cNvGrpSpPr/>
            <p:nvPr/>
          </p:nvGrpSpPr>
          <p:grpSpPr>
            <a:xfrm>
              <a:off x="4335645" y="1484712"/>
              <a:ext cx="4700404" cy="1087361"/>
              <a:chOff x="4335645" y="1484712"/>
              <a:chExt cx="4700404" cy="1087361"/>
            </a:xfrm>
          </p:grpSpPr>
          <p:grpSp>
            <p:nvGrpSpPr>
              <p:cNvPr id="149" name="Группа 148"/>
              <p:cNvGrpSpPr/>
              <p:nvPr/>
            </p:nvGrpSpPr>
            <p:grpSpPr>
              <a:xfrm>
                <a:off x="6516049" y="1924001"/>
                <a:ext cx="2520000" cy="648072"/>
                <a:chOff x="6516049" y="1924001"/>
                <a:chExt cx="2520000" cy="648072"/>
              </a:xfrm>
            </p:grpSpPr>
            <p:grpSp>
              <p:nvGrpSpPr>
                <p:cNvPr id="36" name="Группа 35"/>
                <p:cNvGrpSpPr/>
                <p:nvPr/>
              </p:nvGrpSpPr>
              <p:grpSpPr>
                <a:xfrm>
                  <a:off x="7410439" y="1924001"/>
                  <a:ext cx="731219" cy="199302"/>
                  <a:chOff x="6228184" y="3085682"/>
                  <a:chExt cx="731219" cy="199302"/>
                </a:xfrm>
                <a:solidFill>
                  <a:srgbClr val="D9D9D9"/>
                </a:solidFill>
              </p:grpSpPr>
              <p:sp>
                <p:nvSpPr>
                  <p:cNvPr id="37" name="Прямоугольник 36"/>
                  <p:cNvSpPr/>
                  <p:nvPr/>
                </p:nvSpPr>
                <p:spPr bwMode="auto">
                  <a:xfrm>
                    <a:off x="6228184" y="3085754"/>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38" name="Прямоугольник 37"/>
                  <p:cNvSpPr/>
                  <p:nvPr/>
                </p:nvSpPr>
                <p:spPr bwMode="auto">
                  <a:xfrm>
                    <a:off x="6760173" y="3085682"/>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grpSp>
            <p:sp>
              <p:nvSpPr>
                <p:cNvPr id="15" name="Прямоугольник 14"/>
                <p:cNvSpPr/>
                <p:nvPr/>
              </p:nvSpPr>
              <p:spPr bwMode="auto">
                <a:xfrm>
                  <a:off x="6516049" y="1924001"/>
                  <a:ext cx="2520000" cy="648072"/>
                </a:xfrm>
                <a:prstGeom prst="rect">
                  <a:avLst/>
                </a:prstGeom>
                <a:solidFill>
                  <a:srgbClr val="D9D9D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Composite Regions</a:t>
                  </a:r>
                  <a:endParaRPr kumimoji="0" lang="ru-RU" sz="1800" b="0" i="0" u="none" strike="noStrike" cap="none" normalizeH="0" baseline="0" dirty="0">
                    <a:ln>
                      <a:noFill/>
                    </a:ln>
                    <a:solidFill>
                      <a:schemeClr val="tx1"/>
                    </a:solidFill>
                    <a:effectLst/>
                    <a:latin typeface="+mn-lt"/>
                  </a:endParaRPr>
                </a:p>
              </p:txBody>
            </p:sp>
          </p:grpSp>
          <p:cxnSp>
            <p:nvCxnSpPr>
              <p:cNvPr id="60" name="Соединительная линия уступом 59"/>
              <p:cNvCxnSpPr>
                <a:stCxn id="68" idx="2"/>
                <a:endCxn id="37" idx="0"/>
              </p:cNvCxnSpPr>
              <p:nvPr/>
            </p:nvCxnSpPr>
            <p:spPr bwMode="auto">
              <a:xfrm rot="16200000" flipH="1">
                <a:off x="5703205" y="117223"/>
                <a:ext cx="439289" cy="3174410"/>
              </a:xfrm>
              <a:prstGeom prst="bentConnector3">
                <a:avLst>
                  <a:gd name="adj1" fmla="val 35573"/>
                </a:avLst>
              </a:prstGeom>
              <a:solidFill>
                <a:schemeClr val="accent1"/>
              </a:solidFill>
              <a:ln w="38100" cap="flat" cmpd="sng" algn="ctr">
                <a:solidFill>
                  <a:schemeClr val="tx1"/>
                </a:solidFill>
                <a:prstDash val="solid"/>
                <a:round/>
                <a:headEnd type="none" w="med" len="med"/>
                <a:tailEnd type="triangle"/>
              </a:ln>
              <a:effectLst/>
            </p:spPr>
          </p:cxnSp>
          <p:cxnSp>
            <p:nvCxnSpPr>
              <p:cNvPr id="78" name="Соединительная линия уступом 77"/>
              <p:cNvCxnSpPr>
                <a:stCxn id="77" idx="2"/>
                <a:endCxn id="38" idx="0"/>
              </p:cNvCxnSpPr>
              <p:nvPr/>
            </p:nvCxnSpPr>
            <p:spPr bwMode="auto">
              <a:xfrm>
                <a:off x="8042043" y="1484712"/>
                <a:ext cx="0" cy="43928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cxnSp>
          <p:nvCxnSpPr>
            <p:cNvPr id="130" name="Соединительная линия уступом 89"/>
            <p:cNvCxnSpPr>
              <a:stCxn id="14" idx="3"/>
              <a:endCxn id="15" idx="1"/>
            </p:cNvCxnSpPr>
            <p:nvPr/>
          </p:nvCxnSpPr>
          <p:spPr bwMode="auto">
            <a:xfrm>
              <a:off x="5867719" y="2248037"/>
              <a:ext cx="648330"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418494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lstStyle/>
          <a:p>
            <a:r>
              <a:rPr lang="en-US" dirty="0"/>
              <a:t>Statistics-Driven Localization of Dissimilarities</a:t>
            </a:r>
            <a:endParaRPr lang="ru-RU" dirty="0"/>
          </a:p>
        </p:txBody>
      </p:sp>
      <p:sp>
        <p:nvSpPr>
          <p:cNvPr id="5" name="Нижний колонтитул 4"/>
          <p:cNvSpPr>
            <a:spLocks noGrp="1"/>
          </p:cNvSpPr>
          <p:nvPr>
            <p:ph type="ftr" sz="quarter" idx="10"/>
          </p:nvPr>
        </p:nvSpPr>
        <p:spPr/>
        <p:txBody>
          <a:bodyPr/>
          <a:lstStyle/>
          <a:p>
            <a:pPr>
              <a:defRPr/>
            </a:pPr>
            <a:r>
              <a:rPr lang="de-AT"/>
              <a:t>Alexey Karimov</a:t>
            </a:r>
            <a:endParaRPr lang="de-AT" dirty="0"/>
          </a:p>
        </p:txBody>
      </p:sp>
      <p:sp>
        <p:nvSpPr>
          <p:cNvPr id="6" name="Номер слайда 5"/>
          <p:cNvSpPr>
            <a:spLocks noGrp="1"/>
          </p:cNvSpPr>
          <p:nvPr>
            <p:ph type="sldNum" sz="quarter" idx="11"/>
          </p:nvPr>
        </p:nvSpPr>
        <p:spPr/>
        <p:txBody>
          <a:bodyPr/>
          <a:lstStyle/>
          <a:p>
            <a:pPr>
              <a:defRPr/>
            </a:pPr>
            <a:fld id="{63707275-EA33-4C2C-A96C-B80BEB93EE54}" type="slidenum">
              <a:rPr lang="de-AT" smtClean="0"/>
              <a:pPr>
                <a:defRPr/>
              </a:pPr>
              <a:t>173</a:t>
            </a:fld>
            <a:endParaRPr lang="de-AT" dirty="0"/>
          </a:p>
        </p:txBody>
      </p:sp>
      <p:grpSp>
        <p:nvGrpSpPr>
          <p:cNvPr id="146" name="Группа 145"/>
          <p:cNvGrpSpPr/>
          <p:nvPr/>
        </p:nvGrpSpPr>
        <p:grpSpPr>
          <a:xfrm>
            <a:off x="179388" y="836712"/>
            <a:ext cx="2520000" cy="648072"/>
            <a:chOff x="179388" y="836712"/>
            <a:chExt cx="2520000" cy="648072"/>
          </a:xfrm>
        </p:grpSpPr>
        <p:sp>
          <p:nvSpPr>
            <p:cNvPr id="57" name="Прямоугольник 56"/>
            <p:cNvSpPr/>
            <p:nvPr/>
          </p:nvSpPr>
          <p:spPr bwMode="auto">
            <a:xfrm>
              <a:off x="1073778" y="1285554"/>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8" name="Прямоугольник 57"/>
            <p:cNvSpPr/>
            <p:nvPr/>
          </p:nvSpPr>
          <p:spPr bwMode="auto">
            <a:xfrm>
              <a:off x="1605767" y="1285482"/>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10" name="Прямоугольник 9"/>
            <p:cNvSpPr/>
            <p:nvPr/>
          </p:nvSpPr>
          <p:spPr bwMode="auto">
            <a:xfrm>
              <a:off x="179388" y="836712"/>
              <a:ext cx="2520000" cy="648072"/>
            </a:xfrm>
            <a:prstGeom prst="rect">
              <a:avLst/>
            </a:prstGeom>
            <a:solidFill>
              <a:srgbClr val="BDD7EE"/>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User</a:t>
              </a:r>
              <a:endParaRPr kumimoji="0" lang="ru-RU" sz="1800" b="0" i="0" u="none" strike="noStrike" cap="none" normalizeH="0" baseline="0" dirty="0">
                <a:ln>
                  <a:noFill/>
                </a:ln>
                <a:solidFill>
                  <a:schemeClr val="tx1"/>
                </a:solidFill>
                <a:effectLst/>
                <a:latin typeface="+mn-lt"/>
              </a:endParaRPr>
            </a:p>
          </p:txBody>
        </p:sp>
      </p:grpSp>
      <p:grpSp>
        <p:nvGrpSpPr>
          <p:cNvPr id="147" name="Группа 146"/>
          <p:cNvGrpSpPr/>
          <p:nvPr/>
        </p:nvGrpSpPr>
        <p:grpSpPr>
          <a:xfrm>
            <a:off x="3347719" y="836712"/>
            <a:ext cx="2520000" cy="648072"/>
            <a:chOff x="3347719" y="836712"/>
            <a:chExt cx="2520000" cy="648072"/>
          </a:xfrm>
        </p:grpSpPr>
        <p:sp>
          <p:nvSpPr>
            <p:cNvPr id="68" name="Прямоугольник 67"/>
            <p:cNvSpPr/>
            <p:nvPr/>
          </p:nvSpPr>
          <p:spPr bwMode="auto">
            <a:xfrm>
              <a:off x="4236029" y="1285554"/>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69" name="Прямоугольник 68"/>
            <p:cNvSpPr/>
            <p:nvPr/>
          </p:nvSpPr>
          <p:spPr bwMode="auto">
            <a:xfrm>
              <a:off x="4768018" y="1285482"/>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11" name="Прямоугольник 10"/>
            <p:cNvSpPr/>
            <p:nvPr/>
          </p:nvSpPr>
          <p:spPr bwMode="auto">
            <a:xfrm>
              <a:off x="3347719" y="836712"/>
              <a:ext cx="2520000" cy="648072"/>
            </a:xfrm>
            <a:prstGeom prst="rect">
              <a:avLst/>
            </a:prstGeom>
            <a:solidFill>
              <a:srgbClr val="BDD7EE"/>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Input Data</a:t>
              </a:r>
              <a:endParaRPr kumimoji="0" lang="ru-RU" sz="1800" b="0" i="0" u="none" strike="noStrike" cap="none" normalizeH="0" baseline="0" dirty="0">
                <a:ln>
                  <a:noFill/>
                </a:ln>
                <a:solidFill>
                  <a:schemeClr val="tx1"/>
                </a:solidFill>
                <a:effectLst/>
                <a:latin typeface="+mn-lt"/>
              </a:endParaRPr>
            </a:p>
          </p:txBody>
        </p:sp>
      </p:grpSp>
      <p:grpSp>
        <p:nvGrpSpPr>
          <p:cNvPr id="148" name="Группа 147"/>
          <p:cNvGrpSpPr/>
          <p:nvPr/>
        </p:nvGrpSpPr>
        <p:grpSpPr>
          <a:xfrm>
            <a:off x="6516049" y="836712"/>
            <a:ext cx="2520000" cy="648072"/>
            <a:chOff x="6516049" y="836712"/>
            <a:chExt cx="2520000" cy="648072"/>
          </a:xfrm>
        </p:grpSpPr>
        <p:sp>
          <p:nvSpPr>
            <p:cNvPr id="76" name="Прямоугольник 75"/>
            <p:cNvSpPr/>
            <p:nvPr/>
          </p:nvSpPr>
          <p:spPr bwMode="auto">
            <a:xfrm>
              <a:off x="7410439" y="1285554"/>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77" name="Прямоугольник 76"/>
            <p:cNvSpPr/>
            <p:nvPr/>
          </p:nvSpPr>
          <p:spPr bwMode="auto">
            <a:xfrm>
              <a:off x="7942428" y="1285482"/>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12" name="Прямоугольник 11"/>
            <p:cNvSpPr/>
            <p:nvPr/>
          </p:nvSpPr>
          <p:spPr bwMode="auto">
            <a:xfrm>
              <a:off x="6516049" y="836712"/>
              <a:ext cx="2520000" cy="648072"/>
            </a:xfrm>
            <a:prstGeom prst="rect">
              <a:avLst/>
            </a:prstGeom>
            <a:solidFill>
              <a:srgbClr val="BDD7EE"/>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Application-Specific Data</a:t>
              </a:r>
              <a:endParaRPr kumimoji="0" lang="ru-RU" sz="1800" b="0" i="0" u="none" strike="noStrike" cap="none" normalizeH="0" baseline="0" dirty="0">
                <a:ln>
                  <a:noFill/>
                </a:ln>
                <a:solidFill>
                  <a:schemeClr val="tx1"/>
                </a:solidFill>
                <a:effectLst/>
                <a:latin typeface="+mn-lt"/>
              </a:endParaRPr>
            </a:p>
          </p:txBody>
        </p:sp>
      </p:grpSp>
      <p:grpSp>
        <p:nvGrpSpPr>
          <p:cNvPr id="155" name="Группа 154"/>
          <p:cNvGrpSpPr/>
          <p:nvPr/>
        </p:nvGrpSpPr>
        <p:grpSpPr>
          <a:xfrm>
            <a:off x="179388" y="1484783"/>
            <a:ext cx="4156257" cy="1087290"/>
            <a:chOff x="179388" y="1484783"/>
            <a:chExt cx="4156257" cy="1087290"/>
          </a:xfrm>
        </p:grpSpPr>
        <p:grpSp>
          <p:nvGrpSpPr>
            <p:cNvPr id="150" name="Группа 149"/>
            <p:cNvGrpSpPr/>
            <p:nvPr/>
          </p:nvGrpSpPr>
          <p:grpSpPr>
            <a:xfrm>
              <a:off x="179388" y="1924001"/>
              <a:ext cx="2520000" cy="648072"/>
              <a:chOff x="179388" y="1924001"/>
              <a:chExt cx="2520000" cy="648072"/>
            </a:xfrm>
          </p:grpSpPr>
          <p:grpSp>
            <p:nvGrpSpPr>
              <p:cNvPr id="31" name="Группа 30"/>
              <p:cNvGrpSpPr/>
              <p:nvPr/>
            </p:nvGrpSpPr>
            <p:grpSpPr>
              <a:xfrm>
                <a:off x="1073778" y="1924001"/>
                <a:ext cx="731219" cy="199302"/>
                <a:chOff x="6228184" y="3085682"/>
                <a:chExt cx="731219" cy="199302"/>
              </a:xfrm>
              <a:solidFill>
                <a:srgbClr val="D9D9D9"/>
              </a:solidFill>
            </p:grpSpPr>
            <p:sp>
              <p:nvSpPr>
                <p:cNvPr id="29" name="Прямоугольник 28"/>
                <p:cNvSpPr/>
                <p:nvPr/>
              </p:nvSpPr>
              <p:spPr bwMode="auto">
                <a:xfrm>
                  <a:off x="6228184" y="3085754"/>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30" name="Прямоугольник 29"/>
                <p:cNvSpPr/>
                <p:nvPr/>
              </p:nvSpPr>
              <p:spPr bwMode="auto">
                <a:xfrm>
                  <a:off x="6760173" y="3085682"/>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grpSp>
          <p:sp>
            <p:nvSpPr>
              <p:cNvPr id="13" name="Прямоугольник 12"/>
              <p:cNvSpPr/>
              <p:nvPr/>
            </p:nvSpPr>
            <p:spPr bwMode="auto">
              <a:xfrm>
                <a:off x="179388" y="1924001"/>
                <a:ext cx="2520000" cy="648072"/>
              </a:xfrm>
              <a:prstGeom prst="rect">
                <a:avLst/>
              </a:prstGeom>
              <a:solidFill>
                <a:srgbClr val="D9D9D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Markers</a:t>
                </a:r>
                <a:endParaRPr kumimoji="0" lang="ru-RU" sz="1800" b="0" i="0" u="none" strike="noStrike" cap="none" normalizeH="0" baseline="0" dirty="0">
                  <a:ln>
                    <a:noFill/>
                  </a:ln>
                  <a:solidFill>
                    <a:schemeClr val="tx1"/>
                  </a:solidFill>
                  <a:effectLst/>
                  <a:latin typeface="+mn-lt"/>
                </a:endParaRPr>
              </a:p>
            </p:txBody>
          </p:sp>
        </p:grpSp>
        <p:cxnSp>
          <p:nvCxnSpPr>
            <p:cNvPr id="49" name="Соединительная линия уступом 48"/>
            <p:cNvCxnSpPr>
              <a:stCxn id="57" idx="2"/>
              <a:endCxn id="29" idx="0"/>
            </p:cNvCxnSpPr>
            <p:nvPr/>
          </p:nvCxnSpPr>
          <p:spPr bwMode="auto">
            <a:xfrm>
              <a:off x="1173393" y="1484784"/>
              <a:ext cx="0" cy="43928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50" name="Соединительная линия уступом 49"/>
            <p:cNvCxnSpPr>
              <a:stCxn id="68" idx="2"/>
              <a:endCxn id="30" idx="0"/>
            </p:cNvCxnSpPr>
            <p:nvPr/>
          </p:nvCxnSpPr>
          <p:spPr bwMode="auto">
            <a:xfrm rot="5400000">
              <a:off x="2800905" y="389261"/>
              <a:ext cx="439217" cy="2630262"/>
            </a:xfrm>
            <a:prstGeom prst="bentConnector3">
              <a:avLst>
                <a:gd name="adj1" fmla="val 35570"/>
              </a:avLst>
            </a:prstGeom>
            <a:solidFill>
              <a:schemeClr val="accent1"/>
            </a:solidFill>
            <a:ln w="38100" cap="flat" cmpd="sng" algn="ctr">
              <a:solidFill>
                <a:schemeClr val="tx1"/>
              </a:solidFill>
              <a:prstDash val="solid"/>
              <a:round/>
              <a:headEnd type="none" w="med" len="med"/>
              <a:tailEnd type="triangle"/>
            </a:ln>
            <a:effectLst/>
          </p:spPr>
        </p:cxnSp>
      </p:grpSp>
      <p:grpSp>
        <p:nvGrpSpPr>
          <p:cNvPr id="156" name="Группа 155"/>
          <p:cNvGrpSpPr/>
          <p:nvPr/>
        </p:nvGrpSpPr>
        <p:grpSpPr>
          <a:xfrm>
            <a:off x="3347719" y="1484712"/>
            <a:ext cx="4694325" cy="1087361"/>
            <a:chOff x="3347719" y="1484712"/>
            <a:chExt cx="4694325" cy="1087361"/>
          </a:xfrm>
        </p:grpSpPr>
        <p:grpSp>
          <p:nvGrpSpPr>
            <p:cNvPr id="151" name="Группа 150"/>
            <p:cNvGrpSpPr/>
            <p:nvPr/>
          </p:nvGrpSpPr>
          <p:grpSpPr>
            <a:xfrm>
              <a:off x="3347719" y="1924001"/>
              <a:ext cx="2520000" cy="648072"/>
              <a:chOff x="3347719" y="1924001"/>
              <a:chExt cx="2520000" cy="648072"/>
            </a:xfrm>
          </p:grpSpPr>
          <p:grpSp>
            <p:nvGrpSpPr>
              <p:cNvPr id="63" name="Группа 62"/>
              <p:cNvGrpSpPr/>
              <p:nvPr/>
            </p:nvGrpSpPr>
            <p:grpSpPr>
              <a:xfrm>
                <a:off x="4242108" y="1924001"/>
                <a:ext cx="731219" cy="199302"/>
                <a:chOff x="6228184" y="3085682"/>
                <a:chExt cx="731219" cy="199302"/>
              </a:xfrm>
              <a:solidFill>
                <a:srgbClr val="D9D9D9"/>
              </a:solidFill>
            </p:grpSpPr>
            <p:sp>
              <p:nvSpPr>
                <p:cNvPr id="64" name="Прямоугольник 63"/>
                <p:cNvSpPr/>
                <p:nvPr/>
              </p:nvSpPr>
              <p:spPr bwMode="auto">
                <a:xfrm>
                  <a:off x="6228184" y="3085754"/>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65" name="Прямоугольник 64"/>
                <p:cNvSpPr/>
                <p:nvPr/>
              </p:nvSpPr>
              <p:spPr bwMode="auto">
                <a:xfrm>
                  <a:off x="6760173" y="3085682"/>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grpSp>
          <p:sp>
            <p:nvSpPr>
              <p:cNvPr id="14" name="Прямоугольник 13"/>
              <p:cNvSpPr/>
              <p:nvPr/>
            </p:nvSpPr>
            <p:spPr bwMode="auto">
              <a:xfrm>
                <a:off x="3347719" y="1924001"/>
                <a:ext cx="2520000" cy="648072"/>
              </a:xfrm>
              <a:prstGeom prst="rect">
                <a:avLst/>
              </a:prstGeom>
              <a:solidFill>
                <a:srgbClr val="D9D9D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Atomic Regions</a:t>
                </a:r>
                <a:endParaRPr kumimoji="0" lang="ru-RU" sz="1800" b="0" i="0" u="none" strike="noStrike" cap="none" normalizeH="0" baseline="0" dirty="0">
                  <a:ln>
                    <a:noFill/>
                  </a:ln>
                  <a:solidFill>
                    <a:schemeClr val="tx1"/>
                  </a:solidFill>
                  <a:effectLst/>
                  <a:latin typeface="+mn-lt"/>
                </a:endParaRPr>
              </a:p>
            </p:txBody>
          </p:sp>
        </p:grpSp>
        <p:cxnSp>
          <p:nvCxnSpPr>
            <p:cNvPr id="53" name="Соединительная линия уступом 52"/>
            <p:cNvCxnSpPr>
              <a:stCxn id="68" idx="2"/>
              <a:endCxn id="64" idx="0"/>
            </p:cNvCxnSpPr>
            <p:nvPr/>
          </p:nvCxnSpPr>
          <p:spPr bwMode="auto">
            <a:xfrm>
              <a:off x="4335644" y="1484784"/>
              <a:ext cx="6079" cy="43928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81" name="Соединительная линия уступом 80"/>
            <p:cNvCxnSpPr>
              <a:stCxn id="77" idx="2"/>
              <a:endCxn id="65" idx="0"/>
            </p:cNvCxnSpPr>
            <p:nvPr/>
          </p:nvCxnSpPr>
          <p:spPr bwMode="auto">
            <a:xfrm rot="5400000">
              <a:off x="6238234" y="120191"/>
              <a:ext cx="439289" cy="3168331"/>
            </a:xfrm>
            <a:prstGeom prst="bentConnector3">
              <a:avLst>
                <a:gd name="adj1" fmla="val 55968"/>
              </a:avLst>
            </a:prstGeom>
            <a:solidFill>
              <a:schemeClr val="accent1"/>
            </a:solidFill>
            <a:ln w="38100" cap="flat" cmpd="sng" algn="ctr">
              <a:solidFill>
                <a:schemeClr val="tx1"/>
              </a:solidFill>
              <a:prstDash val="solid"/>
              <a:round/>
              <a:headEnd type="none" w="med" len="med"/>
              <a:tailEnd type="triangle"/>
            </a:ln>
            <a:effectLst/>
          </p:spPr>
        </p:cxnSp>
      </p:grpSp>
      <p:grpSp>
        <p:nvGrpSpPr>
          <p:cNvPr id="158" name="Группа 157"/>
          <p:cNvGrpSpPr/>
          <p:nvPr/>
        </p:nvGrpSpPr>
        <p:grpSpPr>
          <a:xfrm>
            <a:off x="179387" y="2572072"/>
            <a:ext cx="5688331" cy="1087218"/>
            <a:chOff x="179387" y="2572072"/>
            <a:chExt cx="5688331" cy="1087218"/>
          </a:xfrm>
        </p:grpSpPr>
        <p:grpSp>
          <p:nvGrpSpPr>
            <p:cNvPr id="152" name="Группа 151"/>
            <p:cNvGrpSpPr/>
            <p:nvPr/>
          </p:nvGrpSpPr>
          <p:grpSpPr>
            <a:xfrm>
              <a:off x="179387" y="3011290"/>
              <a:ext cx="5688331" cy="648000"/>
              <a:chOff x="179387" y="3011290"/>
              <a:chExt cx="5688331" cy="648000"/>
            </a:xfrm>
          </p:grpSpPr>
          <p:grpSp>
            <p:nvGrpSpPr>
              <p:cNvPr id="45" name="Группа 44"/>
              <p:cNvGrpSpPr/>
              <p:nvPr/>
            </p:nvGrpSpPr>
            <p:grpSpPr>
              <a:xfrm>
                <a:off x="2657942" y="3011290"/>
                <a:ext cx="731219" cy="199302"/>
                <a:chOff x="6228184" y="3085682"/>
                <a:chExt cx="731219" cy="199302"/>
              </a:xfrm>
              <a:solidFill>
                <a:srgbClr val="FFE699"/>
              </a:solidFill>
            </p:grpSpPr>
            <p:sp>
              <p:nvSpPr>
                <p:cNvPr id="47" name="Прямоугольник 46"/>
                <p:cNvSpPr/>
                <p:nvPr/>
              </p:nvSpPr>
              <p:spPr bwMode="auto">
                <a:xfrm>
                  <a:off x="6760173" y="3085682"/>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46" name="Прямоугольник 45"/>
                <p:cNvSpPr/>
                <p:nvPr/>
              </p:nvSpPr>
              <p:spPr bwMode="auto">
                <a:xfrm>
                  <a:off x="6228184" y="3085754"/>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grpSp>
          <p:sp>
            <p:nvSpPr>
              <p:cNvPr id="16" name="Прямоугольник 15"/>
              <p:cNvSpPr/>
              <p:nvPr/>
            </p:nvSpPr>
            <p:spPr bwMode="auto">
              <a:xfrm>
                <a:off x="179387" y="3011290"/>
                <a:ext cx="5688331" cy="648000"/>
              </a:xfrm>
              <a:prstGeom prst="rect">
                <a:avLst/>
              </a:prstGeom>
              <a:solidFill>
                <a:srgbClr val="FFE69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Distribution Recovery: Empirical Distribution Function</a:t>
                </a:r>
                <a:endParaRPr kumimoji="0" lang="ru-RU" sz="1800" b="0" i="0" u="none" strike="noStrike" cap="none" normalizeH="0" baseline="0" dirty="0">
                  <a:ln>
                    <a:noFill/>
                  </a:ln>
                  <a:solidFill>
                    <a:schemeClr val="tx1"/>
                  </a:solidFill>
                  <a:effectLst/>
                  <a:latin typeface="+mn-lt"/>
                </a:endParaRPr>
              </a:p>
            </p:txBody>
          </p:sp>
        </p:grpSp>
        <p:cxnSp>
          <p:nvCxnSpPr>
            <p:cNvPr id="84" name="Соединительная линия уступом 83"/>
            <p:cNvCxnSpPr>
              <a:stCxn id="13" idx="2"/>
              <a:endCxn id="46" idx="0"/>
            </p:cNvCxnSpPr>
            <p:nvPr/>
          </p:nvCxnSpPr>
          <p:spPr bwMode="auto">
            <a:xfrm rot="16200000" flipH="1">
              <a:off x="1878828" y="2132632"/>
              <a:ext cx="439289" cy="1318169"/>
            </a:xfrm>
            <a:prstGeom prst="bentConnector3">
              <a:avLst>
                <a:gd name="adj1" fmla="val 50000"/>
              </a:avLst>
            </a:prstGeom>
            <a:solidFill>
              <a:schemeClr val="accent1"/>
            </a:solidFill>
            <a:ln w="38100" cap="flat" cmpd="sng" algn="ctr">
              <a:solidFill>
                <a:schemeClr val="tx1"/>
              </a:solidFill>
              <a:prstDash val="solid"/>
              <a:round/>
              <a:headEnd type="none" w="med" len="med"/>
              <a:tailEnd type="triangle"/>
            </a:ln>
            <a:effectLst/>
          </p:spPr>
        </p:cxnSp>
        <p:cxnSp>
          <p:nvCxnSpPr>
            <p:cNvPr id="87" name="Соединительная линия уступом 86"/>
            <p:cNvCxnSpPr>
              <a:stCxn id="14" idx="2"/>
              <a:endCxn id="47" idx="0"/>
            </p:cNvCxnSpPr>
            <p:nvPr/>
          </p:nvCxnSpPr>
          <p:spPr bwMode="auto">
            <a:xfrm rot="5400000">
              <a:off x="3729025" y="2132595"/>
              <a:ext cx="439217" cy="1318173"/>
            </a:xfrm>
            <a:prstGeom prst="bentConnector3">
              <a:avLst>
                <a:gd name="adj1" fmla="val 50000"/>
              </a:avLst>
            </a:prstGeom>
            <a:solidFill>
              <a:schemeClr val="accent1"/>
            </a:solidFill>
            <a:ln w="38100" cap="flat" cmpd="sng" algn="ctr">
              <a:solidFill>
                <a:schemeClr val="tx1"/>
              </a:solidFill>
              <a:prstDash val="solid"/>
              <a:round/>
              <a:headEnd type="none" w="med" len="med"/>
              <a:tailEnd type="triangle"/>
            </a:ln>
            <a:effectLst/>
          </p:spPr>
        </p:cxnSp>
      </p:grpSp>
      <p:grpSp>
        <p:nvGrpSpPr>
          <p:cNvPr id="159" name="Группа 158"/>
          <p:cNvGrpSpPr/>
          <p:nvPr/>
        </p:nvGrpSpPr>
        <p:grpSpPr>
          <a:xfrm>
            <a:off x="179388" y="3659290"/>
            <a:ext cx="5688330" cy="1322453"/>
            <a:chOff x="179388" y="3659290"/>
            <a:chExt cx="5688330" cy="1322453"/>
          </a:xfrm>
        </p:grpSpPr>
        <p:sp>
          <p:nvSpPr>
            <p:cNvPr id="17" name="Прямоугольник 16"/>
            <p:cNvSpPr/>
            <p:nvPr/>
          </p:nvSpPr>
          <p:spPr bwMode="auto">
            <a:xfrm>
              <a:off x="179388" y="4098507"/>
              <a:ext cx="5688330" cy="883236"/>
            </a:xfrm>
            <a:prstGeom prst="rect">
              <a:avLst/>
            </a:prstGeom>
            <a:solidFill>
              <a:srgbClr val="FFE69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Dissimilarity Testing</a:t>
              </a:r>
              <a:r>
                <a:rPr kumimoji="0" lang="en-US" sz="1800" b="0" i="0" u="none" strike="noStrike" cap="none" normalizeH="0" dirty="0">
                  <a:ln>
                    <a:noFill/>
                  </a:ln>
                  <a:solidFill>
                    <a:schemeClr val="tx1"/>
                  </a:solidFill>
                  <a:effectLst/>
                  <a:latin typeface="+mn-lt"/>
                </a:rPr>
                <a:t> (P-Values of Atomic Regions): Kolmogorov-Smirnov Test</a:t>
              </a:r>
              <a:endParaRPr kumimoji="0" lang="ru-RU" sz="1800" b="0" i="0" u="none" strike="noStrike" cap="none" normalizeH="0" baseline="0" dirty="0">
                <a:ln>
                  <a:noFill/>
                </a:ln>
                <a:solidFill>
                  <a:schemeClr val="tx1"/>
                </a:solidFill>
                <a:effectLst/>
                <a:latin typeface="+mn-lt"/>
              </a:endParaRPr>
            </a:p>
          </p:txBody>
        </p:sp>
        <p:cxnSp>
          <p:nvCxnSpPr>
            <p:cNvPr id="90" name="Соединительная линия уступом 89"/>
            <p:cNvCxnSpPr>
              <a:stCxn id="16" idx="2"/>
              <a:endCxn id="17" idx="0"/>
            </p:cNvCxnSpPr>
            <p:nvPr/>
          </p:nvCxnSpPr>
          <p:spPr bwMode="auto">
            <a:xfrm>
              <a:off x="3023553" y="3659290"/>
              <a:ext cx="0" cy="439217"/>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sp>
        <p:nvSpPr>
          <p:cNvPr id="134" name="Овал 133"/>
          <p:cNvSpPr/>
          <p:nvPr/>
        </p:nvSpPr>
        <p:spPr bwMode="auto">
          <a:xfrm>
            <a:off x="4267039" y="1566317"/>
            <a:ext cx="127469" cy="1274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135" name="Овал 134"/>
          <p:cNvSpPr/>
          <p:nvPr/>
        </p:nvSpPr>
        <p:spPr bwMode="auto">
          <a:xfrm>
            <a:off x="7964382" y="1652345"/>
            <a:ext cx="127469" cy="1274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grpSp>
        <p:nvGrpSpPr>
          <p:cNvPr id="161" name="Группа 160"/>
          <p:cNvGrpSpPr/>
          <p:nvPr/>
        </p:nvGrpSpPr>
        <p:grpSpPr>
          <a:xfrm>
            <a:off x="4335645" y="1484712"/>
            <a:ext cx="4700404" cy="1087361"/>
            <a:chOff x="4335645" y="1484712"/>
            <a:chExt cx="4700404" cy="1087361"/>
          </a:xfrm>
        </p:grpSpPr>
        <p:grpSp>
          <p:nvGrpSpPr>
            <p:cNvPr id="157" name="Группа 156"/>
            <p:cNvGrpSpPr/>
            <p:nvPr/>
          </p:nvGrpSpPr>
          <p:grpSpPr>
            <a:xfrm>
              <a:off x="4335645" y="1484712"/>
              <a:ext cx="4700404" cy="1087361"/>
              <a:chOff x="4335645" y="1484712"/>
              <a:chExt cx="4700404" cy="1087361"/>
            </a:xfrm>
          </p:grpSpPr>
          <p:grpSp>
            <p:nvGrpSpPr>
              <p:cNvPr id="149" name="Группа 148"/>
              <p:cNvGrpSpPr/>
              <p:nvPr/>
            </p:nvGrpSpPr>
            <p:grpSpPr>
              <a:xfrm>
                <a:off x="6516049" y="1924001"/>
                <a:ext cx="2520000" cy="648072"/>
                <a:chOff x="6516049" y="1924001"/>
                <a:chExt cx="2520000" cy="648072"/>
              </a:xfrm>
            </p:grpSpPr>
            <p:grpSp>
              <p:nvGrpSpPr>
                <p:cNvPr id="36" name="Группа 35"/>
                <p:cNvGrpSpPr/>
                <p:nvPr/>
              </p:nvGrpSpPr>
              <p:grpSpPr>
                <a:xfrm>
                  <a:off x="7410439" y="1924001"/>
                  <a:ext cx="731219" cy="199302"/>
                  <a:chOff x="6228184" y="3085682"/>
                  <a:chExt cx="731219" cy="199302"/>
                </a:xfrm>
                <a:solidFill>
                  <a:srgbClr val="D9D9D9"/>
                </a:solidFill>
              </p:grpSpPr>
              <p:sp>
                <p:nvSpPr>
                  <p:cNvPr id="37" name="Прямоугольник 36"/>
                  <p:cNvSpPr/>
                  <p:nvPr/>
                </p:nvSpPr>
                <p:spPr bwMode="auto">
                  <a:xfrm>
                    <a:off x="6228184" y="3085754"/>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38" name="Прямоугольник 37"/>
                  <p:cNvSpPr/>
                  <p:nvPr/>
                </p:nvSpPr>
                <p:spPr bwMode="auto">
                  <a:xfrm>
                    <a:off x="6760173" y="3085682"/>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grpSp>
            <p:sp>
              <p:nvSpPr>
                <p:cNvPr id="15" name="Прямоугольник 14"/>
                <p:cNvSpPr/>
                <p:nvPr/>
              </p:nvSpPr>
              <p:spPr bwMode="auto">
                <a:xfrm>
                  <a:off x="6516049" y="1924001"/>
                  <a:ext cx="2520000" cy="648072"/>
                </a:xfrm>
                <a:prstGeom prst="rect">
                  <a:avLst/>
                </a:prstGeom>
                <a:solidFill>
                  <a:srgbClr val="D9D9D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Composite Regions</a:t>
                  </a:r>
                  <a:endParaRPr kumimoji="0" lang="ru-RU" sz="1800" b="0" i="0" u="none" strike="noStrike" cap="none" normalizeH="0" baseline="0" dirty="0">
                    <a:ln>
                      <a:noFill/>
                    </a:ln>
                    <a:solidFill>
                      <a:schemeClr val="tx1"/>
                    </a:solidFill>
                    <a:effectLst/>
                    <a:latin typeface="+mn-lt"/>
                  </a:endParaRPr>
                </a:p>
              </p:txBody>
            </p:sp>
          </p:grpSp>
          <p:cxnSp>
            <p:nvCxnSpPr>
              <p:cNvPr id="60" name="Соединительная линия уступом 59"/>
              <p:cNvCxnSpPr>
                <a:stCxn id="68" idx="2"/>
                <a:endCxn id="37" idx="0"/>
              </p:cNvCxnSpPr>
              <p:nvPr/>
            </p:nvCxnSpPr>
            <p:spPr bwMode="auto">
              <a:xfrm rot="16200000" flipH="1">
                <a:off x="5703205" y="117223"/>
                <a:ext cx="439289" cy="3174410"/>
              </a:xfrm>
              <a:prstGeom prst="bentConnector3">
                <a:avLst>
                  <a:gd name="adj1" fmla="val 35573"/>
                </a:avLst>
              </a:prstGeom>
              <a:solidFill>
                <a:schemeClr val="accent1"/>
              </a:solidFill>
              <a:ln w="38100" cap="flat" cmpd="sng" algn="ctr">
                <a:solidFill>
                  <a:schemeClr val="tx1"/>
                </a:solidFill>
                <a:prstDash val="solid"/>
                <a:round/>
                <a:headEnd type="none" w="med" len="med"/>
                <a:tailEnd type="triangle"/>
              </a:ln>
              <a:effectLst/>
            </p:spPr>
          </p:cxnSp>
          <p:cxnSp>
            <p:nvCxnSpPr>
              <p:cNvPr id="78" name="Соединительная линия уступом 77"/>
              <p:cNvCxnSpPr>
                <a:stCxn id="77" idx="2"/>
                <a:endCxn id="38" idx="0"/>
              </p:cNvCxnSpPr>
              <p:nvPr/>
            </p:nvCxnSpPr>
            <p:spPr bwMode="auto">
              <a:xfrm>
                <a:off x="8042043" y="1484712"/>
                <a:ext cx="0" cy="43928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cxnSp>
          <p:nvCxnSpPr>
            <p:cNvPr id="130" name="Соединительная линия уступом 89"/>
            <p:cNvCxnSpPr>
              <a:stCxn id="14" idx="3"/>
              <a:endCxn id="15" idx="1"/>
            </p:cNvCxnSpPr>
            <p:nvPr/>
          </p:nvCxnSpPr>
          <p:spPr bwMode="auto">
            <a:xfrm>
              <a:off x="5867719" y="2248037"/>
              <a:ext cx="648330"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236703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lstStyle/>
          <a:p>
            <a:r>
              <a:rPr lang="en-US" dirty="0"/>
              <a:t>Statistics-Driven Localization of Dissimilarities</a:t>
            </a:r>
            <a:endParaRPr lang="ru-RU" dirty="0"/>
          </a:p>
        </p:txBody>
      </p:sp>
      <p:sp>
        <p:nvSpPr>
          <p:cNvPr id="5" name="Нижний колонтитул 4"/>
          <p:cNvSpPr>
            <a:spLocks noGrp="1"/>
          </p:cNvSpPr>
          <p:nvPr>
            <p:ph type="ftr" sz="quarter" idx="10"/>
          </p:nvPr>
        </p:nvSpPr>
        <p:spPr/>
        <p:txBody>
          <a:bodyPr/>
          <a:lstStyle/>
          <a:p>
            <a:pPr>
              <a:defRPr/>
            </a:pPr>
            <a:r>
              <a:rPr lang="de-AT"/>
              <a:t>Alexey Karimov</a:t>
            </a:r>
            <a:endParaRPr lang="de-AT" dirty="0"/>
          </a:p>
        </p:txBody>
      </p:sp>
      <p:sp>
        <p:nvSpPr>
          <p:cNvPr id="6" name="Номер слайда 5"/>
          <p:cNvSpPr>
            <a:spLocks noGrp="1"/>
          </p:cNvSpPr>
          <p:nvPr>
            <p:ph type="sldNum" sz="quarter" idx="11"/>
          </p:nvPr>
        </p:nvSpPr>
        <p:spPr/>
        <p:txBody>
          <a:bodyPr/>
          <a:lstStyle/>
          <a:p>
            <a:pPr>
              <a:defRPr/>
            </a:pPr>
            <a:fld id="{63707275-EA33-4C2C-A96C-B80BEB93EE54}" type="slidenum">
              <a:rPr lang="de-AT" smtClean="0"/>
              <a:pPr>
                <a:defRPr/>
              </a:pPr>
              <a:t>174</a:t>
            </a:fld>
            <a:endParaRPr lang="de-AT" dirty="0"/>
          </a:p>
        </p:txBody>
      </p:sp>
      <p:grpSp>
        <p:nvGrpSpPr>
          <p:cNvPr id="146" name="Группа 145"/>
          <p:cNvGrpSpPr/>
          <p:nvPr/>
        </p:nvGrpSpPr>
        <p:grpSpPr>
          <a:xfrm>
            <a:off x="179388" y="836712"/>
            <a:ext cx="2520000" cy="648072"/>
            <a:chOff x="179388" y="836712"/>
            <a:chExt cx="2520000" cy="648072"/>
          </a:xfrm>
        </p:grpSpPr>
        <p:sp>
          <p:nvSpPr>
            <p:cNvPr id="57" name="Прямоугольник 56"/>
            <p:cNvSpPr/>
            <p:nvPr/>
          </p:nvSpPr>
          <p:spPr bwMode="auto">
            <a:xfrm>
              <a:off x="1073778" y="1285554"/>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8" name="Прямоугольник 57"/>
            <p:cNvSpPr/>
            <p:nvPr/>
          </p:nvSpPr>
          <p:spPr bwMode="auto">
            <a:xfrm>
              <a:off x="1605767" y="1285482"/>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10" name="Прямоугольник 9"/>
            <p:cNvSpPr/>
            <p:nvPr/>
          </p:nvSpPr>
          <p:spPr bwMode="auto">
            <a:xfrm>
              <a:off x="179388" y="836712"/>
              <a:ext cx="2520000" cy="648072"/>
            </a:xfrm>
            <a:prstGeom prst="rect">
              <a:avLst/>
            </a:prstGeom>
            <a:solidFill>
              <a:srgbClr val="BDD7EE"/>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User</a:t>
              </a:r>
              <a:endParaRPr kumimoji="0" lang="ru-RU" sz="1800" b="0" i="0" u="none" strike="noStrike" cap="none" normalizeH="0" baseline="0" dirty="0">
                <a:ln>
                  <a:noFill/>
                </a:ln>
                <a:solidFill>
                  <a:schemeClr val="tx1"/>
                </a:solidFill>
                <a:effectLst/>
                <a:latin typeface="+mn-lt"/>
              </a:endParaRPr>
            </a:p>
          </p:txBody>
        </p:sp>
      </p:grpSp>
      <p:grpSp>
        <p:nvGrpSpPr>
          <p:cNvPr id="147" name="Группа 146"/>
          <p:cNvGrpSpPr/>
          <p:nvPr/>
        </p:nvGrpSpPr>
        <p:grpSpPr>
          <a:xfrm>
            <a:off x="3347719" y="836712"/>
            <a:ext cx="2520000" cy="648072"/>
            <a:chOff x="3347719" y="836712"/>
            <a:chExt cx="2520000" cy="648072"/>
          </a:xfrm>
        </p:grpSpPr>
        <p:sp>
          <p:nvSpPr>
            <p:cNvPr id="68" name="Прямоугольник 67"/>
            <p:cNvSpPr/>
            <p:nvPr/>
          </p:nvSpPr>
          <p:spPr bwMode="auto">
            <a:xfrm>
              <a:off x="4236029" y="1285554"/>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69" name="Прямоугольник 68"/>
            <p:cNvSpPr/>
            <p:nvPr/>
          </p:nvSpPr>
          <p:spPr bwMode="auto">
            <a:xfrm>
              <a:off x="4768018" y="1285482"/>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11" name="Прямоугольник 10"/>
            <p:cNvSpPr/>
            <p:nvPr/>
          </p:nvSpPr>
          <p:spPr bwMode="auto">
            <a:xfrm>
              <a:off x="3347719" y="836712"/>
              <a:ext cx="2520000" cy="648072"/>
            </a:xfrm>
            <a:prstGeom prst="rect">
              <a:avLst/>
            </a:prstGeom>
            <a:solidFill>
              <a:srgbClr val="BDD7EE"/>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Input Data</a:t>
              </a:r>
              <a:endParaRPr kumimoji="0" lang="ru-RU" sz="1800" b="0" i="0" u="none" strike="noStrike" cap="none" normalizeH="0" baseline="0" dirty="0">
                <a:ln>
                  <a:noFill/>
                </a:ln>
                <a:solidFill>
                  <a:schemeClr val="tx1"/>
                </a:solidFill>
                <a:effectLst/>
                <a:latin typeface="+mn-lt"/>
              </a:endParaRPr>
            </a:p>
          </p:txBody>
        </p:sp>
      </p:grpSp>
      <p:grpSp>
        <p:nvGrpSpPr>
          <p:cNvPr id="148" name="Группа 147"/>
          <p:cNvGrpSpPr/>
          <p:nvPr/>
        </p:nvGrpSpPr>
        <p:grpSpPr>
          <a:xfrm>
            <a:off x="6516049" y="836712"/>
            <a:ext cx="2520000" cy="648072"/>
            <a:chOff x="6516049" y="836712"/>
            <a:chExt cx="2520000" cy="648072"/>
          </a:xfrm>
        </p:grpSpPr>
        <p:sp>
          <p:nvSpPr>
            <p:cNvPr id="76" name="Прямоугольник 75"/>
            <p:cNvSpPr/>
            <p:nvPr/>
          </p:nvSpPr>
          <p:spPr bwMode="auto">
            <a:xfrm>
              <a:off x="7410439" y="1285554"/>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77" name="Прямоугольник 76"/>
            <p:cNvSpPr/>
            <p:nvPr/>
          </p:nvSpPr>
          <p:spPr bwMode="auto">
            <a:xfrm>
              <a:off x="7942428" y="1285482"/>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12" name="Прямоугольник 11"/>
            <p:cNvSpPr/>
            <p:nvPr/>
          </p:nvSpPr>
          <p:spPr bwMode="auto">
            <a:xfrm>
              <a:off x="6516049" y="836712"/>
              <a:ext cx="2520000" cy="648072"/>
            </a:xfrm>
            <a:prstGeom prst="rect">
              <a:avLst/>
            </a:prstGeom>
            <a:solidFill>
              <a:srgbClr val="BDD7EE"/>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Application-Specific Data</a:t>
              </a:r>
              <a:endParaRPr kumimoji="0" lang="ru-RU" sz="1800" b="0" i="0" u="none" strike="noStrike" cap="none" normalizeH="0" baseline="0" dirty="0">
                <a:ln>
                  <a:noFill/>
                </a:ln>
                <a:solidFill>
                  <a:schemeClr val="tx1"/>
                </a:solidFill>
                <a:effectLst/>
                <a:latin typeface="+mn-lt"/>
              </a:endParaRPr>
            </a:p>
          </p:txBody>
        </p:sp>
      </p:grpSp>
      <p:grpSp>
        <p:nvGrpSpPr>
          <p:cNvPr id="155" name="Группа 154"/>
          <p:cNvGrpSpPr/>
          <p:nvPr/>
        </p:nvGrpSpPr>
        <p:grpSpPr>
          <a:xfrm>
            <a:off x="179388" y="1484783"/>
            <a:ext cx="4156257" cy="1087290"/>
            <a:chOff x="179388" y="1484783"/>
            <a:chExt cx="4156257" cy="1087290"/>
          </a:xfrm>
        </p:grpSpPr>
        <p:grpSp>
          <p:nvGrpSpPr>
            <p:cNvPr id="150" name="Группа 149"/>
            <p:cNvGrpSpPr/>
            <p:nvPr/>
          </p:nvGrpSpPr>
          <p:grpSpPr>
            <a:xfrm>
              <a:off x="179388" y="1924001"/>
              <a:ext cx="2520000" cy="648072"/>
              <a:chOff x="179388" y="1924001"/>
              <a:chExt cx="2520000" cy="648072"/>
            </a:xfrm>
          </p:grpSpPr>
          <p:grpSp>
            <p:nvGrpSpPr>
              <p:cNvPr id="31" name="Группа 30"/>
              <p:cNvGrpSpPr/>
              <p:nvPr/>
            </p:nvGrpSpPr>
            <p:grpSpPr>
              <a:xfrm>
                <a:off x="1073778" y="1924001"/>
                <a:ext cx="731219" cy="199302"/>
                <a:chOff x="6228184" y="3085682"/>
                <a:chExt cx="731219" cy="199302"/>
              </a:xfrm>
              <a:solidFill>
                <a:srgbClr val="D9D9D9"/>
              </a:solidFill>
            </p:grpSpPr>
            <p:sp>
              <p:nvSpPr>
                <p:cNvPr id="29" name="Прямоугольник 28"/>
                <p:cNvSpPr/>
                <p:nvPr/>
              </p:nvSpPr>
              <p:spPr bwMode="auto">
                <a:xfrm>
                  <a:off x="6228184" y="3085754"/>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30" name="Прямоугольник 29"/>
                <p:cNvSpPr/>
                <p:nvPr/>
              </p:nvSpPr>
              <p:spPr bwMode="auto">
                <a:xfrm>
                  <a:off x="6760173" y="3085682"/>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grpSp>
          <p:sp>
            <p:nvSpPr>
              <p:cNvPr id="13" name="Прямоугольник 12"/>
              <p:cNvSpPr/>
              <p:nvPr/>
            </p:nvSpPr>
            <p:spPr bwMode="auto">
              <a:xfrm>
                <a:off x="179388" y="1924001"/>
                <a:ext cx="2520000" cy="648072"/>
              </a:xfrm>
              <a:prstGeom prst="rect">
                <a:avLst/>
              </a:prstGeom>
              <a:solidFill>
                <a:srgbClr val="D9D9D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Markers</a:t>
                </a:r>
                <a:endParaRPr kumimoji="0" lang="ru-RU" sz="1800" b="0" i="0" u="none" strike="noStrike" cap="none" normalizeH="0" baseline="0" dirty="0">
                  <a:ln>
                    <a:noFill/>
                  </a:ln>
                  <a:solidFill>
                    <a:schemeClr val="tx1"/>
                  </a:solidFill>
                  <a:effectLst/>
                  <a:latin typeface="+mn-lt"/>
                </a:endParaRPr>
              </a:p>
            </p:txBody>
          </p:sp>
        </p:grpSp>
        <p:cxnSp>
          <p:nvCxnSpPr>
            <p:cNvPr id="49" name="Соединительная линия уступом 48"/>
            <p:cNvCxnSpPr>
              <a:stCxn id="57" idx="2"/>
              <a:endCxn id="29" idx="0"/>
            </p:cNvCxnSpPr>
            <p:nvPr/>
          </p:nvCxnSpPr>
          <p:spPr bwMode="auto">
            <a:xfrm>
              <a:off x="1173393" y="1484784"/>
              <a:ext cx="0" cy="43928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50" name="Соединительная линия уступом 49"/>
            <p:cNvCxnSpPr>
              <a:stCxn id="68" idx="2"/>
              <a:endCxn id="30" idx="0"/>
            </p:cNvCxnSpPr>
            <p:nvPr/>
          </p:nvCxnSpPr>
          <p:spPr bwMode="auto">
            <a:xfrm rot="5400000">
              <a:off x="2800905" y="389261"/>
              <a:ext cx="439217" cy="2630262"/>
            </a:xfrm>
            <a:prstGeom prst="bentConnector3">
              <a:avLst>
                <a:gd name="adj1" fmla="val 35570"/>
              </a:avLst>
            </a:prstGeom>
            <a:solidFill>
              <a:schemeClr val="accent1"/>
            </a:solidFill>
            <a:ln w="38100" cap="flat" cmpd="sng" algn="ctr">
              <a:solidFill>
                <a:schemeClr val="tx1"/>
              </a:solidFill>
              <a:prstDash val="solid"/>
              <a:round/>
              <a:headEnd type="none" w="med" len="med"/>
              <a:tailEnd type="triangle"/>
            </a:ln>
            <a:effectLst/>
          </p:spPr>
        </p:cxnSp>
      </p:grpSp>
      <p:grpSp>
        <p:nvGrpSpPr>
          <p:cNvPr id="156" name="Группа 155"/>
          <p:cNvGrpSpPr/>
          <p:nvPr/>
        </p:nvGrpSpPr>
        <p:grpSpPr>
          <a:xfrm>
            <a:off x="3347719" y="1484712"/>
            <a:ext cx="4694325" cy="1087361"/>
            <a:chOff x="3347719" y="1484712"/>
            <a:chExt cx="4694325" cy="1087361"/>
          </a:xfrm>
        </p:grpSpPr>
        <p:grpSp>
          <p:nvGrpSpPr>
            <p:cNvPr id="151" name="Группа 150"/>
            <p:cNvGrpSpPr/>
            <p:nvPr/>
          </p:nvGrpSpPr>
          <p:grpSpPr>
            <a:xfrm>
              <a:off x="3347719" y="1924001"/>
              <a:ext cx="2520000" cy="648072"/>
              <a:chOff x="3347719" y="1924001"/>
              <a:chExt cx="2520000" cy="648072"/>
            </a:xfrm>
          </p:grpSpPr>
          <p:grpSp>
            <p:nvGrpSpPr>
              <p:cNvPr id="63" name="Группа 62"/>
              <p:cNvGrpSpPr/>
              <p:nvPr/>
            </p:nvGrpSpPr>
            <p:grpSpPr>
              <a:xfrm>
                <a:off x="4242108" y="1924001"/>
                <a:ext cx="731219" cy="199302"/>
                <a:chOff x="6228184" y="3085682"/>
                <a:chExt cx="731219" cy="199302"/>
              </a:xfrm>
              <a:solidFill>
                <a:srgbClr val="D9D9D9"/>
              </a:solidFill>
            </p:grpSpPr>
            <p:sp>
              <p:nvSpPr>
                <p:cNvPr id="64" name="Прямоугольник 63"/>
                <p:cNvSpPr/>
                <p:nvPr/>
              </p:nvSpPr>
              <p:spPr bwMode="auto">
                <a:xfrm>
                  <a:off x="6228184" y="3085754"/>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65" name="Прямоугольник 64"/>
                <p:cNvSpPr/>
                <p:nvPr/>
              </p:nvSpPr>
              <p:spPr bwMode="auto">
                <a:xfrm>
                  <a:off x="6760173" y="3085682"/>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grpSp>
          <p:sp>
            <p:nvSpPr>
              <p:cNvPr id="14" name="Прямоугольник 13"/>
              <p:cNvSpPr/>
              <p:nvPr/>
            </p:nvSpPr>
            <p:spPr bwMode="auto">
              <a:xfrm>
                <a:off x="3347719" y="1924001"/>
                <a:ext cx="2520000" cy="648072"/>
              </a:xfrm>
              <a:prstGeom prst="rect">
                <a:avLst/>
              </a:prstGeom>
              <a:solidFill>
                <a:srgbClr val="D9D9D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Atomic Regions</a:t>
                </a:r>
                <a:endParaRPr kumimoji="0" lang="ru-RU" sz="1800" b="0" i="0" u="none" strike="noStrike" cap="none" normalizeH="0" baseline="0" dirty="0">
                  <a:ln>
                    <a:noFill/>
                  </a:ln>
                  <a:solidFill>
                    <a:schemeClr val="tx1"/>
                  </a:solidFill>
                  <a:effectLst/>
                  <a:latin typeface="+mn-lt"/>
                </a:endParaRPr>
              </a:p>
            </p:txBody>
          </p:sp>
        </p:grpSp>
        <p:cxnSp>
          <p:nvCxnSpPr>
            <p:cNvPr id="53" name="Соединительная линия уступом 52"/>
            <p:cNvCxnSpPr>
              <a:stCxn id="68" idx="2"/>
              <a:endCxn id="64" idx="0"/>
            </p:cNvCxnSpPr>
            <p:nvPr/>
          </p:nvCxnSpPr>
          <p:spPr bwMode="auto">
            <a:xfrm>
              <a:off x="4335644" y="1484784"/>
              <a:ext cx="6079" cy="43928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81" name="Соединительная линия уступом 80"/>
            <p:cNvCxnSpPr>
              <a:stCxn id="77" idx="2"/>
              <a:endCxn id="65" idx="0"/>
            </p:cNvCxnSpPr>
            <p:nvPr/>
          </p:nvCxnSpPr>
          <p:spPr bwMode="auto">
            <a:xfrm rot="5400000">
              <a:off x="6238234" y="120191"/>
              <a:ext cx="439289" cy="3168331"/>
            </a:xfrm>
            <a:prstGeom prst="bentConnector3">
              <a:avLst>
                <a:gd name="adj1" fmla="val 55968"/>
              </a:avLst>
            </a:prstGeom>
            <a:solidFill>
              <a:schemeClr val="accent1"/>
            </a:solidFill>
            <a:ln w="38100" cap="flat" cmpd="sng" algn="ctr">
              <a:solidFill>
                <a:schemeClr val="tx1"/>
              </a:solidFill>
              <a:prstDash val="solid"/>
              <a:round/>
              <a:headEnd type="none" w="med" len="med"/>
              <a:tailEnd type="triangle"/>
            </a:ln>
            <a:effectLst/>
          </p:spPr>
        </p:cxnSp>
      </p:grpSp>
      <p:grpSp>
        <p:nvGrpSpPr>
          <p:cNvPr id="158" name="Группа 157"/>
          <p:cNvGrpSpPr/>
          <p:nvPr/>
        </p:nvGrpSpPr>
        <p:grpSpPr>
          <a:xfrm>
            <a:off x="179387" y="2572072"/>
            <a:ext cx="5688331" cy="1087218"/>
            <a:chOff x="179387" y="2572072"/>
            <a:chExt cx="5688331" cy="1087218"/>
          </a:xfrm>
        </p:grpSpPr>
        <p:grpSp>
          <p:nvGrpSpPr>
            <p:cNvPr id="152" name="Группа 151"/>
            <p:cNvGrpSpPr/>
            <p:nvPr/>
          </p:nvGrpSpPr>
          <p:grpSpPr>
            <a:xfrm>
              <a:off x="179387" y="3011290"/>
              <a:ext cx="5688331" cy="648000"/>
              <a:chOff x="179387" y="3011290"/>
              <a:chExt cx="5688331" cy="648000"/>
            </a:xfrm>
          </p:grpSpPr>
          <p:grpSp>
            <p:nvGrpSpPr>
              <p:cNvPr id="45" name="Группа 44"/>
              <p:cNvGrpSpPr/>
              <p:nvPr/>
            </p:nvGrpSpPr>
            <p:grpSpPr>
              <a:xfrm>
                <a:off x="2657942" y="3011290"/>
                <a:ext cx="731219" cy="199302"/>
                <a:chOff x="6228184" y="3085682"/>
                <a:chExt cx="731219" cy="199302"/>
              </a:xfrm>
              <a:solidFill>
                <a:srgbClr val="FFE699"/>
              </a:solidFill>
            </p:grpSpPr>
            <p:sp>
              <p:nvSpPr>
                <p:cNvPr id="47" name="Прямоугольник 46"/>
                <p:cNvSpPr/>
                <p:nvPr/>
              </p:nvSpPr>
              <p:spPr bwMode="auto">
                <a:xfrm>
                  <a:off x="6760173" y="3085682"/>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46" name="Прямоугольник 45"/>
                <p:cNvSpPr/>
                <p:nvPr/>
              </p:nvSpPr>
              <p:spPr bwMode="auto">
                <a:xfrm>
                  <a:off x="6228184" y="3085754"/>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grpSp>
          <p:sp>
            <p:nvSpPr>
              <p:cNvPr id="16" name="Прямоугольник 15"/>
              <p:cNvSpPr/>
              <p:nvPr/>
            </p:nvSpPr>
            <p:spPr bwMode="auto">
              <a:xfrm>
                <a:off x="179387" y="3011290"/>
                <a:ext cx="5688331" cy="648000"/>
              </a:xfrm>
              <a:prstGeom prst="rect">
                <a:avLst/>
              </a:prstGeom>
              <a:solidFill>
                <a:srgbClr val="FFE69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Distribution Recovery: Empirical Distribution Function</a:t>
                </a:r>
                <a:endParaRPr kumimoji="0" lang="ru-RU" sz="1800" b="0" i="0" u="none" strike="noStrike" cap="none" normalizeH="0" baseline="0" dirty="0">
                  <a:ln>
                    <a:noFill/>
                  </a:ln>
                  <a:solidFill>
                    <a:schemeClr val="tx1"/>
                  </a:solidFill>
                  <a:effectLst/>
                  <a:latin typeface="+mn-lt"/>
                </a:endParaRPr>
              </a:p>
            </p:txBody>
          </p:sp>
        </p:grpSp>
        <p:cxnSp>
          <p:nvCxnSpPr>
            <p:cNvPr id="84" name="Соединительная линия уступом 83"/>
            <p:cNvCxnSpPr>
              <a:stCxn id="13" idx="2"/>
              <a:endCxn id="46" idx="0"/>
            </p:cNvCxnSpPr>
            <p:nvPr/>
          </p:nvCxnSpPr>
          <p:spPr bwMode="auto">
            <a:xfrm rot="16200000" flipH="1">
              <a:off x="1878828" y="2132632"/>
              <a:ext cx="439289" cy="1318169"/>
            </a:xfrm>
            <a:prstGeom prst="bentConnector3">
              <a:avLst>
                <a:gd name="adj1" fmla="val 50000"/>
              </a:avLst>
            </a:prstGeom>
            <a:solidFill>
              <a:schemeClr val="accent1"/>
            </a:solidFill>
            <a:ln w="38100" cap="flat" cmpd="sng" algn="ctr">
              <a:solidFill>
                <a:schemeClr val="tx1"/>
              </a:solidFill>
              <a:prstDash val="solid"/>
              <a:round/>
              <a:headEnd type="none" w="med" len="med"/>
              <a:tailEnd type="triangle"/>
            </a:ln>
            <a:effectLst/>
          </p:spPr>
        </p:cxnSp>
        <p:cxnSp>
          <p:nvCxnSpPr>
            <p:cNvPr id="87" name="Соединительная линия уступом 86"/>
            <p:cNvCxnSpPr>
              <a:stCxn id="14" idx="2"/>
              <a:endCxn id="47" idx="0"/>
            </p:cNvCxnSpPr>
            <p:nvPr/>
          </p:nvCxnSpPr>
          <p:spPr bwMode="auto">
            <a:xfrm rot="5400000">
              <a:off x="3729025" y="2132595"/>
              <a:ext cx="439217" cy="1318173"/>
            </a:xfrm>
            <a:prstGeom prst="bentConnector3">
              <a:avLst>
                <a:gd name="adj1" fmla="val 50000"/>
              </a:avLst>
            </a:prstGeom>
            <a:solidFill>
              <a:schemeClr val="accent1"/>
            </a:solidFill>
            <a:ln w="38100" cap="flat" cmpd="sng" algn="ctr">
              <a:solidFill>
                <a:schemeClr val="tx1"/>
              </a:solidFill>
              <a:prstDash val="solid"/>
              <a:round/>
              <a:headEnd type="none" w="med" len="med"/>
              <a:tailEnd type="triangle"/>
            </a:ln>
            <a:effectLst/>
          </p:spPr>
        </p:cxnSp>
      </p:grpSp>
      <p:grpSp>
        <p:nvGrpSpPr>
          <p:cNvPr id="159" name="Группа 158"/>
          <p:cNvGrpSpPr/>
          <p:nvPr/>
        </p:nvGrpSpPr>
        <p:grpSpPr>
          <a:xfrm>
            <a:off x="179388" y="3659290"/>
            <a:ext cx="5688330" cy="1322453"/>
            <a:chOff x="179388" y="3659290"/>
            <a:chExt cx="5688330" cy="1322453"/>
          </a:xfrm>
        </p:grpSpPr>
        <p:sp>
          <p:nvSpPr>
            <p:cNvPr id="17" name="Прямоугольник 16"/>
            <p:cNvSpPr/>
            <p:nvPr/>
          </p:nvSpPr>
          <p:spPr bwMode="auto">
            <a:xfrm>
              <a:off x="179388" y="4098507"/>
              <a:ext cx="5688330" cy="883236"/>
            </a:xfrm>
            <a:prstGeom prst="rect">
              <a:avLst/>
            </a:prstGeom>
            <a:solidFill>
              <a:srgbClr val="FFE69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Dissimilarity Testing</a:t>
              </a:r>
              <a:r>
                <a:rPr kumimoji="0" lang="en-US" sz="1800" b="0" i="0" u="none" strike="noStrike" cap="none" normalizeH="0" dirty="0">
                  <a:ln>
                    <a:noFill/>
                  </a:ln>
                  <a:solidFill>
                    <a:schemeClr val="tx1"/>
                  </a:solidFill>
                  <a:effectLst/>
                  <a:latin typeface="+mn-lt"/>
                </a:rPr>
                <a:t> (P-Values of Atomic Regions): Kolmogorov-Smirnov Test</a:t>
              </a:r>
              <a:endParaRPr kumimoji="0" lang="ru-RU" sz="1800" b="0" i="0" u="none" strike="noStrike" cap="none" normalizeH="0" baseline="0" dirty="0">
                <a:ln>
                  <a:noFill/>
                </a:ln>
                <a:solidFill>
                  <a:schemeClr val="tx1"/>
                </a:solidFill>
                <a:effectLst/>
                <a:latin typeface="+mn-lt"/>
              </a:endParaRPr>
            </a:p>
          </p:txBody>
        </p:sp>
        <p:cxnSp>
          <p:nvCxnSpPr>
            <p:cNvPr id="90" name="Соединительная линия уступом 89"/>
            <p:cNvCxnSpPr>
              <a:stCxn id="16" idx="2"/>
              <a:endCxn id="17" idx="0"/>
            </p:cNvCxnSpPr>
            <p:nvPr/>
          </p:nvCxnSpPr>
          <p:spPr bwMode="auto">
            <a:xfrm>
              <a:off x="3023553" y="3659290"/>
              <a:ext cx="0" cy="439217"/>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160" name="Группа 159"/>
          <p:cNvGrpSpPr/>
          <p:nvPr/>
        </p:nvGrpSpPr>
        <p:grpSpPr>
          <a:xfrm>
            <a:off x="5867718" y="2572073"/>
            <a:ext cx="3168331" cy="2409671"/>
            <a:chOff x="5867718" y="2572073"/>
            <a:chExt cx="3168331" cy="2409671"/>
          </a:xfrm>
        </p:grpSpPr>
        <p:sp>
          <p:nvSpPr>
            <p:cNvPr id="18" name="Прямоугольник 17"/>
            <p:cNvSpPr/>
            <p:nvPr/>
          </p:nvSpPr>
          <p:spPr bwMode="auto">
            <a:xfrm>
              <a:off x="6516049" y="4098507"/>
              <a:ext cx="2520000" cy="883237"/>
            </a:xfrm>
            <a:prstGeom prst="rect">
              <a:avLst/>
            </a:prstGeom>
            <a:solidFill>
              <a:srgbClr val="FFE69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dirty="0">
                  <a:ln>
                    <a:noFill/>
                  </a:ln>
                  <a:solidFill>
                    <a:schemeClr val="tx1"/>
                  </a:solidFill>
                  <a:effectLst/>
                  <a:latin typeface="+mn-lt"/>
                </a:rPr>
                <a:t>P-Values of Composite Regions: Stouffer’s Z-score Method</a:t>
              </a:r>
              <a:endParaRPr kumimoji="0" lang="ru-RU" sz="1800" b="0" i="0" u="none" strike="noStrike" cap="none" normalizeH="0" baseline="0" dirty="0">
                <a:ln>
                  <a:noFill/>
                </a:ln>
                <a:solidFill>
                  <a:schemeClr val="tx1"/>
                </a:solidFill>
                <a:effectLst/>
                <a:latin typeface="+mn-lt"/>
              </a:endParaRPr>
            </a:p>
          </p:txBody>
        </p:sp>
        <p:cxnSp>
          <p:nvCxnSpPr>
            <p:cNvPr id="124" name="Соединительная линия уступом 89"/>
            <p:cNvCxnSpPr>
              <a:stCxn id="15" idx="2"/>
              <a:endCxn id="18" idx="0"/>
            </p:cNvCxnSpPr>
            <p:nvPr/>
          </p:nvCxnSpPr>
          <p:spPr bwMode="auto">
            <a:xfrm>
              <a:off x="7776049" y="2572073"/>
              <a:ext cx="0" cy="1526434"/>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127" name="Соединительная линия уступом 89"/>
            <p:cNvCxnSpPr>
              <a:stCxn id="17" idx="3"/>
              <a:endCxn id="18" idx="1"/>
            </p:cNvCxnSpPr>
            <p:nvPr/>
          </p:nvCxnSpPr>
          <p:spPr bwMode="auto">
            <a:xfrm>
              <a:off x="5867718" y="4540125"/>
              <a:ext cx="648331" cy="1"/>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sp>
        <p:nvSpPr>
          <p:cNvPr id="134" name="Овал 133"/>
          <p:cNvSpPr/>
          <p:nvPr/>
        </p:nvSpPr>
        <p:spPr bwMode="auto">
          <a:xfrm>
            <a:off x="4267039" y="1566317"/>
            <a:ext cx="127469" cy="1274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135" name="Овал 134"/>
          <p:cNvSpPr/>
          <p:nvPr/>
        </p:nvSpPr>
        <p:spPr bwMode="auto">
          <a:xfrm>
            <a:off x="7964382" y="1652345"/>
            <a:ext cx="127469" cy="1274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grpSp>
        <p:nvGrpSpPr>
          <p:cNvPr id="161" name="Группа 160"/>
          <p:cNvGrpSpPr/>
          <p:nvPr/>
        </p:nvGrpSpPr>
        <p:grpSpPr>
          <a:xfrm>
            <a:off x="4335645" y="1484712"/>
            <a:ext cx="4700404" cy="1087361"/>
            <a:chOff x="4335645" y="1484712"/>
            <a:chExt cx="4700404" cy="1087361"/>
          </a:xfrm>
        </p:grpSpPr>
        <p:grpSp>
          <p:nvGrpSpPr>
            <p:cNvPr id="157" name="Группа 156"/>
            <p:cNvGrpSpPr/>
            <p:nvPr/>
          </p:nvGrpSpPr>
          <p:grpSpPr>
            <a:xfrm>
              <a:off x="4335645" y="1484712"/>
              <a:ext cx="4700404" cy="1087361"/>
              <a:chOff x="4335645" y="1484712"/>
              <a:chExt cx="4700404" cy="1087361"/>
            </a:xfrm>
          </p:grpSpPr>
          <p:grpSp>
            <p:nvGrpSpPr>
              <p:cNvPr id="149" name="Группа 148"/>
              <p:cNvGrpSpPr/>
              <p:nvPr/>
            </p:nvGrpSpPr>
            <p:grpSpPr>
              <a:xfrm>
                <a:off x="6516049" y="1924001"/>
                <a:ext cx="2520000" cy="648072"/>
                <a:chOff x="6516049" y="1924001"/>
                <a:chExt cx="2520000" cy="648072"/>
              </a:xfrm>
            </p:grpSpPr>
            <p:grpSp>
              <p:nvGrpSpPr>
                <p:cNvPr id="36" name="Группа 35"/>
                <p:cNvGrpSpPr/>
                <p:nvPr/>
              </p:nvGrpSpPr>
              <p:grpSpPr>
                <a:xfrm>
                  <a:off x="7410439" y="1924001"/>
                  <a:ext cx="731219" cy="199302"/>
                  <a:chOff x="6228184" y="3085682"/>
                  <a:chExt cx="731219" cy="199302"/>
                </a:xfrm>
                <a:solidFill>
                  <a:srgbClr val="D9D9D9"/>
                </a:solidFill>
              </p:grpSpPr>
              <p:sp>
                <p:nvSpPr>
                  <p:cNvPr id="37" name="Прямоугольник 36"/>
                  <p:cNvSpPr/>
                  <p:nvPr/>
                </p:nvSpPr>
                <p:spPr bwMode="auto">
                  <a:xfrm>
                    <a:off x="6228184" y="3085754"/>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38" name="Прямоугольник 37"/>
                  <p:cNvSpPr/>
                  <p:nvPr/>
                </p:nvSpPr>
                <p:spPr bwMode="auto">
                  <a:xfrm>
                    <a:off x="6760173" y="3085682"/>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grpSp>
            <p:sp>
              <p:nvSpPr>
                <p:cNvPr id="15" name="Прямоугольник 14"/>
                <p:cNvSpPr/>
                <p:nvPr/>
              </p:nvSpPr>
              <p:spPr bwMode="auto">
                <a:xfrm>
                  <a:off x="6516049" y="1924001"/>
                  <a:ext cx="2520000" cy="648072"/>
                </a:xfrm>
                <a:prstGeom prst="rect">
                  <a:avLst/>
                </a:prstGeom>
                <a:solidFill>
                  <a:srgbClr val="D9D9D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Composite Regions</a:t>
                  </a:r>
                  <a:endParaRPr kumimoji="0" lang="ru-RU" sz="1800" b="0" i="0" u="none" strike="noStrike" cap="none" normalizeH="0" baseline="0" dirty="0">
                    <a:ln>
                      <a:noFill/>
                    </a:ln>
                    <a:solidFill>
                      <a:schemeClr val="tx1"/>
                    </a:solidFill>
                    <a:effectLst/>
                    <a:latin typeface="+mn-lt"/>
                  </a:endParaRPr>
                </a:p>
              </p:txBody>
            </p:sp>
          </p:grpSp>
          <p:cxnSp>
            <p:nvCxnSpPr>
              <p:cNvPr id="60" name="Соединительная линия уступом 59"/>
              <p:cNvCxnSpPr>
                <a:stCxn id="68" idx="2"/>
                <a:endCxn id="37" idx="0"/>
              </p:cNvCxnSpPr>
              <p:nvPr/>
            </p:nvCxnSpPr>
            <p:spPr bwMode="auto">
              <a:xfrm rot="16200000" flipH="1">
                <a:off x="5703205" y="117223"/>
                <a:ext cx="439289" cy="3174410"/>
              </a:xfrm>
              <a:prstGeom prst="bentConnector3">
                <a:avLst>
                  <a:gd name="adj1" fmla="val 35573"/>
                </a:avLst>
              </a:prstGeom>
              <a:solidFill>
                <a:schemeClr val="accent1"/>
              </a:solidFill>
              <a:ln w="38100" cap="flat" cmpd="sng" algn="ctr">
                <a:solidFill>
                  <a:schemeClr val="tx1"/>
                </a:solidFill>
                <a:prstDash val="solid"/>
                <a:round/>
                <a:headEnd type="none" w="med" len="med"/>
                <a:tailEnd type="triangle"/>
              </a:ln>
              <a:effectLst/>
            </p:spPr>
          </p:cxnSp>
          <p:cxnSp>
            <p:nvCxnSpPr>
              <p:cNvPr id="78" name="Соединительная линия уступом 77"/>
              <p:cNvCxnSpPr>
                <a:stCxn id="77" idx="2"/>
                <a:endCxn id="38" idx="0"/>
              </p:cNvCxnSpPr>
              <p:nvPr/>
            </p:nvCxnSpPr>
            <p:spPr bwMode="auto">
              <a:xfrm>
                <a:off x="8042043" y="1484712"/>
                <a:ext cx="0" cy="43928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cxnSp>
          <p:nvCxnSpPr>
            <p:cNvPr id="130" name="Соединительная линия уступом 89"/>
            <p:cNvCxnSpPr>
              <a:stCxn id="14" idx="3"/>
              <a:endCxn id="15" idx="1"/>
            </p:cNvCxnSpPr>
            <p:nvPr/>
          </p:nvCxnSpPr>
          <p:spPr bwMode="auto">
            <a:xfrm>
              <a:off x="5867719" y="2248037"/>
              <a:ext cx="648330"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72938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lstStyle/>
          <a:p>
            <a:r>
              <a:rPr lang="en-US" dirty="0"/>
              <a:t>Statistics-Driven Localization of Dissimilarities</a:t>
            </a:r>
            <a:endParaRPr lang="ru-RU" dirty="0"/>
          </a:p>
        </p:txBody>
      </p:sp>
      <p:sp>
        <p:nvSpPr>
          <p:cNvPr id="5" name="Нижний колонтитул 4"/>
          <p:cNvSpPr>
            <a:spLocks noGrp="1"/>
          </p:cNvSpPr>
          <p:nvPr>
            <p:ph type="ftr" sz="quarter" idx="10"/>
          </p:nvPr>
        </p:nvSpPr>
        <p:spPr/>
        <p:txBody>
          <a:bodyPr/>
          <a:lstStyle/>
          <a:p>
            <a:pPr>
              <a:defRPr/>
            </a:pPr>
            <a:r>
              <a:rPr lang="de-AT"/>
              <a:t>Alexey Karimov</a:t>
            </a:r>
            <a:endParaRPr lang="de-AT" dirty="0"/>
          </a:p>
        </p:txBody>
      </p:sp>
      <p:sp>
        <p:nvSpPr>
          <p:cNvPr id="6" name="Номер слайда 5"/>
          <p:cNvSpPr>
            <a:spLocks noGrp="1"/>
          </p:cNvSpPr>
          <p:nvPr>
            <p:ph type="sldNum" sz="quarter" idx="11"/>
          </p:nvPr>
        </p:nvSpPr>
        <p:spPr/>
        <p:txBody>
          <a:bodyPr/>
          <a:lstStyle/>
          <a:p>
            <a:pPr>
              <a:defRPr/>
            </a:pPr>
            <a:fld id="{63707275-EA33-4C2C-A96C-B80BEB93EE54}" type="slidenum">
              <a:rPr lang="de-AT" smtClean="0"/>
              <a:pPr>
                <a:defRPr/>
              </a:pPr>
              <a:t>175</a:t>
            </a:fld>
            <a:endParaRPr lang="de-AT" dirty="0"/>
          </a:p>
        </p:txBody>
      </p:sp>
      <p:grpSp>
        <p:nvGrpSpPr>
          <p:cNvPr id="146" name="Группа 145"/>
          <p:cNvGrpSpPr/>
          <p:nvPr/>
        </p:nvGrpSpPr>
        <p:grpSpPr>
          <a:xfrm>
            <a:off x="179388" y="836712"/>
            <a:ext cx="2520000" cy="648072"/>
            <a:chOff x="179388" y="836712"/>
            <a:chExt cx="2520000" cy="648072"/>
          </a:xfrm>
        </p:grpSpPr>
        <p:sp>
          <p:nvSpPr>
            <p:cNvPr id="57" name="Прямоугольник 56"/>
            <p:cNvSpPr/>
            <p:nvPr/>
          </p:nvSpPr>
          <p:spPr bwMode="auto">
            <a:xfrm>
              <a:off x="1073778" y="1285554"/>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8" name="Прямоугольник 57"/>
            <p:cNvSpPr/>
            <p:nvPr/>
          </p:nvSpPr>
          <p:spPr bwMode="auto">
            <a:xfrm>
              <a:off x="1605767" y="1285482"/>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10" name="Прямоугольник 9"/>
            <p:cNvSpPr/>
            <p:nvPr/>
          </p:nvSpPr>
          <p:spPr bwMode="auto">
            <a:xfrm>
              <a:off x="179388" y="836712"/>
              <a:ext cx="2520000" cy="648072"/>
            </a:xfrm>
            <a:prstGeom prst="rect">
              <a:avLst/>
            </a:prstGeom>
            <a:solidFill>
              <a:srgbClr val="BDD7EE"/>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User</a:t>
              </a:r>
              <a:endParaRPr kumimoji="0" lang="ru-RU" sz="1800" b="0" i="0" u="none" strike="noStrike" cap="none" normalizeH="0" baseline="0" dirty="0">
                <a:ln>
                  <a:noFill/>
                </a:ln>
                <a:solidFill>
                  <a:schemeClr val="tx1"/>
                </a:solidFill>
                <a:effectLst/>
                <a:latin typeface="+mn-lt"/>
              </a:endParaRPr>
            </a:p>
          </p:txBody>
        </p:sp>
      </p:grpSp>
      <p:grpSp>
        <p:nvGrpSpPr>
          <p:cNvPr id="147" name="Группа 146"/>
          <p:cNvGrpSpPr/>
          <p:nvPr/>
        </p:nvGrpSpPr>
        <p:grpSpPr>
          <a:xfrm>
            <a:off x="3347719" y="836712"/>
            <a:ext cx="2520000" cy="648072"/>
            <a:chOff x="3347719" y="836712"/>
            <a:chExt cx="2520000" cy="648072"/>
          </a:xfrm>
        </p:grpSpPr>
        <p:sp>
          <p:nvSpPr>
            <p:cNvPr id="68" name="Прямоугольник 67"/>
            <p:cNvSpPr/>
            <p:nvPr/>
          </p:nvSpPr>
          <p:spPr bwMode="auto">
            <a:xfrm>
              <a:off x="4236029" y="1285554"/>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69" name="Прямоугольник 68"/>
            <p:cNvSpPr/>
            <p:nvPr/>
          </p:nvSpPr>
          <p:spPr bwMode="auto">
            <a:xfrm>
              <a:off x="4768018" y="1285482"/>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11" name="Прямоугольник 10"/>
            <p:cNvSpPr/>
            <p:nvPr/>
          </p:nvSpPr>
          <p:spPr bwMode="auto">
            <a:xfrm>
              <a:off x="3347719" y="836712"/>
              <a:ext cx="2520000" cy="648072"/>
            </a:xfrm>
            <a:prstGeom prst="rect">
              <a:avLst/>
            </a:prstGeom>
            <a:solidFill>
              <a:srgbClr val="BDD7EE"/>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Input Data</a:t>
              </a:r>
              <a:endParaRPr kumimoji="0" lang="ru-RU" sz="1800" b="0" i="0" u="none" strike="noStrike" cap="none" normalizeH="0" baseline="0" dirty="0">
                <a:ln>
                  <a:noFill/>
                </a:ln>
                <a:solidFill>
                  <a:schemeClr val="tx1"/>
                </a:solidFill>
                <a:effectLst/>
                <a:latin typeface="+mn-lt"/>
              </a:endParaRPr>
            </a:p>
          </p:txBody>
        </p:sp>
      </p:grpSp>
      <p:grpSp>
        <p:nvGrpSpPr>
          <p:cNvPr id="148" name="Группа 147"/>
          <p:cNvGrpSpPr/>
          <p:nvPr/>
        </p:nvGrpSpPr>
        <p:grpSpPr>
          <a:xfrm>
            <a:off x="6516049" y="836712"/>
            <a:ext cx="2520000" cy="648072"/>
            <a:chOff x="6516049" y="836712"/>
            <a:chExt cx="2520000" cy="648072"/>
          </a:xfrm>
        </p:grpSpPr>
        <p:sp>
          <p:nvSpPr>
            <p:cNvPr id="76" name="Прямоугольник 75"/>
            <p:cNvSpPr/>
            <p:nvPr/>
          </p:nvSpPr>
          <p:spPr bwMode="auto">
            <a:xfrm>
              <a:off x="7410439" y="1285554"/>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77" name="Прямоугольник 76"/>
            <p:cNvSpPr/>
            <p:nvPr/>
          </p:nvSpPr>
          <p:spPr bwMode="auto">
            <a:xfrm>
              <a:off x="7942428" y="1285482"/>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12" name="Прямоугольник 11"/>
            <p:cNvSpPr/>
            <p:nvPr/>
          </p:nvSpPr>
          <p:spPr bwMode="auto">
            <a:xfrm>
              <a:off x="6516049" y="836712"/>
              <a:ext cx="2520000" cy="648072"/>
            </a:xfrm>
            <a:prstGeom prst="rect">
              <a:avLst/>
            </a:prstGeom>
            <a:solidFill>
              <a:srgbClr val="BDD7EE"/>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Application-Specific Data</a:t>
              </a:r>
              <a:endParaRPr kumimoji="0" lang="ru-RU" sz="1800" b="0" i="0" u="none" strike="noStrike" cap="none" normalizeH="0" baseline="0" dirty="0">
                <a:ln>
                  <a:noFill/>
                </a:ln>
                <a:solidFill>
                  <a:schemeClr val="tx1"/>
                </a:solidFill>
                <a:effectLst/>
                <a:latin typeface="+mn-lt"/>
              </a:endParaRPr>
            </a:p>
          </p:txBody>
        </p:sp>
      </p:grpSp>
      <p:grpSp>
        <p:nvGrpSpPr>
          <p:cNvPr id="155" name="Группа 154"/>
          <p:cNvGrpSpPr/>
          <p:nvPr/>
        </p:nvGrpSpPr>
        <p:grpSpPr>
          <a:xfrm>
            <a:off x="179388" y="1484783"/>
            <a:ext cx="4156257" cy="1087290"/>
            <a:chOff x="179388" y="1484783"/>
            <a:chExt cx="4156257" cy="1087290"/>
          </a:xfrm>
        </p:grpSpPr>
        <p:grpSp>
          <p:nvGrpSpPr>
            <p:cNvPr id="150" name="Группа 149"/>
            <p:cNvGrpSpPr/>
            <p:nvPr/>
          </p:nvGrpSpPr>
          <p:grpSpPr>
            <a:xfrm>
              <a:off x="179388" y="1924001"/>
              <a:ext cx="2520000" cy="648072"/>
              <a:chOff x="179388" y="1924001"/>
              <a:chExt cx="2520000" cy="648072"/>
            </a:xfrm>
          </p:grpSpPr>
          <p:grpSp>
            <p:nvGrpSpPr>
              <p:cNvPr id="31" name="Группа 30"/>
              <p:cNvGrpSpPr/>
              <p:nvPr/>
            </p:nvGrpSpPr>
            <p:grpSpPr>
              <a:xfrm>
                <a:off x="1073778" y="1924001"/>
                <a:ext cx="731219" cy="199302"/>
                <a:chOff x="6228184" y="3085682"/>
                <a:chExt cx="731219" cy="199302"/>
              </a:xfrm>
              <a:solidFill>
                <a:srgbClr val="D9D9D9"/>
              </a:solidFill>
            </p:grpSpPr>
            <p:sp>
              <p:nvSpPr>
                <p:cNvPr id="29" name="Прямоугольник 28"/>
                <p:cNvSpPr/>
                <p:nvPr/>
              </p:nvSpPr>
              <p:spPr bwMode="auto">
                <a:xfrm>
                  <a:off x="6228184" y="3085754"/>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30" name="Прямоугольник 29"/>
                <p:cNvSpPr/>
                <p:nvPr/>
              </p:nvSpPr>
              <p:spPr bwMode="auto">
                <a:xfrm>
                  <a:off x="6760173" y="3085682"/>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grpSp>
          <p:sp>
            <p:nvSpPr>
              <p:cNvPr id="13" name="Прямоугольник 12"/>
              <p:cNvSpPr/>
              <p:nvPr/>
            </p:nvSpPr>
            <p:spPr bwMode="auto">
              <a:xfrm>
                <a:off x="179388" y="1924001"/>
                <a:ext cx="2520000" cy="648072"/>
              </a:xfrm>
              <a:prstGeom prst="rect">
                <a:avLst/>
              </a:prstGeom>
              <a:solidFill>
                <a:srgbClr val="D9D9D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Markers</a:t>
                </a:r>
                <a:endParaRPr kumimoji="0" lang="ru-RU" sz="1800" b="0" i="0" u="none" strike="noStrike" cap="none" normalizeH="0" baseline="0" dirty="0">
                  <a:ln>
                    <a:noFill/>
                  </a:ln>
                  <a:solidFill>
                    <a:schemeClr val="tx1"/>
                  </a:solidFill>
                  <a:effectLst/>
                  <a:latin typeface="+mn-lt"/>
                </a:endParaRPr>
              </a:p>
            </p:txBody>
          </p:sp>
        </p:grpSp>
        <p:cxnSp>
          <p:nvCxnSpPr>
            <p:cNvPr id="49" name="Соединительная линия уступом 48"/>
            <p:cNvCxnSpPr>
              <a:stCxn id="57" idx="2"/>
              <a:endCxn id="29" idx="0"/>
            </p:cNvCxnSpPr>
            <p:nvPr/>
          </p:nvCxnSpPr>
          <p:spPr bwMode="auto">
            <a:xfrm>
              <a:off x="1173393" y="1484784"/>
              <a:ext cx="0" cy="43928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50" name="Соединительная линия уступом 49"/>
            <p:cNvCxnSpPr>
              <a:stCxn id="68" idx="2"/>
              <a:endCxn id="30" idx="0"/>
            </p:cNvCxnSpPr>
            <p:nvPr/>
          </p:nvCxnSpPr>
          <p:spPr bwMode="auto">
            <a:xfrm rot="5400000">
              <a:off x="2800905" y="389261"/>
              <a:ext cx="439217" cy="2630262"/>
            </a:xfrm>
            <a:prstGeom prst="bentConnector3">
              <a:avLst>
                <a:gd name="adj1" fmla="val 35570"/>
              </a:avLst>
            </a:prstGeom>
            <a:solidFill>
              <a:schemeClr val="accent1"/>
            </a:solidFill>
            <a:ln w="38100" cap="flat" cmpd="sng" algn="ctr">
              <a:solidFill>
                <a:schemeClr val="tx1"/>
              </a:solidFill>
              <a:prstDash val="solid"/>
              <a:round/>
              <a:headEnd type="none" w="med" len="med"/>
              <a:tailEnd type="triangle"/>
            </a:ln>
            <a:effectLst/>
          </p:spPr>
        </p:cxnSp>
      </p:grpSp>
      <p:grpSp>
        <p:nvGrpSpPr>
          <p:cNvPr id="156" name="Группа 155"/>
          <p:cNvGrpSpPr/>
          <p:nvPr/>
        </p:nvGrpSpPr>
        <p:grpSpPr>
          <a:xfrm>
            <a:off x="3347719" y="1484712"/>
            <a:ext cx="4694325" cy="1087361"/>
            <a:chOff x="3347719" y="1484712"/>
            <a:chExt cx="4694325" cy="1087361"/>
          </a:xfrm>
        </p:grpSpPr>
        <p:grpSp>
          <p:nvGrpSpPr>
            <p:cNvPr id="151" name="Группа 150"/>
            <p:cNvGrpSpPr/>
            <p:nvPr/>
          </p:nvGrpSpPr>
          <p:grpSpPr>
            <a:xfrm>
              <a:off x="3347719" y="1924001"/>
              <a:ext cx="2520000" cy="648072"/>
              <a:chOff x="3347719" y="1924001"/>
              <a:chExt cx="2520000" cy="648072"/>
            </a:xfrm>
          </p:grpSpPr>
          <p:grpSp>
            <p:nvGrpSpPr>
              <p:cNvPr id="63" name="Группа 62"/>
              <p:cNvGrpSpPr/>
              <p:nvPr/>
            </p:nvGrpSpPr>
            <p:grpSpPr>
              <a:xfrm>
                <a:off x="4242108" y="1924001"/>
                <a:ext cx="731219" cy="199302"/>
                <a:chOff x="6228184" y="3085682"/>
                <a:chExt cx="731219" cy="199302"/>
              </a:xfrm>
              <a:solidFill>
                <a:srgbClr val="D9D9D9"/>
              </a:solidFill>
            </p:grpSpPr>
            <p:sp>
              <p:nvSpPr>
                <p:cNvPr id="64" name="Прямоугольник 63"/>
                <p:cNvSpPr/>
                <p:nvPr/>
              </p:nvSpPr>
              <p:spPr bwMode="auto">
                <a:xfrm>
                  <a:off x="6228184" y="3085754"/>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65" name="Прямоугольник 64"/>
                <p:cNvSpPr/>
                <p:nvPr/>
              </p:nvSpPr>
              <p:spPr bwMode="auto">
                <a:xfrm>
                  <a:off x="6760173" y="3085682"/>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grpSp>
          <p:sp>
            <p:nvSpPr>
              <p:cNvPr id="14" name="Прямоугольник 13"/>
              <p:cNvSpPr/>
              <p:nvPr/>
            </p:nvSpPr>
            <p:spPr bwMode="auto">
              <a:xfrm>
                <a:off x="3347719" y="1924001"/>
                <a:ext cx="2520000" cy="648072"/>
              </a:xfrm>
              <a:prstGeom prst="rect">
                <a:avLst/>
              </a:prstGeom>
              <a:solidFill>
                <a:srgbClr val="D9D9D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Atomic Regions</a:t>
                </a:r>
                <a:endParaRPr kumimoji="0" lang="ru-RU" sz="1800" b="0" i="0" u="none" strike="noStrike" cap="none" normalizeH="0" baseline="0" dirty="0">
                  <a:ln>
                    <a:noFill/>
                  </a:ln>
                  <a:solidFill>
                    <a:schemeClr val="tx1"/>
                  </a:solidFill>
                  <a:effectLst/>
                  <a:latin typeface="+mn-lt"/>
                </a:endParaRPr>
              </a:p>
            </p:txBody>
          </p:sp>
        </p:grpSp>
        <p:cxnSp>
          <p:nvCxnSpPr>
            <p:cNvPr id="53" name="Соединительная линия уступом 52"/>
            <p:cNvCxnSpPr>
              <a:stCxn id="68" idx="2"/>
              <a:endCxn id="64" idx="0"/>
            </p:cNvCxnSpPr>
            <p:nvPr/>
          </p:nvCxnSpPr>
          <p:spPr bwMode="auto">
            <a:xfrm>
              <a:off x="4335644" y="1484784"/>
              <a:ext cx="6079" cy="43928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81" name="Соединительная линия уступом 80"/>
            <p:cNvCxnSpPr>
              <a:stCxn id="77" idx="2"/>
              <a:endCxn id="65" idx="0"/>
            </p:cNvCxnSpPr>
            <p:nvPr/>
          </p:nvCxnSpPr>
          <p:spPr bwMode="auto">
            <a:xfrm rot="5400000">
              <a:off x="6238234" y="120191"/>
              <a:ext cx="439289" cy="3168331"/>
            </a:xfrm>
            <a:prstGeom prst="bentConnector3">
              <a:avLst>
                <a:gd name="adj1" fmla="val 55968"/>
              </a:avLst>
            </a:prstGeom>
            <a:solidFill>
              <a:schemeClr val="accent1"/>
            </a:solidFill>
            <a:ln w="38100" cap="flat" cmpd="sng" algn="ctr">
              <a:solidFill>
                <a:schemeClr val="tx1"/>
              </a:solidFill>
              <a:prstDash val="solid"/>
              <a:round/>
              <a:headEnd type="none" w="med" len="med"/>
              <a:tailEnd type="triangle"/>
            </a:ln>
            <a:effectLst/>
          </p:spPr>
        </p:cxnSp>
      </p:grpSp>
      <p:grpSp>
        <p:nvGrpSpPr>
          <p:cNvPr id="158" name="Группа 157"/>
          <p:cNvGrpSpPr/>
          <p:nvPr/>
        </p:nvGrpSpPr>
        <p:grpSpPr>
          <a:xfrm>
            <a:off x="179387" y="2572072"/>
            <a:ext cx="5688331" cy="1087218"/>
            <a:chOff x="179387" y="2572072"/>
            <a:chExt cx="5688331" cy="1087218"/>
          </a:xfrm>
        </p:grpSpPr>
        <p:grpSp>
          <p:nvGrpSpPr>
            <p:cNvPr id="152" name="Группа 151"/>
            <p:cNvGrpSpPr/>
            <p:nvPr/>
          </p:nvGrpSpPr>
          <p:grpSpPr>
            <a:xfrm>
              <a:off x="179387" y="3011290"/>
              <a:ext cx="5688331" cy="648000"/>
              <a:chOff x="179387" y="3011290"/>
              <a:chExt cx="5688331" cy="648000"/>
            </a:xfrm>
          </p:grpSpPr>
          <p:grpSp>
            <p:nvGrpSpPr>
              <p:cNvPr id="45" name="Группа 44"/>
              <p:cNvGrpSpPr/>
              <p:nvPr/>
            </p:nvGrpSpPr>
            <p:grpSpPr>
              <a:xfrm>
                <a:off x="2657942" y="3011290"/>
                <a:ext cx="731219" cy="199302"/>
                <a:chOff x="6228184" y="3085682"/>
                <a:chExt cx="731219" cy="199302"/>
              </a:xfrm>
              <a:solidFill>
                <a:srgbClr val="FFE699"/>
              </a:solidFill>
            </p:grpSpPr>
            <p:sp>
              <p:nvSpPr>
                <p:cNvPr id="47" name="Прямоугольник 46"/>
                <p:cNvSpPr/>
                <p:nvPr/>
              </p:nvSpPr>
              <p:spPr bwMode="auto">
                <a:xfrm>
                  <a:off x="6760173" y="3085682"/>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46" name="Прямоугольник 45"/>
                <p:cNvSpPr/>
                <p:nvPr/>
              </p:nvSpPr>
              <p:spPr bwMode="auto">
                <a:xfrm>
                  <a:off x="6228184" y="3085754"/>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grpSp>
          <p:sp>
            <p:nvSpPr>
              <p:cNvPr id="16" name="Прямоугольник 15"/>
              <p:cNvSpPr/>
              <p:nvPr/>
            </p:nvSpPr>
            <p:spPr bwMode="auto">
              <a:xfrm>
                <a:off x="179387" y="3011290"/>
                <a:ext cx="5688331" cy="648000"/>
              </a:xfrm>
              <a:prstGeom prst="rect">
                <a:avLst/>
              </a:prstGeom>
              <a:solidFill>
                <a:srgbClr val="FFE69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Distribution Recovery: Empirical Distribution Function</a:t>
                </a:r>
                <a:endParaRPr kumimoji="0" lang="ru-RU" sz="1800" b="0" i="0" u="none" strike="noStrike" cap="none" normalizeH="0" baseline="0" dirty="0">
                  <a:ln>
                    <a:noFill/>
                  </a:ln>
                  <a:solidFill>
                    <a:schemeClr val="tx1"/>
                  </a:solidFill>
                  <a:effectLst/>
                  <a:latin typeface="+mn-lt"/>
                </a:endParaRPr>
              </a:p>
            </p:txBody>
          </p:sp>
        </p:grpSp>
        <p:cxnSp>
          <p:nvCxnSpPr>
            <p:cNvPr id="84" name="Соединительная линия уступом 83"/>
            <p:cNvCxnSpPr>
              <a:stCxn id="13" idx="2"/>
              <a:endCxn id="46" idx="0"/>
            </p:cNvCxnSpPr>
            <p:nvPr/>
          </p:nvCxnSpPr>
          <p:spPr bwMode="auto">
            <a:xfrm rot="16200000" flipH="1">
              <a:off x="1878828" y="2132632"/>
              <a:ext cx="439289" cy="1318169"/>
            </a:xfrm>
            <a:prstGeom prst="bentConnector3">
              <a:avLst>
                <a:gd name="adj1" fmla="val 50000"/>
              </a:avLst>
            </a:prstGeom>
            <a:solidFill>
              <a:schemeClr val="accent1"/>
            </a:solidFill>
            <a:ln w="38100" cap="flat" cmpd="sng" algn="ctr">
              <a:solidFill>
                <a:schemeClr val="tx1"/>
              </a:solidFill>
              <a:prstDash val="solid"/>
              <a:round/>
              <a:headEnd type="none" w="med" len="med"/>
              <a:tailEnd type="triangle"/>
            </a:ln>
            <a:effectLst/>
          </p:spPr>
        </p:cxnSp>
        <p:cxnSp>
          <p:nvCxnSpPr>
            <p:cNvPr id="87" name="Соединительная линия уступом 86"/>
            <p:cNvCxnSpPr>
              <a:stCxn id="14" idx="2"/>
              <a:endCxn id="47" idx="0"/>
            </p:cNvCxnSpPr>
            <p:nvPr/>
          </p:nvCxnSpPr>
          <p:spPr bwMode="auto">
            <a:xfrm rot="5400000">
              <a:off x="3729025" y="2132595"/>
              <a:ext cx="439217" cy="1318173"/>
            </a:xfrm>
            <a:prstGeom prst="bentConnector3">
              <a:avLst>
                <a:gd name="adj1" fmla="val 50000"/>
              </a:avLst>
            </a:prstGeom>
            <a:solidFill>
              <a:schemeClr val="accent1"/>
            </a:solidFill>
            <a:ln w="38100" cap="flat" cmpd="sng" algn="ctr">
              <a:solidFill>
                <a:schemeClr val="tx1"/>
              </a:solidFill>
              <a:prstDash val="solid"/>
              <a:round/>
              <a:headEnd type="none" w="med" len="med"/>
              <a:tailEnd type="triangle"/>
            </a:ln>
            <a:effectLst/>
          </p:spPr>
        </p:cxnSp>
      </p:grpSp>
      <p:grpSp>
        <p:nvGrpSpPr>
          <p:cNvPr id="159" name="Группа 158"/>
          <p:cNvGrpSpPr/>
          <p:nvPr/>
        </p:nvGrpSpPr>
        <p:grpSpPr>
          <a:xfrm>
            <a:off x="179388" y="3659290"/>
            <a:ext cx="5688330" cy="1322453"/>
            <a:chOff x="179388" y="3659290"/>
            <a:chExt cx="5688330" cy="1322453"/>
          </a:xfrm>
        </p:grpSpPr>
        <p:sp>
          <p:nvSpPr>
            <p:cNvPr id="17" name="Прямоугольник 16"/>
            <p:cNvSpPr/>
            <p:nvPr/>
          </p:nvSpPr>
          <p:spPr bwMode="auto">
            <a:xfrm>
              <a:off x="179388" y="4098507"/>
              <a:ext cx="5688330" cy="883236"/>
            </a:xfrm>
            <a:prstGeom prst="rect">
              <a:avLst/>
            </a:prstGeom>
            <a:solidFill>
              <a:srgbClr val="FFE69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Dissimilarity Testing</a:t>
              </a:r>
              <a:r>
                <a:rPr kumimoji="0" lang="en-US" sz="1800" b="0" i="0" u="none" strike="noStrike" cap="none" normalizeH="0" dirty="0">
                  <a:ln>
                    <a:noFill/>
                  </a:ln>
                  <a:solidFill>
                    <a:schemeClr val="tx1"/>
                  </a:solidFill>
                  <a:effectLst/>
                  <a:latin typeface="+mn-lt"/>
                </a:rPr>
                <a:t> (P-Values of Atomic Regions): Kolmogorov-Smirnov Test</a:t>
              </a:r>
              <a:endParaRPr kumimoji="0" lang="ru-RU" sz="1800" b="0" i="0" u="none" strike="noStrike" cap="none" normalizeH="0" baseline="0" dirty="0">
                <a:ln>
                  <a:noFill/>
                </a:ln>
                <a:solidFill>
                  <a:schemeClr val="tx1"/>
                </a:solidFill>
                <a:effectLst/>
                <a:latin typeface="+mn-lt"/>
              </a:endParaRPr>
            </a:p>
          </p:txBody>
        </p:sp>
        <p:cxnSp>
          <p:nvCxnSpPr>
            <p:cNvPr id="90" name="Соединительная линия уступом 89"/>
            <p:cNvCxnSpPr>
              <a:stCxn id="16" idx="2"/>
              <a:endCxn id="17" idx="0"/>
            </p:cNvCxnSpPr>
            <p:nvPr/>
          </p:nvCxnSpPr>
          <p:spPr bwMode="auto">
            <a:xfrm>
              <a:off x="3023553" y="3659290"/>
              <a:ext cx="0" cy="439217"/>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162" name="Группа 161"/>
          <p:cNvGrpSpPr/>
          <p:nvPr/>
        </p:nvGrpSpPr>
        <p:grpSpPr>
          <a:xfrm>
            <a:off x="179388" y="4981742"/>
            <a:ext cx="7596661" cy="1322455"/>
            <a:chOff x="179388" y="4981742"/>
            <a:chExt cx="7596661" cy="1322455"/>
          </a:xfrm>
        </p:grpSpPr>
        <p:grpSp>
          <p:nvGrpSpPr>
            <p:cNvPr id="154" name="Группа 153"/>
            <p:cNvGrpSpPr/>
            <p:nvPr/>
          </p:nvGrpSpPr>
          <p:grpSpPr>
            <a:xfrm>
              <a:off x="179388" y="5420960"/>
              <a:ext cx="2520000" cy="883237"/>
              <a:chOff x="179388" y="5420960"/>
              <a:chExt cx="2520000" cy="883237"/>
            </a:xfrm>
          </p:grpSpPr>
          <p:grpSp>
            <p:nvGrpSpPr>
              <p:cNvPr id="39" name="Группа 38"/>
              <p:cNvGrpSpPr/>
              <p:nvPr/>
            </p:nvGrpSpPr>
            <p:grpSpPr>
              <a:xfrm>
                <a:off x="1073778" y="5420960"/>
                <a:ext cx="731219" cy="199302"/>
                <a:chOff x="6228184" y="3085682"/>
                <a:chExt cx="731219" cy="199302"/>
              </a:xfrm>
              <a:solidFill>
                <a:srgbClr val="F8CBAD"/>
              </a:solidFill>
            </p:grpSpPr>
            <p:sp>
              <p:nvSpPr>
                <p:cNvPr id="40" name="Прямоугольник 39"/>
                <p:cNvSpPr/>
                <p:nvPr/>
              </p:nvSpPr>
              <p:spPr bwMode="auto">
                <a:xfrm>
                  <a:off x="6228184" y="3085754"/>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41" name="Прямоугольник 40"/>
                <p:cNvSpPr/>
                <p:nvPr/>
              </p:nvSpPr>
              <p:spPr bwMode="auto">
                <a:xfrm>
                  <a:off x="6760173" y="3085682"/>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grpSp>
          <p:sp>
            <p:nvSpPr>
              <p:cNvPr id="21" name="Прямоугольник 20"/>
              <p:cNvSpPr/>
              <p:nvPr/>
            </p:nvSpPr>
            <p:spPr bwMode="auto">
              <a:xfrm>
                <a:off x="179388" y="5420960"/>
                <a:ext cx="2520000" cy="883237"/>
              </a:xfrm>
              <a:prstGeom prst="rect">
                <a:avLst/>
              </a:prstGeom>
              <a:solidFill>
                <a:srgbClr val="F8CBAD"/>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latin typeface="+mn-lt"/>
                  </a:rPr>
                  <a:t>Dissimilarity P-values and Significances</a:t>
                </a:r>
                <a:endParaRPr kumimoji="0" lang="ru-RU" sz="1800" b="0" i="0" u="none" strike="noStrike" cap="none" normalizeH="0" baseline="0" dirty="0">
                  <a:ln>
                    <a:noFill/>
                  </a:ln>
                  <a:solidFill>
                    <a:schemeClr val="tx1"/>
                  </a:solidFill>
                  <a:effectLst/>
                  <a:latin typeface="+mn-lt"/>
                </a:endParaRPr>
              </a:p>
            </p:txBody>
          </p:sp>
        </p:grpSp>
        <p:cxnSp>
          <p:nvCxnSpPr>
            <p:cNvPr id="93" name="Соединительная линия уступом 92"/>
            <p:cNvCxnSpPr>
              <a:stCxn id="17" idx="2"/>
              <a:endCxn id="40" idx="0"/>
            </p:cNvCxnSpPr>
            <p:nvPr/>
          </p:nvCxnSpPr>
          <p:spPr bwMode="auto">
            <a:xfrm rot="5400000">
              <a:off x="1878829" y="4276307"/>
              <a:ext cx="439289" cy="1850160"/>
            </a:xfrm>
            <a:prstGeom prst="bentConnector3">
              <a:avLst>
                <a:gd name="adj1" fmla="val 31452"/>
              </a:avLst>
            </a:prstGeom>
            <a:solidFill>
              <a:schemeClr val="accent1"/>
            </a:solidFill>
            <a:ln w="38100" cap="flat" cmpd="sng" algn="ctr">
              <a:solidFill>
                <a:schemeClr val="tx1"/>
              </a:solidFill>
              <a:prstDash val="solid"/>
              <a:round/>
              <a:headEnd type="none" w="med" len="med"/>
              <a:tailEnd type="triangle"/>
            </a:ln>
            <a:effectLst/>
          </p:spPr>
        </p:cxnSp>
        <p:cxnSp>
          <p:nvCxnSpPr>
            <p:cNvPr id="106" name="Соединительная линия уступом 105"/>
            <p:cNvCxnSpPr>
              <a:stCxn id="18" idx="2"/>
              <a:endCxn id="41" idx="0"/>
            </p:cNvCxnSpPr>
            <p:nvPr/>
          </p:nvCxnSpPr>
          <p:spPr bwMode="auto">
            <a:xfrm rot="5400000">
              <a:off x="4521108" y="2166019"/>
              <a:ext cx="439216" cy="6070667"/>
            </a:xfrm>
            <a:prstGeom prst="bentConnector3">
              <a:avLst>
                <a:gd name="adj1" fmla="val 53800"/>
              </a:avLst>
            </a:prstGeom>
            <a:solidFill>
              <a:schemeClr val="accent1"/>
            </a:solidFill>
            <a:ln w="38100" cap="flat" cmpd="sng" algn="ctr">
              <a:solidFill>
                <a:schemeClr val="tx1"/>
              </a:solidFill>
              <a:prstDash val="solid"/>
              <a:round/>
              <a:headEnd type="none" w="med" len="med"/>
              <a:tailEnd type="triangle"/>
            </a:ln>
            <a:effectLst/>
          </p:spPr>
        </p:cxnSp>
      </p:grpSp>
      <p:grpSp>
        <p:nvGrpSpPr>
          <p:cNvPr id="160" name="Группа 159"/>
          <p:cNvGrpSpPr/>
          <p:nvPr/>
        </p:nvGrpSpPr>
        <p:grpSpPr>
          <a:xfrm>
            <a:off x="5867718" y="2572073"/>
            <a:ext cx="3168331" cy="2409671"/>
            <a:chOff x="5867718" y="2572073"/>
            <a:chExt cx="3168331" cy="2409671"/>
          </a:xfrm>
        </p:grpSpPr>
        <p:sp>
          <p:nvSpPr>
            <p:cNvPr id="18" name="Прямоугольник 17"/>
            <p:cNvSpPr/>
            <p:nvPr/>
          </p:nvSpPr>
          <p:spPr bwMode="auto">
            <a:xfrm>
              <a:off x="6516049" y="4098507"/>
              <a:ext cx="2520000" cy="883237"/>
            </a:xfrm>
            <a:prstGeom prst="rect">
              <a:avLst/>
            </a:prstGeom>
            <a:solidFill>
              <a:srgbClr val="FFE69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dirty="0">
                  <a:ln>
                    <a:noFill/>
                  </a:ln>
                  <a:solidFill>
                    <a:schemeClr val="tx1"/>
                  </a:solidFill>
                  <a:effectLst/>
                  <a:latin typeface="+mn-lt"/>
                </a:rPr>
                <a:t>P-Values of Composite Regions: Stouffer’s Z-score Method</a:t>
              </a:r>
              <a:endParaRPr kumimoji="0" lang="ru-RU" sz="1800" b="0" i="0" u="none" strike="noStrike" cap="none" normalizeH="0" baseline="0" dirty="0">
                <a:ln>
                  <a:noFill/>
                </a:ln>
                <a:solidFill>
                  <a:schemeClr val="tx1"/>
                </a:solidFill>
                <a:effectLst/>
                <a:latin typeface="+mn-lt"/>
              </a:endParaRPr>
            </a:p>
          </p:txBody>
        </p:sp>
        <p:cxnSp>
          <p:nvCxnSpPr>
            <p:cNvPr id="124" name="Соединительная линия уступом 89"/>
            <p:cNvCxnSpPr>
              <a:stCxn id="15" idx="2"/>
              <a:endCxn id="18" idx="0"/>
            </p:cNvCxnSpPr>
            <p:nvPr/>
          </p:nvCxnSpPr>
          <p:spPr bwMode="auto">
            <a:xfrm>
              <a:off x="7776049" y="2572073"/>
              <a:ext cx="0" cy="1526434"/>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127" name="Соединительная линия уступом 89"/>
            <p:cNvCxnSpPr>
              <a:stCxn id="17" idx="3"/>
              <a:endCxn id="18" idx="1"/>
            </p:cNvCxnSpPr>
            <p:nvPr/>
          </p:nvCxnSpPr>
          <p:spPr bwMode="auto">
            <a:xfrm>
              <a:off x="5867718" y="4540125"/>
              <a:ext cx="648331" cy="1"/>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sp>
        <p:nvSpPr>
          <p:cNvPr id="134" name="Овал 133"/>
          <p:cNvSpPr/>
          <p:nvPr/>
        </p:nvSpPr>
        <p:spPr bwMode="auto">
          <a:xfrm>
            <a:off x="4267039" y="1566317"/>
            <a:ext cx="127469" cy="1274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135" name="Овал 134"/>
          <p:cNvSpPr/>
          <p:nvPr/>
        </p:nvSpPr>
        <p:spPr bwMode="auto">
          <a:xfrm>
            <a:off x="7964382" y="1652345"/>
            <a:ext cx="127469" cy="1274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grpSp>
        <p:nvGrpSpPr>
          <p:cNvPr id="161" name="Группа 160"/>
          <p:cNvGrpSpPr/>
          <p:nvPr/>
        </p:nvGrpSpPr>
        <p:grpSpPr>
          <a:xfrm>
            <a:off x="4335645" y="1484712"/>
            <a:ext cx="4700404" cy="1087361"/>
            <a:chOff x="4335645" y="1484712"/>
            <a:chExt cx="4700404" cy="1087361"/>
          </a:xfrm>
        </p:grpSpPr>
        <p:grpSp>
          <p:nvGrpSpPr>
            <p:cNvPr id="157" name="Группа 156"/>
            <p:cNvGrpSpPr/>
            <p:nvPr/>
          </p:nvGrpSpPr>
          <p:grpSpPr>
            <a:xfrm>
              <a:off x="4335645" y="1484712"/>
              <a:ext cx="4700404" cy="1087361"/>
              <a:chOff x="4335645" y="1484712"/>
              <a:chExt cx="4700404" cy="1087361"/>
            </a:xfrm>
          </p:grpSpPr>
          <p:grpSp>
            <p:nvGrpSpPr>
              <p:cNvPr id="149" name="Группа 148"/>
              <p:cNvGrpSpPr/>
              <p:nvPr/>
            </p:nvGrpSpPr>
            <p:grpSpPr>
              <a:xfrm>
                <a:off x="6516049" y="1924001"/>
                <a:ext cx="2520000" cy="648072"/>
                <a:chOff x="6516049" y="1924001"/>
                <a:chExt cx="2520000" cy="648072"/>
              </a:xfrm>
            </p:grpSpPr>
            <p:grpSp>
              <p:nvGrpSpPr>
                <p:cNvPr id="36" name="Группа 35"/>
                <p:cNvGrpSpPr/>
                <p:nvPr/>
              </p:nvGrpSpPr>
              <p:grpSpPr>
                <a:xfrm>
                  <a:off x="7410439" y="1924001"/>
                  <a:ext cx="731219" cy="199302"/>
                  <a:chOff x="6228184" y="3085682"/>
                  <a:chExt cx="731219" cy="199302"/>
                </a:xfrm>
                <a:solidFill>
                  <a:srgbClr val="D9D9D9"/>
                </a:solidFill>
              </p:grpSpPr>
              <p:sp>
                <p:nvSpPr>
                  <p:cNvPr id="37" name="Прямоугольник 36"/>
                  <p:cNvSpPr/>
                  <p:nvPr/>
                </p:nvSpPr>
                <p:spPr bwMode="auto">
                  <a:xfrm>
                    <a:off x="6228184" y="3085754"/>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38" name="Прямоугольник 37"/>
                  <p:cNvSpPr/>
                  <p:nvPr/>
                </p:nvSpPr>
                <p:spPr bwMode="auto">
                  <a:xfrm>
                    <a:off x="6760173" y="3085682"/>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grpSp>
            <p:sp>
              <p:nvSpPr>
                <p:cNvPr id="15" name="Прямоугольник 14"/>
                <p:cNvSpPr/>
                <p:nvPr/>
              </p:nvSpPr>
              <p:spPr bwMode="auto">
                <a:xfrm>
                  <a:off x="6516049" y="1924001"/>
                  <a:ext cx="2520000" cy="648072"/>
                </a:xfrm>
                <a:prstGeom prst="rect">
                  <a:avLst/>
                </a:prstGeom>
                <a:solidFill>
                  <a:srgbClr val="D9D9D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Composite Regions</a:t>
                  </a:r>
                  <a:endParaRPr kumimoji="0" lang="ru-RU" sz="1800" b="0" i="0" u="none" strike="noStrike" cap="none" normalizeH="0" baseline="0" dirty="0">
                    <a:ln>
                      <a:noFill/>
                    </a:ln>
                    <a:solidFill>
                      <a:schemeClr val="tx1"/>
                    </a:solidFill>
                    <a:effectLst/>
                    <a:latin typeface="+mn-lt"/>
                  </a:endParaRPr>
                </a:p>
              </p:txBody>
            </p:sp>
          </p:grpSp>
          <p:cxnSp>
            <p:nvCxnSpPr>
              <p:cNvPr id="60" name="Соединительная линия уступом 59"/>
              <p:cNvCxnSpPr>
                <a:stCxn id="68" idx="2"/>
                <a:endCxn id="37" idx="0"/>
              </p:cNvCxnSpPr>
              <p:nvPr/>
            </p:nvCxnSpPr>
            <p:spPr bwMode="auto">
              <a:xfrm rot="16200000" flipH="1">
                <a:off x="5703205" y="117223"/>
                <a:ext cx="439289" cy="3174410"/>
              </a:xfrm>
              <a:prstGeom prst="bentConnector3">
                <a:avLst>
                  <a:gd name="adj1" fmla="val 35573"/>
                </a:avLst>
              </a:prstGeom>
              <a:solidFill>
                <a:schemeClr val="accent1"/>
              </a:solidFill>
              <a:ln w="38100" cap="flat" cmpd="sng" algn="ctr">
                <a:solidFill>
                  <a:schemeClr val="tx1"/>
                </a:solidFill>
                <a:prstDash val="solid"/>
                <a:round/>
                <a:headEnd type="none" w="med" len="med"/>
                <a:tailEnd type="triangle"/>
              </a:ln>
              <a:effectLst/>
            </p:spPr>
          </p:cxnSp>
          <p:cxnSp>
            <p:nvCxnSpPr>
              <p:cNvPr id="78" name="Соединительная линия уступом 77"/>
              <p:cNvCxnSpPr>
                <a:stCxn id="77" idx="2"/>
                <a:endCxn id="38" idx="0"/>
              </p:cNvCxnSpPr>
              <p:nvPr/>
            </p:nvCxnSpPr>
            <p:spPr bwMode="auto">
              <a:xfrm>
                <a:off x="8042043" y="1484712"/>
                <a:ext cx="0" cy="43928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cxnSp>
          <p:nvCxnSpPr>
            <p:cNvPr id="130" name="Соединительная линия уступом 89"/>
            <p:cNvCxnSpPr>
              <a:stCxn id="14" idx="3"/>
              <a:endCxn id="15" idx="1"/>
            </p:cNvCxnSpPr>
            <p:nvPr/>
          </p:nvCxnSpPr>
          <p:spPr bwMode="auto">
            <a:xfrm>
              <a:off x="5867719" y="2248037"/>
              <a:ext cx="648330"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1014009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lstStyle/>
          <a:p>
            <a:r>
              <a:rPr lang="en-US" dirty="0"/>
              <a:t>Statistics-Driven Localization of Dissimilarities</a:t>
            </a:r>
            <a:endParaRPr lang="ru-RU" dirty="0"/>
          </a:p>
        </p:txBody>
      </p:sp>
      <p:sp>
        <p:nvSpPr>
          <p:cNvPr id="5" name="Нижний колонтитул 4"/>
          <p:cNvSpPr>
            <a:spLocks noGrp="1"/>
          </p:cNvSpPr>
          <p:nvPr>
            <p:ph type="ftr" sz="quarter" idx="10"/>
          </p:nvPr>
        </p:nvSpPr>
        <p:spPr/>
        <p:txBody>
          <a:bodyPr/>
          <a:lstStyle/>
          <a:p>
            <a:pPr>
              <a:defRPr/>
            </a:pPr>
            <a:r>
              <a:rPr lang="de-AT"/>
              <a:t>Alexey Karimov</a:t>
            </a:r>
            <a:endParaRPr lang="de-AT" dirty="0"/>
          </a:p>
        </p:txBody>
      </p:sp>
      <p:sp>
        <p:nvSpPr>
          <p:cNvPr id="6" name="Номер слайда 5"/>
          <p:cNvSpPr>
            <a:spLocks noGrp="1"/>
          </p:cNvSpPr>
          <p:nvPr>
            <p:ph type="sldNum" sz="quarter" idx="11"/>
          </p:nvPr>
        </p:nvSpPr>
        <p:spPr/>
        <p:txBody>
          <a:bodyPr/>
          <a:lstStyle/>
          <a:p>
            <a:pPr>
              <a:defRPr/>
            </a:pPr>
            <a:fld id="{63707275-EA33-4C2C-A96C-B80BEB93EE54}" type="slidenum">
              <a:rPr lang="de-AT" smtClean="0"/>
              <a:pPr>
                <a:defRPr/>
              </a:pPr>
              <a:t>176</a:t>
            </a:fld>
            <a:endParaRPr lang="de-AT" dirty="0"/>
          </a:p>
        </p:txBody>
      </p:sp>
      <p:grpSp>
        <p:nvGrpSpPr>
          <p:cNvPr id="146" name="Группа 145"/>
          <p:cNvGrpSpPr/>
          <p:nvPr/>
        </p:nvGrpSpPr>
        <p:grpSpPr>
          <a:xfrm>
            <a:off x="179388" y="836712"/>
            <a:ext cx="2520000" cy="648072"/>
            <a:chOff x="179388" y="836712"/>
            <a:chExt cx="2520000" cy="648072"/>
          </a:xfrm>
        </p:grpSpPr>
        <p:sp>
          <p:nvSpPr>
            <p:cNvPr id="57" name="Прямоугольник 56"/>
            <p:cNvSpPr/>
            <p:nvPr/>
          </p:nvSpPr>
          <p:spPr bwMode="auto">
            <a:xfrm>
              <a:off x="1073778" y="1285554"/>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8" name="Прямоугольник 57"/>
            <p:cNvSpPr/>
            <p:nvPr/>
          </p:nvSpPr>
          <p:spPr bwMode="auto">
            <a:xfrm>
              <a:off x="1605767" y="1285482"/>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10" name="Прямоугольник 9"/>
            <p:cNvSpPr/>
            <p:nvPr/>
          </p:nvSpPr>
          <p:spPr bwMode="auto">
            <a:xfrm>
              <a:off x="179388" y="836712"/>
              <a:ext cx="2520000" cy="648072"/>
            </a:xfrm>
            <a:prstGeom prst="rect">
              <a:avLst/>
            </a:prstGeom>
            <a:solidFill>
              <a:srgbClr val="BDD7EE"/>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User</a:t>
              </a:r>
              <a:endParaRPr kumimoji="0" lang="ru-RU" sz="1800" b="0" i="0" u="none" strike="noStrike" cap="none" normalizeH="0" baseline="0" dirty="0">
                <a:ln>
                  <a:noFill/>
                </a:ln>
                <a:solidFill>
                  <a:schemeClr val="tx1"/>
                </a:solidFill>
                <a:effectLst/>
                <a:latin typeface="+mn-lt"/>
              </a:endParaRPr>
            </a:p>
          </p:txBody>
        </p:sp>
      </p:grpSp>
      <p:grpSp>
        <p:nvGrpSpPr>
          <p:cNvPr id="147" name="Группа 146"/>
          <p:cNvGrpSpPr/>
          <p:nvPr/>
        </p:nvGrpSpPr>
        <p:grpSpPr>
          <a:xfrm>
            <a:off x="3347719" y="836712"/>
            <a:ext cx="2520000" cy="648072"/>
            <a:chOff x="3347719" y="836712"/>
            <a:chExt cx="2520000" cy="648072"/>
          </a:xfrm>
        </p:grpSpPr>
        <p:sp>
          <p:nvSpPr>
            <p:cNvPr id="68" name="Прямоугольник 67"/>
            <p:cNvSpPr/>
            <p:nvPr/>
          </p:nvSpPr>
          <p:spPr bwMode="auto">
            <a:xfrm>
              <a:off x="4236029" y="1285554"/>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69" name="Прямоугольник 68"/>
            <p:cNvSpPr/>
            <p:nvPr/>
          </p:nvSpPr>
          <p:spPr bwMode="auto">
            <a:xfrm>
              <a:off x="4768018" y="1285482"/>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11" name="Прямоугольник 10"/>
            <p:cNvSpPr/>
            <p:nvPr/>
          </p:nvSpPr>
          <p:spPr bwMode="auto">
            <a:xfrm>
              <a:off x="3347719" y="836712"/>
              <a:ext cx="2520000" cy="648072"/>
            </a:xfrm>
            <a:prstGeom prst="rect">
              <a:avLst/>
            </a:prstGeom>
            <a:solidFill>
              <a:srgbClr val="BDD7EE"/>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Input Data</a:t>
              </a:r>
              <a:endParaRPr kumimoji="0" lang="ru-RU" sz="1800" b="0" i="0" u="none" strike="noStrike" cap="none" normalizeH="0" baseline="0" dirty="0">
                <a:ln>
                  <a:noFill/>
                </a:ln>
                <a:solidFill>
                  <a:schemeClr val="tx1"/>
                </a:solidFill>
                <a:effectLst/>
                <a:latin typeface="+mn-lt"/>
              </a:endParaRPr>
            </a:p>
          </p:txBody>
        </p:sp>
      </p:grpSp>
      <p:grpSp>
        <p:nvGrpSpPr>
          <p:cNvPr id="148" name="Группа 147"/>
          <p:cNvGrpSpPr/>
          <p:nvPr/>
        </p:nvGrpSpPr>
        <p:grpSpPr>
          <a:xfrm>
            <a:off x="6516049" y="836712"/>
            <a:ext cx="2520000" cy="648072"/>
            <a:chOff x="6516049" y="836712"/>
            <a:chExt cx="2520000" cy="648072"/>
          </a:xfrm>
        </p:grpSpPr>
        <p:sp>
          <p:nvSpPr>
            <p:cNvPr id="76" name="Прямоугольник 75"/>
            <p:cNvSpPr/>
            <p:nvPr/>
          </p:nvSpPr>
          <p:spPr bwMode="auto">
            <a:xfrm>
              <a:off x="7410439" y="1285554"/>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77" name="Прямоугольник 76"/>
            <p:cNvSpPr/>
            <p:nvPr/>
          </p:nvSpPr>
          <p:spPr bwMode="auto">
            <a:xfrm>
              <a:off x="7942428" y="1285482"/>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12" name="Прямоугольник 11"/>
            <p:cNvSpPr/>
            <p:nvPr/>
          </p:nvSpPr>
          <p:spPr bwMode="auto">
            <a:xfrm>
              <a:off x="6516049" y="836712"/>
              <a:ext cx="2520000" cy="648072"/>
            </a:xfrm>
            <a:prstGeom prst="rect">
              <a:avLst/>
            </a:prstGeom>
            <a:solidFill>
              <a:srgbClr val="BDD7EE"/>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Application-Specific Data</a:t>
              </a:r>
              <a:endParaRPr kumimoji="0" lang="ru-RU" sz="1800" b="0" i="0" u="none" strike="noStrike" cap="none" normalizeH="0" baseline="0" dirty="0">
                <a:ln>
                  <a:noFill/>
                </a:ln>
                <a:solidFill>
                  <a:schemeClr val="tx1"/>
                </a:solidFill>
                <a:effectLst/>
                <a:latin typeface="+mn-lt"/>
              </a:endParaRPr>
            </a:p>
          </p:txBody>
        </p:sp>
      </p:grpSp>
      <p:grpSp>
        <p:nvGrpSpPr>
          <p:cNvPr id="155" name="Группа 154"/>
          <p:cNvGrpSpPr/>
          <p:nvPr/>
        </p:nvGrpSpPr>
        <p:grpSpPr>
          <a:xfrm>
            <a:off x="179388" y="1484783"/>
            <a:ext cx="4156257" cy="1087290"/>
            <a:chOff x="179388" y="1484783"/>
            <a:chExt cx="4156257" cy="1087290"/>
          </a:xfrm>
        </p:grpSpPr>
        <p:grpSp>
          <p:nvGrpSpPr>
            <p:cNvPr id="150" name="Группа 149"/>
            <p:cNvGrpSpPr/>
            <p:nvPr/>
          </p:nvGrpSpPr>
          <p:grpSpPr>
            <a:xfrm>
              <a:off x="179388" y="1924001"/>
              <a:ext cx="2520000" cy="648072"/>
              <a:chOff x="179388" y="1924001"/>
              <a:chExt cx="2520000" cy="648072"/>
            </a:xfrm>
          </p:grpSpPr>
          <p:grpSp>
            <p:nvGrpSpPr>
              <p:cNvPr id="31" name="Группа 30"/>
              <p:cNvGrpSpPr/>
              <p:nvPr/>
            </p:nvGrpSpPr>
            <p:grpSpPr>
              <a:xfrm>
                <a:off x="1073778" y="1924001"/>
                <a:ext cx="731219" cy="199302"/>
                <a:chOff x="6228184" y="3085682"/>
                <a:chExt cx="731219" cy="199302"/>
              </a:xfrm>
              <a:solidFill>
                <a:srgbClr val="D9D9D9"/>
              </a:solidFill>
            </p:grpSpPr>
            <p:sp>
              <p:nvSpPr>
                <p:cNvPr id="29" name="Прямоугольник 28"/>
                <p:cNvSpPr/>
                <p:nvPr/>
              </p:nvSpPr>
              <p:spPr bwMode="auto">
                <a:xfrm>
                  <a:off x="6228184" y="3085754"/>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30" name="Прямоугольник 29"/>
                <p:cNvSpPr/>
                <p:nvPr/>
              </p:nvSpPr>
              <p:spPr bwMode="auto">
                <a:xfrm>
                  <a:off x="6760173" y="3085682"/>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grpSp>
          <p:sp>
            <p:nvSpPr>
              <p:cNvPr id="13" name="Прямоугольник 12"/>
              <p:cNvSpPr/>
              <p:nvPr/>
            </p:nvSpPr>
            <p:spPr bwMode="auto">
              <a:xfrm>
                <a:off x="179388" y="1924001"/>
                <a:ext cx="2520000" cy="648072"/>
              </a:xfrm>
              <a:prstGeom prst="rect">
                <a:avLst/>
              </a:prstGeom>
              <a:solidFill>
                <a:srgbClr val="D9D9D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Markers</a:t>
                </a:r>
                <a:endParaRPr kumimoji="0" lang="ru-RU" sz="1800" b="0" i="0" u="none" strike="noStrike" cap="none" normalizeH="0" baseline="0" dirty="0">
                  <a:ln>
                    <a:noFill/>
                  </a:ln>
                  <a:solidFill>
                    <a:schemeClr val="tx1"/>
                  </a:solidFill>
                  <a:effectLst/>
                  <a:latin typeface="+mn-lt"/>
                </a:endParaRPr>
              </a:p>
            </p:txBody>
          </p:sp>
        </p:grpSp>
        <p:cxnSp>
          <p:nvCxnSpPr>
            <p:cNvPr id="49" name="Соединительная линия уступом 48"/>
            <p:cNvCxnSpPr>
              <a:stCxn id="57" idx="2"/>
              <a:endCxn id="29" idx="0"/>
            </p:cNvCxnSpPr>
            <p:nvPr/>
          </p:nvCxnSpPr>
          <p:spPr bwMode="auto">
            <a:xfrm>
              <a:off x="1173393" y="1484784"/>
              <a:ext cx="0" cy="43928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50" name="Соединительная линия уступом 49"/>
            <p:cNvCxnSpPr>
              <a:stCxn id="68" idx="2"/>
              <a:endCxn id="30" idx="0"/>
            </p:cNvCxnSpPr>
            <p:nvPr/>
          </p:nvCxnSpPr>
          <p:spPr bwMode="auto">
            <a:xfrm rot="5400000">
              <a:off x="2800905" y="389261"/>
              <a:ext cx="439217" cy="2630262"/>
            </a:xfrm>
            <a:prstGeom prst="bentConnector3">
              <a:avLst>
                <a:gd name="adj1" fmla="val 35570"/>
              </a:avLst>
            </a:prstGeom>
            <a:solidFill>
              <a:schemeClr val="accent1"/>
            </a:solidFill>
            <a:ln w="38100" cap="flat" cmpd="sng" algn="ctr">
              <a:solidFill>
                <a:schemeClr val="tx1"/>
              </a:solidFill>
              <a:prstDash val="solid"/>
              <a:round/>
              <a:headEnd type="none" w="med" len="med"/>
              <a:tailEnd type="triangle"/>
            </a:ln>
            <a:effectLst/>
          </p:spPr>
        </p:cxnSp>
      </p:grpSp>
      <p:grpSp>
        <p:nvGrpSpPr>
          <p:cNvPr id="156" name="Группа 155"/>
          <p:cNvGrpSpPr/>
          <p:nvPr/>
        </p:nvGrpSpPr>
        <p:grpSpPr>
          <a:xfrm>
            <a:off x="3347719" y="1484712"/>
            <a:ext cx="4694325" cy="1087361"/>
            <a:chOff x="3347719" y="1484712"/>
            <a:chExt cx="4694325" cy="1087361"/>
          </a:xfrm>
        </p:grpSpPr>
        <p:grpSp>
          <p:nvGrpSpPr>
            <p:cNvPr id="151" name="Группа 150"/>
            <p:cNvGrpSpPr/>
            <p:nvPr/>
          </p:nvGrpSpPr>
          <p:grpSpPr>
            <a:xfrm>
              <a:off x="3347719" y="1924001"/>
              <a:ext cx="2520000" cy="648072"/>
              <a:chOff x="3347719" y="1924001"/>
              <a:chExt cx="2520000" cy="648072"/>
            </a:xfrm>
          </p:grpSpPr>
          <p:grpSp>
            <p:nvGrpSpPr>
              <p:cNvPr id="63" name="Группа 62"/>
              <p:cNvGrpSpPr/>
              <p:nvPr/>
            </p:nvGrpSpPr>
            <p:grpSpPr>
              <a:xfrm>
                <a:off x="4242108" y="1924001"/>
                <a:ext cx="731219" cy="199302"/>
                <a:chOff x="6228184" y="3085682"/>
                <a:chExt cx="731219" cy="199302"/>
              </a:xfrm>
              <a:solidFill>
                <a:srgbClr val="D9D9D9"/>
              </a:solidFill>
            </p:grpSpPr>
            <p:sp>
              <p:nvSpPr>
                <p:cNvPr id="64" name="Прямоугольник 63"/>
                <p:cNvSpPr/>
                <p:nvPr/>
              </p:nvSpPr>
              <p:spPr bwMode="auto">
                <a:xfrm>
                  <a:off x="6228184" y="3085754"/>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65" name="Прямоугольник 64"/>
                <p:cNvSpPr/>
                <p:nvPr/>
              </p:nvSpPr>
              <p:spPr bwMode="auto">
                <a:xfrm>
                  <a:off x="6760173" y="3085682"/>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grpSp>
          <p:sp>
            <p:nvSpPr>
              <p:cNvPr id="14" name="Прямоугольник 13"/>
              <p:cNvSpPr/>
              <p:nvPr/>
            </p:nvSpPr>
            <p:spPr bwMode="auto">
              <a:xfrm>
                <a:off x="3347719" y="1924001"/>
                <a:ext cx="2520000" cy="648072"/>
              </a:xfrm>
              <a:prstGeom prst="rect">
                <a:avLst/>
              </a:prstGeom>
              <a:solidFill>
                <a:srgbClr val="D9D9D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Atomic Regions</a:t>
                </a:r>
                <a:endParaRPr kumimoji="0" lang="ru-RU" sz="1800" b="0" i="0" u="none" strike="noStrike" cap="none" normalizeH="0" baseline="0" dirty="0">
                  <a:ln>
                    <a:noFill/>
                  </a:ln>
                  <a:solidFill>
                    <a:schemeClr val="tx1"/>
                  </a:solidFill>
                  <a:effectLst/>
                  <a:latin typeface="+mn-lt"/>
                </a:endParaRPr>
              </a:p>
            </p:txBody>
          </p:sp>
        </p:grpSp>
        <p:cxnSp>
          <p:nvCxnSpPr>
            <p:cNvPr id="53" name="Соединительная линия уступом 52"/>
            <p:cNvCxnSpPr>
              <a:stCxn id="68" idx="2"/>
              <a:endCxn id="64" idx="0"/>
            </p:cNvCxnSpPr>
            <p:nvPr/>
          </p:nvCxnSpPr>
          <p:spPr bwMode="auto">
            <a:xfrm>
              <a:off x="4335644" y="1484784"/>
              <a:ext cx="6079" cy="43928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81" name="Соединительная линия уступом 80"/>
            <p:cNvCxnSpPr>
              <a:stCxn id="77" idx="2"/>
              <a:endCxn id="65" idx="0"/>
            </p:cNvCxnSpPr>
            <p:nvPr/>
          </p:nvCxnSpPr>
          <p:spPr bwMode="auto">
            <a:xfrm rot="5400000">
              <a:off x="6238234" y="120191"/>
              <a:ext cx="439289" cy="3168331"/>
            </a:xfrm>
            <a:prstGeom prst="bentConnector3">
              <a:avLst>
                <a:gd name="adj1" fmla="val 55968"/>
              </a:avLst>
            </a:prstGeom>
            <a:solidFill>
              <a:schemeClr val="accent1"/>
            </a:solidFill>
            <a:ln w="38100" cap="flat" cmpd="sng" algn="ctr">
              <a:solidFill>
                <a:schemeClr val="tx1"/>
              </a:solidFill>
              <a:prstDash val="solid"/>
              <a:round/>
              <a:headEnd type="none" w="med" len="med"/>
              <a:tailEnd type="triangle"/>
            </a:ln>
            <a:effectLst/>
          </p:spPr>
        </p:cxnSp>
      </p:grpSp>
      <p:grpSp>
        <p:nvGrpSpPr>
          <p:cNvPr id="158" name="Группа 157"/>
          <p:cNvGrpSpPr/>
          <p:nvPr/>
        </p:nvGrpSpPr>
        <p:grpSpPr>
          <a:xfrm>
            <a:off x="179387" y="2572072"/>
            <a:ext cx="5688331" cy="1087218"/>
            <a:chOff x="179387" y="2572072"/>
            <a:chExt cx="5688331" cy="1087218"/>
          </a:xfrm>
        </p:grpSpPr>
        <p:grpSp>
          <p:nvGrpSpPr>
            <p:cNvPr id="152" name="Группа 151"/>
            <p:cNvGrpSpPr/>
            <p:nvPr/>
          </p:nvGrpSpPr>
          <p:grpSpPr>
            <a:xfrm>
              <a:off x="179387" y="3011290"/>
              <a:ext cx="5688331" cy="648000"/>
              <a:chOff x="179387" y="3011290"/>
              <a:chExt cx="5688331" cy="648000"/>
            </a:xfrm>
          </p:grpSpPr>
          <p:grpSp>
            <p:nvGrpSpPr>
              <p:cNvPr id="45" name="Группа 44"/>
              <p:cNvGrpSpPr/>
              <p:nvPr/>
            </p:nvGrpSpPr>
            <p:grpSpPr>
              <a:xfrm>
                <a:off x="2657942" y="3011290"/>
                <a:ext cx="731219" cy="199302"/>
                <a:chOff x="6228184" y="3085682"/>
                <a:chExt cx="731219" cy="199302"/>
              </a:xfrm>
              <a:solidFill>
                <a:srgbClr val="FFE699"/>
              </a:solidFill>
            </p:grpSpPr>
            <p:sp>
              <p:nvSpPr>
                <p:cNvPr id="47" name="Прямоугольник 46"/>
                <p:cNvSpPr/>
                <p:nvPr/>
              </p:nvSpPr>
              <p:spPr bwMode="auto">
                <a:xfrm>
                  <a:off x="6760173" y="3085682"/>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46" name="Прямоугольник 45"/>
                <p:cNvSpPr/>
                <p:nvPr/>
              </p:nvSpPr>
              <p:spPr bwMode="auto">
                <a:xfrm>
                  <a:off x="6228184" y="3085754"/>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grpSp>
          <p:sp>
            <p:nvSpPr>
              <p:cNvPr id="16" name="Прямоугольник 15"/>
              <p:cNvSpPr/>
              <p:nvPr/>
            </p:nvSpPr>
            <p:spPr bwMode="auto">
              <a:xfrm>
                <a:off x="179387" y="3011290"/>
                <a:ext cx="5688331" cy="648000"/>
              </a:xfrm>
              <a:prstGeom prst="rect">
                <a:avLst/>
              </a:prstGeom>
              <a:solidFill>
                <a:srgbClr val="FFE69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Distribution Recovery: Empirical Distribution Function</a:t>
                </a:r>
                <a:endParaRPr kumimoji="0" lang="ru-RU" sz="1800" b="0" i="0" u="none" strike="noStrike" cap="none" normalizeH="0" baseline="0" dirty="0">
                  <a:ln>
                    <a:noFill/>
                  </a:ln>
                  <a:solidFill>
                    <a:schemeClr val="tx1"/>
                  </a:solidFill>
                  <a:effectLst/>
                  <a:latin typeface="+mn-lt"/>
                </a:endParaRPr>
              </a:p>
            </p:txBody>
          </p:sp>
        </p:grpSp>
        <p:cxnSp>
          <p:nvCxnSpPr>
            <p:cNvPr id="84" name="Соединительная линия уступом 83"/>
            <p:cNvCxnSpPr>
              <a:stCxn id="13" idx="2"/>
              <a:endCxn id="46" idx="0"/>
            </p:cNvCxnSpPr>
            <p:nvPr/>
          </p:nvCxnSpPr>
          <p:spPr bwMode="auto">
            <a:xfrm rot="16200000" flipH="1">
              <a:off x="1878828" y="2132632"/>
              <a:ext cx="439289" cy="1318169"/>
            </a:xfrm>
            <a:prstGeom prst="bentConnector3">
              <a:avLst>
                <a:gd name="adj1" fmla="val 50000"/>
              </a:avLst>
            </a:prstGeom>
            <a:solidFill>
              <a:schemeClr val="accent1"/>
            </a:solidFill>
            <a:ln w="38100" cap="flat" cmpd="sng" algn="ctr">
              <a:solidFill>
                <a:schemeClr val="tx1"/>
              </a:solidFill>
              <a:prstDash val="solid"/>
              <a:round/>
              <a:headEnd type="none" w="med" len="med"/>
              <a:tailEnd type="triangle"/>
            </a:ln>
            <a:effectLst/>
          </p:spPr>
        </p:cxnSp>
        <p:cxnSp>
          <p:nvCxnSpPr>
            <p:cNvPr id="87" name="Соединительная линия уступом 86"/>
            <p:cNvCxnSpPr>
              <a:stCxn id="14" idx="2"/>
              <a:endCxn id="47" idx="0"/>
            </p:cNvCxnSpPr>
            <p:nvPr/>
          </p:nvCxnSpPr>
          <p:spPr bwMode="auto">
            <a:xfrm rot="5400000">
              <a:off x="3729025" y="2132595"/>
              <a:ext cx="439217" cy="1318173"/>
            </a:xfrm>
            <a:prstGeom prst="bentConnector3">
              <a:avLst>
                <a:gd name="adj1" fmla="val 50000"/>
              </a:avLst>
            </a:prstGeom>
            <a:solidFill>
              <a:schemeClr val="accent1"/>
            </a:solidFill>
            <a:ln w="38100" cap="flat" cmpd="sng" algn="ctr">
              <a:solidFill>
                <a:schemeClr val="tx1"/>
              </a:solidFill>
              <a:prstDash val="solid"/>
              <a:round/>
              <a:headEnd type="none" w="med" len="med"/>
              <a:tailEnd type="triangle"/>
            </a:ln>
            <a:effectLst/>
          </p:spPr>
        </p:cxnSp>
      </p:grpSp>
      <p:grpSp>
        <p:nvGrpSpPr>
          <p:cNvPr id="159" name="Группа 158"/>
          <p:cNvGrpSpPr/>
          <p:nvPr/>
        </p:nvGrpSpPr>
        <p:grpSpPr>
          <a:xfrm>
            <a:off x="179388" y="3659290"/>
            <a:ext cx="5688330" cy="1322453"/>
            <a:chOff x="179388" y="3659290"/>
            <a:chExt cx="5688330" cy="1322453"/>
          </a:xfrm>
        </p:grpSpPr>
        <p:sp>
          <p:nvSpPr>
            <p:cNvPr id="17" name="Прямоугольник 16"/>
            <p:cNvSpPr/>
            <p:nvPr/>
          </p:nvSpPr>
          <p:spPr bwMode="auto">
            <a:xfrm>
              <a:off x="179388" y="4098507"/>
              <a:ext cx="5688330" cy="883236"/>
            </a:xfrm>
            <a:prstGeom prst="rect">
              <a:avLst/>
            </a:prstGeom>
            <a:solidFill>
              <a:srgbClr val="FFE69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Dissimilarity Testing</a:t>
              </a:r>
              <a:r>
                <a:rPr kumimoji="0" lang="en-US" sz="1800" b="0" i="0" u="none" strike="noStrike" cap="none" normalizeH="0" dirty="0">
                  <a:ln>
                    <a:noFill/>
                  </a:ln>
                  <a:solidFill>
                    <a:schemeClr val="tx1"/>
                  </a:solidFill>
                  <a:effectLst/>
                  <a:latin typeface="+mn-lt"/>
                </a:rPr>
                <a:t> (P-Values of Atomic Regions): Kolmogorov-Smirnov Test</a:t>
              </a:r>
              <a:endParaRPr kumimoji="0" lang="ru-RU" sz="1800" b="0" i="0" u="none" strike="noStrike" cap="none" normalizeH="0" baseline="0" dirty="0">
                <a:ln>
                  <a:noFill/>
                </a:ln>
                <a:solidFill>
                  <a:schemeClr val="tx1"/>
                </a:solidFill>
                <a:effectLst/>
                <a:latin typeface="+mn-lt"/>
              </a:endParaRPr>
            </a:p>
          </p:txBody>
        </p:sp>
        <p:cxnSp>
          <p:nvCxnSpPr>
            <p:cNvPr id="90" name="Соединительная линия уступом 89"/>
            <p:cNvCxnSpPr>
              <a:stCxn id="16" idx="2"/>
              <a:endCxn id="17" idx="0"/>
            </p:cNvCxnSpPr>
            <p:nvPr/>
          </p:nvCxnSpPr>
          <p:spPr bwMode="auto">
            <a:xfrm>
              <a:off x="3023553" y="3659290"/>
              <a:ext cx="0" cy="439217"/>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163" name="Группа 162"/>
          <p:cNvGrpSpPr/>
          <p:nvPr/>
        </p:nvGrpSpPr>
        <p:grpSpPr>
          <a:xfrm>
            <a:off x="3023553" y="4981742"/>
            <a:ext cx="4752496" cy="1322455"/>
            <a:chOff x="3023553" y="4981742"/>
            <a:chExt cx="4752496" cy="1322455"/>
          </a:xfrm>
        </p:grpSpPr>
        <p:grpSp>
          <p:nvGrpSpPr>
            <p:cNvPr id="153" name="Группа 152"/>
            <p:cNvGrpSpPr/>
            <p:nvPr/>
          </p:nvGrpSpPr>
          <p:grpSpPr>
            <a:xfrm>
              <a:off x="3347718" y="5420960"/>
              <a:ext cx="2520000" cy="883237"/>
              <a:chOff x="3347718" y="5420960"/>
              <a:chExt cx="2520000" cy="883237"/>
            </a:xfrm>
          </p:grpSpPr>
          <p:grpSp>
            <p:nvGrpSpPr>
              <p:cNvPr id="42" name="Группа 41"/>
              <p:cNvGrpSpPr/>
              <p:nvPr/>
            </p:nvGrpSpPr>
            <p:grpSpPr>
              <a:xfrm>
                <a:off x="4204803" y="5420960"/>
                <a:ext cx="731219" cy="199302"/>
                <a:chOff x="6228184" y="3085682"/>
                <a:chExt cx="731219" cy="199302"/>
              </a:xfrm>
              <a:solidFill>
                <a:srgbClr val="F8CBAD"/>
              </a:solidFill>
            </p:grpSpPr>
            <p:sp>
              <p:nvSpPr>
                <p:cNvPr id="43" name="Прямоугольник 42"/>
                <p:cNvSpPr/>
                <p:nvPr/>
              </p:nvSpPr>
              <p:spPr bwMode="auto">
                <a:xfrm>
                  <a:off x="6228184" y="3085754"/>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44" name="Прямоугольник 43"/>
                <p:cNvSpPr/>
                <p:nvPr/>
              </p:nvSpPr>
              <p:spPr bwMode="auto">
                <a:xfrm>
                  <a:off x="6760173" y="3085682"/>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grpSp>
          <p:sp>
            <p:nvSpPr>
              <p:cNvPr id="22" name="Прямоугольник 21"/>
              <p:cNvSpPr/>
              <p:nvPr/>
            </p:nvSpPr>
            <p:spPr bwMode="auto">
              <a:xfrm>
                <a:off x="3347718" y="5420960"/>
                <a:ext cx="2520000" cy="883237"/>
              </a:xfrm>
              <a:prstGeom prst="rect">
                <a:avLst/>
              </a:prstGeom>
              <a:solidFill>
                <a:srgbClr val="F8CBAD"/>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latin typeface="+mn-lt"/>
                  </a:rPr>
                  <a:t>Global Statistics on P-values</a:t>
                </a:r>
                <a:endParaRPr kumimoji="0" lang="ru-RU" sz="1800" b="0" i="0" u="none" strike="noStrike" cap="none" normalizeH="0" baseline="0" dirty="0">
                  <a:ln>
                    <a:noFill/>
                  </a:ln>
                  <a:solidFill>
                    <a:schemeClr val="tx1"/>
                  </a:solidFill>
                  <a:effectLst/>
                  <a:latin typeface="+mn-lt"/>
                </a:endParaRPr>
              </a:p>
            </p:txBody>
          </p:sp>
        </p:grpSp>
        <p:cxnSp>
          <p:nvCxnSpPr>
            <p:cNvPr id="96" name="Соединительная линия уступом 95"/>
            <p:cNvCxnSpPr>
              <a:stCxn id="17" idx="2"/>
              <a:endCxn id="43" idx="0"/>
            </p:cNvCxnSpPr>
            <p:nvPr/>
          </p:nvCxnSpPr>
          <p:spPr bwMode="auto">
            <a:xfrm rot="16200000" flipH="1">
              <a:off x="3444341" y="4560954"/>
              <a:ext cx="439289" cy="1280865"/>
            </a:xfrm>
            <a:prstGeom prst="bentConnector3">
              <a:avLst>
                <a:gd name="adj1" fmla="val 31452"/>
              </a:avLst>
            </a:prstGeom>
            <a:solidFill>
              <a:schemeClr val="accent1"/>
            </a:solidFill>
            <a:ln w="38100" cap="flat" cmpd="sng" algn="ctr">
              <a:solidFill>
                <a:schemeClr val="tx1"/>
              </a:solidFill>
              <a:prstDash val="solid"/>
              <a:round/>
              <a:headEnd type="none" w="med" len="med"/>
              <a:tailEnd type="triangle"/>
            </a:ln>
            <a:effectLst/>
          </p:spPr>
        </p:cxnSp>
        <p:cxnSp>
          <p:nvCxnSpPr>
            <p:cNvPr id="103" name="Соединительная линия уступом 102"/>
            <p:cNvCxnSpPr>
              <a:stCxn id="18" idx="2"/>
              <a:endCxn id="44" idx="0"/>
            </p:cNvCxnSpPr>
            <p:nvPr/>
          </p:nvCxnSpPr>
          <p:spPr bwMode="auto">
            <a:xfrm rot="5400000">
              <a:off x="6086620" y="3731531"/>
              <a:ext cx="439216" cy="2939642"/>
            </a:xfrm>
            <a:prstGeom prst="bentConnector3">
              <a:avLst>
                <a:gd name="adj1" fmla="val 53800"/>
              </a:avLst>
            </a:prstGeom>
            <a:solidFill>
              <a:schemeClr val="accent1"/>
            </a:solidFill>
            <a:ln w="38100" cap="flat" cmpd="sng" algn="ctr">
              <a:solidFill>
                <a:schemeClr val="tx1"/>
              </a:solidFill>
              <a:prstDash val="solid"/>
              <a:round/>
              <a:headEnd type="none" w="med" len="med"/>
              <a:tailEnd type="triangle"/>
            </a:ln>
            <a:effectLst/>
          </p:spPr>
        </p:cxnSp>
      </p:grpSp>
      <p:grpSp>
        <p:nvGrpSpPr>
          <p:cNvPr id="162" name="Группа 161"/>
          <p:cNvGrpSpPr/>
          <p:nvPr/>
        </p:nvGrpSpPr>
        <p:grpSpPr>
          <a:xfrm>
            <a:off x="179388" y="4981742"/>
            <a:ext cx="7596661" cy="1322455"/>
            <a:chOff x="179388" y="4981742"/>
            <a:chExt cx="7596661" cy="1322455"/>
          </a:xfrm>
        </p:grpSpPr>
        <p:grpSp>
          <p:nvGrpSpPr>
            <p:cNvPr id="154" name="Группа 153"/>
            <p:cNvGrpSpPr/>
            <p:nvPr/>
          </p:nvGrpSpPr>
          <p:grpSpPr>
            <a:xfrm>
              <a:off x="179388" y="5420960"/>
              <a:ext cx="2520000" cy="883237"/>
              <a:chOff x="179388" y="5420960"/>
              <a:chExt cx="2520000" cy="883237"/>
            </a:xfrm>
          </p:grpSpPr>
          <p:grpSp>
            <p:nvGrpSpPr>
              <p:cNvPr id="39" name="Группа 38"/>
              <p:cNvGrpSpPr/>
              <p:nvPr/>
            </p:nvGrpSpPr>
            <p:grpSpPr>
              <a:xfrm>
                <a:off x="1073778" y="5420960"/>
                <a:ext cx="731219" cy="199302"/>
                <a:chOff x="6228184" y="3085682"/>
                <a:chExt cx="731219" cy="199302"/>
              </a:xfrm>
              <a:solidFill>
                <a:srgbClr val="F8CBAD"/>
              </a:solidFill>
            </p:grpSpPr>
            <p:sp>
              <p:nvSpPr>
                <p:cNvPr id="40" name="Прямоугольник 39"/>
                <p:cNvSpPr/>
                <p:nvPr/>
              </p:nvSpPr>
              <p:spPr bwMode="auto">
                <a:xfrm>
                  <a:off x="6228184" y="3085754"/>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41" name="Прямоугольник 40"/>
                <p:cNvSpPr/>
                <p:nvPr/>
              </p:nvSpPr>
              <p:spPr bwMode="auto">
                <a:xfrm>
                  <a:off x="6760173" y="3085682"/>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grpSp>
          <p:sp>
            <p:nvSpPr>
              <p:cNvPr id="21" name="Прямоугольник 20"/>
              <p:cNvSpPr/>
              <p:nvPr/>
            </p:nvSpPr>
            <p:spPr bwMode="auto">
              <a:xfrm>
                <a:off x="179388" y="5420960"/>
                <a:ext cx="2520000" cy="883237"/>
              </a:xfrm>
              <a:prstGeom prst="rect">
                <a:avLst/>
              </a:prstGeom>
              <a:solidFill>
                <a:srgbClr val="F8CBAD"/>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latin typeface="+mn-lt"/>
                  </a:rPr>
                  <a:t>Dissimilarity P-values and Significances</a:t>
                </a:r>
                <a:endParaRPr kumimoji="0" lang="ru-RU" sz="1800" b="0" i="0" u="none" strike="noStrike" cap="none" normalizeH="0" baseline="0" dirty="0">
                  <a:ln>
                    <a:noFill/>
                  </a:ln>
                  <a:solidFill>
                    <a:schemeClr val="tx1"/>
                  </a:solidFill>
                  <a:effectLst/>
                  <a:latin typeface="+mn-lt"/>
                </a:endParaRPr>
              </a:p>
            </p:txBody>
          </p:sp>
        </p:grpSp>
        <p:cxnSp>
          <p:nvCxnSpPr>
            <p:cNvPr id="93" name="Соединительная линия уступом 92"/>
            <p:cNvCxnSpPr>
              <a:stCxn id="17" idx="2"/>
              <a:endCxn id="40" idx="0"/>
            </p:cNvCxnSpPr>
            <p:nvPr/>
          </p:nvCxnSpPr>
          <p:spPr bwMode="auto">
            <a:xfrm rot="5400000">
              <a:off x="1878829" y="4276307"/>
              <a:ext cx="439289" cy="1850160"/>
            </a:xfrm>
            <a:prstGeom prst="bentConnector3">
              <a:avLst>
                <a:gd name="adj1" fmla="val 31452"/>
              </a:avLst>
            </a:prstGeom>
            <a:solidFill>
              <a:schemeClr val="accent1"/>
            </a:solidFill>
            <a:ln w="38100" cap="flat" cmpd="sng" algn="ctr">
              <a:solidFill>
                <a:schemeClr val="tx1"/>
              </a:solidFill>
              <a:prstDash val="solid"/>
              <a:round/>
              <a:headEnd type="none" w="med" len="med"/>
              <a:tailEnd type="triangle"/>
            </a:ln>
            <a:effectLst/>
          </p:spPr>
        </p:cxnSp>
        <p:cxnSp>
          <p:nvCxnSpPr>
            <p:cNvPr id="106" name="Соединительная линия уступом 105"/>
            <p:cNvCxnSpPr>
              <a:stCxn id="18" idx="2"/>
              <a:endCxn id="41" idx="0"/>
            </p:cNvCxnSpPr>
            <p:nvPr/>
          </p:nvCxnSpPr>
          <p:spPr bwMode="auto">
            <a:xfrm rot="5400000">
              <a:off x="4521108" y="2166019"/>
              <a:ext cx="439216" cy="6070667"/>
            </a:xfrm>
            <a:prstGeom prst="bentConnector3">
              <a:avLst>
                <a:gd name="adj1" fmla="val 53800"/>
              </a:avLst>
            </a:prstGeom>
            <a:solidFill>
              <a:schemeClr val="accent1"/>
            </a:solidFill>
            <a:ln w="38100" cap="flat" cmpd="sng" algn="ctr">
              <a:solidFill>
                <a:schemeClr val="tx1"/>
              </a:solidFill>
              <a:prstDash val="solid"/>
              <a:round/>
              <a:headEnd type="none" w="med" len="med"/>
              <a:tailEnd type="triangle"/>
            </a:ln>
            <a:effectLst/>
          </p:spPr>
        </p:cxnSp>
      </p:grpSp>
      <p:grpSp>
        <p:nvGrpSpPr>
          <p:cNvPr id="160" name="Группа 159"/>
          <p:cNvGrpSpPr/>
          <p:nvPr/>
        </p:nvGrpSpPr>
        <p:grpSpPr>
          <a:xfrm>
            <a:off x="5867718" y="2572073"/>
            <a:ext cx="3168331" cy="2409671"/>
            <a:chOff x="5867718" y="2572073"/>
            <a:chExt cx="3168331" cy="2409671"/>
          </a:xfrm>
        </p:grpSpPr>
        <p:sp>
          <p:nvSpPr>
            <p:cNvPr id="18" name="Прямоугольник 17"/>
            <p:cNvSpPr/>
            <p:nvPr/>
          </p:nvSpPr>
          <p:spPr bwMode="auto">
            <a:xfrm>
              <a:off x="6516049" y="4098507"/>
              <a:ext cx="2520000" cy="883237"/>
            </a:xfrm>
            <a:prstGeom prst="rect">
              <a:avLst/>
            </a:prstGeom>
            <a:solidFill>
              <a:srgbClr val="FFE69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dirty="0">
                  <a:ln>
                    <a:noFill/>
                  </a:ln>
                  <a:solidFill>
                    <a:schemeClr val="tx1"/>
                  </a:solidFill>
                  <a:effectLst/>
                  <a:latin typeface="+mn-lt"/>
                </a:rPr>
                <a:t>P-Values of Composite Regions: Stouffer’s Z-score Method</a:t>
              </a:r>
              <a:endParaRPr kumimoji="0" lang="ru-RU" sz="1800" b="0" i="0" u="none" strike="noStrike" cap="none" normalizeH="0" baseline="0" dirty="0">
                <a:ln>
                  <a:noFill/>
                </a:ln>
                <a:solidFill>
                  <a:schemeClr val="tx1"/>
                </a:solidFill>
                <a:effectLst/>
                <a:latin typeface="+mn-lt"/>
              </a:endParaRPr>
            </a:p>
          </p:txBody>
        </p:sp>
        <p:cxnSp>
          <p:nvCxnSpPr>
            <p:cNvPr id="124" name="Соединительная линия уступом 89"/>
            <p:cNvCxnSpPr>
              <a:stCxn id="15" idx="2"/>
              <a:endCxn id="18" idx="0"/>
            </p:cNvCxnSpPr>
            <p:nvPr/>
          </p:nvCxnSpPr>
          <p:spPr bwMode="auto">
            <a:xfrm>
              <a:off x="7776049" y="2572073"/>
              <a:ext cx="0" cy="1526434"/>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127" name="Соединительная линия уступом 89"/>
            <p:cNvCxnSpPr>
              <a:stCxn id="17" idx="3"/>
              <a:endCxn id="18" idx="1"/>
            </p:cNvCxnSpPr>
            <p:nvPr/>
          </p:nvCxnSpPr>
          <p:spPr bwMode="auto">
            <a:xfrm>
              <a:off x="5867718" y="4540125"/>
              <a:ext cx="648331" cy="1"/>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sp>
        <p:nvSpPr>
          <p:cNvPr id="134" name="Овал 133"/>
          <p:cNvSpPr/>
          <p:nvPr/>
        </p:nvSpPr>
        <p:spPr bwMode="auto">
          <a:xfrm>
            <a:off x="4267039" y="1566317"/>
            <a:ext cx="127469" cy="1274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135" name="Овал 134"/>
          <p:cNvSpPr/>
          <p:nvPr/>
        </p:nvSpPr>
        <p:spPr bwMode="auto">
          <a:xfrm>
            <a:off x="7964382" y="1652345"/>
            <a:ext cx="127469" cy="1274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136" name="Овал 135"/>
          <p:cNvSpPr/>
          <p:nvPr/>
        </p:nvSpPr>
        <p:spPr bwMode="auto">
          <a:xfrm>
            <a:off x="2945755" y="5048802"/>
            <a:ext cx="127469" cy="1274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137" name="Овал 136"/>
          <p:cNvSpPr/>
          <p:nvPr/>
        </p:nvSpPr>
        <p:spPr bwMode="auto">
          <a:xfrm>
            <a:off x="4768018" y="5147696"/>
            <a:ext cx="127469" cy="1274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grpSp>
        <p:nvGrpSpPr>
          <p:cNvPr id="161" name="Группа 160"/>
          <p:cNvGrpSpPr/>
          <p:nvPr/>
        </p:nvGrpSpPr>
        <p:grpSpPr>
          <a:xfrm>
            <a:off x="4335645" y="1484712"/>
            <a:ext cx="4700404" cy="1087361"/>
            <a:chOff x="4335645" y="1484712"/>
            <a:chExt cx="4700404" cy="1087361"/>
          </a:xfrm>
        </p:grpSpPr>
        <p:grpSp>
          <p:nvGrpSpPr>
            <p:cNvPr id="157" name="Группа 156"/>
            <p:cNvGrpSpPr/>
            <p:nvPr/>
          </p:nvGrpSpPr>
          <p:grpSpPr>
            <a:xfrm>
              <a:off x="4335645" y="1484712"/>
              <a:ext cx="4700404" cy="1087361"/>
              <a:chOff x="4335645" y="1484712"/>
              <a:chExt cx="4700404" cy="1087361"/>
            </a:xfrm>
          </p:grpSpPr>
          <p:grpSp>
            <p:nvGrpSpPr>
              <p:cNvPr id="149" name="Группа 148"/>
              <p:cNvGrpSpPr/>
              <p:nvPr/>
            </p:nvGrpSpPr>
            <p:grpSpPr>
              <a:xfrm>
                <a:off x="6516049" y="1924001"/>
                <a:ext cx="2520000" cy="648072"/>
                <a:chOff x="6516049" y="1924001"/>
                <a:chExt cx="2520000" cy="648072"/>
              </a:xfrm>
            </p:grpSpPr>
            <p:grpSp>
              <p:nvGrpSpPr>
                <p:cNvPr id="36" name="Группа 35"/>
                <p:cNvGrpSpPr/>
                <p:nvPr/>
              </p:nvGrpSpPr>
              <p:grpSpPr>
                <a:xfrm>
                  <a:off x="7410439" y="1924001"/>
                  <a:ext cx="731219" cy="199302"/>
                  <a:chOff x="6228184" y="3085682"/>
                  <a:chExt cx="731219" cy="199302"/>
                </a:xfrm>
                <a:solidFill>
                  <a:srgbClr val="D9D9D9"/>
                </a:solidFill>
              </p:grpSpPr>
              <p:sp>
                <p:nvSpPr>
                  <p:cNvPr id="37" name="Прямоугольник 36"/>
                  <p:cNvSpPr/>
                  <p:nvPr/>
                </p:nvSpPr>
                <p:spPr bwMode="auto">
                  <a:xfrm>
                    <a:off x="6228184" y="3085754"/>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38" name="Прямоугольник 37"/>
                  <p:cNvSpPr/>
                  <p:nvPr/>
                </p:nvSpPr>
                <p:spPr bwMode="auto">
                  <a:xfrm>
                    <a:off x="6760173" y="3085682"/>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grpSp>
            <p:sp>
              <p:nvSpPr>
                <p:cNvPr id="15" name="Прямоугольник 14"/>
                <p:cNvSpPr/>
                <p:nvPr/>
              </p:nvSpPr>
              <p:spPr bwMode="auto">
                <a:xfrm>
                  <a:off x="6516049" y="1924001"/>
                  <a:ext cx="2520000" cy="648072"/>
                </a:xfrm>
                <a:prstGeom prst="rect">
                  <a:avLst/>
                </a:prstGeom>
                <a:solidFill>
                  <a:srgbClr val="D9D9D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Composite Regions</a:t>
                  </a:r>
                  <a:endParaRPr kumimoji="0" lang="ru-RU" sz="1800" b="0" i="0" u="none" strike="noStrike" cap="none" normalizeH="0" baseline="0" dirty="0">
                    <a:ln>
                      <a:noFill/>
                    </a:ln>
                    <a:solidFill>
                      <a:schemeClr val="tx1"/>
                    </a:solidFill>
                    <a:effectLst/>
                    <a:latin typeface="+mn-lt"/>
                  </a:endParaRPr>
                </a:p>
              </p:txBody>
            </p:sp>
          </p:grpSp>
          <p:cxnSp>
            <p:nvCxnSpPr>
              <p:cNvPr id="60" name="Соединительная линия уступом 59"/>
              <p:cNvCxnSpPr>
                <a:stCxn id="68" idx="2"/>
                <a:endCxn id="37" idx="0"/>
              </p:cNvCxnSpPr>
              <p:nvPr/>
            </p:nvCxnSpPr>
            <p:spPr bwMode="auto">
              <a:xfrm rot="16200000" flipH="1">
                <a:off x="5703205" y="117223"/>
                <a:ext cx="439289" cy="3174410"/>
              </a:xfrm>
              <a:prstGeom prst="bentConnector3">
                <a:avLst>
                  <a:gd name="adj1" fmla="val 35573"/>
                </a:avLst>
              </a:prstGeom>
              <a:solidFill>
                <a:schemeClr val="accent1"/>
              </a:solidFill>
              <a:ln w="38100" cap="flat" cmpd="sng" algn="ctr">
                <a:solidFill>
                  <a:schemeClr val="tx1"/>
                </a:solidFill>
                <a:prstDash val="solid"/>
                <a:round/>
                <a:headEnd type="none" w="med" len="med"/>
                <a:tailEnd type="triangle"/>
              </a:ln>
              <a:effectLst/>
            </p:spPr>
          </p:cxnSp>
          <p:cxnSp>
            <p:nvCxnSpPr>
              <p:cNvPr id="78" name="Соединительная линия уступом 77"/>
              <p:cNvCxnSpPr>
                <a:stCxn id="77" idx="2"/>
                <a:endCxn id="38" idx="0"/>
              </p:cNvCxnSpPr>
              <p:nvPr/>
            </p:nvCxnSpPr>
            <p:spPr bwMode="auto">
              <a:xfrm>
                <a:off x="8042043" y="1484712"/>
                <a:ext cx="0" cy="43928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cxnSp>
          <p:nvCxnSpPr>
            <p:cNvPr id="130" name="Соединительная линия уступом 89"/>
            <p:cNvCxnSpPr>
              <a:stCxn id="14" idx="3"/>
              <a:endCxn id="15" idx="1"/>
            </p:cNvCxnSpPr>
            <p:nvPr/>
          </p:nvCxnSpPr>
          <p:spPr bwMode="auto">
            <a:xfrm>
              <a:off x="5867719" y="2248037"/>
              <a:ext cx="648330"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240088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lstStyle/>
          <a:p>
            <a:r>
              <a:rPr lang="en-US" dirty="0"/>
              <a:t>Statistics-Driven Localization of Dissimilarities</a:t>
            </a:r>
            <a:endParaRPr lang="ru-RU" dirty="0"/>
          </a:p>
        </p:txBody>
      </p:sp>
      <p:sp>
        <p:nvSpPr>
          <p:cNvPr id="5" name="Нижний колонтитул 4"/>
          <p:cNvSpPr>
            <a:spLocks noGrp="1"/>
          </p:cNvSpPr>
          <p:nvPr>
            <p:ph type="ftr" sz="quarter" idx="10"/>
          </p:nvPr>
        </p:nvSpPr>
        <p:spPr/>
        <p:txBody>
          <a:bodyPr/>
          <a:lstStyle/>
          <a:p>
            <a:pPr>
              <a:defRPr/>
            </a:pPr>
            <a:r>
              <a:rPr lang="de-AT"/>
              <a:t>Alexey Karimov</a:t>
            </a:r>
            <a:endParaRPr lang="de-AT" dirty="0"/>
          </a:p>
        </p:txBody>
      </p:sp>
      <p:sp>
        <p:nvSpPr>
          <p:cNvPr id="6" name="Номер слайда 5"/>
          <p:cNvSpPr>
            <a:spLocks noGrp="1"/>
          </p:cNvSpPr>
          <p:nvPr>
            <p:ph type="sldNum" sz="quarter" idx="11"/>
          </p:nvPr>
        </p:nvSpPr>
        <p:spPr/>
        <p:txBody>
          <a:bodyPr/>
          <a:lstStyle/>
          <a:p>
            <a:pPr>
              <a:defRPr/>
            </a:pPr>
            <a:fld id="{63707275-EA33-4C2C-A96C-B80BEB93EE54}" type="slidenum">
              <a:rPr lang="de-AT" smtClean="0"/>
              <a:pPr>
                <a:defRPr/>
              </a:pPr>
              <a:t>177</a:t>
            </a:fld>
            <a:endParaRPr lang="de-AT" dirty="0"/>
          </a:p>
        </p:txBody>
      </p:sp>
      <p:grpSp>
        <p:nvGrpSpPr>
          <p:cNvPr id="146" name="Группа 145"/>
          <p:cNvGrpSpPr/>
          <p:nvPr/>
        </p:nvGrpSpPr>
        <p:grpSpPr>
          <a:xfrm>
            <a:off x="179388" y="836712"/>
            <a:ext cx="2520000" cy="648072"/>
            <a:chOff x="179388" y="836712"/>
            <a:chExt cx="2520000" cy="648072"/>
          </a:xfrm>
        </p:grpSpPr>
        <p:sp>
          <p:nvSpPr>
            <p:cNvPr id="57" name="Прямоугольник 56"/>
            <p:cNvSpPr/>
            <p:nvPr/>
          </p:nvSpPr>
          <p:spPr bwMode="auto">
            <a:xfrm>
              <a:off x="1073778" y="1285554"/>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58" name="Прямоугольник 57"/>
            <p:cNvSpPr/>
            <p:nvPr/>
          </p:nvSpPr>
          <p:spPr bwMode="auto">
            <a:xfrm>
              <a:off x="1605767" y="1285482"/>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10" name="Прямоугольник 9"/>
            <p:cNvSpPr/>
            <p:nvPr/>
          </p:nvSpPr>
          <p:spPr bwMode="auto">
            <a:xfrm>
              <a:off x="179388" y="836712"/>
              <a:ext cx="2520000" cy="648072"/>
            </a:xfrm>
            <a:prstGeom prst="rect">
              <a:avLst/>
            </a:prstGeom>
            <a:solidFill>
              <a:srgbClr val="BDD7EE"/>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User</a:t>
              </a:r>
              <a:endParaRPr kumimoji="0" lang="ru-RU" sz="1800" b="0" i="0" u="none" strike="noStrike" cap="none" normalizeH="0" baseline="0" dirty="0">
                <a:ln>
                  <a:noFill/>
                </a:ln>
                <a:solidFill>
                  <a:schemeClr val="tx1"/>
                </a:solidFill>
                <a:effectLst/>
                <a:latin typeface="+mn-lt"/>
              </a:endParaRPr>
            </a:p>
          </p:txBody>
        </p:sp>
      </p:grpSp>
      <p:grpSp>
        <p:nvGrpSpPr>
          <p:cNvPr id="147" name="Группа 146"/>
          <p:cNvGrpSpPr/>
          <p:nvPr/>
        </p:nvGrpSpPr>
        <p:grpSpPr>
          <a:xfrm>
            <a:off x="3347719" y="836712"/>
            <a:ext cx="2520000" cy="648072"/>
            <a:chOff x="3347719" y="836712"/>
            <a:chExt cx="2520000" cy="648072"/>
          </a:xfrm>
        </p:grpSpPr>
        <p:sp>
          <p:nvSpPr>
            <p:cNvPr id="68" name="Прямоугольник 67"/>
            <p:cNvSpPr/>
            <p:nvPr/>
          </p:nvSpPr>
          <p:spPr bwMode="auto">
            <a:xfrm>
              <a:off x="4236029" y="1285554"/>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69" name="Прямоугольник 68"/>
            <p:cNvSpPr/>
            <p:nvPr/>
          </p:nvSpPr>
          <p:spPr bwMode="auto">
            <a:xfrm>
              <a:off x="4768018" y="1285482"/>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11" name="Прямоугольник 10"/>
            <p:cNvSpPr/>
            <p:nvPr/>
          </p:nvSpPr>
          <p:spPr bwMode="auto">
            <a:xfrm>
              <a:off x="3347719" y="836712"/>
              <a:ext cx="2520000" cy="648072"/>
            </a:xfrm>
            <a:prstGeom prst="rect">
              <a:avLst/>
            </a:prstGeom>
            <a:solidFill>
              <a:srgbClr val="BDD7EE"/>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Input Data</a:t>
              </a:r>
              <a:endParaRPr kumimoji="0" lang="ru-RU" sz="1800" b="0" i="0" u="none" strike="noStrike" cap="none" normalizeH="0" baseline="0" dirty="0">
                <a:ln>
                  <a:noFill/>
                </a:ln>
                <a:solidFill>
                  <a:schemeClr val="tx1"/>
                </a:solidFill>
                <a:effectLst/>
                <a:latin typeface="+mn-lt"/>
              </a:endParaRPr>
            </a:p>
          </p:txBody>
        </p:sp>
      </p:grpSp>
      <p:grpSp>
        <p:nvGrpSpPr>
          <p:cNvPr id="148" name="Группа 147"/>
          <p:cNvGrpSpPr/>
          <p:nvPr/>
        </p:nvGrpSpPr>
        <p:grpSpPr>
          <a:xfrm>
            <a:off x="6516049" y="836712"/>
            <a:ext cx="2520000" cy="648072"/>
            <a:chOff x="6516049" y="836712"/>
            <a:chExt cx="2520000" cy="648072"/>
          </a:xfrm>
        </p:grpSpPr>
        <p:sp>
          <p:nvSpPr>
            <p:cNvPr id="76" name="Прямоугольник 75"/>
            <p:cNvSpPr/>
            <p:nvPr/>
          </p:nvSpPr>
          <p:spPr bwMode="auto">
            <a:xfrm>
              <a:off x="7410439" y="1285554"/>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77" name="Прямоугольник 76"/>
            <p:cNvSpPr/>
            <p:nvPr/>
          </p:nvSpPr>
          <p:spPr bwMode="auto">
            <a:xfrm>
              <a:off x="7942428" y="1285482"/>
              <a:ext cx="199230" cy="199230"/>
            </a:xfrm>
            <a:prstGeom prst="rect">
              <a:avLst/>
            </a:prstGeom>
            <a:solidFill>
              <a:srgbClr val="BDD7E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12" name="Прямоугольник 11"/>
            <p:cNvSpPr/>
            <p:nvPr/>
          </p:nvSpPr>
          <p:spPr bwMode="auto">
            <a:xfrm>
              <a:off x="6516049" y="836712"/>
              <a:ext cx="2520000" cy="648072"/>
            </a:xfrm>
            <a:prstGeom prst="rect">
              <a:avLst/>
            </a:prstGeom>
            <a:solidFill>
              <a:srgbClr val="BDD7EE"/>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Application-Specific Data</a:t>
              </a:r>
              <a:endParaRPr kumimoji="0" lang="ru-RU" sz="1800" b="0" i="0" u="none" strike="noStrike" cap="none" normalizeH="0" baseline="0" dirty="0">
                <a:ln>
                  <a:noFill/>
                </a:ln>
                <a:solidFill>
                  <a:schemeClr val="tx1"/>
                </a:solidFill>
                <a:effectLst/>
                <a:latin typeface="+mn-lt"/>
              </a:endParaRPr>
            </a:p>
          </p:txBody>
        </p:sp>
      </p:grpSp>
      <p:grpSp>
        <p:nvGrpSpPr>
          <p:cNvPr id="155" name="Группа 154"/>
          <p:cNvGrpSpPr/>
          <p:nvPr/>
        </p:nvGrpSpPr>
        <p:grpSpPr>
          <a:xfrm>
            <a:off x="179388" y="1484783"/>
            <a:ext cx="4156257" cy="1087290"/>
            <a:chOff x="179388" y="1484783"/>
            <a:chExt cx="4156257" cy="1087290"/>
          </a:xfrm>
        </p:grpSpPr>
        <p:grpSp>
          <p:nvGrpSpPr>
            <p:cNvPr id="150" name="Группа 149"/>
            <p:cNvGrpSpPr/>
            <p:nvPr/>
          </p:nvGrpSpPr>
          <p:grpSpPr>
            <a:xfrm>
              <a:off x="179388" y="1924001"/>
              <a:ext cx="2520000" cy="648072"/>
              <a:chOff x="179388" y="1924001"/>
              <a:chExt cx="2520000" cy="648072"/>
            </a:xfrm>
          </p:grpSpPr>
          <p:grpSp>
            <p:nvGrpSpPr>
              <p:cNvPr id="31" name="Группа 30"/>
              <p:cNvGrpSpPr/>
              <p:nvPr/>
            </p:nvGrpSpPr>
            <p:grpSpPr>
              <a:xfrm>
                <a:off x="1073778" y="1924001"/>
                <a:ext cx="731219" cy="199302"/>
                <a:chOff x="6228184" y="3085682"/>
                <a:chExt cx="731219" cy="199302"/>
              </a:xfrm>
              <a:solidFill>
                <a:srgbClr val="D9D9D9"/>
              </a:solidFill>
            </p:grpSpPr>
            <p:sp>
              <p:nvSpPr>
                <p:cNvPr id="29" name="Прямоугольник 28"/>
                <p:cNvSpPr/>
                <p:nvPr/>
              </p:nvSpPr>
              <p:spPr bwMode="auto">
                <a:xfrm>
                  <a:off x="6228184" y="3085754"/>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30" name="Прямоугольник 29"/>
                <p:cNvSpPr/>
                <p:nvPr/>
              </p:nvSpPr>
              <p:spPr bwMode="auto">
                <a:xfrm>
                  <a:off x="6760173" y="3085682"/>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grpSp>
          <p:sp>
            <p:nvSpPr>
              <p:cNvPr id="13" name="Прямоугольник 12"/>
              <p:cNvSpPr/>
              <p:nvPr/>
            </p:nvSpPr>
            <p:spPr bwMode="auto">
              <a:xfrm>
                <a:off x="179388" y="1924001"/>
                <a:ext cx="2520000" cy="648072"/>
              </a:xfrm>
              <a:prstGeom prst="rect">
                <a:avLst/>
              </a:prstGeom>
              <a:solidFill>
                <a:srgbClr val="D9D9D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Markers</a:t>
                </a:r>
                <a:endParaRPr kumimoji="0" lang="ru-RU" sz="1800" b="0" i="0" u="none" strike="noStrike" cap="none" normalizeH="0" baseline="0" dirty="0">
                  <a:ln>
                    <a:noFill/>
                  </a:ln>
                  <a:solidFill>
                    <a:schemeClr val="tx1"/>
                  </a:solidFill>
                  <a:effectLst/>
                  <a:latin typeface="+mn-lt"/>
                </a:endParaRPr>
              </a:p>
            </p:txBody>
          </p:sp>
        </p:grpSp>
        <p:cxnSp>
          <p:nvCxnSpPr>
            <p:cNvPr id="49" name="Соединительная линия уступом 48"/>
            <p:cNvCxnSpPr>
              <a:stCxn id="57" idx="2"/>
              <a:endCxn id="29" idx="0"/>
            </p:cNvCxnSpPr>
            <p:nvPr/>
          </p:nvCxnSpPr>
          <p:spPr bwMode="auto">
            <a:xfrm>
              <a:off x="1173393" y="1484784"/>
              <a:ext cx="0" cy="43928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50" name="Соединительная линия уступом 49"/>
            <p:cNvCxnSpPr>
              <a:stCxn id="68" idx="2"/>
              <a:endCxn id="30" idx="0"/>
            </p:cNvCxnSpPr>
            <p:nvPr/>
          </p:nvCxnSpPr>
          <p:spPr bwMode="auto">
            <a:xfrm rot="5400000">
              <a:off x="2800905" y="389261"/>
              <a:ext cx="439217" cy="2630262"/>
            </a:xfrm>
            <a:prstGeom prst="bentConnector3">
              <a:avLst>
                <a:gd name="adj1" fmla="val 35570"/>
              </a:avLst>
            </a:prstGeom>
            <a:solidFill>
              <a:schemeClr val="accent1"/>
            </a:solidFill>
            <a:ln w="38100" cap="flat" cmpd="sng" algn="ctr">
              <a:solidFill>
                <a:schemeClr val="tx1"/>
              </a:solidFill>
              <a:prstDash val="solid"/>
              <a:round/>
              <a:headEnd type="none" w="med" len="med"/>
              <a:tailEnd type="triangle"/>
            </a:ln>
            <a:effectLst/>
          </p:spPr>
        </p:cxnSp>
      </p:grpSp>
      <p:grpSp>
        <p:nvGrpSpPr>
          <p:cNvPr id="156" name="Группа 155"/>
          <p:cNvGrpSpPr/>
          <p:nvPr/>
        </p:nvGrpSpPr>
        <p:grpSpPr>
          <a:xfrm>
            <a:off x="3347719" y="1484712"/>
            <a:ext cx="4694325" cy="1087361"/>
            <a:chOff x="3347719" y="1484712"/>
            <a:chExt cx="4694325" cy="1087361"/>
          </a:xfrm>
        </p:grpSpPr>
        <p:grpSp>
          <p:nvGrpSpPr>
            <p:cNvPr id="151" name="Группа 150"/>
            <p:cNvGrpSpPr/>
            <p:nvPr/>
          </p:nvGrpSpPr>
          <p:grpSpPr>
            <a:xfrm>
              <a:off x="3347719" y="1924001"/>
              <a:ext cx="2520000" cy="648072"/>
              <a:chOff x="3347719" y="1924001"/>
              <a:chExt cx="2520000" cy="648072"/>
            </a:xfrm>
          </p:grpSpPr>
          <p:grpSp>
            <p:nvGrpSpPr>
              <p:cNvPr id="63" name="Группа 62"/>
              <p:cNvGrpSpPr/>
              <p:nvPr/>
            </p:nvGrpSpPr>
            <p:grpSpPr>
              <a:xfrm>
                <a:off x="4242108" y="1924001"/>
                <a:ext cx="731219" cy="199302"/>
                <a:chOff x="6228184" y="3085682"/>
                <a:chExt cx="731219" cy="199302"/>
              </a:xfrm>
              <a:solidFill>
                <a:srgbClr val="D9D9D9"/>
              </a:solidFill>
            </p:grpSpPr>
            <p:sp>
              <p:nvSpPr>
                <p:cNvPr id="64" name="Прямоугольник 63"/>
                <p:cNvSpPr/>
                <p:nvPr/>
              </p:nvSpPr>
              <p:spPr bwMode="auto">
                <a:xfrm>
                  <a:off x="6228184" y="3085754"/>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65" name="Прямоугольник 64"/>
                <p:cNvSpPr/>
                <p:nvPr/>
              </p:nvSpPr>
              <p:spPr bwMode="auto">
                <a:xfrm>
                  <a:off x="6760173" y="3085682"/>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grpSp>
          <p:sp>
            <p:nvSpPr>
              <p:cNvPr id="14" name="Прямоугольник 13"/>
              <p:cNvSpPr/>
              <p:nvPr/>
            </p:nvSpPr>
            <p:spPr bwMode="auto">
              <a:xfrm>
                <a:off x="3347719" y="1924001"/>
                <a:ext cx="2520000" cy="648072"/>
              </a:xfrm>
              <a:prstGeom prst="rect">
                <a:avLst/>
              </a:prstGeom>
              <a:solidFill>
                <a:srgbClr val="D9D9D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Atomic Regions</a:t>
                </a:r>
                <a:endParaRPr kumimoji="0" lang="ru-RU" sz="1800" b="0" i="0" u="none" strike="noStrike" cap="none" normalizeH="0" baseline="0" dirty="0">
                  <a:ln>
                    <a:noFill/>
                  </a:ln>
                  <a:solidFill>
                    <a:schemeClr val="tx1"/>
                  </a:solidFill>
                  <a:effectLst/>
                  <a:latin typeface="+mn-lt"/>
                </a:endParaRPr>
              </a:p>
            </p:txBody>
          </p:sp>
        </p:grpSp>
        <p:cxnSp>
          <p:nvCxnSpPr>
            <p:cNvPr id="53" name="Соединительная линия уступом 52"/>
            <p:cNvCxnSpPr>
              <a:stCxn id="68" idx="2"/>
              <a:endCxn id="64" idx="0"/>
            </p:cNvCxnSpPr>
            <p:nvPr/>
          </p:nvCxnSpPr>
          <p:spPr bwMode="auto">
            <a:xfrm>
              <a:off x="4335644" y="1484784"/>
              <a:ext cx="6079" cy="43928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81" name="Соединительная линия уступом 80"/>
            <p:cNvCxnSpPr>
              <a:stCxn id="77" idx="2"/>
              <a:endCxn id="65" idx="0"/>
            </p:cNvCxnSpPr>
            <p:nvPr/>
          </p:nvCxnSpPr>
          <p:spPr bwMode="auto">
            <a:xfrm rot="5400000">
              <a:off x="6238234" y="120191"/>
              <a:ext cx="439289" cy="3168331"/>
            </a:xfrm>
            <a:prstGeom prst="bentConnector3">
              <a:avLst>
                <a:gd name="adj1" fmla="val 55968"/>
              </a:avLst>
            </a:prstGeom>
            <a:solidFill>
              <a:schemeClr val="accent1"/>
            </a:solidFill>
            <a:ln w="38100" cap="flat" cmpd="sng" algn="ctr">
              <a:solidFill>
                <a:schemeClr val="tx1"/>
              </a:solidFill>
              <a:prstDash val="solid"/>
              <a:round/>
              <a:headEnd type="none" w="med" len="med"/>
              <a:tailEnd type="triangle"/>
            </a:ln>
            <a:effectLst/>
          </p:spPr>
        </p:cxnSp>
      </p:grpSp>
      <p:grpSp>
        <p:nvGrpSpPr>
          <p:cNvPr id="158" name="Группа 157"/>
          <p:cNvGrpSpPr/>
          <p:nvPr/>
        </p:nvGrpSpPr>
        <p:grpSpPr>
          <a:xfrm>
            <a:off x="179387" y="2572072"/>
            <a:ext cx="5688331" cy="1087218"/>
            <a:chOff x="179387" y="2572072"/>
            <a:chExt cx="5688331" cy="1087218"/>
          </a:xfrm>
        </p:grpSpPr>
        <p:grpSp>
          <p:nvGrpSpPr>
            <p:cNvPr id="152" name="Группа 151"/>
            <p:cNvGrpSpPr/>
            <p:nvPr/>
          </p:nvGrpSpPr>
          <p:grpSpPr>
            <a:xfrm>
              <a:off x="179387" y="3011290"/>
              <a:ext cx="5688331" cy="648000"/>
              <a:chOff x="179387" y="3011290"/>
              <a:chExt cx="5688331" cy="648000"/>
            </a:xfrm>
          </p:grpSpPr>
          <p:grpSp>
            <p:nvGrpSpPr>
              <p:cNvPr id="45" name="Группа 44"/>
              <p:cNvGrpSpPr/>
              <p:nvPr/>
            </p:nvGrpSpPr>
            <p:grpSpPr>
              <a:xfrm>
                <a:off x="2657942" y="3011290"/>
                <a:ext cx="731219" cy="199302"/>
                <a:chOff x="6228184" y="3085682"/>
                <a:chExt cx="731219" cy="199302"/>
              </a:xfrm>
              <a:solidFill>
                <a:srgbClr val="FFE699"/>
              </a:solidFill>
            </p:grpSpPr>
            <p:sp>
              <p:nvSpPr>
                <p:cNvPr id="47" name="Прямоугольник 46"/>
                <p:cNvSpPr/>
                <p:nvPr/>
              </p:nvSpPr>
              <p:spPr bwMode="auto">
                <a:xfrm>
                  <a:off x="6760173" y="3085682"/>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46" name="Прямоугольник 45"/>
                <p:cNvSpPr/>
                <p:nvPr/>
              </p:nvSpPr>
              <p:spPr bwMode="auto">
                <a:xfrm>
                  <a:off x="6228184" y="3085754"/>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grpSp>
          <p:sp>
            <p:nvSpPr>
              <p:cNvPr id="16" name="Прямоугольник 15"/>
              <p:cNvSpPr/>
              <p:nvPr/>
            </p:nvSpPr>
            <p:spPr bwMode="auto">
              <a:xfrm>
                <a:off x="179387" y="3011290"/>
                <a:ext cx="5688331" cy="648000"/>
              </a:xfrm>
              <a:prstGeom prst="rect">
                <a:avLst/>
              </a:prstGeom>
              <a:solidFill>
                <a:srgbClr val="FFE69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Distribution Recovery: Empirical Distribution Function</a:t>
                </a:r>
                <a:endParaRPr kumimoji="0" lang="ru-RU" sz="1800" b="0" i="0" u="none" strike="noStrike" cap="none" normalizeH="0" baseline="0" dirty="0">
                  <a:ln>
                    <a:noFill/>
                  </a:ln>
                  <a:solidFill>
                    <a:schemeClr val="tx1"/>
                  </a:solidFill>
                  <a:effectLst/>
                  <a:latin typeface="+mn-lt"/>
                </a:endParaRPr>
              </a:p>
            </p:txBody>
          </p:sp>
        </p:grpSp>
        <p:cxnSp>
          <p:nvCxnSpPr>
            <p:cNvPr id="84" name="Соединительная линия уступом 83"/>
            <p:cNvCxnSpPr>
              <a:stCxn id="13" idx="2"/>
              <a:endCxn id="46" idx="0"/>
            </p:cNvCxnSpPr>
            <p:nvPr/>
          </p:nvCxnSpPr>
          <p:spPr bwMode="auto">
            <a:xfrm rot="16200000" flipH="1">
              <a:off x="1878828" y="2132632"/>
              <a:ext cx="439289" cy="1318169"/>
            </a:xfrm>
            <a:prstGeom prst="bentConnector3">
              <a:avLst>
                <a:gd name="adj1" fmla="val 50000"/>
              </a:avLst>
            </a:prstGeom>
            <a:solidFill>
              <a:schemeClr val="accent1"/>
            </a:solidFill>
            <a:ln w="38100" cap="flat" cmpd="sng" algn="ctr">
              <a:solidFill>
                <a:schemeClr val="tx1"/>
              </a:solidFill>
              <a:prstDash val="solid"/>
              <a:round/>
              <a:headEnd type="none" w="med" len="med"/>
              <a:tailEnd type="triangle"/>
            </a:ln>
            <a:effectLst/>
          </p:spPr>
        </p:cxnSp>
        <p:cxnSp>
          <p:nvCxnSpPr>
            <p:cNvPr id="87" name="Соединительная линия уступом 86"/>
            <p:cNvCxnSpPr>
              <a:stCxn id="14" idx="2"/>
              <a:endCxn id="47" idx="0"/>
            </p:cNvCxnSpPr>
            <p:nvPr/>
          </p:nvCxnSpPr>
          <p:spPr bwMode="auto">
            <a:xfrm rot="5400000">
              <a:off x="3729025" y="2132595"/>
              <a:ext cx="439217" cy="1318173"/>
            </a:xfrm>
            <a:prstGeom prst="bentConnector3">
              <a:avLst>
                <a:gd name="adj1" fmla="val 50000"/>
              </a:avLst>
            </a:prstGeom>
            <a:solidFill>
              <a:schemeClr val="accent1"/>
            </a:solidFill>
            <a:ln w="38100" cap="flat" cmpd="sng" algn="ctr">
              <a:solidFill>
                <a:schemeClr val="tx1"/>
              </a:solidFill>
              <a:prstDash val="solid"/>
              <a:round/>
              <a:headEnd type="none" w="med" len="med"/>
              <a:tailEnd type="triangle"/>
            </a:ln>
            <a:effectLst/>
          </p:spPr>
        </p:cxnSp>
      </p:grpSp>
      <p:grpSp>
        <p:nvGrpSpPr>
          <p:cNvPr id="159" name="Группа 158"/>
          <p:cNvGrpSpPr/>
          <p:nvPr/>
        </p:nvGrpSpPr>
        <p:grpSpPr>
          <a:xfrm>
            <a:off x="179388" y="3659290"/>
            <a:ext cx="5688330" cy="1322453"/>
            <a:chOff x="179388" y="3659290"/>
            <a:chExt cx="5688330" cy="1322453"/>
          </a:xfrm>
        </p:grpSpPr>
        <p:sp>
          <p:nvSpPr>
            <p:cNvPr id="17" name="Прямоугольник 16"/>
            <p:cNvSpPr/>
            <p:nvPr/>
          </p:nvSpPr>
          <p:spPr bwMode="auto">
            <a:xfrm>
              <a:off x="179388" y="4098507"/>
              <a:ext cx="5688330" cy="883236"/>
            </a:xfrm>
            <a:prstGeom prst="rect">
              <a:avLst/>
            </a:prstGeom>
            <a:solidFill>
              <a:srgbClr val="FFE69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Dissimilarity Testing</a:t>
              </a:r>
              <a:r>
                <a:rPr kumimoji="0" lang="en-US" sz="1800" b="0" i="0" u="none" strike="noStrike" cap="none" normalizeH="0" dirty="0">
                  <a:ln>
                    <a:noFill/>
                  </a:ln>
                  <a:solidFill>
                    <a:schemeClr val="tx1"/>
                  </a:solidFill>
                  <a:effectLst/>
                  <a:latin typeface="+mn-lt"/>
                </a:rPr>
                <a:t> (P-Values of Atomic Regions): Kolmogorov-Smirnov Test</a:t>
              </a:r>
              <a:endParaRPr kumimoji="0" lang="ru-RU" sz="1800" b="0" i="0" u="none" strike="noStrike" cap="none" normalizeH="0" baseline="0" dirty="0">
                <a:ln>
                  <a:noFill/>
                </a:ln>
                <a:solidFill>
                  <a:schemeClr val="tx1"/>
                </a:solidFill>
                <a:effectLst/>
                <a:latin typeface="+mn-lt"/>
              </a:endParaRPr>
            </a:p>
          </p:txBody>
        </p:sp>
        <p:cxnSp>
          <p:nvCxnSpPr>
            <p:cNvPr id="90" name="Соединительная линия уступом 89"/>
            <p:cNvCxnSpPr>
              <a:stCxn id="16" idx="2"/>
              <a:endCxn id="17" idx="0"/>
            </p:cNvCxnSpPr>
            <p:nvPr/>
          </p:nvCxnSpPr>
          <p:spPr bwMode="auto">
            <a:xfrm>
              <a:off x="3023553" y="3659290"/>
              <a:ext cx="0" cy="439217"/>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164" name="Группа 163"/>
          <p:cNvGrpSpPr/>
          <p:nvPr/>
        </p:nvGrpSpPr>
        <p:grpSpPr>
          <a:xfrm>
            <a:off x="6516049" y="4981744"/>
            <a:ext cx="2520000" cy="1322453"/>
            <a:chOff x="6516049" y="4981744"/>
            <a:chExt cx="2520000" cy="1322453"/>
          </a:xfrm>
        </p:grpSpPr>
        <p:sp>
          <p:nvSpPr>
            <p:cNvPr id="20" name="Прямоугольник 19"/>
            <p:cNvSpPr/>
            <p:nvPr/>
          </p:nvSpPr>
          <p:spPr bwMode="auto">
            <a:xfrm>
              <a:off x="6516049" y="5420960"/>
              <a:ext cx="2520000" cy="883237"/>
            </a:xfrm>
            <a:prstGeom prst="rect">
              <a:avLst/>
            </a:prstGeom>
            <a:solidFill>
              <a:srgbClr val="F8CBAD"/>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latin typeface="+mn-lt"/>
                </a:rPr>
                <a:t>Data-Exploration using Dissimilarity Significances</a:t>
              </a:r>
              <a:endParaRPr kumimoji="0" lang="ru-RU" sz="1800" b="0" i="0" u="none" strike="noStrike" cap="none" normalizeH="0" baseline="0" dirty="0">
                <a:ln>
                  <a:noFill/>
                </a:ln>
                <a:solidFill>
                  <a:schemeClr val="tx1"/>
                </a:solidFill>
                <a:effectLst/>
                <a:latin typeface="+mn-lt"/>
              </a:endParaRPr>
            </a:p>
          </p:txBody>
        </p:sp>
        <p:cxnSp>
          <p:nvCxnSpPr>
            <p:cNvPr id="100" name="Соединительная линия уступом 99"/>
            <p:cNvCxnSpPr>
              <a:stCxn id="18" idx="2"/>
              <a:endCxn id="20" idx="0"/>
            </p:cNvCxnSpPr>
            <p:nvPr/>
          </p:nvCxnSpPr>
          <p:spPr bwMode="auto">
            <a:xfrm>
              <a:off x="7776049" y="4981744"/>
              <a:ext cx="0" cy="439216"/>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163" name="Группа 162"/>
          <p:cNvGrpSpPr/>
          <p:nvPr/>
        </p:nvGrpSpPr>
        <p:grpSpPr>
          <a:xfrm>
            <a:off x="3023553" y="4981742"/>
            <a:ext cx="4752496" cy="1322455"/>
            <a:chOff x="3023553" y="4981742"/>
            <a:chExt cx="4752496" cy="1322455"/>
          </a:xfrm>
        </p:grpSpPr>
        <p:grpSp>
          <p:nvGrpSpPr>
            <p:cNvPr id="153" name="Группа 152"/>
            <p:cNvGrpSpPr/>
            <p:nvPr/>
          </p:nvGrpSpPr>
          <p:grpSpPr>
            <a:xfrm>
              <a:off x="3347718" y="5420960"/>
              <a:ext cx="2520000" cy="883237"/>
              <a:chOff x="3347718" y="5420960"/>
              <a:chExt cx="2520000" cy="883237"/>
            </a:xfrm>
          </p:grpSpPr>
          <p:grpSp>
            <p:nvGrpSpPr>
              <p:cNvPr id="42" name="Группа 41"/>
              <p:cNvGrpSpPr/>
              <p:nvPr/>
            </p:nvGrpSpPr>
            <p:grpSpPr>
              <a:xfrm>
                <a:off x="4204803" y="5420960"/>
                <a:ext cx="731219" cy="199302"/>
                <a:chOff x="6228184" y="3085682"/>
                <a:chExt cx="731219" cy="199302"/>
              </a:xfrm>
              <a:solidFill>
                <a:srgbClr val="F8CBAD"/>
              </a:solidFill>
            </p:grpSpPr>
            <p:sp>
              <p:nvSpPr>
                <p:cNvPr id="43" name="Прямоугольник 42"/>
                <p:cNvSpPr/>
                <p:nvPr/>
              </p:nvSpPr>
              <p:spPr bwMode="auto">
                <a:xfrm>
                  <a:off x="6228184" y="3085754"/>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44" name="Прямоугольник 43"/>
                <p:cNvSpPr/>
                <p:nvPr/>
              </p:nvSpPr>
              <p:spPr bwMode="auto">
                <a:xfrm>
                  <a:off x="6760173" y="3085682"/>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grpSp>
          <p:sp>
            <p:nvSpPr>
              <p:cNvPr id="22" name="Прямоугольник 21"/>
              <p:cNvSpPr/>
              <p:nvPr/>
            </p:nvSpPr>
            <p:spPr bwMode="auto">
              <a:xfrm>
                <a:off x="3347718" y="5420960"/>
                <a:ext cx="2520000" cy="883237"/>
              </a:xfrm>
              <a:prstGeom prst="rect">
                <a:avLst/>
              </a:prstGeom>
              <a:solidFill>
                <a:srgbClr val="F8CBAD"/>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latin typeface="+mn-lt"/>
                  </a:rPr>
                  <a:t>Global Statistics on P-values</a:t>
                </a:r>
                <a:endParaRPr kumimoji="0" lang="ru-RU" sz="1800" b="0" i="0" u="none" strike="noStrike" cap="none" normalizeH="0" baseline="0" dirty="0">
                  <a:ln>
                    <a:noFill/>
                  </a:ln>
                  <a:solidFill>
                    <a:schemeClr val="tx1"/>
                  </a:solidFill>
                  <a:effectLst/>
                  <a:latin typeface="+mn-lt"/>
                </a:endParaRPr>
              </a:p>
            </p:txBody>
          </p:sp>
        </p:grpSp>
        <p:cxnSp>
          <p:nvCxnSpPr>
            <p:cNvPr id="96" name="Соединительная линия уступом 95"/>
            <p:cNvCxnSpPr>
              <a:stCxn id="17" idx="2"/>
              <a:endCxn id="43" idx="0"/>
            </p:cNvCxnSpPr>
            <p:nvPr/>
          </p:nvCxnSpPr>
          <p:spPr bwMode="auto">
            <a:xfrm rot="16200000" flipH="1">
              <a:off x="3444341" y="4560954"/>
              <a:ext cx="439289" cy="1280865"/>
            </a:xfrm>
            <a:prstGeom prst="bentConnector3">
              <a:avLst>
                <a:gd name="adj1" fmla="val 31452"/>
              </a:avLst>
            </a:prstGeom>
            <a:solidFill>
              <a:schemeClr val="accent1"/>
            </a:solidFill>
            <a:ln w="38100" cap="flat" cmpd="sng" algn="ctr">
              <a:solidFill>
                <a:schemeClr val="tx1"/>
              </a:solidFill>
              <a:prstDash val="solid"/>
              <a:round/>
              <a:headEnd type="none" w="med" len="med"/>
              <a:tailEnd type="triangle"/>
            </a:ln>
            <a:effectLst/>
          </p:spPr>
        </p:cxnSp>
        <p:cxnSp>
          <p:nvCxnSpPr>
            <p:cNvPr id="103" name="Соединительная линия уступом 102"/>
            <p:cNvCxnSpPr>
              <a:stCxn id="18" idx="2"/>
              <a:endCxn id="44" idx="0"/>
            </p:cNvCxnSpPr>
            <p:nvPr/>
          </p:nvCxnSpPr>
          <p:spPr bwMode="auto">
            <a:xfrm rot="5400000">
              <a:off x="6086620" y="3731531"/>
              <a:ext cx="439216" cy="2939642"/>
            </a:xfrm>
            <a:prstGeom prst="bentConnector3">
              <a:avLst>
                <a:gd name="adj1" fmla="val 53800"/>
              </a:avLst>
            </a:prstGeom>
            <a:solidFill>
              <a:schemeClr val="accent1"/>
            </a:solidFill>
            <a:ln w="38100" cap="flat" cmpd="sng" algn="ctr">
              <a:solidFill>
                <a:schemeClr val="tx1"/>
              </a:solidFill>
              <a:prstDash val="solid"/>
              <a:round/>
              <a:headEnd type="none" w="med" len="med"/>
              <a:tailEnd type="triangle"/>
            </a:ln>
            <a:effectLst/>
          </p:spPr>
        </p:cxnSp>
      </p:grpSp>
      <p:grpSp>
        <p:nvGrpSpPr>
          <p:cNvPr id="162" name="Группа 161"/>
          <p:cNvGrpSpPr/>
          <p:nvPr/>
        </p:nvGrpSpPr>
        <p:grpSpPr>
          <a:xfrm>
            <a:off x="179388" y="4981742"/>
            <a:ext cx="7596661" cy="1322455"/>
            <a:chOff x="179388" y="4981742"/>
            <a:chExt cx="7596661" cy="1322455"/>
          </a:xfrm>
        </p:grpSpPr>
        <p:grpSp>
          <p:nvGrpSpPr>
            <p:cNvPr id="154" name="Группа 153"/>
            <p:cNvGrpSpPr/>
            <p:nvPr/>
          </p:nvGrpSpPr>
          <p:grpSpPr>
            <a:xfrm>
              <a:off x="179388" y="5420960"/>
              <a:ext cx="2520000" cy="883237"/>
              <a:chOff x="179388" y="5420960"/>
              <a:chExt cx="2520000" cy="883237"/>
            </a:xfrm>
          </p:grpSpPr>
          <p:grpSp>
            <p:nvGrpSpPr>
              <p:cNvPr id="39" name="Группа 38"/>
              <p:cNvGrpSpPr/>
              <p:nvPr/>
            </p:nvGrpSpPr>
            <p:grpSpPr>
              <a:xfrm>
                <a:off x="1073778" y="5420960"/>
                <a:ext cx="731219" cy="199302"/>
                <a:chOff x="6228184" y="3085682"/>
                <a:chExt cx="731219" cy="199302"/>
              </a:xfrm>
              <a:solidFill>
                <a:srgbClr val="F8CBAD"/>
              </a:solidFill>
            </p:grpSpPr>
            <p:sp>
              <p:nvSpPr>
                <p:cNvPr id="40" name="Прямоугольник 39"/>
                <p:cNvSpPr/>
                <p:nvPr/>
              </p:nvSpPr>
              <p:spPr bwMode="auto">
                <a:xfrm>
                  <a:off x="6228184" y="3085754"/>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41" name="Прямоугольник 40"/>
                <p:cNvSpPr/>
                <p:nvPr/>
              </p:nvSpPr>
              <p:spPr bwMode="auto">
                <a:xfrm>
                  <a:off x="6760173" y="3085682"/>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grpSp>
          <p:sp>
            <p:nvSpPr>
              <p:cNvPr id="21" name="Прямоугольник 20"/>
              <p:cNvSpPr/>
              <p:nvPr/>
            </p:nvSpPr>
            <p:spPr bwMode="auto">
              <a:xfrm>
                <a:off x="179388" y="5420960"/>
                <a:ext cx="2520000" cy="883237"/>
              </a:xfrm>
              <a:prstGeom prst="rect">
                <a:avLst/>
              </a:prstGeom>
              <a:solidFill>
                <a:srgbClr val="F8CBAD"/>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latin typeface="+mn-lt"/>
                  </a:rPr>
                  <a:t>Dissimilarity P-values and Significances</a:t>
                </a:r>
                <a:endParaRPr kumimoji="0" lang="ru-RU" sz="1800" b="0" i="0" u="none" strike="noStrike" cap="none" normalizeH="0" baseline="0" dirty="0">
                  <a:ln>
                    <a:noFill/>
                  </a:ln>
                  <a:solidFill>
                    <a:schemeClr val="tx1"/>
                  </a:solidFill>
                  <a:effectLst/>
                  <a:latin typeface="+mn-lt"/>
                </a:endParaRPr>
              </a:p>
            </p:txBody>
          </p:sp>
        </p:grpSp>
        <p:cxnSp>
          <p:nvCxnSpPr>
            <p:cNvPr id="93" name="Соединительная линия уступом 92"/>
            <p:cNvCxnSpPr>
              <a:stCxn id="17" idx="2"/>
              <a:endCxn id="40" idx="0"/>
            </p:cNvCxnSpPr>
            <p:nvPr/>
          </p:nvCxnSpPr>
          <p:spPr bwMode="auto">
            <a:xfrm rot="5400000">
              <a:off x="1878829" y="4276307"/>
              <a:ext cx="439289" cy="1850160"/>
            </a:xfrm>
            <a:prstGeom prst="bentConnector3">
              <a:avLst>
                <a:gd name="adj1" fmla="val 31452"/>
              </a:avLst>
            </a:prstGeom>
            <a:solidFill>
              <a:schemeClr val="accent1"/>
            </a:solidFill>
            <a:ln w="38100" cap="flat" cmpd="sng" algn="ctr">
              <a:solidFill>
                <a:schemeClr val="tx1"/>
              </a:solidFill>
              <a:prstDash val="solid"/>
              <a:round/>
              <a:headEnd type="none" w="med" len="med"/>
              <a:tailEnd type="triangle"/>
            </a:ln>
            <a:effectLst/>
          </p:spPr>
        </p:cxnSp>
        <p:cxnSp>
          <p:nvCxnSpPr>
            <p:cNvPr id="106" name="Соединительная линия уступом 105"/>
            <p:cNvCxnSpPr>
              <a:stCxn id="18" idx="2"/>
              <a:endCxn id="41" idx="0"/>
            </p:cNvCxnSpPr>
            <p:nvPr/>
          </p:nvCxnSpPr>
          <p:spPr bwMode="auto">
            <a:xfrm rot="5400000">
              <a:off x="4521108" y="2166019"/>
              <a:ext cx="439216" cy="6070667"/>
            </a:xfrm>
            <a:prstGeom prst="bentConnector3">
              <a:avLst>
                <a:gd name="adj1" fmla="val 53800"/>
              </a:avLst>
            </a:prstGeom>
            <a:solidFill>
              <a:schemeClr val="accent1"/>
            </a:solidFill>
            <a:ln w="38100" cap="flat" cmpd="sng" algn="ctr">
              <a:solidFill>
                <a:schemeClr val="tx1"/>
              </a:solidFill>
              <a:prstDash val="solid"/>
              <a:round/>
              <a:headEnd type="none" w="med" len="med"/>
              <a:tailEnd type="triangle"/>
            </a:ln>
            <a:effectLst/>
          </p:spPr>
        </p:cxnSp>
      </p:grpSp>
      <p:grpSp>
        <p:nvGrpSpPr>
          <p:cNvPr id="160" name="Группа 159"/>
          <p:cNvGrpSpPr/>
          <p:nvPr/>
        </p:nvGrpSpPr>
        <p:grpSpPr>
          <a:xfrm>
            <a:off x="5867718" y="2572073"/>
            <a:ext cx="3168331" cy="2409671"/>
            <a:chOff x="5867718" y="2572073"/>
            <a:chExt cx="3168331" cy="2409671"/>
          </a:xfrm>
        </p:grpSpPr>
        <p:sp>
          <p:nvSpPr>
            <p:cNvPr id="18" name="Прямоугольник 17"/>
            <p:cNvSpPr/>
            <p:nvPr/>
          </p:nvSpPr>
          <p:spPr bwMode="auto">
            <a:xfrm>
              <a:off x="6516049" y="4098507"/>
              <a:ext cx="2520000" cy="883237"/>
            </a:xfrm>
            <a:prstGeom prst="rect">
              <a:avLst/>
            </a:prstGeom>
            <a:solidFill>
              <a:srgbClr val="FFE69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dirty="0">
                  <a:ln>
                    <a:noFill/>
                  </a:ln>
                  <a:solidFill>
                    <a:schemeClr val="tx1"/>
                  </a:solidFill>
                  <a:effectLst/>
                  <a:latin typeface="+mn-lt"/>
                </a:rPr>
                <a:t>P-Values of Composite Regions: Stouffer’s Z-score Method</a:t>
              </a:r>
              <a:endParaRPr kumimoji="0" lang="ru-RU" sz="1800" b="0" i="0" u="none" strike="noStrike" cap="none" normalizeH="0" baseline="0" dirty="0">
                <a:ln>
                  <a:noFill/>
                </a:ln>
                <a:solidFill>
                  <a:schemeClr val="tx1"/>
                </a:solidFill>
                <a:effectLst/>
                <a:latin typeface="+mn-lt"/>
              </a:endParaRPr>
            </a:p>
          </p:txBody>
        </p:sp>
        <p:cxnSp>
          <p:nvCxnSpPr>
            <p:cNvPr id="124" name="Соединительная линия уступом 89"/>
            <p:cNvCxnSpPr>
              <a:stCxn id="15" idx="2"/>
              <a:endCxn id="18" idx="0"/>
            </p:cNvCxnSpPr>
            <p:nvPr/>
          </p:nvCxnSpPr>
          <p:spPr bwMode="auto">
            <a:xfrm>
              <a:off x="7776049" y="2572073"/>
              <a:ext cx="0" cy="1526434"/>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127" name="Соединительная линия уступом 89"/>
            <p:cNvCxnSpPr>
              <a:stCxn id="17" idx="3"/>
              <a:endCxn id="18" idx="1"/>
            </p:cNvCxnSpPr>
            <p:nvPr/>
          </p:nvCxnSpPr>
          <p:spPr bwMode="auto">
            <a:xfrm>
              <a:off x="5867718" y="4540125"/>
              <a:ext cx="648331" cy="1"/>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sp>
        <p:nvSpPr>
          <p:cNvPr id="134" name="Овал 133"/>
          <p:cNvSpPr/>
          <p:nvPr/>
        </p:nvSpPr>
        <p:spPr bwMode="auto">
          <a:xfrm>
            <a:off x="4267039" y="1566317"/>
            <a:ext cx="127469" cy="1274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135" name="Овал 134"/>
          <p:cNvSpPr/>
          <p:nvPr/>
        </p:nvSpPr>
        <p:spPr bwMode="auto">
          <a:xfrm>
            <a:off x="7964382" y="1652345"/>
            <a:ext cx="127469" cy="1274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136" name="Овал 135"/>
          <p:cNvSpPr/>
          <p:nvPr/>
        </p:nvSpPr>
        <p:spPr bwMode="auto">
          <a:xfrm>
            <a:off x="2945755" y="5048802"/>
            <a:ext cx="127469" cy="1274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137" name="Овал 136"/>
          <p:cNvSpPr/>
          <p:nvPr/>
        </p:nvSpPr>
        <p:spPr bwMode="auto">
          <a:xfrm>
            <a:off x="4768018" y="5147696"/>
            <a:ext cx="127469" cy="1274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138" name="Овал 137"/>
          <p:cNvSpPr/>
          <p:nvPr/>
        </p:nvSpPr>
        <p:spPr bwMode="auto">
          <a:xfrm>
            <a:off x="7707913" y="5148471"/>
            <a:ext cx="127469" cy="1274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grpSp>
        <p:nvGrpSpPr>
          <p:cNvPr id="161" name="Группа 160"/>
          <p:cNvGrpSpPr/>
          <p:nvPr/>
        </p:nvGrpSpPr>
        <p:grpSpPr>
          <a:xfrm>
            <a:off x="4335645" y="1484712"/>
            <a:ext cx="4700404" cy="1087361"/>
            <a:chOff x="4335645" y="1484712"/>
            <a:chExt cx="4700404" cy="1087361"/>
          </a:xfrm>
        </p:grpSpPr>
        <p:grpSp>
          <p:nvGrpSpPr>
            <p:cNvPr id="157" name="Группа 156"/>
            <p:cNvGrpSpPr/>
            <p:nvPr/>
          </p:nvGrpSpPr>
          <p:grpSpPr>
            <a:xfrm>
              <a:off x="4335645" y="1484712"/>
              <a:ext cx="4700404" cy="1087361"/>
              <a:chOff x="4335645" y="1484712"/>
              <a:chExt cx="4700404" cy="1087361"/>
            </a:xfrm>
          </p:grpSpPr>
          <p:grpSp>
            <p:nvGrpSpPr>
              <p:cNvPr id="149" name="Группа 148"/>
              <p:cNvGrpSpPr/>
              <p:nvPr/>
            </p:nvGrpSpPr>
            <p:grpSpPr>
              <a:xfrm>
                <a:off x="6516049" y="1924001"/>
                <a:ext cx="2520000" cy="648072"/>
                <a:chOff x="6516049" y="1924001"/>
                <a:chExt cx="2520000" cy="648072"/>
              </a:xfrm>
            </p:grpSpPr>
            <p:grpSp>
              <p:nvGrpSpPr>
                <p:cNvPr id="36" name="Группа 35"/>
                <p:cNvGrpSpPr/>
                <p:nvPr/>
              </p:nvGrpSpPr>
              <p:grpSpPr>
                <a:xfrm>
                  <a:off x="7410439" y="1924001"/>
                  <a:ext cx="731219" cy="199302"/>
                  <a:chOff x="6228184" y="3085682"/>
                  <a:chExt cx="731219" cy="199302"/>
                </a:xfrm>
                <a:solidFill>
                  <a:srgbClr val="D9D9D9"/>
                </a:solidFill>
              </p:grpSpPr>
              <p:sp>
                <p:nvSpPr>
                  <p:cNvPr id="37" name="Прямоугольник 36"/>
                  <p:cNvSpPr/>
                  <p:nvPr/>
                </p:nvSpPr>
                <p:spPr bwMode="auto">
                  <a:xfrm>
                    <a:off x="6228184" y="3085754"/>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38" name="Прямоугольник 37"/>
                  <p:cNvSpPr/>
                  <p:nvPr/>
                </p:nvSpPr>
                <p:spPr bwMode="auto">
                  <a:xfrm>
                    <a:off x="6760173" y="3085682"/>
                    <a:ext cx="199230" cy="199230"/>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grpSp>
            <p:sp>
              <p:nvSpPr>
                <p:cNvPr id="15" name="Прямоугольник 14"/>
                <p:cNvSpPr/>
                <p:nvPr/>
              </p:nvSpPr>
              <p:spPr bwMode="auto">
                <a:xfrm>
                  <a:off x="6516049" y="1924001"/>
                  <a:ext cx="2520000" cy="648072"/>
                </a:xfrm>
                <a:prstGeom prst="rect">
                  <a:avLst/>
                </a:prstGeom>
                <a:solidFill>
                  <a:srgbClr val="D9D9D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Composite Regions</a:t>
                  </a:r>
                  <a:endParaRPr kumimoji="0" lang="ru-RU" sz="1800" b="0" i="0" u="none" strike="noStrike" cap="none" normalizeH="0" baseline="0" dirty="0">
                    <a:ln>
                      <a:noFill/>
                    </a:ln>
                    <a:solidFill>
                      <a:schemeClr val="tx1"/>
                    </a:solidFill>
                    <a:effectLst/>
                    <a:latin typeface="+mn-lt"/>
                  </a:endParaRPr>
                </a:p>
              </p:txBody>
            </p:sp>
          </p:grpSp>
          <p:cxnSp>
            <p:nvCxnSpPr>
              <p:cNvPr id="60" name="Соединительная линия уступом 59"/>
              <p:cNvCxnSpPr>
                <a:stCxn id="68" idx="2"/>
                <a:endCxn id="37" idx="0"/>
              </p:cNvCxnSpPr>
              <p:nvPr/>
            </p:nvCxnSpPr>
            <p:spPr bwMode="auto">
              <a:xfrm rot="16200000" flipH="1">
                <a:off x="5703205" y="117223"/>
                <a:ext cx="439289" cy="3174410"/>
              </a:xfrm>
              <a:prstGeom prst="bentConnector3">
                <a:avLst>
                  <a:gd name="adj1" fmla="val 35573"/>
                </a:avLst>
              </a:prstGeom>
              <a:solidFill>
                <a:schemeClr val="accent1"/>
              </a:solidFill>
              <a:ln w="38100" cap="flat" cmpd="sng" algn="ctr">
                <a:solidFill>
                  <a:schemeClr val="tx1"/>
                </a:solidFill>
                <a:prstDash val="solid"/>
                <a:round/>
                <a:headEnd type="none" w="med" len="med"/>
                <a:tailEnd type="triangle"/>
              </a:ln>
              <a:effectLst/>
            </p:spPr>
          </p:cxnSp>
          <p:cxnSp>
            <p:nvCxnSpPr>
              <p:cNvPr id="78" name="Соединительная линия уступом 77"/>
              <p:cNvCxnSpPr>
                <a:stCxn id="77" idx="2"/>
                <a:endCxn id="38" idx="0"/>
              </p:cNvCxnSpPr>
              <p:nvPr/>
            </p:nvCxnSpPr>
            <p:spPr bwMode="auto">
              <a:xfrm>
                <a:off x="8042043" y="1484712"/>
                <a:ext cx="0" cy="43928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cxnSp>
          <p:nvCxnSpPr>
            <p:cNvPr id="130" name="Соединительная линия уступом 89"/>
            <p:cNvCxnSpPr>
              <a:stCxn id="14" idx="3"/>
              <a:endCxn id="15" idx="1"/>
            </p:cNvCxnSpPr>
            <p:nvPr/>
          </p:nvCxnSpPr>
          <p:spPr bwMode="auto">
            <a:xfrm>
              <a:off x="5867719" y="2248037"/>
              <a:ext cx="648330"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480816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lstStyle/>
          <a:p>
            <a:r>
              <a:rPr lang="en-US" dirty="0"/>
              <a:t>Kolmogorov-Smirnov Two-Sample Test</a:t>
            </a:r>
            <a:endParaRPr lang="ru-RU" dirty="0"/>
          </a:p>
        </p:txBody>
      </p:sp>
      <p:sp>
        <p:nvSpPr>
          <p:cNvPr id="5" name="Нижний колонтитул 4"/>
          <p:cNvSpPr>
            <a:spLocks noGrp="1"/>
          </p:cNvSpPr>
          <p:nvPr>
            <p:ph type="ftr" sz="quarter" idx="10"/>
          </p:nvPr>
        </p:nvSpPr>
        <p:spPr/>
        <p:txBody>
          <a:bodyPr/>
          <a:lstStyle/>
          <a:p>
            <a:pPr>
              <a:defRPr/>
            </a:pPr>
            <a:r>
              <a:rPr lang="de-AT"/>
              <a:t>Alexey Karimov</a:t>
            </a:r>
            <a:endParaRPr lang="de-AT" dirty="0"/>
          </a:p>
        </p:txBody>
      </p:sp>
      <p:sp>
        <p:nvSpPr>
          <p:cNvPr id="6" name="Номер слайда 5"/>
          <p:cNvSpPr>
            <a:spLocks noGrp="1"/>
          </p:cNvSpPr>
          <p:nvPr>
            <p:ph type="sldNum" sz="quarter" idx="11"/>
          </p:nvPr>
        </p:nvSpPr>
        <p:spPr/>
        <p:txBody>
          <a:bodyPr/>
          <a:lstStyle/>
          <a:p>
            <a:pPr>
              <a:defRPr/>
            </a:pPr>
            <a:fld id="{63707275-EA33-4C2C-A96C-B80BEB93EE54}" type="slidenum">
              <a:rPr lang="de-AT" smtClean="0"/>
              <a:pPr>
                <a:defRPr/>
              </a:pPr>
              <a:t>178</a:t>
            </a:fld>
            <a:endParaRPr lang="de-AT" dirty="0"/>
          </a:p>
        </p:txBody>
      </p:sp>
      <p:cxnSp>
        <p:nvCxnSpPr>
          <p:cNvPr id="494" name="Straight Connector 319"/>
          <p:cNvCxnSpPr>
            <a:stCxn id="524" idx="2"/>
            <a:endCxn id="493" idx="0"/>
          </p:cNvCxnSpPr>
          <p:nvPr/>
        </p:nvCxnSpPr>
        <p:spPr>
          <a:xfrm flipH="1">
            <a:off x="8225854" y="1980205"/>
            <a:ext cx="522" cy="102309"/>
          </a:xfrm>
          <a:prstGeom prst="line">
            <a:avLst/>
          </a:prstGeom>
          <a:noFill/>
          <a:ln w="19050" cap="flat" cmpd="sng" algn="ctr">
            <a:solidFill>
              <a:sysClr val="window" lastClr="FFFFFF"/>
            </a:solidFill>
            <a:prstDash val="solid"/>
            <a:miter lim="800000"/>
          </a:ln>
          <a:effectLst/>
        </p:spPr>
      </p:cxnSp>
      <p:grpSp>
        <p:nvGrpSpPr>
          <p:cNvPr id="46" name="Группа 45"/>
          <p:cNvGrpSpPr/>
          <p:nvPr/>
        </p:nvGrpSpPr>
        <p:grpSpPr>
          <a:xfrm>
            <a:off x="43620" y="809969"/>
            <a:ext cx="2939947" cy="2157375"/>
            <a:chOff x="43620" y="809969"/>
            <a:chExt cx="2939947" cy="2157375"/>
          </a:xfrm>
        </p:grpSpPr>
        <p:sp>
          <p:nvSpPr>
            <p:cNvPr id="47" name="Rectangle 260"/>
            <p:cNvSpPr/>
            <p:nvPr/>
          </p:nvSpPr>
          <p:spPr>
            <a:xfrm>
              <a:off x="120184" y="809970"/>
              <a:ext cx="2849677" cy="2157374"/>
            </a:xfrm>
            <a:prstGeom prst="rect">
              <a:avLst/>
            </a:prstGeom>
            <a:noFill/>
            <a:ln w="9525" cap="flat" cmpd="sng" algn="ctr">
              <a:solidFill>
                <a:srgbClr val="5B9BD5">
                  <a:lumMod val="40000"/>
                  <a:lumOff val="6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Rectangle 261"/>
            <p:cNvSpPr/>
            <p:nvPr/>
          </p:nvSpPr>
          <p:spPr>
            <a:xfrm>
              <a:off x="120184" y="809969"/>
              <a:ext cx="2849677" cy="312629"/>
            </a:xfrm>
            <a:prstGeom prst="rect">
              <a:avLst/>
            </a:prstGeom>
            <a:solidFill>
              <a:srgbClr val="5B9BD5">
                <a:lumMod val="40000"/>
                <a:lumOff val="60000"/>
              </a:srgbClr>
            </a:solidFill>
            <a:ln w="12700" cap="flat" cmpd="sng" algn="ctr">
              <a:solidFill>
                <a:srgbClr val="5B9BD5">
                  <a:lumMod val="40000"/>
                  <a:lumOff val="6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mn-lt"/>
                  <a:ea typeface="+mn-ea"/>
                  <a:cs typeface="+mn-cs"/>
                </a:rPr>
                <a:t>Data</a:t>
              </a:r>
              <a:endParaRPr kumimoji="0" lang="ru-RU" b="0" i="0" u="none" strike="noStrike" kern="0" cap="none" spc="0" normalizeH="0" baseline="0" noProof="0" dirty="0">
                <a:ln>
                  <a:noFill/>
                </a:ln>
                <a:solidFill>
                  <a:prstClr val="black"/>
                </a:solidFill>
                <a:effectLst/>
                <a:uLnTx/>
                <a:uFillTx/>
                <a:latin typeface="+mn-lt"/>
                <a:ea typeface="+mn-ea"/>
                <a:cs typeface="+mn-cs"/>
              </a:endParaRPr>
            </a:p>
          </p:txBody>
        </p:sp>
        <p:grpSp>
          <p:nvGrpSpPr>
            <p:cNvPr id="49" name="Группа 48"/>
            <p:cNvGrpSpPr/>
            <p:nvPr/>
          </p:nvGrpSpPr>
          <p:grpSpPr>
            <a:xfrm>
              <a:off x="2284282" y="1360857"/>
              <a:ext cx="699285" cy="1340297"/>
              <a:chOff x="2108063" y="1524160"/>
              <a:chExt cx="699285" cy="1340297"/>
            </a:xfrm>
          </p:grpSpPr>
          <p:pic>
            <p:nvPicPr>
              <p:cNvPr id="61" name="Picture 2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8063" y="1524160"/>
                <a:ext cx="699285" cy="1340297"/>
              </a:xfrm>
              <a:prstGeom prst="rect">
                <a:avLst/>
              </a:prstGeom>
            </p:spPr>
          </p:pic>
          <p:sp>
            <p:nvSpPr>
              <p:cNvPr id="62" name="Rectangle 265"/>
              <p:cNvSpPr/>
              <p:nvPr/>
            </p:nvSpPr>
            <p:spPr>
              <a:xfrm>
                <a:off x="2137774" y="1541565"/>
                <a:ext cx="642484" cy="1310115"/>
              </a:xfrm>
              <a:prstGeom prst="rect">
                <a:avLst/>
              </a:prstGeom>
              <a:noFill/>
              <a:ln w="19050" cap="flat" cmpd="sng" algn="ctr">
                <a:solidFill>
                  <a:srgbClr val="70AD47">
                    <a:lumMod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Oval 270"/>
              <p:cNvSpPr/>
              <p:nvPr/>
            </p:nvSpPr>
            <p:spPr>
              <a:xfrm>
                <a:off x="2440833" y="1716978"/>
                <a:ext cx="33753" cy="33753"/>
              </a:xfrm>
              <a:prstGeom prst="ellipse">
                <a:avLst/>
              </a:prstGeom>
              <a:solidFill>
                <a:sysClr val="windowText" lastClr="000000"/>
              </a:solidFill>
              <a:ln w="2857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09"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0" name="Группа 49"/>
            <p:cNvGrpSpPr/>
            <p:nvPr/>
          </p:nvGrpSpPr>
          <p:grpSpPr>
            <a:xfrm>
              <a:off x="926356" y="1348080"/>
              <a:ext cx="699286" cy="1340297"/>
              <a:chOff x="1034096" y="1511383"/>
              <a:chExt cx="699286" cy="1340297"/>
            </a:xfrm>
          </p:grpSpPr>
          <p:pic>
            <p:nvPicPr>
              <p:cNvPr id="57" name="Picture 2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096" y="1511383"/>
                <a:ext cx="699286" cy="1340297"/>
              </a:xfrm>
              <a:prstGeom prst="rect">
                <a:avLst/>
              </a:prstGeom>
            </p:spPr>
          </p:pic>
          <p:sp>
            <p:nvSpPr>
              <p:cNvPr id="58" name="Freeform 263"/>
              <p:cNvSpPr/>
              <p:nvPr/>
            </p:nvSpPr>
            <p:spPr>
              <a:xfrm>
                <a:off x="1068976" y="1963280"/>
                <a:ext cx="629525" cy="863349"/>
              </a:xfrm>
              <a:custGeom>
                <a:avLst/>
                <a:gdLst>
                  <a:gd name="connsiteX0" fmla="*/ 0 w 1846384"/>
                  <a:gd name="connsiteY0" fmla="*/ 0 h 2532185"/>
                  <a:gd name="connsiteX1" fmla="*/ 1846384 w 1846384"/>
                  <a:gd name="connsiteY1" fmla="*/ 0 h 2532185"/>
                  <a:gd name="connsiteX2" fmla="*/ 1846384 w 1846384"/>
                  <a:gd name="connsiteY2" fmla="*/ 1301262 h 2532185"/>
                  <a:gd name="connsiteX3" fmla="*/ 1635369 w 1846384"/>
                  <a:gd name="connsiteY3" fmla="*/ 1301262 h 2532185"/>
                  <a:gd name="connsiteX4" fmla="*/ 1635369 w 1846384"/>
                  <a:gd name="connsiteY4" fmla="*/ 2532185 h 2532185"/>
                  <a:gd name="connsiteX5" fmla="*/ 193430 w 1846384"/>
                  <a:gd name="connsiteY5" fmla="*/ 2532185 h 2532185"/>
                  <a:gd name="connsiteX6" fmla="*/ 193430 w 1846384"/>
                  <a:gd name="connsiteY6" fmla="*/ 1283677 h 2532185"/>
                  <a:gd name="connsiteX7" fmla="*/ 0 w 1846384"/>
                  <a:gd name="connsiteY7" fmla="*/ 1283677 h 2532185"/>
                  <a:gd name="connsiteX8" fmla="*/ 0 w 1846384"/>
                  <a:gd name="connsiteY8" fmla="*/ 0 h 253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6384" h="2532185">
                    <a:moveTo>
                      <a:pt x="0" y="0"/>
                    </a:moveTo>
                    <a:lnTo>
                      <a:pt x="1846384" y="0"/>
                    </a:lnTo>
                    <a:lnTo>
                      <a:pt x="1846384" y="1301262"/>
                    </a:lnTo>
                    <a:lnTo>
                      <a:pt x="1635369" y="1301262"/>
                    </a:lnTo>
                    <a:lnTo>
                      <a:pt x="1635369" y="2532185"/>
                    </a:lnTo>
                    <a:lnTo>
                      <a:pt x="193430" y="2532185"/>
                    </a:lnTo>
                    <a:lnTo>
                      <a:pt x="193430" y="1283677"/>
                    </a:lnTo>
                    <a:lnTo>
                      <a:pt x="0" y="1283677"/>
                    </a:lnTo>
                    <a:lnTo>
                      <a:pt x="0" y="0"/>
                    </a:lnTo>
                    <a:close/>
                  </a:path>
                </a:pathLst>
              </a:custGeom>
              <a:noFill/>
              <a:ln w="19050" cap="flat" cmpd="sng" algn="ctr">
                <a:solidFill>
                  <a:srgbClr val="FF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srgbClr val="70AD47"/>
                  </a:solidFill>
                  <a:effectLst/>
                  <a:uLnTx/>
                  <a:uFillTx/>
                  <a:latin typeface="Calibri" panose="020F0502020204030204"/>
                  <a:ea typeface="+mn-ea"/>
                  <a:cs typeface="+mn-cs"/>
                </a:endParaRPr>
              </a:p>
            </p:txBody>
          </p:sp>
          <p:sp>
            <p:nvSpPr>
              <p:cNvPr id="59" name="Oval 278"/>
              <p:cNvSpPr/>
              <p:nvPr/>
            </p:nvSpPr>
            <p:spPr>
              <a:xfrm>
                <a:off x="1366858" y="1704909"/>
                <a:ext cx="33753" cy="33753"/>
              </a:xfrm>
              <a:prstGeom prst="ellipse">
                <a:avLst/>
              </a:prstGeom>
              <a:solidFill>
                <a:sysClr val="windowText" lastClr="000000"/>
              </a:solidFill>
              <a:ln w="2857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09"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0" name="Oval 274"/>
              <p:cNvSpPr/>
              <p:nvPr/>
            </p:nvSpPr>
            <p:spPr>
              <a:xfrm rot="10800000">
                <a:off x="1364128" y="2629144"/>
                <a:ext cx="33753" cy="33753"/>
              </a:xfrm>
              <a:prstGeom prst="ellipse">
                <a:avLst/>
              </a:prstGeom>
              <a:solidFill>
                <a:sysClr val="windowText" lastClr="000000"/>
              </a:solidFill>
              <a:ln w="2857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09"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51" name="Straight Connector 277"/>
            <p:cNvCxnSpPr>
              <a:stCxn id="54" idx="2"/>
              <a:endCxn id="59" idx="0"/>
            </p:cNvCxnSpPr>
            <p:nvPr/>
          </p:nvCxnSpPr>
          <p:spPr>
            <a:xfrm flipH="1">
              <a:off x="1275995" y="1445883"/>
              <a:ext cx="4" cy="95723"/>
            </a:xfrm>
            <a:prstGeom prst="line">
              <a:avLst/>
            </a:prstGeom>
            <a:noFill/>
            <a:ln w="19050" cap="flat" cmpd="sng" algn="ctr">
              <a:solidFill>
                <a:sysClr val="windowText" lastClr="000000"/>
              </a:solidFill>
              <a:prstDash val="solid"/>
              <a:miter lim="800000"/>
            </a:ln>
            <a:effectLst/>
          </p:spPr>
        </p:cxnSp>
        <p:cxnSp>
          <p:nvCxnSpPr>
            <p:cNvPr id="52" name="Straight Connector 269"/>
            <p:cNvCxnSpPr>
              <a:stCxn id="56" idx="2"/>
              <a:endCxn id="63" idx="0"/>
            </p:cNvCxnSpPr>
            <p:nvPr/>
          </p:nvCxnSpPr>
          <p:spPr>
            <a:xfrm>
              <a:off x="2633924" y="1445883"/>
              <a:ext cx="5" cy="107792"/>
            </a:xfrm>
            <a:prstGeom prst="line">
              <a:avLst/>
            </a:prstGeom>
            <a:noFill/>
            <a:ln w="19050" cap="flat" cmpd="sng" algn="ctr">
              <a:solidFill>
                <a:sysClr val="windowText" lastClr="000000"/>
              </a:solidFill>
              <a:prstDash val="solid"/>
              <a:miter lim="800000"/>
            </a:ln>
            <a:effectLst/>
          </p:spPr>
        </p:cxnSp>
        <p:cxnSp>
          <p:nvCxnSpPr>
            <p:cNvPr id="53" name="Straight Connector 273"/>
            <p:cNvCxnSpPr>
              <a:stCxn id="55" idx="0"/>
              <a:endCxn id="60" idx="0"/>
            </p:cNvCxnSpPr>
            <p:nvPr/>
          </p:nvCxnSpPr>
          <p:spPr>
            <a:xfrm flipH="1" flipV="1">
              <a:off x="1273264" y="2499594"/>
              <a:ext cx="2735" cy="98417"/>
            </a:xfrm>
            <a:prstGeom prst="line">
              <a:avLst/>
            </a:prstGeom>
            <a:noFill/>
            <a:ln w="19050" cap="flat" cmpd="sng" algn="ctr">
              <a:solidFill>
                <a:sysClr val="windowText" lastClr="000000"/>
              </a:solidFill>
              <a:prstDash val="solid"/>
              <a:miter lim="800000"/>
            </a:ln>
            <a:effectLst/>
          </p:spPr>
        </p:cxnSp>
        <mc:AlternateContent xmlns:mc="http://schemas.openxmlformats.org/markup-compatibility/2006" xmlns:a14="http://schemas.microsoft.com/office/drawing/2010/main">
          <mc:Choice Requires="a14">
            <p:sp>
              <p:nvSpPr>
                <p:cNvPr id="54" name="TextBox 53"/>
                <p:cNvSpPr txBox="1"/>
                <p:nvPr/>
              </p:nvSpPr>
              <p:spPr>
                <a:xfrm>
                  <a:off x="73330" y="1076551"/>
                  <a:ext cx="2405338" cy="369332"/>
                </a:xfrm>
                <a:prstGeom prst="rect">
                  <a:avLst/>
                </a:prstGeom>
                <a:solidFill>
                  <a:srgbClr val="5B9BD5">
                    <a:lumMod val="20000"/>
                    <a:lumOff val="80000"/>
                    <a:alpha val="10196"/>
                  </a:srgbClr>
                </a:solidFill>
                <a:ln>
                  <a:no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𝒩</m:t>
                        </m:r>
                        <m:d>
                          <m:d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ctrlPr>
                          </m:dPr>
                          <m:e>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𝜇</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=70,</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𝜎</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=32</m:t>
                            </m:r>
                          </m:e>
                        </m:d>
                      </m:oMath>
                    </m:oMathPara>
                  </a14:m>
                  <a:endParaRPr kumimoji="0" lang="en-US"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73330" y="1076551"/>
                  <a:ext cx="2405338" cy="369332"/>
                </a:xfrm>
                <a:prstGeom prst="rect">
                  <a:avLst/>
                </a:prstGeom>
                <a:blipFill>
                  <a:blip r:embed="rId5"/>
                  <a:stretch>
                    <a:fillRect b="-5000"/>
                  </a:stretch>
                </a:blipFill>
                <a:ln>
                  <a:noFill/>
                </a:ln>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43620" y="2598011"/>
                  <a:ext cx="2464758" cy="369332"/>
                </a:xfrm>
                <a:prstGeom prst="rect">
                  <a:avLst/>
                </a:prstGeom>
                <a:solidFill>
                  <a:srgbClr val="5B9BD5">
                    <a:lumMod val="20000"/>
                    <a:lumOff val="80000"/>
                    <a:alpha val="10196"/>
                  </a:srgbClr>
                </a:solidFill>
                <a:ln>
                  <a:no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𝒩</m:t>
                        </m:r>
                        <m:d>
                          <m:d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ctrlPr>
                          </m:dPr>
                          <m:e>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𝜇</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=140,</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𝜎</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=32</m:t>
                            </m:r>
                          </m:e>
                        </m:d>
                      </m:oMath>
                    </m:oMathPara>
                  </a14:m>
                  <a:endParaRPr kumimoji="0" lang="en-US"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55" name="TextBox 54"/>
                <p:cNvSpPr txBox="1">
                  <a:spLocks noRot="1" noChangeAspect="1" noMove="1" noResize="1" noEditPoints="1" noAdjustHandles="1" noChangeArrowheads="1" noChangeShapeType="1" noTextEdit="1"/>
                </p:cNvSpPr>
                <p:nvPr/>
              </p:nvSpPr>
              <p:spPr>
                <a:xfrm>
                  <a:off x="43620" y="2598011"/>
                  <a:ext cx="2464758" cy="369332"/>
                </a:xfrm>
                <a:prstGeom prst="rect">
                  <a:avLst/>
                </a:prstGeom>
                <a:blipFill>
                  <a:blip r:embed="rId6"/>
                  <a:stretch>
                    <a:fillRect b="-3279"/>
                  </a:stretch>
                </a:blipFill>
                <a:ln>
                  <a:noFill/>
                </a:ln>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2363872" y="1076551"/>
                  <a:ext cx="540104" cy="369332"/>
                </a:xfrm>
                <a:prstGeom prst="rect">
                  <a:avLst/>
                </a:prstGeom>
                <a:solidFill>
                  <a:srgbClr val="5B9BD5">
                    <a:lumMod val="20000"/>
                    <a:lumOff val="80000"/>
                    <a:alpha val="10196"/>
                  </a:srgbClr>
                </a:solidFill>
                <a:ln>
                  <a:no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b="0" i="0" u="none" strike="noStrike" kern="0" cap="none" spc="0" normalizeH="0" baseline="0" noProof="0" smtClean="0">
                            <a:ln>
                              <a:noFill/>
                            </a:ln>
                            <a:solidFill>
                              <a:prstClr val="black"/>
                            </a:solidFill>
                            <a:effectLst/>
                            <a:uLnTx/>
                            <a:uFillTx/>
                            <a:latin typeface="Cambria Math" panose="02040503050406030204" pitchFamily="18" charset="0"/>
                          </a:rPr>
                          <m:t>ROI</m:t>
                        </m:r>
                      </m:oMath>
                    </m:oMathPara>
                  </a14:m>
                  <a:endParaRPr kumimoji="0" lang="en-US"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56" name="TextBox 55"/>
                <p:cNvSpPr txBox="1">
                  <a:spLocks noRot="1" noChangeAspect="1" noMove="1" noResize="1" noEditPoints="1" noAdjustHandles="1" noChangeArrowheads="1" noChangeShapeType="1" noTextEdit="1"/>
                </p:cNvSpPr>
                <p:nvPr/>
              </p:nvSpPr>
              <p:spPr>
                <a:xfrm>
                  <a:off x="2363872" y="1076551"/>
                  <a:ext cx="540104" cy="369332"/>
                </a:xfrm>
                <a:prstGeom prst="rect">
                  <a:avLst/>
                </a:prstGeom>
                <a:blipFill>
                  <a:blip r:embed="rId7"/>
                  <a:stretch>
                    <a:fillRect r="-1136"/>
                  </a:stretch>
                </a:blipFill>
                <a:ln>
                  <a:noFill/>
                </a:ln>
              </p:spPr>
              <p:txBody>
                <a:bodyPr/>
                <a:lstStyle/>
                <a:p>
                  <a:r>
                    <a:rPr lang="ru-RU">
                      <a:noFill/>
                    </a:rPr>
                    <a:t> </a:t>
                  </a:r>
                </a:p>
              </p:txBody>
            </p:sp>
          </mc:Fallback>
        </mc:AlternateContent>
      </p:grpSp>
    </p:spTree>
    <p:extLst>
      <p:ext uri="{BB962C8B-B14F-4D97-AF65-F5344CB8AC3E}">
        <p14:creationId xmlns:p14="http://schemas.microsoft.com/office/powerpoint/2010/main" val="198297066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lstStyle/>
          <a:p>
            <a:r>
              <a:rPr lang="en-US" dirty="0"/>
              <a:t>Kolmogorov-Smirnov Two-Sample Test</a:t>
            </a:r>
            <a:endParaRPr lang="ru-RU" dirty="0"/>
          </a:p>
        </p:txBody>
      </p:sp>
      <p:sp>
        <p:nvSpPr>
          <p:cNvPr id="5" name="Нижний колонтитул 4"/>
          <p:cNvSpPr>
            <a:spLocks noGrp="1"/>
          </p:cNvSpPr>
          <p:nvPr>
            <p:ph type="ftr" sz="quarter" idx="10"/>
          </p:nvPr>
        </p:nvSpPr>
        <p:spPr/>
        <p:txBody>
          <a:bodyPr/>
          <a:lstStyle/>
          <a:p>
            <a:pPr>
              <a:defRPr/>
            </a:pPr>
            <a:r>
              <a:rPr lang="de-AT"/>
              <a:t>Alexey Karimov</a:t>
            </a:r>
            <a:endParaRPr lang="de-AT" dirty="0"/>
          </a:p>
        </p:txBody>
      </p:sp>
      <p:sp>
        <p:nvSpPr>
          <p:cNvPr id="6" name="Номер слайда 5"/>
          <p:cNvSpPr>
            <a:spLocks noGrp="1"/>
          </p:cNvSpPr>
          <p:nvPr>
            <p:ph type="sldNum" sz="quarter" idx="11"/>
          </p:nvPr>
        </p:nvSpPr>
        <p:spPr/>
        <p:txBody>
          <a:bodyPr/>
          <a:lstStyle/>
          <a:p>
            <a:pPr>
              <a:defRPr/>
            </a:pPr>
            <a:fld id="{63707275-EA33-4C2C-A96C-B80BEB93EE54}" type="slidenum">
              <a:rPr lang="de-AT" smtClean="0"/>
              <a:pPr>
                <a:defRPr/>
              </a:pPr>
              <a:t>179</a:t>
            </a:fld>
            <a:endParaRPr lang="de-AT" dirty="0"/>
          </a:p>
        </p:txBody>
      </p:sp>
      <p:cxnSp>
        <p:nvCxnSpPr>
          <p:cNvPr id="494" name="Straight Connector 319"/>
          <p:cNvCxnSpPr>
            <a:stCxn id="524" idx="2"/>
            <a:endCxn id="493" idx="0"/>
          </p:cNvCxnSpPr>
          <p:nvPr/>
        </p:nvCxnSpPr>
        <p:spPr>
          <a:xfrm flipH="1">
            <a:off x="8225854" y="1980205"/>
            <a:ext cx="522" cy="102309"/>
          </a:xfrm>
          <a:prstGeom prst="line">
            <a:avLst/>
          </a:prstGeom>
          <a:noFill/>
          <a:ln w="19050" cap="flat" cmpd="sng" algn="ctr">
            <a:solidFill>
              <a:sysClr val="window" lastClr="FFFFFF"/>
            </a:solidFill>
            <a:prstDash val="solid"/>
            <a:miter lim="800000"/>
          </a:ln>
          <a:effectLst/>
        </p:spPr>
      </p:cxnSp>
      <p:cxnSp>
        <p:nvCxnSpPr>
          <p:cNvPr id="77" name="Straight Connector 319"/>
          <p:cNvCxnSpPr>
            <a:stCxn id="59" idx="2"/>
            <a:endCxn id="52" idx="0"/>
          </p:cNvCxnSpPr>
          <p:nvPr/>
        </p:nvCxnSpPr>
        <p:spPr>
          <a:xfrm flipH="1">
            <a:off x="8225854" y="2001838"/>
            <a:ext cx="522" cy="102309"/>
          </a:xfrm>
          <a:prstGeom prst="line">
            <a:avLst/>
          </a:prstGeom>
          <a:noFill/>
          <a:ln w="19050" cap="flat" cmpd="sng" algn="ctr">
            <a:solidFill>
              <a:sysClr val="window" lastClr="FFFFFF"/>
            </a:solidFill>
            <a:prstDash val="solid"/>
            <a:miter lim="800000"/>
          </a:ln>
          <a:effectLst/>
        </p:spPr>
      </p:cxnSp>
      <p:grpSp>
        <p:nvGrpSpPr>
          <p:cNvPr id="96" name="Группа 95"/>
          <p:cNvGrpSpPr/>
          <p:nvPr/>
        </p:nvGrpSpPr>
        <p:grpSpPr>
          <a:xfrm>
            <a:off x="2969861" y="966284"/>
            <a:ext cx="2718149" cy="1958660"/>
            <a:chOff x="2969861" y="944651"/>
            <a:chExt cx="2718149" cy="1958660"/>
          </a:xfrm>
        </p:grpSpPr>
        <p:cxnSp>
          <p:nvCxnSpPr>
            <p:cNvPr id="97" name="Elbow Connector 253"/>
            <p:cNvCxnSpPr>
              <a:stCxn id="116" idx="3"/>
              <a:endCxn id="113" idx="0"/>
            </p:cNvCxnSpPr>
            <p:nvPr/>
          </p:nvCxnSpPr>
          <p:spPr>
            <a:xfrm>
              <a:off x="2969861" y="944651"/>
              <a:ext cx="1602139" cy="216303"/>
            </a:xfrm>
            <a:prstGeom prst="bentConnector2">
              <a:avLst/>
            </a:prstGeom>
            <a:noFill/>
            <a:ln w="19050" cap="flat" cmpd="sng" algn="ctr">
              <a:solidFill>
                <a:sysClr val="windowText" lastClr="000000"/>
              </a:solidFill>
              <a:prstDash val="solid"/>
              <a:miter lim="800000"/>
              <a:tailEnd type="triangle" w="med" len="lg"/>
            </a:ln>
            <a:effectLst/>
          </p:spPr>
        </p:cxnSp>
        <p:grpSp>
          <p:nvGrpSpPr>
            <p:cNvPr id="98" name="Group 302"/>
            <p:cNvGrpSpPr/>
            <p:nvPr/>
          </p:nvGrpSpPr>
          <p:grpSpPr>
            <a:xfrm>
              <a:off x="3455990" y="1160954"/>
              <a:ext cx="2232020" cy="1742357"/>
              <a:chOff x="5729862" y="1002417"/>
              <a:chExt cx="6546472" cy="5110299"/>
            </a:xfrm>
          </p:grpSpPr>
          <p:grpSp>
            <p:nvGrpSpPr>
              <p:cNvPr id="99" name="Group 303"/>
              <p:cNvGrpSpPr/>
              <p:nvPr/>
            </p:nvGrpSpPr>
            <p:grpSpPr>
              <a:xfrm>
                <a:off x="5729862" y="1002417"/>
                <a:ext cx="6546472" cy="5110299"/>
                <a:chOff x="5729862" y="841997"/>
                <a:chExt cx="6546472" cy="5110299"/>
              </a:xfrm>
            </p:grpSpPr>
            <p:grpSp>
              <p:nvGrpSpPr>
                <p:cNvPr id="103" name="Group 307"/>
                <p:cNvGrpSpPr/>
                <p:nvPr/>
              </p:nvGrpSpPr>
              <p:grpSpPr>
                <a:xfrm>
                  <a:off x="5729862" y="841997"/>
                  <a:ext cx="6546472" cy="5110299"/>
                  <a:chOff x="44776" y="606287"/>
                  <a:chExt cx="6546472" cy="5110299"/>
                </a:xfrm>
              </p:grpSpPr>
              <p:sp>
                <p:nvSpPr>
                  <p:cNvPr id="112" name="Rectangle 316"/>
                  <p:cNvSpPr/>
                  <p:nvPr/>
                </p:nvSpPr>
                <p:spPr>
                  <a:xfrm>
                    <a:off x="44776" y="606287"/>
                    <a:ext cx="6546472" cy="5110299"/>
                  </a:xfrm>
                  <a:prstGeom prst="rect">
                    <a:avLst/>
                  </a:prstGeom>
                  <a:noFill/>
                  <a:ln w="9525" cap="flat" cmpd="sng" algn="ctr">
                    <a:solidFill>
                      <a:sysClr val="window" lastClr="FFFFFF">
                        <a:lumMod val="8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Rectangle 317"/>
                  <p:cNvSpPr/>
                  <p:nvPr/>
                </p:nvSpPr>
                <p:spPr>
                  <a:xfrm>
                    <a:off x="44776" y="606287"/>
                    <a:ext cx="6546472" cy="781501"/>
                  </a:xfrm>
                  <a:prstGeom prst="rect">
                    <a:avLst/>
                  </a:prstGeom>
                  <a:solidFill>
                    <a:sysClr val="window" lastClr="FFFFFF">
                      <a:lumMod val="85000"/>
                    </a:sysClr>
                  </a:solidFill>
                  <a:ln w="12700" cap="flat" cmpd="sng" algn="ctr">
                    <a:solidFill>
                      <a:sysClr val="window" lastClr="FFFFFF">
                        <a:lumMod val="8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mn-lt"/>
                        <a:ea typeface="+mn-ea"/>
                        <a:cs typeface="+mn-cs"/>
                      </a:rPr>
                      <a:t>Atomic Regions</a:t>
                    </a:r>
                    <a:endParaRPr kumimoji="0" lang="ru-RU" b="0" i="0" u="none" strike="noStrike" kern="0" cap="none" spc="0" normalizeH="0" baseline="0" noProof="0" dirty="0">
                      <a:ln>
                        <a:noFill/>
                      </a:ln>
                      <a:solidFill>
                        <a:prstClr val="black"/>
                      </a:solidFill>
                      <a:effectLst/>
                      <a:uLnTx/>
                      <a:uFillTx/>
                      <a:latin typeface="+mn-lt"/>
                      <a:ea typeface="+mn-ea"/>
                      <a:cs typeface="+mn-cs"/>
                    </a:endParaRPr>
                  </a:p>
                </p:txBody>
              </p:sp>
            </p:grpSp>
            <p:grpSp>
              <p:nvGrpSpPr>
                <p:cNvPr id="104" name="Group 308"/>
                <p:cNvGrpSpPr/>
                <p:nvPr/>
              </p:nvGrpSpPr>
              <p:grpSpPr>
                <a:xfrm>
                  <a:off x="6450701" y="1797402"/>
                  <a:ext cx="4161189" cy="3931063"/>
                  <a:chOff x="6450701" y="1797402"/>
                  <a:chExt cx="4161189" cy="3931063"/>
                </a:xfrm>
              </p:grpSpPr>
              <p:pic>
                <p:nvPicPr>
                  <p:cNvPr id="105" name="Picture 30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0900" y="1797402"/>
                    <a:ext cx="2050990" cy="3931063"/>
                  </a:xfrm>
                  <a:prstGeom prst="rect">
                    <a:avLst/>
                  </a:prstGeom>
                </p:spPr>
              </p:pic>
              <mc:AlternateContent xmlns:mc="http://schemas.openxmlformats.org/markup-compatibility/2006" xmlns:a14="http://schemas.microsoft.com/office/drawing/2010/main">
                <mc:Choice Requires="a14">
                  <p:sp>
                    <p:nvSpPr>
                      <p:cNvPr id="106" name="TextBox 105"/>
                      <p:cNvSpPr txBox="1"/>
                      <p:nvPr/>
                    </p:nvSpPr>
                    <p:spPr>
                      <a:xfrm>
                        <a:off x="6454804" y="2300361"/>
                        <a:ext cx="1690546" cy="108324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ru-RU"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ℛ</m:t>
                                  </m:r>
                                </m:e>
                                <m:sub>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m:t>
                                  </m:r>
                                </m:sub>
                              </m:sSub>
                            </m:oMath>
                          </m:oMathPara>
                        </a14:m>
                        <a:endParaRPr kumimoji="0" lang="en-US" b="0" i="0" u="none" strike="noStrike" kern="0" cap="none" spc="0" normalizeH="0" baseline="0" noProof="0" dirty="0">
                          <a:ln>
                            <a:noFill/>
                          </a:ln>
                          <a:solidFill>
                            <a:prstClr val="black"/>
                          </a:solidFill>
                          <a:effectLst/>
                          <a:uLnTx/>
                          <a:uFillTx/>
                          <a:latin typeface="Calibri" panose="020F0502020204030204"/>
                          <a:ea typeface="Cambria Math" panose="02040503050406030204" pitchFamily="18" charset="0"/>
                        </a:endParaRPr>
                      </a:p>
                    </p:txBody>
                  </p:sp>
                </mc:Choice>
                <mc:Fallback xmlns="">
                  <p:sp>
                    <p:nvSpPr>
                      <p:cNvPr id="502" name="TextBox 501"/>
                      <p:cNvSpPr txBox="1">
                        <a:spLocks noRot="1" noChangeAspect="1" noMove="1" noResize="1" noEditPoints="1" noAdjustHandles="1" noChangeArrowheads="1" noChangeShapeType="1" noTextEdit="1"/>
                      </p:cNvSpPr>
                      <p:nvPr/>
                    </p:nvSpPr>
                    <p:spPr>
                      <a:xfrm>
                        <a:off x="6454804" y="2300361"/>
                        <a:ext cx="1690546" cy="1083244"/>
                      </a:xfrm>
                      <a:prstGeom prst="rect">
                        <a:avLst/>
                      </a:prstGeom>
                      <a:blipFill>
                        <a:blip r:embed="rId23"/>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07" name="TextBox 106"/>
                      <p:cNvSpPr txBox="1"/>
                      <p:nvPr/>
                    </p:nvSpPr>
                    <p:spPr>
                      <a:xfrm>
                        <a:off x="6452335" y="3315877"/>
                        <a:ext cx="1699023" cy="108324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ru-RU"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ℛ</m:t>
                                  </m:r>
                                </m:e>
                                <m:sub>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2</m:t>
                                  </m:r>
                                </m:sub>
                              </m:sSub>
                            </m:oMath>
                          </m:oMathPara>
                        </a14:m>
                        <a:endParaRPr kumimoji="0" lang="en-US" b="0" i="0" u="none" strike="noStrike" kern="0" cap="none" spc="0" normalizeH="0" baseline="0" noProof="0" dirty="0">
                          <a:ln>
                            <a:noFill/>
                          </a:ln>
                          <a:solidFill>
                            <a:prstClr val="black"/>
                          </a:solidFill>
                          <a:effectLst/>
                          <a:uLnTx/>
                          <a:uFillTx/>
                          <a:latin typeface="Calibri" panose="020F0502020204030204"/>
                          <a:ea typeface="Cambria Math" panose="02040503050406030204" pitchFamily="18" charset="0"/>
                        </a:endParaRPr>
                      </a:p>
                    </p:txBody>
                  </p:sp>
                </mc:Choice>
                <mc:Fallback xmlns="">
                  <p:sp>
                    <p:nvSpPr>
                      <p:cNvPr id="503" name="TextBox 502"/>
                      <p:cNvSpPr txBox="1">
                        <a:spLocks noRot="1" noChangeAspect="1" noMove="1" noResize="1" noEditPoints="1" noAdjustHandles="1" noChangeArrowheads="1" noChangeShapeType="1" noTextEdit="1"/>
                      </p:cNvSpPr>
                      <p:nvPr/>
                    </p:nvSpPr>
                    <p:spPr>
                      <a:xfrm>
                        <a:off x="6452335" y="3315877"/>
                        <a:ext cx="1699023" cy="1083244"/>
                      </a:xfrm>
                      <a:prstGeom prst="rect">
                        <a:avLst/>
                      </a:prstGeom>
                      <a:blipFill>
                        <a:blip r:embed="rId24"/>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08" name="TextBox 107"/>
                      <p:cNvSpPr txBox="1"/>
                      <p:nvPr/>
                    </p:nvSpPr>
                    <p:spPr>
                      <a:xfrm>
                        <a:off x="6450701" y="4280179"/>
                        <a:ext cx="1704630" cy="108324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ru-RU"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ℛ</m:t>
                                  </m:r>
                                </m:e>
                                <m:sub>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3</m:t>
                                  </m:r>
                                </m:sub>
                              </m:sSub>
                            </m:oMath>
                          </m:oMathPara>
                        </a14:m>
                        <a:endParaRPr kumimoji="0" lang="en-US" b="0" i="0" u="none" strike="noStrike" kern="0" cap="none" spc="0" normalizeH="0" baseline="0" noProof="0" dirty="0">
                          <a:ln>
                            <a:noFill/>
                          </a:ln>
                          <a:solidFill>
                            <a:prstClr val="black"/>
                          </a:solidFill>
                          <a:effectLst/>
                          <a:uLnTx/>
                          <a:uFillTx/>
                          <a:latin typeface="Calibri" panose="020F0502020204030204"/>
                          <a:ea typeface="Cambria Math" panose="02040503050406030204" pitchFamily="18" charset="0"/>
                        </a:endParaRPr>
                      </a:p>
                    </p:txBody>
                  </p:sp>
                </mc:Choice>
                <mc:Fallback xmlns="">
                  <p:sp>
                    <p:nvSpPr>
                      <p:cNvPr id="504" name="TextBox 503"/>
                      <p:cNvSpPr txBox="1">
                        <a:spLocks noRot="1" noChangeAspect="1" noMove="1" noResize="1" noEditPoints="1" noAdjustHandles="1" noChangeArrowheads="1" noChangeShapeType="1" noTextEdit="1"/>
                      </p:cNvSpPr>
                      <p:nvPr/>
                    </p:nvSpPr>
                    <p:spPr>
                      <a:xfrm>
                        <a:off x="6450701" y="4280179"/>
                        <a:ext cx="1704630" cy="1083244"/>
                      </a:xfrm>
                      <a:prstGeom prst="rect">
                        <a:avLst/>
                      </a:prstGeom>
                      <a:blipFill>
                        <a:blip r:embed="rId25"/>
                        <a:stretch>
                          <a:fillRect/>
                        </a:stretch>
                      </a:blipFill>
                    </p:spPr>
                    <p:txBody>
                      <a:bodyPr/>
                      <a:lstStyle/>
                      <a:p>
                        <a:r>
                          <a:rPr lang="ru-RU">
                            <a:noFill/>
                          </a:rPr>
                          <a:t> </a:t>
                        </a:r>
                      </a:p>
                    </p:txBody>
                  </p:sp>
                </mc:Fallback>
              </mc:AlternateContent>
              <p:cxnSp>
                <p:nvCxnSpPr>
                  <p:cNvPr id="109" name="Straight Connector 313"/>
                  <p:cNvCxnSpPr>
                    <a:stCxn id="100" idx="1"/>
                    <a:endCxn id="106" idx="3"/>
                  </p:cNvCxnSpPr>
                  <p:nvPr/>
                </p:nvCxnSpPr>
                <p:spPr>
                  <a:xfrm flipH="1" flipV="1">
                    <a:off x="8145351" y="2841983"/>
                    <a:ext cx="526452" cy="8459"/>
                  </a:xfrm>
                  <a:prstGeom prst="line">
                    <a:avLst/>
                  </a:prstGeom>
                  <a:noFill/>
                  <a:ln w="19050" cap="flat" cmpd="sng" algn="ctr">
                    <a:solidFill>
                      <a:sysClr val="windowText" lastClr="000000"/>
                    </a:solidFill>
                    <a:prstDash val="solid"/>
                    <a:miter lim="800000"/>
                  </a:ln>
                  <a:effectLst/>
                </p:spPr>
              </p:cxnSp>
              <p:cxnSp>
                <p:nvCxnSpPr>
                  <p:cNvPr id="110" name="Straight Connector 314"/>
                  <p:cNvCxnSpPr>
                    <a:stCxn id="101" idx="1"/>
                    <a:endCxn id="107" idx="3"/>
                  </p:cNvCxnSpPr>
                  <p:nvPr/>
                </p:nvCxnSpPr>
                <p:spPr>
                  <a:xfrm flipH="1" flipV="1">
                    <a:off x="8151357" y="3857499"/>
                    <a:ext cx="520446" cy="7846"/>
                  </a:xfrm>
                  <a:prstGeom prst="line">
                    <a:avLst/>
                  </a:prstGeom>
                  <a:noFill/>
                  <a:ln w="19050" cap="flat" cmpd="sng" algn="ctr">
                    <a:solidFill>
                      <a:sysClr val="windowText" lastClr="000000"/>
                    </a:solidFill>
                    <a:prstDash val="solid"/>
                    <a:miter lim="800000"/>
                  </a:ln>
                  <a:effectLst/>
                </p:spPr>
              </p:cxnSp>
              <p:cxnSp>
                <p:nvCxnSpPr>
                  <p:cNvPr id="111" name="Straight Connector 315"/>
                  <p:cNvCxnSpPr>
                    <a:stCxn id="102" idx="1"/>
                    <a:endCxn id="108" idx="3"/>
                  </p:cNvCxnSpPr>
                  <p:nvPr/>
                </p:nvCxnSpPr>
                <p:spPr>
                  <a:xfrm flipH="1" flipV="1">
                    <a:off x="8155331" y="4821801"/>
                    <a:ext cx="516471" cy="8614"/>
                  </a:xfrm>
                  <a:prstGeom prst="line">
                    <a:avLst/>
                  </a:prstGeom>
                  <a:noFill/>
                  <a:ln w="19050" cap="flat" cmpd="sng" algn="ctr">
                    <a:solidFill>
                      <a:sysClr val="windowText" lastClr="000000"/>
                    </a:solidFill>
                    <a:prstDash val="solid"/>
                    <a:miter lim="800000"/>
                  </a:ln>
                  <a:effectLst/>
                </p:spPr>
              </p:cxnSp>
            </p:grpSp>
          </p:grpSp>
          <p:sp>
            <p:nvSpPr>
              <p:cNvPr id="100" name="Rectangle 304"/>
              <p:cNvSpPr/>
              <p:nvPr/>
            </p:nvSpPr>
            <p:spPr>
              <a:xfrm>
                <a:off x="8671803" y="2894130"/>
                <a:ext cx="1830591" cy="233456"/>
              </a:xfrm>
              <a:prstGeom prst="rect">
                <a:avLst/>
              </a:prstGeom>
              <a:noFill/>
              <a:ln w="190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Rectangle 305"/>
              <p:cNvSpPr/>
              <p:nvPr/>
            </p:nvSpPr>
            <p:spPr>
              <a:xfrm>
                <a:off x="8671803" y="3909032"/>
                <a:ext cx="1830591" cy="233456"/>
              </a:xfrm>
              <a:prstGeom prst="rect">
                <a:avLst/>
              </a:prstGeom>
              <a:noFill/>
              <a:ln w="190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Rectangle 306"/>
              <p:cNvSpPr/>
              <p:nvPr/>
            </p:nvSpPr>
            <p:spPr>
              <a:xfrm>
                <a:off x="8671803" y="4874105"/>
                <a:ext cx="1830591" cy="233456"/>
              </a:xfrm>
              <a:prstGeom prst="rect">
                <a:avLst/>
              </a:prstGeom>
              <a:noFill/>
              <a:ln w="190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14" name="Группа 113"/>
          <p:cNvGrpSpPr/>
          <p:nvPr/>
        </p:nvGrpSpPr>
        <p:grpSpPr>
          <a:xfrm>
            <a:off x="43620" y="809969"/>
            <a:ext cx="2939947" cy="2157375"/>
            <a:chOff x="43620" y="809969"/>
            <a:chExt cx="2939947" cy="2157375"/>
          </a:xfrm>
        </p:grpSpPr>
        <p:sp>
          <p:nvSpPr>
            <p:cNvPr id="115" name="Rectangle 260"/>
            <p:cNvSpPr/>
            <p:nvPr/>
          </p:nvSpPr>
          <p:spPr>
            <a:xfrm>
              <a:off x="120184" y="809970"/>
              <a:ext cx="2849677" cy="2157374"/>
            </a:xfrm>
            <a:prstGeom prst="rect">
              <a:avLst/>
            </a:prstGeom>
            <a:noFill/>
            <a:ln w="9525" cap="flat" cmpd="sng" algn="ctr">
              <a:solidFill>
                <a:srgbClr val="5B9BD5">
                  <a:lumMod val="40000"/>
                  <a:lumOff val="6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Rectangle 261"/>
            <p:cNvSpPr/>
            <p:nvPr/>
          </p:nvSpPr>
          <p:spPr>
            <a:xfrm>
              <a:off x="120184" y="809969"/>
              <a:ext cx="2849677" cy="312629"/>
            </a:xfrm>
            <a:prstGeom prst="rect">
              <a:avLst/>
            </a:prstGeom>
            <a:solidFill>
              <a:srgbClr val="5B9BD5">
                <a:lumMod val="40000"/>
                <a:lumOff val="60000"/>
              </a:srgbClr>
            </a:solidFill>
            <a:ln w="12700" cap="flat" cmpd="sng" algn="ctr">
              <a:solidFill>
                <a:srgbClr val="5B9BD5">
                  <a:lumMod val="40000"/>
                  <a:lumOff val="6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mn-lt"/>
                  <a:ea typeface="+mn-ea"/>
                  <a:cs typeface="+mn-cs"/>
                </a:rPr>
                <a:t>Data</a:t>
              </a:r>
              <a:endParaRPr kumimoji="0" lang="ru-RU" b="0" i="0" u="none" strike="noStrike" kern="0" cap="none" spc="0" normalizeH="0" baseline="0" noProof="0" dirty="0">
                <a:ln>
                  <a:noFill/>
                </a:ln>
                <a:solidFill>
                  <a:prstClr val="black"/>
                </a:solidFill>
                <a:effectLst/>
                <a:uLnTx/>
                <a:uFillTx/>
                <a:latin typeface="+mn-lt"/>
                <a:ea typeface="+mn-ea"/>
                <a:cs typeface="+mn-cs"/>
              </a:endParaRPr>
            </a:p>
          </p:txBody>
        </p:sp>
        <p:grpSp>
          <p:nvGrpSpPr>
            <p:cNvPr id="117" name="Группа 116"/>
            <p:cNvGrpSpPr/>
            <p:nvPr/>
          </p:nvGrpSpPr>
          <p:grpSpPr>
            <a:xfrm>
              <a:off x="2284282" y="1360857"/>
              <a:ext cx="699285" cy="1340297"/>
              <a:chOff x="2108063" y="1524160"/>
              <a:chExt cx="699285" cy="1340297"/>
            </a:xfrm>
          </p:grpSpPr>
          <p:pic>
            <p:nvPicPr>
              <p:cNvPr id="129" name="Picture 258"/>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108063" y="1524160"/>
                <a:ext cx="699285" cy="1340297"/>
              </a:xfrm>
              <a:prstGeom prst="rect">
                <a:avLst/>
              </a:prstGeom>
            </p:spPr>
          </p:pic>
          <p:sp>
            <p:nvSpPr>
              <p:cNvPr id="130" name="Rectangle 265"/>
              <p:cNvSpPr/>
              <p:nvPr/>
            </p:nvSpPr>
            <p:spPr>
              <a:xfrm>
                <a:off x="2137774" y="1541565"/>
                <a:ext cx="642484" cy="1310115"/>
              </a:xfrm>
              <a:prstGeom prst="rect">
                <a:avLst/>
              </a:prstGeom>
              <a:noFill/>
              <a:ln w="19050" cap="flat" cmpd="sng" algn="ctr">
                <a:solidFill>
                  <a:srgbClr val="70AD47">
                    <a:lumMod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Oval 270"/>
              <p:cNvSpPr/>
              <p:nvPr/>
            </p:nvSpPr>
            <p:spPr>
              <a:xfrm>
                <a:off x="2440833" y="1716978"/>
                <a:ext cx="33753" cy="33753"/>
              </a:xfrm>
              <a:prstGeom prst="ellipse">
                <a:avLst/>
              </a:prstGeom>
              <a:solidFill>
                <a:sysClr val="windowText" lastClr="000000"/>
              </a:solidFill>
              <a:ln w="2857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09"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18" name="Группа 117"/>
            <p:cNvGrpSpPr/>
            <p:nvPr/>
          </p:nvGrpSpPr>
          <p:grpSpPr>
            <a:xfrm>
              <a:off x="926356" y="1348080"/>
              <a:ext cx="699286" cy="1340297"/>
              <a:chOff x="1034096" y="1511383"/>
              <a:chExt cx="699286" cy="1340297"/>
            </a:xfrm>
          </p:grpSpPr>
          <p:pic>
            <p:nvPicPr>
              <p:cNvPr id="125" name="Picture 2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096" y="1511383"/>
                <a:ext cx="699286" cy="1340297"/>
              </a:xfrm>
              <a:prstGeom prst="rect">
                <a:avLst/>
              </a:prstGeom>
            </p:spPr>
          </p:pic>
          <p:sp>
            <p:nvSpPr>
              <p:cNvPr id="126" name="Freeform 263"/>
              <p:cNvSpPr/>
              <p:nvPr/>
            </p:nvSpPr>
            <p:spPr>
              <a:xfrm>
                <a:off x="1068976" y="1963280"/>
                <a:ext cx="629525" cy="863349"/>
              </a:xfrm>
              <a:custGeom>
                <a:avLst/>
                <a:gdLst>
                  <a:gd name="connsiteX0" fmla="*/ 0 w 1846384"/>
                  <a:gd name="connsiteY0" fmla="*/ 0 h 2532185"/>
                  <a:gd name="connsiteX1" fmla="*/ 1846384 w 1846384"/>
                  <a:gd name="connsiteY1" fmla="*/ 0 h 2532185"/>
                  <a:gd name="connsiteX2" fmla="*/ 1846384 w 1846384"/>
                  <a:gd name="connsiteY2" fmla="*/ 1301262 h 2532185"/>
                  <a:gd name="connsiteX3" fmla="*/ 1635369 w 1846384"/>
                  <a:gd name="connsiteY3" fmla="*/ 1301262 h 2532185"/>
                  <a:gd name="connsiteX4" fmla="*/ 1635369 w 1846384"/>
                  <a:gd name="connsiteY4" fmla="*/ 2532185 h 2532185"/>
                  <a:gd name="connsiteX5" fmla="*/ 193430 w 1846384"/>
                  <a:gd name="connsiteY5" fmla="*/ 2532185 h 2532185"/>
                  <a:gd name="connsiteX6" fmla="*/ 193430 w 1846384"/>
                  <a:gd name="connsiteY6" fmla="*/ 1283677 h 2532185"/>
                  <a:gd name="connsiteX7" fmla="*/ 0 w 1846384"/>
                  <a:gd name="connsiteY7" fmla="*/ 1283677 h 2532185"/>
                  <a:gd name="connsiteX8" fmla="*/ 0 w 1846384"/>
                  <a:gd name="connsiteY8" fmla="*/ 0 h 253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6384" h="2532185">
                    <a:moveTo>
                      <a:pt x="0" y="0"/>
                    </a:moveTo>
                    <a:lnTo>
                      <a:pt x="1846384" y="0"/>
                    </a:lnTo>
                    <a:lnTo>
                      <a:pt x="1846384" y="1301262"/>
                    </a:lnTo>
                    <a:lnTo>
                      <a:pt x="1635369" y="1301262"/>
                    </a:lnTo>
                    <a:lnTo>
                      <a:pt x="1635369" y="2532185"/>
                    </a:lnTo>
                    <a:lnTo>
                      <a:pt x="193430" y="2532185"/>
                    </a:lnTo>
                    <a:lnTo>
                      <a:pt x="193430" y="1283677"/>
                    </a:lnTo>
                    <a:lnTo>
                      <a:pt x="0" y="1283677"/>
                    </a:lnTo>
                    <a:lnTo>
                      <a:pt x="0" y="0"/>
                    </a:lnTo>
                    <a:close/>
                  </a:path>
                </a:pathLst>
              </a:custGeom>
              <a:noFill/>
              <a:ln w="19050" cap="flat" cmpd="sng" algn="ctr">
                <a:solidFill>
                  <a:srgbClr val="FF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srgbClr val="70AD47"/>
                  </a:solidFill>
                  <a:effectLst/>
                  <a:uLnTx/>
                  <a:uFillTx/>
                  <a:latin typeface="Calibri" panose="020F0502020204030204"/>
                  <a:ea typeface="+mn-ea"/>
                  <a:cs typeface="+mn-cs"/>
                </a:endParaRPr>
              </a:p>
            </p:txBody>
          </p:sp>
          <p:sp>
            <p:nvSpPr>
              <p:cNvPr id="127" name="Oval 278"/>
              <p:cNvSpPr/>
              <p:nvPr/>
            </p:nvSpPr>
            <p:spPr>
              <a:xfrm>
                <a:off x="1366858" y="1704909"/>
                <a:ext cx="33753" cy="33753"/>
              </a:xfrm>
              <a:prstGeom prst="ellipse">
                <a:avLst/>
              </a:prstGeom>
              <a:solidFill>
                <a:sysClr val="windowText" lastClr="000000"/>
              </a:solidFill>
              <a:ln w="2857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09"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8" name="Oval 274"/>
              <p:cNvSpPr/>
              <p:nvPr/>
            </p:nvSpPr>
            <p:spPr>
              <a:xfrm rot="10800000">
                <a:off x="1364128" y="2629144"/>
                <a:ext cx="33753" cy="33753"/>
              </a:xfrm>
              <a:prstGeom prst="ellipse">
                <a:avLst/>
              </a:prstGeom>
              <a:solidFill>
                <a:sysClr val="windowText" lastClr="000000"/>
              </a:solidFill>
              <a:ln w="2857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09"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119" name="Straight Connector 277"/>
            <p:cNvCxnSpPr>
              <a:stCxn id="122" idx="2"/>
              <a:endCxn id="127" idx="0"/>
            </p:cNvCxnSpPr>
            <p:nvPr/>
          </p:nvCxnSpPr>
          <p:spPr>
            <a:xfrm flipH="1">
              <a:off x="1275995" y="1445883"/>
              <a:ext cx="4" cy="95723"/>
            </a:xfrm>
            <a:prstGeom prst="line">
              <a:avLst/>
            </a:prstGeom>
            <a:noFill/>
            <a:ln w="19050" cap="flat" cmpd="sng" algn="ctr">
              <a:solidFill>
                <a:sysClr val="windowText" lastClr="000000"/>
              </a:solidFill>
              <a:prstDash val="solid"/>
              <a:miter lim="800000"/>
            </a:ln>
            <a:effectLst/>
          </p:spPr>
        </p:cxnSp>
        <p:cxnSp>
          <p:nvCxnSpPr>
            <p:cNvPr id="120" name="Straight Connector 269"/>
            <p:cNvCxnSpPr>
              <a:stCxn id="124" idx="2"/>
              <a:endCxn id="131" idx="0"/>
            </p:cNvCxnSpPr>
            <p:nvPr/>
          </p:nvCxnSpPr>
          <p:spPr>
            <a:xfrm>
              <a:off x="2633924" y="1445883"/>
              <a:ext cx="5" cy="107792"/>
            </a:xfrm>
            <a:prstGeom prst="line">
              <a:avLst/>
            </a:prstGeom>
            <a:noFill/>
            <a:ln w="19050" cap="flat" cmpd="sng" algn="ctr">
              <a:solidFill>
                <a:sysClr val="windowText" lastClr="000000"/>
              </a:solidFill>
              <a:prstDash val="solid"/>
              <a:miter lim="800000"/>
            </a:ln>
            <a:effectLst/>
          </p:spPr>
        </p:cxnSp>
        <p:cxnSp>
          <p:nvCxnSpPr>
            <p:cNvPr id="121" name="Straight Connector 273"/>
            <p:cNvCxnSpPr>
              <a:stCxn id="123" idx="0"/>
              <a:endCxn id="128" idx="0"/>
            </p:cNvCxnSpPr>
            <p:nvPr/>
          </p:nvCxnSpPr>
          <p:spPr>
            <a:xfrm flipH="1" flipV="1">
              <a:off x="1273264" y="2499594"/>
              <a:ext cx="2735" cy="98417"/>
            </a:xfrm>
            <a:prstGeom prst="line">
              <a:avLst/>
            </a:prstGeom>
            <a:noFill/>
            <a:ln w="19050" cap="flat" cmpd="sng" algn="ctr">
              <a:solidFill>
                <a:sysClr val="windowText" lastClr="000000"/>
              </a:solidFill>
              <a:prstDash val="solid"/>
              <a:miter lim="800000"/>
            </a:ln>
            <a:effectLst/>
          </p:spPr>
        </p:cxnSp>
        <mc:AlternateContent xmlns:mc="http://schemas.openxmlformats.org/markup-compatibility/2006" xmlns:a14="http://schemas.microsoft.com/office/drawing/2010/main">
          <mc:Choice Requires="a14">
            <p:sp>
              <p:nvSpPr>
                <p:cNvPr id="122" name="TextBox 121"/>
                <p:cNvSpPr txBox="1"/>
                <p:nvPr/>
              </p:nvSpPr>
              <p:spPr>
                <a:xfrm>
                  <a:off x="73330" y="1076551"/>
                  <a:ext cx="2405338" cy="369332"/>
                </a:xfrm>
                <a:prstGeom prst="rect">
                  <a:avLst/>
                </a:prstGeom>
                <a:solidFill>
                  <a:srgbClr val="5B9BD5">
                    <a:lumMod val="20000"/>
                    <a:lumOff val="80000"/>
                    <a:alpha val="10196"/>
                  </a:srgbClr>
                </a:solidFill>
                <a:ln>
                  <a:no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𝒩</m:t>
                        </m:r>
                        <m:d>
                          <m:d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ctrlPr>
                          </m:dPr>
                          <m:e>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𝜇</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=70,</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𝜎</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=32</m:t>
                            </m:r>
                          </m:e>
                        </m:d>
                      </m:oMath>
                    </m:oMathPara>
                  </a14:m>
                  <a:endParaRPr kumimoji="0" lang="en-US"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122" name="TextBox 121"/>
                <p:cNvSpPr txBox="1">
                  <a:spLocks noRot="1" noChangeAspect="1" noMove="1" noResize="1" noEditPoints="1" noAdjustHandles="1" noChangeArrowheads="1" noChangeShapeType="1" noTextEdit="1"/>
                </p:cNvSpPr>
                <p:nvPr/>
              </p:nvSpPr>
              <p:spPr>
                <a:xfrm>
                  <a:off x="73330" y="1076551"/>
                  <a:ext cx="2405338" cy="369332"/>
                </a:xfrm>
                <a:prstGeom prst="rect">
                  <a:avLst/>
                </a:prstGeom>
                <a:blipFill>
                  <a:blip r:embed="rId27"/>
                  <a:stretch>
                    <a:fillRect b="-5000"/>
                  </a:stretch>
                </a:blipFill>
                <a:ln>
                  <a:noFill/>
                </a:ln>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23" name="TextBox 122"/>
                <p:cNvSpPr txBox="1"/>
                <p:nvPr/>
              </p:nvSpPr>
              <p:spPr>
                <a:xfrm>
                  <a:off x="43620" y="2598011"/>
                  <a:ext cx="2464758" cy="369332"/>
                </a:xfrm>
                <a:prstGeom prst="rect">
                  <a:avLst/>
                </a:prstGeom>
                <a:solidFill>
                  <a:srgbClr val="5B9BD5">
                    <a:lumMod val="20000"/>
                    <a:lumOff val="80000"/>
                    <a:alpha val="10196"/>
                  </a:srgbClr>
                </a:solidFill>
                <a:ln>
                  <a:no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𝒩</m:t>
                        </m:r>
                        <m:d>
                          <m:d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ctrlPr>
                          </m:dPr>
                          <m:e>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𝜇</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=140,</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𝜎</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=32</m:t>
                            </m:r>
                          </m:e>
                        </m:d>
                      </m:oMath>
                    </m:oMathPara>
                  </a14:m>
                  <a:endParaRPr kumimoji="0" lang="en-US"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123" name="TextBox 122"/>
                <p:cNvSpPr txBox="1">
                  <a:spLocks noRot="1" noChangeAspect="1" noMove="1" noResize="1" noEditPoints="1" noAdjustHandles="1" noChangeArrowheads="1" noChangeShapeType="1" noTextEdit="1"/>
                </p:cNvSpPr>
                <p:nvPr/>
              </p:nvSpPr>
              <p:spPr>
                <a:xfrm>
                  <a:off x="43620" y="2598011"/>
                  <a:ext cx="2464758" cy="369332"/>
                </a:xfrm>
                <a:prstGeom prst="rect">
                  <a:avLst/>
                </a:prstGeom>
                <a:blipFill>
                  <a:blip r:embed="rId28"/>
                  <a:stretch>
                    <a:fillRect b="-3279"/>
                  </a:stretch>
                </a:blipFill>
                <a:ln>
                  <a:noFill/>
                </a:ln>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24" name="TextBox 123"/>
                <p:cNvSpPr txBox="1"/>
                <p:nvPr/>
              </p:nvSpPr>
              <p:spPr>
                <a:xfrm>
                  <a:off x="2363872" y="1076551"/>
                  <a:ext cx="540104" cy="369332"/>
                </a:xfrm>
                <a:prstGeom prst="rect">
                  <a:avLst/>
                </a:prstGeom>
                <a:solidFill>
                  <a:srgbClr val="5B9BD5">
                    <a:lumMod val="20000"/>
                    <a:lumOff val="80000"/>
                    <a:alpha val="10196"/>
                  </a:srgbClr>
                </a:solidFill>
                <a:ln>
                  <a:no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b="0" i="0" u="none" strike="noStrike" kern="0" cap="none" spc="0" normalizeH="0" baseline="0" noProof="0" smtClean="0">
                            <a:ln>
                              <a:noFill/>
                            </a:ln>
                            <a:solidFill>
                              <a:prstClr val="black"/>
                            </a:solidFill>
                            <a:effectLst/>
                            <a:uLnTx/>
                            <a:uFillTx/>
                            <a:latin typeface="Cambria Math" panose="02040503050406030204" pitchFamily="18" charset="0"/>
                          </a:rPr>
                          <m:t>ROI</m:t>
                        </m:r>
                      </m:oMath>
                    </m:oMathPara>
                  </a14:m>
                  <a:endParaRPr kumimoji="0" lang="en-US"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124" name="TextBox 123"/>
                <p:cNvSpPr txBox="1">
                  <a:spLocks noRot="1" noChangeAspect="1" noMove="1" noResize="1" noEditPoints="1" noAdjustHandles="1" noChangeArrowheads="1" noChangeShapeType="1" noTextEdit="1"/>
                </p:cNvSpPr>
                <p:nvPr/>
              </p:nvSpPr>
              <p:spPr>
                <a:xfrm>
                  <a:off x="2363872" y="1076551"/>
                  <a:ext cx="540104" cy="369332"/>
                </a:xfrm>
                <a:prstGeom prst="rect">
                  <a:avLst/>
                </a:prstGeom>
                <a:blipFill>
                  <a:blip r:embed="rId29"/>
                  <a:stretch>
                    <a:fillRect r="-1136"/>
                  </a:stretch>
                </a:blipFill>
                <a:ln>
                  <a:noFill/>
                </a:ln>
              </p:spPr>
              <p:txBody>
                <a:bodyPr/>
                <a:lstStyle/>
                <a:p>
                  <a:r>
                    <a:rPr lang="ru-RU">
                      <a:noFill/>
                    </a:rPr>
                    <a:t> </a:t>
                  </a:r>
                </a:p>
              </p:txBody>
            </p:sp>
          </mc:Fallback>
        </mc:AlternateContent>
      </p:grpSp>
    </p:spTree>
    <p:extLst>
      <p:ext uri="{BB962C8B-B14F-4D97-AF65-F5344CB8AC3E}">
        <p14:creationId xmlns:p14="http://schemas.microsoft.com/office/powerpoint/2010/main" val="226039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Defects Classification | Liver</a:t>
            </a:r>
          </a:p>
        </p:txBody>
      </p:sp>
      <p:grpSp>
        <p:nvGrpSpPr>
          <p:cNvPr id="9" name="Группа 8"/>
          <p:cNvGrpSpPr/>
          <p:nvPr/>
        </p:nvGrpSpPr>
        <p:grpSpPr>
          <a:xfrm>
            <a:off x="509985" y="756999"/>
            <a:ext cx="8124031" cy="5624329"/>
            <a:chOff x="105569" y="128649"/>
            <a:chExt cx="9509124" cy="6583240"/>
          </a:xfrm>
        </p:grpSpPr>
        <p:pic>
          <p:nvPicPr>
            <p:cNvPr id="10"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69" y="128649"/>
              <a:ext cx="9509124" cy="6583240"/>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6798683" y="1762176"/>
                  <a:ext cx="1248716" cy="1080752"/>
                </a:xfrm>
                <a:prstGeom prst="rect">
                  <a:avLst/>
                </a:prstGeom>
                <a:solidFill>
                  <a:schemeClr val="tx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5400" i="1">
                                <a:solidFill>
                                  <a:schemeClr val="bg1"/>
                                </a:solidFill>
                                <a:latin typeface="Cambria Math" panose="02040503050406030204" pitchFamily="18" charset="0"/>
                              </a:rPr>
                            </m:ctrlPr>
                          </m:sSubPr>
                          <m:e>
                            <m:r>
                              <a:rPr lang="en-US" sz="5400" i="1">
                                <a:solidFill>
                                  <a:schemeClr val="bg1"/>
                                </a:solidFill>
                                <a:latin typeface="Cambria Math" panose="02040503050406030204" pitchFamily="18" charset="0"/>
                              </a:rPr>
                              <m:t>𝑈</m:t>
                            </m:r>
                          </m:e>
                          <m:sub>
                            <m:r>
                              <a:rPr lang="en-US" sz="5400" i="1">
                                <a:solidFill>
                                  <a:schemeClr val="bg1"/>
                                </a:solidFill>
                                <a:latin typeface="Cambria Math" panose="02040503050406030204" pitchFamily="18" charset="0"/>
                              </a:rPr>
                              <m:t>𝐿</m:t>
                            </m:r>
                          </m:sub>
                        </m:sSub>
                      </m:oMath>
                    </m:oMathPara>
                  </a14:m>
                  <a:endParaRPr lang="en-US" sz="5400" dirty="0">
                    <a:solidFill>
                      <a:schemeClr val="bg1"/>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798683" y="1762176"/>
                  <a:ext cx="1248716" cy="1080752"/>
                </a:xfrm>
                <a:prstGeom prst="rect">
                  <a:avLst/>
                </a:prstGeom>
                <a:blipFill>
                  <a:blip r:embed="rId4"/>
                  <a:stretch>
                    <a:fillRect/>
                  </a:stretch>
                </a:blipFill>
              </p:spPr>
              <p:txBody>
                <a:bodyPr/>
                <a:lstStyle/>
                <a:p>
                  <a:r>
                    <a:rPr lang="ru-RU">
                      <a:noFill/>
                    </a:rPr>
                    <a:t> </a:t>
                  </a:r>
                </a:p>
              </p:txBody>
            </p:sp>
          </mc:Fallback>
        </mc:AlternateContent>
        <p:sp>
          <p:nvSpPr>
            <p:cNvPr id="12" name="Freeform 1"/>
            <p:cNvSpPr/>
            <p:nvPr/>
          </p:nvSpPr>
          <p:spPr>
            <a:xfrm>
              <a:off x="3943848" y="1762176"/>
              <a:ext cx="1940131" cy="2732360"/>
            </a:xfrm>
            <a:custGeom>
              <a:avLst/>
              <a:gdLst>
                <a:gd name="connsiteX0" fmla="*/ 913932 w 1940131"/>
                <a:gd name="connsiteY0" fmla="*/ 228584 h 2732360"/>
                <a:gd name="connsiteX1" fmla="*/ 1100817 w 1940131"/>
                <a:gd name="connsiteY1" fmla="*/ 1042867 h 2732360"/>
                <a:gd name="connsiteX2" fmla="*/ 646954 w 1940131"/>
                <a:gd name="connsiteY2" fmla="*/ 1870500 h 2732360"/>
                <a:gd name="connsiteX3" fmla="*/ 46253 w 1940131"/>
                <a:gd name="connsiteY3" fmla="*/ 2257618 h 2732360"/>
                <a:gd name="connsiteX4" fmla="*/ 179742 w 1940131"/>
                <a:gd name="connsiteY4" fmla="*/ 2664759 h 2732360"/>
                <a:gd name="connsiteX5" fmla="*/ 1281027 w 1940131"/>
                <a:gd name="connsiteY5" fmla="*/ 2557968 h 2732360"/>
                <a:gd name="connsiteX6" fmla="*/ 1714867 w 1940131"/>
                <a:gd name="connsiteY6" fmla="*/ 1029519 h 2732360"/>
                <a:gd name="connsiteX7" fmla="*/ 1921775 w 1940131"/>
                <a:gd name="connsiteY7" fmla="*/ 302003 h 2732360"/>
                <a:gd name="connsiteX8" fmla="*/ 1261004 w 1940131"/>
                <a:gd name="connsiteY8" fmla="*/ 1653 h 2732360"/>
                <a:gd name="connsiteX9" fmla="*/ 913932 w 1940131"/>
                <a:gd name="connsiteY9" fmla="*/ 228584 h 2732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0131" h="2732360">
                  <a:moveTo>
                    <a:pt x="913932" y="228584"/>
                  </a:moveTo>
                  <a:cubicBezTo>
                    <a:pt x="887234" y="402120"/>
                    <a:pt x="1145313" y="769214"/>
                    <a:pt x="1100817" y="1042867"/>
                  </a:cubicBezTo>
                  <a:cubicBezTo>
                    <a:pt x="1056321" y="1316520"/>
                    <a:pt x="822715" y="1668041"/>
                    <a:pt x="646954" y="1870500"/>
                  </a:cubicBezTo>
                  <a:cubicBezTo>
                    <a:pt x="471193" y="2072959"/>
                    <a:pt x="124122" y="2125242"/>
                    <a:pt x="46253" y="2257618"/>
                  </a:cubicBezTo>
                  <a:cubicBezTo>
                    <a:pt x="-31616" y="2389995"/>
                    <a:pt x="-26054" y="2614701"/>
                    <a:pt x="179742" y="2664759"/>
                  </a:cubicBezTo>
                  <a:cubicBezTo>
                    <a:pt x="385538" y="2714817"/>
                    <a:pt x="1025173" y="2830508"/>
                    <a:pt x="1281027" y="2557968"/>
                  </a:cubicBezTo>
                  <a:cubicBezTo>
                    <a:pt x="1536881" y="2285428"/>
                    <a:pt x="1714867" y="1029519"/>
                    <a:pt x="1714867" y="1029519"/>
                  </a:cubicBezTo>
                  <a:cubicBezTo>
                    <a:pt x="1821658" y="653525"/>
                    <a:pt x="1997419" y="473314"/>
                    <a:pt x="1921775" y="302003"/>
                  </a:cubicBezTo>
                  <a:cubicBezTo>
                    <a:pt x="1846131" y="130692"/>
                    <a:pt x="1435652" y="15002"/>
                    <a:pt x="1261004" y="1653"/>
                  </a:cubicBezTo>
                  <a:cubicBezTo>
                    <a:pt x="1086356" y="-11696"/>
                    <a:pt x="940630" y="55048"/>
                    <a:pt x="913932" y="228584"/>
                  </a:cubicBezTo>
                  <a:close/>
                </a:path>
              </a:pathLst>
            </a:custGeom>
            <a:no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3" name="Straight Arrow Connector 58"/>
          <p:cNvCxnSpPr>
            <a:stCxn id="11" idx="1"/>
            <a:endCxn id="12" idx="7"/>
          </p:cNvCxnSpPr>
          <p:nvPr/>
        </p:nvCxnSpPr>
        <p:spPr bwMode="auto">
          <a:xfrm flipH="1" flipV="1">
            <a:off x="5431034" y="2410600"/>
            <a:ext cx="797150" cy="203652"/>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14" name="TextBox 13"/>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[1]</a:t>
            </a:r>
            <a:endParaRPr lang="ru-RU" sz="1200" dirty="0">
              <a:latin typeface="+mn-lt"/>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18</a:t>
            </a:fld>
            <a:endParaRPr lang="de-AT" dirty="0"/>
          </a:p>
        </p:txBody>
      </p:sp>
    </p:spTree>
    <p:extLst>
      <p:ext uri="{BB962C8B-B14F-4D97-AF65-F5344CB8AC3E}">
        <p14:creationId xmlns:p14="http://schemas.microsoft.com/office/powerpoint/2010/main" val="360717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lstStyle/>
          <a:p>
            <a:r>
              <a:rPr lang="en-US" dirty="0"/>
              <a:t>Kolmogorov-Smirnov Two-Sample Test</a:t>
            </a:r>
            <a:endParaRPr lang="ru-RU" dirty="0"/>
          </a:p>
        </p:txBody>
      </p:sp>
      <p:sp>
        <p:nvSpPr>
          <p:cNvPr id="5" name="Нижний колонтитул 4"/>
          <p:cNvSpPr>
            <a:spLocks noGrp="1"/>
          </p:cNvSpPr>
          <p:nvPr>
            <p:ph type="ftr" sz="quarter" idx="10"/>
          </p:nvPr>
        </p:nvSpPr>
        <p:spPr/>
        <p:txBody>
          <a:bodyPr/>
          <a:lstStyle/>
          <a:p>
            <a:pPr>
              <a:defRPr/>
            </a:pPr>
            <a:r>
              <a:rPr lang="de-AT"/>
              <a:t>Alexey Karimov</a:t>
            </a:r>
            <a:endParaRPr lang="de-AT" dirty="0"/>
          </a:p>
        </p:txBody>
      </p:sp>
      <p:sp>
        <p:nvSpPr>
          <p:cNvPr id="6" name="Номер слайда 5"/>
          <p:cNvSpPr>
            <a:spLocks noGrp="1"/>
          </p:cNvSpPr>
          <p:nvPr>
            <p:ph type="sldNum" sz="quarter" idx="11"/>
          </p:nvPr>
        </p:nvSpPr>
        <p:spPr/>
        <p:txBody>
          <a:bodyPr/>
          <a:lstStyle/>
          <a:p>
            <a:pPr>
              <a:defRPr/>
            </a:pPr>
            <a:fld id="{63707275-EA33-4C2C-A96C-B80BEB93EE54}" type="slidenum">
              <a:rPr lang="de-AT" smtClean="0"/>
              <a:pPr>
                <a:defRPr/>
              </a:pPr>
              <a:t>180</a:t>
            </a:fld>
            <a:endParaRPr lang="de-AT" dirty="0"/>
          </a:p>
        </p:txBody>
      </p:sp>
      <p:grpSp>
        <p:nvGrpSpPr>
          <p:cNvPr id="72" name="Группа 71"/>
          <p:cNvGrpSpPr/>
          <p:nvPr/>
        </p:nvGrpSpPr>
        <p:grpSpPr>
          <a:xfrm>
            <a:off x="2969861" y="966284"/>
            <a:ext cx="6066635" cy="1958660"/>
            <a:chOff x="2969861" y="908439"/>
            <a:chExt cx="6066635" cy="1958660"/>
          </a:xfrm>
        </p:grpSpPr>
        <p:grpSp>
          <p:nvGrpSpPr>
            <p:cNvPr id="73" name="Группа 72"/>
            <p:cNvGrpSpPr/>
            <p:nvPr/>
          </p:nvGrpSpPr>
          <p:grpSpPr>
            <a:xfrm>
              <a:off x="2969861" y="908439"/>
              <a:ext cx="2718149" cy="1958660"/>
              <a:chOff x="2969861" y="944651"/>
              <a:chExt cx="2718149" cy="1958660"/>
            </a:xfrm>
          </p:grpSpPr>
          <p:cxnSp>
            <p:nvCxnSpPr>
              <p:cNvPr id="86" name="Elbow Connector 253"/>
              <p:cNvCxnSpPr>
                <a:stCxn id="106" idx="3"/>
                <a:endCxn id="102" idx="0"/>
              </p:cNvCxnSpPr>
              <p:nvPr/>
            </p:nvCxnSpPr>
            <p:spPr>
              <a:xfrm>
                <a:off x="2969861" y="944651"/>
                <a:ext cx="1602139" cy="216303"/>
              </a:xfrm>
              <a:prstGeom prst="bentConnector2">
                <a:avLst/>
              </a:prstGeom>
              <a:noFill/>
              <a:ln w="19050" cap="flat" cmpd="sng" algn="ctr">
                <a:solidFill>
                  <a:sysClr val="windowText" lastClr="000000"/>
                </a:solidFill>
                <a:prstDash val="solid"/>
                <a:miter lim="800000"/>
                <a:tailEnd type="triangle" w="med" len="lg"/>
              </a:ln>
              <a:effectLst/>
            </p:spPr>
          </p:cxnSp>
          <p:grpSp>
            <p:nvGrpSpPr>
              <p:cNvPr id="87" name="Group 302"/>
              <p:cNvGrpSpPr/>
              <p:nvPr/>
            </p:nvGrpSpPr>
            <p:grpSpPr>
              <a:xfrm>
                <a:off x="3455990" y="1160954"/>
                <a:ext cx="2232020" cy="1742357"/>
                <a:chOff x="5729862" y="1002417"/>
                <a:chExt cx="6546472" cy="5110299"/>
              </a:xfrm>
            </p:grpSpPr>
            <p:grpSp>
              <p:nvGrpSpPr>
                <p:cNvPr id="88" name="Group 303"/>
                <p:cNvGrpSpPr/>
                <p:nvPr/>
              </p:nvGrpSpPr>
              <p:grpSpPr>
                <a:xfrm>
                  <a:off x="5729862" y="1002417"/>
                  <a:ext cx="6546472" cy="5110299"/>
                  <a:chOff x="5729862" y="841997"/>
                  <a:chExt cx="6546472" cy="5110299"/>
                </a:xfrm>
              </p:grpSpPr>
              <p:grpSp>
                <p:nvGrpSpPr>
                  <p:cNvPr id="92" name="Group 307"/>
                  <p:cNvGrpSpPr/>
                  <p:nvPr/>
                </p:nvGrpSpPr>
                <p:grpSpPr>
                  <a:xfrm>
                    <a:off x="5729862" y="841997"/>
                    <a:ext cx="6546472" cy="5110299"/>
                    <a:chOff x="44776" y="606287"/>
                    <a:chExt cx="6546472" cy="5110299"/>
                  </a:xfrm>
                </p:grpSpPr>
                <p:sp>
                  <p:nvSpPr>
                    <p:cNvPr id="101" name="Rectangle 316"/>
                    <p:cNvSpPr/>
                    <p:nvPr/>
                  </p:nvSpPr>
                  <p:spPr>
                    <a:xfrm>
                      <a:off x="44776" y="606287"/>
                      <a:ext cx="6546472" cy="5110299"/>
                    </a:xfrm>
                    <a:prstGeom prst="rect">
                      <a:avLst/>
                    </a:prstGeom>
                    <a:noFill/>
                    <a:ln w="9525" cap="flat" cmpd="sng" algn="ctr">
                      <a:solidFill>
                        <a:sysClr val="window" lastClr="FFFFFF">
                          <a:lumMod val="8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Rectangle 317"/>
                    <p:cNvSpPr/>
                    <p:nvPr/>
                  </p:nvSpPr>
                  <p:spPr>
                    <a:xfrm>
                      <a:off x="44776" y="606287"/>
                      <a:ext cx="6546472" cy="781501"/>
                    </a:xfrm>
                    <a:prstGeom prst="rect">
                      <a:avLst/>
                    </a:prstGeom>
                    <a:solidFill>
                      <a:sysClr val="window" lastClr="FFFFFF">
                        <a:lumMod val="85000"/>
                      </a:sysClr>
                    </a:solidFill>
                    <a:ln w="12700" cap="flat" cmpd="sng" algn="ctr">
                      <a:solidFill>
                        <a:sysClr val="window" lastClr="FFFFFF">
                          <a:lumMod val="8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mn-lt"/>
                          <a:ea typeface="+mn-ea"/>
                          <a:cs typeface="+mn-cs"/>
                        </a:rPr>
                        <a:t>Atomic Regions</a:t>
                      </a:r>
                      <a:endParaRPr kumimoji="0" lang="ru-RU" b="0" i="0" u="none" strike="noStrike" kern="0" cap="none" spc="0" normalizeH="0" baseline="0" noProof="0" dirty="0">
                        <a:ln>
                          <a:noFill/>
                        </a:ln>
                        <a:solidFill>
                          <a:prstClr val="black"/>
                        </a:solidFill>
                        <a:effectLst/>
                        <a:uLnTx/>
                        <a:uFillTx/>
                        <a:latin typeface="+mn-lt"/>
                        <a:ea typeface="+mn-ea"/>
                        <a:cs typeface="+mn-cs"/>
                      </a:endParaRPr>
                    </a:p>
                  </p:txBody>
                </p:sp>
              </p:grpSp>
              <p:grpSp>
                <p:nvGrpSpPr>
                  <p:cNvPr id="93" name="Group 308"/>
                  <p:cNvGrpSpPr/>
                  <p:nvPr/>
                </p:nvGrpSpPr>
                <p:grpSpPr>
                  <a:xfrm>
                    <a:off x="6450701" y="1797402"/>
                    <a:ext cx="4161189" cy="3931063"/>
                    <a:chOff x="6450701" y="1797402"/>
                    <a:chExt cx="4161189" cy="3931063"/>
                  </a:xfrm>
                </p:grpSpPr>
                <p:pic>
                  <p:nvPicPr>
                    <p:cNvPr id="94" name="Picture 30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0900" y="1797402"/>
                      <a:ext cx="2050990" cy="3931063"/>
                    </a:xfrm>
                    <a:prstGeom prst="rect">
                      <a:avLst/>
                    </a:prstGeom>
                  </p:spPr>
                </p:pic>
                <mc:AlternateContent xmlns:mc="http://schemas.openxmlformats.org/markup-compatibility/2006" xmlns:a14="http://schemas.microsoft.com/office/drawing/2010/main">
                  <mc:Choice Requires="a14">
                    <p:sp>
                      <p:nvSpPr>
                        <p:cNvPr id="95" name="TextBox 94"/>
                        <p:cNvSpPr txBox="1"/>
                        <p:nvPr/>
                      </p:nvSpPr>
                      <p:spPr>
                        <a:xfrm>
                          <a:off x="6454804" y="2300361"/>
                          <a:ext cx="1690546" cy="108324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ru-RU"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ℛ</m:t>
                                    </m:r>
                                  </m:e>
                                  <m:sub>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m:t>
                                    </m:r>
                                  </m:sub>
                                </m:sSub>
                              </m:oMath>
                            </m:oMathPara>
                          </a14:m>
                          <a:endParaRPr kumimoji="0" lang="en-US" b="0" i="0" u="none" strike="noStrike" kern="0" cap="none" spc="0" normalizeH="0" baseline="0" noProof="0" dirty="0">
                            <a:ln>
                              <a:noFill/>
                            </a:ln>
                            <a:solidFill>
                              <a:prstClr val="black"/>
                            </a:solidFill>
                            <a:effectLst/>
                            <a:uLnTx/>
                            <a:uFillTx/>
                            <a:latin typeface="Calibri" panose="020F0502020204030204"/>
                            <a:ea typeface="Cambria Math" panose="02040503050406030204" pitchFamily="18" charset="0"/>
                          </a:endParaRPr>
                        </a:p>
                      </p:txBody>
                    </p:sp>
                  </mc:Choice>
                  <mc:Fallback xmlns="">
                    <p:sp>
                      <p:nvSpPr>
                        <p:cNvPr id="502" name="TextBox 501"/>
                        <p:cNvSpPr txBox="1">
                          <a:spLocks noRot="1" noChangeAspect="1" noMove="1" noResize="1" noEditPoints="1" noAdjustHandles="1" noChangeArrowheads="1" noChangeShapeType="1" noTextEdit="1"/>
                        </p:cNvSpPr>
                        <p:nvPr/>
                      </p:nvSpPr>
                      <p:spPr>
                        <a:xfrm>
                          <a:off x="6454804" y="2300361"/>
                          <a:ext cx="1690546" cy="1083244"/>
                        </a:xfrm>
                        <a:prstGeom prst="rect">
                          <a:avLst/>
                        </a:prstGeom>
                        <a:blipFill>
                          <a:blip r:embed="rId23"/>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96" name="TextBox 95"/>
                        <p:cNvSpPr txBox="1"/>
                        <p:nvPr/>
                      </p:nvSpPr>
                      <p:spPr>
                        <a:xfrm>
                          <a:off x="6452335" y="3315877"/>
                          <a:ext cx="1699023" cy="108324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ru-RU"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ℛ</m:t>
                                    </m:r>
                                  </m:e>
                                  <m:sub>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2</m:t>
                                    </m:r>
                                  </m:sub>
                                </m:sSub>
                              </m:oMath>
                            </m:oMathPara>
                          </a14:m>
                          <a:endParaRPr kumimoji="0" lang="en-US" b="0" i="0" u="none" strike="noStrike" kern="0" cap="none" spc="0" normalizeH="0" baseline="0" noProof="0" dirty="0">
                            <a:ln>
                              <a:noFill/>
                            </a:ln>
                            <a:solidFill>
                              <a:prstClr val="black"/>
                            </a:solidFill>
                            <a:effectLst/>
                            <a:uLnTx/>
                            <a:uFillTx/>
                            <a:latin typeface="Calibri" panose="020F0502020204030204"/>
                            <a:ea typeface="Cambria Math" panose="02040503050406030204" pitchFamily="18" charset="0"/>
                          </a:endParaRPr>
                        </a:p>
                      </p:txBody>
                    </p:sp>
                  </mc:Choice>
                  <mc:Fallback xmlns="">
                    <p:sp>
                      <p:nvSpPr>
                        <p:cNvPr id="503" name="TextBox 502"/>
                        <p:cNvSpPr txBox="1">
                          <a:spLocks noRot="1" noChangeAspect="1" noMove="1" noResize="1" noEditPoints="1" noAdjustHandles="1" noChangeArrowheads="1" noChangeShapeType="1" noTextEdit="1"/>
                        </p:cNvSpPr>
                        <p:nvPr/>
                      </p:nvSpPr>
                      <p:spPr>
                        <a:xfrm>
                          <a:off x="6452335" y="3315877"/>
                          <a:ext cx="1699023" cy="1083244"/>
                        </a:xfrm>
                        <a:prstGeom prst="rect">
                          <a:avLst/>
                        </a:prstGeom>
                        <a:blipFill>
                          <a:blip r:embed="rId24"/>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97" name="TextBox 96"/>
                        <p:cNvSpPr txBox="1"/>
                        <p:nvPr/>
                      </p:nvSpPr>
                      <p:spPr>
                        <a:xfrm>
                          <a:off x="6450701" y="4280179"/>
                          <a:ext cx="1704630" cy="108324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ru-RU"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ℛ</m:t>
                                    </m:r>
                                  </m:e>
                                  <m:sub>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3</m:t>
                                    </m:r>
                                  </m:sub>
                                </m:sSub>
                              </m:oMath>
                            </m:oMathPara>
                          </a14:m>
                          <a:endParaRPr kumimoji="0" lang="en-US" b="0" i="0" u="none" strike="noStrike" kern="0" cap="none" spc="0" normalizeH="0" baseline="0" noProof="0" dirty="0">
                            <a:ln>
                              <a:noFill/>
                            </a:ln>
                            <a:solidFill>
                              <a:prstClr val="black"/>
                            </a:solidFill>
                            <a:effectLst/>
                            <a:uLnTx/>
                            <a:uFillTx/>
                            <a:latin typeface="Calibri" panose="020F0502020204030204"/>
                            <a:ea typeface="Cambria Math" panose="02040503050406030204" pitchFamily="18" charset="0"/>
                          </a:endParaRPr>
                        </a:p>
                      </p:txBody>
                    </p:sp>
                  </mc:Choice>
                  <mc:Fallback xmlns="">
                    <p:sp>
                      <p:nvSpPr>
                        <p:cNvPr id="504" name="TextBox 503"/>
                        <p:cNvSpPr txBox="1">
                          <a:spLocks noRot="1" noChangeAspect="1" noMove="1" noResize="1" noEditPoints="1" noAdjustHandles="1" noChangeArrowheads="1" noChangeShapeType="1" noTextEdit="1"/>
                        </p:cNvSpPr>
                        <p:nvPr/>
                      </p:nvSpPr>
                      <p:spPr>
                        <a:xfrm>
                          <a:off x="6450701" y="4280179"/>
                          <a:ext cx="1704630" cy="1083244"/>
                        </a:xfrm>
                        <a:prstGeom prst="rect">
                          <a:avLst/>
                        </a:prstGeom>
                        <a:blipFill>
                          <a:blip r:embed="rId25"/>
                          <a:stretch>
                            <a:fillRect/>
                          </a:stretch>
                        </a:blipFill>
                      </p:spPr>
                      <p:txBody>
                        <a:bodyPr/>
                        <a:lstStyle/>
                        <a:p>
                          <a:r>
                            <a:rPr lang="ru-RU">
                              <a:noFill/>
                            </a:rPr>
                            <a:t> </a:t>
                          </a:r>
                        </a:p>
                      </p:txBody>
                    </p:sp>
                  </mc:Fallback>
                </mc:AlternateContent>
                <p:cxnSp>
                  <p:nvCxnSpPr>
                    <p:cNvPr id="98" name="Straight Connector 313"/>
                    <p:cNvCxnSpPr>
                      <a:stCxn id="89" idx="1"/>
                      <a:endCxn id="95" idx="3"/>
                    </p:cNvCxnSpPr>
                    <p:nvPr/>
                  </p:nvCxnSpPr>
                  <p:spPr>
                    <a:xfrm flipH="1" flipV="1">
                      <a:off x="8145351" y="2841983"/>
                      <a:ext cx="526452" cy="8459"/>
                    </a:xfrm>
                    <a:prstGeom prst="line">
                      <a:avLst/>
                    </a:prstGeom>
                    <a:noFill/>
                    <a:ln w="19050" cap="flat" cmpd="sng" algn="ctr">
                      <a:solidFill>
                        <a:sysClr val="windowText" lastClr="000000"/>
                      </a:solidFill>
                      <a:prstDash val="solid"/>
                      <a:miter lim="800000"/>
                    </a:ln>
                    <a:effectLst/>
                  </p:spPr>
                </p:cxnSp>
                <p:cxnSp>
                  <p:nvCxnSpPr>
                    <p:cNvPr id="99" name="Straight Connector 314"/>
                    <p:cNvCxnSpPr>
                      <a:stCxn id="90" idx="1"/>
                      <a:endCxn id="96" idx="3"/>
                    </p:cNvCxnSpPr>
                    <p:nvPr/>
                  </p:nvCxnSpPr>
                  <p:spPr>
                    <a:xfrm flipH="1" flipV="1">
                      <a:off x="8151357" y="3857499"/>
                      <a:ext cx="520446" cy="7846"/>
                    </a:xfrm>
                    <a:prstGeom prst="line">
                      <a:avLst/>
                    </a:prstGeom>
                    <a:noFill/>
                    <a:ln w="19050" cap="flat" cmpd="sng" algn="ctr">
                      <a:solidFill>
                        <a:sysClr val="windowText" lastClr="000000"/>
                      </a:solidFill>
                      <a:prstDash val="solid"/>
                      <a:miter lim="800000"/>
                    </a:ln>
                    <a:effectLst/>
                  </p:spPr>
                </p:cxnSp>
                <p:cxnSp>
                  <p:nvCxnSpPr>
                    <p:cNvPr id="100" name="Straight Connector 315"/>
                    <p:cNvCxnSpPr>
                      <a:stCxn id="91" idx="1"/>
                      <a:endCxn id="97" idx="3"/>
                    </p:cNvCxnSpPr>
                    <p:nvPr/>
                  </p:nvCxnSpPr>
                  <p:spPr>
                    <a:xfrm flipH="1" flipV="1">
                      <a:off x="8155331" y="4821801"/>
                      <a:ext cx="516471" cy="8614"/>
                    </a:xfrm>
                    <a:prstGeom prst="line">
                      <a:avLst/>
                    </a:prstGeom>
                    <a:noFill/>
                    <a:ln w="19050" cap="flat" cmpd="sng" algn="ctr">
                      <a:solidFill>
                        <a:sysClr val="windowText" lastClr="000000"/>
                      </a:solidFill>
                      <a:prstDash val="solid"/>
                      <a:miter lim="800000"/>
                    </a:ln>
                    <a:effectLst/>
                  </p:spPr>
                </p:cxnSp>
              </p:grpSp>
            </p:grpSp>
            <p:sp>
              <p:nvSpPr>
                <p:cNvPr id="89" name="Rectangle 304"/>
                <p:cNvSpPr/>
                <p:nvPr/>
              </p:nvSpPr>
              <p:spPr>
                <a:xfrm>
                  <a:off x="8671803" y="2894130"/>
                  <a:ext cx="1830591" cy="233456"/>
                </a:xfrm>
                <a:prstGeom prst="rect">
                  <a:avLst/>
                </a:prstGeom>
                <a:noFill/>
                <a:ln w="190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 name="Rectangle 305"/>
                <p:cNvSpPr/>
                <p:nvPr/>
              </p:nvSpPr>
              <p:spPr>
                <a:xfrm>
                  <a:off x="8671803" y="3909032"/>
                  <a:ext cx="1830591" cy="233456"/>
                </a:xfrm>
                <a:prstGeom prst="rect">
                  <a:avLst/>
                </a:prstGeom>
                <a:noFill/>
                <a:ln w="190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1" name="Rectangle 306"/>
                <p:cNvSpPr/>
                <p:nvPr/>
              </p:nvSpPr>
              <p:spPr>
                <a:xfrm>
                  <a:off x="8671803" y="4874105"/>
                  <a:ext cx="1830591" cy="233456"/>
                </a:xfrm>
                <a:prstGeom prst="rect">
                  <a:avLst/>
                </a:prstGeom>
                <a:noFill/>
                <a:ln w="190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74" name="Группа 73"/>
            <p:cNvGrpSpPr/>
            <p:nvPr/>
          </p:nvGrpSpPr>
          <p:grpSpPr>
            <a:xfrm>
              <a:off x="2969861" y="908439"/>
              <a:ext cx="6066635" cy="1958660"/>
              <a:chOff x="2969861" y="944651"/>
              <a:chExt cx="6066635" cy="1958660"/>
            </a:xfrm>
          </p:grpSpPr>
          <p:cxnSp>
            <p:nvCxnSpPr>
              <p:cNvPr id="75" name="Elbow Connector 252"/>
              <p:cNvCxnSpPr>
                <a:stCxn id="106" idx="3"/>
                <a:endCxn id="80" idx="0"/>
              </p:cNvCxnSpPr>
              <p:nvPr/>
            </p:nvCxnSpPr>
            <p:spPr>
              <a:xfrm>
                <a:off x="2969861" y="944651"/>
                <a:ext cx="4946373" cy="213928"/>
              </a:xfrm>
              <a:prstGeom prst="bentConnector2">
                <a:avLst/>
              </a:prstGeom>
              <a:noFill/>
              <a:ln w="19050" cap="flat" cmpd="sng" algn="ctr">
                <a:solidFill>
                  <a:sysClr val="windowText" lastClr="000000"/>
                </a:solidFill>
                <a:prstDash val="solid"/>
                <a:miter lim="800000"/>
                <a:tailEnd type="triangle" w="med" len="lg"/>
              </a:ln>
              <a:effectLst/>
            </p:spPr>
          </p:cxnSp>
          <p:grpSp>
            <p:nvGrpSpPr>
              <p:cNvPr id="76" name="Группа 75"/>
              <p:cNvGrpSpPr/>
              <p:nvPr/>
            </p:nvGrpSpPr>
            <p:grpSpPr>
              <a:xfrm>
                <a:off x="6795972" y="1158579"/>
                <a:ext cx="2240524" cy="1744732"/>
                <a:chOff x="7084004" y="1243732"/>
                <a:chExt cx="2240524" cy="1744732"/>
              </a:xfrm>
            </p:grpSpPr>
            <p:grpSp>
              <p:nvGrpSpPr>
                <p:cNvPr id="77" name="Group 279"/>
                <p:cNvGrpSpPr/>
                <p:nvPr/>
              </p:nvGrpSpPr>
              <p:grpSpPr>
                <a:xfrm>
                  <a:off x="7084004" y="1243732"/>
                  <a:ext cx="2240524" cy="1744732"/>
                  <a:chOff x="6707371" y="631996"/>
                  <a:chExt cx="6571414" cy="5117265"/>
                </a:xfrm>
              </p:grpSpPr>
              <p:sp>
                <p:nvSpPr>
                  <p:cNvPr id="79" name="Rectangle 280"/>
                  <p:cNvSpPr/>
                  <p:nvPr/>
                </p:nvSpPr>
                <p:spPr>
                  <a:xfrm>
                    <a:off x="6707371" y="631996"/>
                    <a:ext cx="6571414" cy="5117265"/>
                  </a:xfrm>
                  <a:prstGeom prst="rect">
                    <a:avLst/>
                  </a:prstGeom>
                  <a:noFill/>
                  <a:ln w="9525" cap="flat" cmpd="sng" algn="ctr">
                    <a:solidFill>
                      <a:sysClr val="window" lastClr="FFFFFF">
                        <a:lumMod val="8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Rectangle 281"/>
                  <p:cNvSpPr/>
                  <p:nvPr/>
                </p:nvSpPr>
                <p:spPr>
                  <a:xfrm>
                    <a:off x="6707371" y="631996"/>
                    <a:ext cx="6571414" cy="781501"/>
                  </a:xfrm>
                  <a:prstGeom prst="rect">
                    <a:avLst/>
                  </a:prstGeom>
                  <a:solidFill>
                    <a:sysClr val="window" lastClr="FFFFFF">
                      <a:lumMod val="85000"/>
                    </a:sysClr>
                  </a:solidFill>
                  <a:ln w="12700" cap="flat" cmpd="sng" algn="ctr">
                    <a:solidFill>
                      <a:sysClr val="window" lastClr="FFFFFF">
                        <a:lumMod val="8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mn-lt"/>
                        <a:ea typeface="+mn-ea"/>
                        <a:cs typeface="+mn-cs"/>
                      </a:rPr>
                      <a:t>Markers</a:t>
                    </a:r>
                    <a:endParaRPr kumimoji="0" lang="ru-RU" b="0" i="0" u="none" strike="noStrike" kern="0" cap="none" spc="0" normalizeH="0" baseline="0" noProof="0" dirty="0">
                      <a:ln>
                        <a:noFill/>
                      </a:ln>
                      <a:solidFill>
                        <a:prstClr val="black"/>
                      </a:solidFill>
                      <a:effectLst/>
                      <a:uLnTx/>
                      <a:uFillTx/>
                      <a:latin typeface="+mn-lt"/>
                      <a:ea typeface="+mn-ea"/>
                      <a:cs typeface="+mn-cs"/>
                    </a:endParaRPr>
                  </a:p>
                </p:txBody>
              </p:sp>
              <p:grpSp>
                <p:nvGrpSpPr>
                  <p:cNvPr id="81" name="Group 282"/>
                  <p:cNvGrpSpPr/>
                  <p:nvPr/>
                </p:nvGrpSpPr>
                <p:grpSpPr>
                  <a:xfrm>
                    <a:off x="7822069" y="1537119"/>
                    <a:ext cx="4165651" cy="4091940"/>
                    <a:chOff x="7773232" y="1537119"/>
                    <a:chExt cx="4165651" cy="4091940"/>
                  </a:xfrm>
                </p:grpSpPr>
                <p:grpSp>
                  <p:nvGrpSpPr>
                    <p:cNvPr id="82" name="Group 283"/>
                    <p:cNvGrpSpPr/>
                    <p:nvPr/>
                  </p:nvGrpSpPr>
                  <p:grpSpPr>
                    <a:xfrm>
                      <a:off x="9950063" y="1537119"/>
                      <a:ext cx="1988820" cy="4091940"/>
                      <a:chOff x="9772263" y="1517814"/>
                      <a:chExt cx="1988820" cy="4091940"/>
                    </a:xfrm>
                  </p:grpSpPr>
                  <p:pic>
                    <p:nvPicPr>
                      <p:cNvPr id="84" name="Picture 285"/>
                      <p:cNvPicPr>
                        <a:picLocks noChangeAspect="1"/>
                      </p:cNvPicPr>
                      <p:nvPr/>
                    </p:nvPicPr>
                    <p:blipFill rotWithShape="1">
                      <a:blip r:embed="rId26" cstate="print">
                        <a:extLst>
                          <a:ext uri="{28A0092B-C50C-407E-A947-70E740481C1C}">
                            <a14:useLocalDpi xmlns:a14="http://schemas.microsoft.com/office/drawing/2010/main" val="0"/>
                          </a:ext>
                        </a:extLst>
                      </a:blip>
                      <a:srcRect l="7127" t="1950" r="5987" b="2432"/>
                      <a:stretch/>
                    </p:blipFill>
                    <p:spPr>
                      <a:xfrm>
                        <a:off x="9772263" y="1517814"/>
                        <a:ext cx="1988820" cy="4091940"/>
                      </a:xfrm>
                      <a:prstGeom prst="rect">
                        <a:avLst/>
                      </a:prstGeom>
                    </p:spPr>
                  </p:pic>
                  <mc:AlternateContent xmlns:mc="http://schemas.openxmlformats.org/markup-compatibility/2006" xmlns:a14="http://schemas.microsoft.com/office/drawing/2010/main">
                    <mc:Choice Requires="a14">
                      <p:sp>
                        <p:nvSpPr>
                          <p:cNvPr id="85" name="TextBox 84"/>
                          <p:cNvSpPr txBox="1"/>
                          <p:nvPr/>
                        </p:nvSpPr>
                        <p:spPr>
                          <a:xfrm>
                            <a:off x="9847861" y="1939260"/>
                            <a:ext cx="1656440" cy="108324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b="0"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ctrlPr>
                                    </m:sSubPr>
                                    <m:e>
                                      <m:r>
                                        <a:rPr kumimoji="0" lang="ru-RU" b="0"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ℳ</m:t>
                                      </m:r>
                                    </m:e>
                                    <m:sub>
                                      <m:r>
                                        <a:rPr kumimoji="0" lang="en-US" b="0"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1</m:t>
                                      </m:r>
                                    </m:sub>
                                  </m:sSub>
                                </m:oMath>
                              </m:oMathPara>
                            </a14:m>
                            <a:endParaRPr kumimoji="0" lang="en-US" b="0" i="0" u="none" strike="noStrike" kern="0" cap="none" spc="0" normalizeH="0" baseline="0" noProof="0" dirty="0">
                              <a:ln>
                                <a:noFill/>
                              </a:ln>
                              <a:solidFill>
                                <a:prstClr val="white"/>
                              </a:solidFill>
                              <a:effectLst/>
                              <a:uLnTx/>
                              <a:uFillTx/>
                              <a:latin typeface="Calibri" panose="020F0502020204030204"/>
                              <a:ea typeface="Cambria Math" panose="02040503050406030204" pitchFamily="18" charset="0"/>
                            </a:endParaRPr>
                          </a:p>
                        </p:txBody>
                      </p:sp>
                    </mc:Choice>
                    <mc:Fallback xmlns="">
                      <p:sp>
                        <p:nvSpPr>
                          <p:cNvPr id="524" name="TextBox 523"/>
                          <p:cNvSpPr txBox="1">
                            <a:spLocks noRot="1" noChangeAspect="1" noMove="1" noResize="1" noEditPoints="1" noAdjustHandles="1" noChangeArrowheads="1" noChangeShapeType="1" noTextEdit="1"/>
                          </p:cNvSpPr>
                          <p:nvPr/>
                        </p:nvSpPr>
                        <p:spPr>
                          <a:xfrm>
                            <a:off x="9847861" y="1939260"/>
                            <a:ext cx="1656440" cy="1083244"/>
                          </a:xfrm>
                          <a:prstGeom prst="rect">
                            <a:avLst/>
                          </a:prstGeom>
                          <a:blipFill>
                            <a:blip r:embed="rId27"/>
                            <a:stretch>
                              <a:fillRect/>
                            </a:stretch>
                          </a:blipFill>
                        </p:spPr>
                        <p:txBody>
                          <a:bodyPr/>
                          <a:lstStyle/>
                          <a:p>
                            <a:r>
                              <a:rPr lang="ru-RU">
                                <a:noFill/>
                              </a:rPr>
                              <a:t> </a:t>
                            </a:r>
                          </a:p>
                        </p:txBody>
                      </p:sp>
                    </mc:Fallback>
                  </mc:AlternateContent>
                </p:grpSp>
                <p:pic>
                  <p:nvPicPr>
                    <p:cNvPr id="83" name="Picture 284"/>
                    <p:cNvPicPr>
                      <a:picLocks noChangeAspect="1"/>
                    </p:cNvPicPr>
                    <p:nvPr/>
                  </p:nvPicPr>
                  <p:blipFill rotWithShape="1">
                    <a:blip r:embed="rId28">
                      <a:extLst>
                        <a:ext uri="{28A0092B-C50C-407E-A947-70E740481C1C}">
                          <a14:useLocalDpi xmlns:a14="http://schemas.microsoft.com/office/drawing/2010/main" val="0"/>
                        </a:ext>
                      </a:extLst>
                    </a:blip>
                    <a:srcRect l="2011" t="1714" r="26189" b="2047"/>
                    <a:stretch/>
                  </p:blipFill>
                  <p:spPr>
                    <a:xfrm>
                      <a:off x="7773232" y="1816021"/>
                      <a:ext cx="1955781" cy="3495296"/>
                    </a:xfrm>
                    <a:prstGeom prst="rect">
                      <a:avLst/>
                    </a:prstGeom>
                  </p:spPr>
                </p:pic>
              </p:grpSp>
            </p:grpSp>
            <p:sp>
              <p:nvSpPr>
                <p:cNvPr id="78" name="Oval 318"/>
                <p:cNvSpPr/>
                <p:nvPr/>
              </p:nvSpPr>
              <p:spPr>
                <a:xfrm>
                  <a:off x="8441429" y="2167667"/>
                  <a:ext cx="144913" cy="125391"/>
                </a:xfrm>
                <a:prstGeom prst="ellipse">
                  <a:avLst/>
                </a:prstGeom>
                <a:noFill/>
                <a:ln w="1905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cxnSp>
        <p:nvCxnSpPr>
          <p:cNvPr id="103" name="Straight Connector 319"/>
          <p:cNvCxnSpPr>
            <a:stCxn id="85" idx="2"/>
            <a:endCxn id="78" idx="0"/>
          </p:cNvCxnSpPr>
          <p:nvPr/>
        </p:nvCxnSpPr>
        <p:spPr>
          <a:xfrm flipH="1">
            <a:off x="8225854" y="2001838"/>
            <a:ext cx="522" cy="102309"/>
          </a:xfrm>
          <a:prstGeom prst="line">
            <a:avLst/>
          </a:prstGeom>
          <a:noFill/>
          <a:ln w="19050" cap="flat" cmpd="sng" algn="ctr">
            <a:solidFill>
              <a:sysClr val="window" lastClr="FFFFFF"/>
            </a:solidFill>
            <a:prstDash val="solid"/>
            <a:miter lim="800000"/>
          </a:ln>
          <a:effectLst/>
        </p:spPr>
      </p:cxnSp>
      <p:grpSp>
        <p:nvGrpSpPr>
          <p:cNvPr id="104" name="Группа 103"/>
          <p:cNvGrpSpPr/>
          <p:nvPr/>
        </p:nvGrpSpPr>
        <p:grpSpPr>
          <a:xfrm>
            <a:off x="43620" y="809969"/>
            <a:ext cx="2939947" cy="2157375"/>
            <a:chOff x="43620" y="809969"/>
            <a:chExt cx="2939947" cy="2157375"/>
          </a:xfrm>
        </p:grpSpPr>
        <p:sp>
          <p:nvSpPr>
            <p:cNvPr id="105" name="Rectangle 260"/>
            <p:cNvSpPr/>
            <p:nvPr/>
          </p:nvSpPr>
          <p:spPr>
            <a:xfrm>
              <a:off x="120184" y="809970"/>
              <a:ext cx="2849677" cy="2157374"/>
            </a:xfrm>
            <a:prstGeom prst="rect">
              <a:avLst/>
            </a:prstGeom>
            <a:noFill/>
            <a:ln w="9525" cap="flat" cmpd="sng" algn="ctr">
              <a:solidFill>
                <a:srgbClr val="5B9BD5">
                  <a:lumMod val="40000"/>
                  <a:lumOff val="6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Rectangle 261"/>
            <p:cNvSpPr/>
            <p:nvPr/>
          </p:nvSpPr>
          <p:spPr>
            <a:xfrm>
              <a:off x="120184" y="809969"/>
              <a:ext cx="2849677" cy="312629"/>
            </a:xfrm>
            <a:prstGeom prst="rect">
              <a:avLst/>
            </a:prstGeom>
            <a:solidFill>
              <a:srgbClr val="5B9BD5">
                <a:lumMod val="40000"/>
                <a:lumOff val="60000"/>
              </a:srgbClr>
            </a:solidFill>
            <a:ln w="12700" cap="flat" cmpd="sng" algn="ctr">
              <a:solidFill>
                <a:srgbClr val="5B9BD5">
                  <a:lumMod val="40000"/>
                  <a:lumOff val="6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mn-lt"/>
                  <a:ea typeface="+mn-ea"/>
                  <a:cs typeface="+mn-cs"/>
                </a:rPr>
                <a:t>Data</a:t>
              </a:r>
              <a:endParaRPr kumimoji="0" lang="ru-RU" b="0" i="0" u="none" strike="noStrike" kern="0" cap="none" spc="0" normalizeH="0" baseline="0" noProof="0" dirty="0">
                <a:ln>
                  <a:noFill/>
                </a:ln>
                <a:solidFill>
                  <a:prstClr val="black"/>
                </a:solidFill>
                <a:effectLst/>
                <a:uLnTx/>
                <a:uFillTx/>
                <a:latin typeface="+mn-lt"/>
                <a:ea typeface="+mn-ea"/>
                <a:cs typeface="+mn-cs"/>
              </a:endParaRPr>
            </a:p>
          </p:txBody>
        </p:sp>
        <p:grpSp>
          <p:nvGrpSpPr>
            <p:cNvPr id="107" name="Группа 106"/>
            <p:cNvGrpSpPr/>
            <p:nvPr/>
          </p:nvGrpSpPr>
          <p:grpSpPr>
            <a:xfrm>
              <a:off x="2284282" y="1360857"/>
              <a:ext cx="699285" cy="1340297"/>
              <a:chOff x="2108063" y="1524160"/>
              <a:chExt cx="699285" cy="1340297"/>
            </a:xfrm>
          </p:grpSpPr>
          <p:pic>
            <p:nvPicPr>
              <p:cNvPr id="119" name="Picture 258"/>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108063" y="1524160"/>
                <a:ext cx="699285" cy="1340297"/>
              </a:xfrm>
              <a:prstGeom prst="rect">
                <a:avLst/>
              </a:prstGeom>
            </p:spPr>
          </p:pic>
          <p:sp>
            <p:nvSpPr>
              <p:cNvPr id="120" name="Rectangle 265"/>
              <p:cNvSpPr/>
              <p:nvPr/>
            </p:nvSpPr>
            <p:spPr>
              <a:xfrm>
                <a:off x="2137774" y="1541565"/>
                <a:ext cx="642484" cy="1310115"/>
              </a:xfrm>
              <a:prstGeom prst="rect">
                <a:avLst/>
              </a:prstGeom>
              <a:noFill/>
              <a:ln w="19050" cap="flat" cmpd="sng" algn="ctr">
                <a:solidFill>
                  <a:srgbClr val="70AD47">
                    <a:lumMod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Oval 270"/>
              <p:cNvSpPr/>
              <p:nvPr/>
            </p:nvSpPr>
            <p:spPr>
              <a:xfrm>
                <a:off x="2440833" y="1716978"/>
                <a:ext cx="33753" cy="33753"/>
              </a:xfrm>
              <a:prstGeom prst="ellipse">
                <a:avLst/>
              </a:prstGeom>
              <a:solidFill>
                <a:sysClr val="windowText" lastClr="000000"/>
              </a:solidFill>
              <a:ln w="2857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09"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8" name="Группа 107"/>
            <p:cNvGrpSpPr/>
            <p:nvPr/>
          </p:nvGrpSpPr>
          <p:grpSpPr>
            <a:xfrm>
              <a:off x="926356" y="1348080"/>
              <a:ext cx="699286" cy="1340297"/>
              <a:chOff x="1034096" y="1511383"/>
              <a:chExt cx="699286" cy="1340297"/>
            </a:xfrm>
          </p:grpSpPr>
          <p:pic>
            <p:nvPicPr>
              <p:cNvPr id="115" name="Picture 2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096" y="1511383"/>
                <a:ext cx="699286" cy="1340297"/>
              </a:xfrm>
              <a:prstGeom prst="rect">
                <a:avLst/>
              </a:prstGeom>
            </p:spPr>
          </p:pic>
          <p:sp>
            <p:nvSpPr>
              <p:cNvPr id="116" name="Freeform 263"/>
              <p:cNvSpPr/>
              <p:nvPr/>
            </p:nvSpPr>
            <p:spPr>
              <a:xfrm>
                <a:off x="1068976" y="1963280"/>
                <a:ext cx="629525" cy="863349"/>
              </a:xfrm>
              <a:custGeom>
                <a:avLst/>
                <a:gdLst>
                  <a:gd name="connsiteX0" fmla="*/ 0 w 1846384"/>
                  <a:gd name="connsiteY0" fmla="*/ 0 h 2532185"/>
                  <a:gd name="connsiteX1" fmla="*/ 1846384 w 1846384"/>
                  <a:gd name="connsiteY1" fmla="*/ 0 h 2532185"/>
                  <a:gd name="connsiteX2" fmla="*/ 1846384 w 1846384"/>
                  <a:gd name="connsiteY2" fmla="*/ 1301262 h 2532185"/>
                  <a:gd name="connsiteX3" fmla="*/ 1635369 w 1846384"/>
                  <a:gd name="connsiteY3" fmla="*/ 1301262 h 2532185"/>
                  <a:gd name="connsiteX4" fmla="*/ 1635369 w 1846384"/>
                  <a:gd name="connsiteY4" fmla="*/ 2532185 h 2532185"/>
                  <a:gd name="connsiteX5" fmla="*/ 193430 w 1846384"/>
                  <a:gd name="connsiteY5" fmla="*/ 2532185 h 2532185"/>
                  <a:gd name="connsiteX6" fmla="*/ 193430 w 1846384"/>
                  <a:gd name="connsiteY6" fmla="*/ 1283677 h 2532185"/>
                  <a:gd name="connsiteX7" fmla="*/ 0 w 1846384"/>
                  <a:gd name="connsiteY7" fmla="*/ 1283677 h 2532185"/>
                  <a:gd name="connsiteX8" fmla="*/ 0 w 1846384"/>
                  <a:gd name="connsiteY8" fmla="*/ 0 h 253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6384" h="2532185">
                    <a:moveTo>
                      <a:pt x="0" y="0"/>
                    </a:moveTo>
                    <a:lnTo>
                      <a:pt x="1846384" y="0"/>
                    </a:lnTo>
                    <a:lnTo>
                      <a:pt x="1846384" y="1301262"/>
                    </a:lnTo>
                    <a:lnTo>
                      <a:pt x="1635369" y="1301262"/>
                    </a:lnTo>
                    <a:lnTo>
                      <a:pt x="1635369" y="2532185"/>
                    </a:lnTo>
                    <a:lnTo>
                      <a:pt x="193430" y="2532185"/>
                    </a:lnTo>
                    <a:lnTo>
                      <a:pt x="193430" y="1283677"/>
                    </a:lnTo>
                    <a:lnTo>
                      <a:pt x="0" y="1283677"/>
                    </a:lnTo>
                    <a:lnTo>
                      <a:pt x="0" y="0"/>
                    </a:lnTo>
                    <a:close/>
                  </a:path>
                </a:pathLst>
              </a:custGeom>
              <a:noFill/>
              <a:ln w="19050" cap="flat" cmpd="sng" algn="ctr">
                <a:solidFill>
                  <a:srgbClr val="FF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srgbClr val="70AD47"/>
                  </a:solidFill>
                  <a:effectLst/>
                  <a:uLnTx/>
                  <a:uFillTx/>
                  <a:latin typeface="Calibri" panose="020F0502020204030204"/>
                  <a:ea typeface="+mn-ea"/>
                  <a:cs typeface="+mn-cs"/>
                </a:endParaRPr>
              </a:p>
            </p:txBody>
          </p:sp>
          <p:sp>
            <p:nvSpPr>
              <p:cNvPr id="117" name="Oval 278"/>
              <p:cNvSpPr/>
              <p:nvPr/>
            </p:nvSpPr>
            <p:spPr>
              <a:xfrm>
                <a:off x="1366858" y="1704909"/>
                <a:ext cx="33753" cy="33753"/>
              </a:xfrm>
              <a:prstGeom prst="ellipse">
                <a:avLst/>
              </a:prstGeom>
              <a:solidFill>
                <a:sysClr val="windowText" lastClr="000000"/>
              </a:solidFill>
              <a:ln w="2857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09"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8" name="Oval 274"/>
              <p:cNvSpPr/>
              <p:nvPr/>
            </p:nvSpPr>
            <p:spPr>
              <a:xfrm rot="10800000">
                <a:off x="1364128" y="2629144"/>
                <a:ext cx="33753" cy="33753"/>
              </a:xfrm>
              <a:prstGeom prst="ellipse">
                <a:avLst/>
              </a:prstGeom>
              <a:solidFill>
                <a:sysClr val="windowText" lastClr="000000"/>
              </a:solidFill>
              <a:ln w="2857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09"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109" name="Straight Connector 277"/>
            <p:cNvCxnSpPr>
              <a:stCxn id="112" idx="2"/>
              <a:endCxn id="117" idx="0"/>
            </p:cNvCxnSpPr>
            <p:nvPr/>
          </p:nvCxnSpPr>
          <p:spPr>
            <a:xfrm flipH="1">
              <a:off x="1275995" y="1445883"/>
              <a:ext cx="4" cy="95723"/>
            </a:xfrm>
            <a:prstGeom prst="line">
              <a:avLst/>
            </a:prstGeom>
            <a:noFill/>
            <a:ln w="19050" cap="flat" cmpd="sng" algn="ctr">
              <a:solidFill>
                <a:sysClr val="windowText" lastClr="000000"/>
              </a:solidFill>
              <a:prstDash val="solid"/>
              <a:miter lim="800000"/>
            </a:ln>
            <a:effectLst/>
          </p:spPr>
        </p:cxnSp>
        <p:cxnSp>
          <p:nvCxnSpPr>
            <p:cNvPr id="110" name="Straight Connector 269"/>
            <p:cNvCxnSpPr>
              <a:stCxn id="114" idx="2"/>
              <a:endCxn id="121" idx="0"/>
            </p:cNvCxnSpPr>
            <p:nvPr/>
          </p:nvCxnSpPr>
          <p:spPr>
            <a:xfrm>
              <a:off x="2633924" y="1445883"/>
              <a:ext cx="5" cy="107792"/>
            </a:xfrm>
            <a:prstGeom prst="line">
              <a:avLst/>
            </a:prstGeom>
            <a:noFill/>
            <a:ln w="19050" cap="flat" cmpd="sng" algn="ctr">
              <a:solidFill>
                <a:sysClr val="windowText" lastClr="000000"/>
              </a:solidFill>
              <a:prstDash val="solid"/>
              <a:miter lim="800000"/>
            </a:ln>
            <a:effectLst/>
          </p:spPr>
        </p:cxnSp>
        <p:cxnSp>
          <p:nvCxnSpPr>
            <p:cNvPr id="111" name="Straight Connector 273"/>
            <p:cNvCxnSpPr>
              <a:stCxn id="113" idx="0"/>
              <a:endCxn id="118" idx="0"/>
            </p:cNvCxnSpPr>
            <p:nvPr/>
          </p:nvCxnSpPr>
          <p:spPr>
            <a:xfrm flipH="1" flipV="1">
              <a:off x="1273264" y="2499594"/>
              <a:ext cx="2735" cy="98417"/>
            </a:xfrm>
            <a:prstGeom prst="line">
              <a:avLst/>
            </a:prstGeom>
            <a:noFill/>
            <a:ln w="19050" cap="flat" cmpd="sng" algn="ctr">
              <a:solidFill>
                <a:sysClr val="windowText" lastClr="000000"/>
              </a:solidFill>
              <a:prstDash val="solid"/>
              <a:miter lim="800000"/>
            </a:ln>
            <a:effectLst/>
          </p:spPr>
        </p:cxnSp>
        <mc:AlternateContent xmlns:mc="http://schemas.openxmlformats.org/markup-compatibility/2006" xmlns:a14="http://schemas.microsoft.com/office/drawing/2010/main">
          <mc:Choice Requires="a14">
            <p:sp>
              <p:nvSpPr>
                <p:cNvPr id="112" name="TextBox 111"/>
                <p:cNvSpPr txBox="1"/>
                <p:nvPr/>
              </p:nvSpPr>
              <p:spPr>
                <a:xfrm>
                  <a:off x="73330" y="1076551"/>
                  <a:ext cx="2405338" cy="369332"/>
                </a:xfrm>
                <a:prstGeom prst="rect">
                  <a:avLst/>
                </a:prstGeom>
                <a:solidFill>
                  <a:srgbClr val="5B9BD5">
                    <a:lumMod val="20000"/>
                    <a:lumOff val="80000"/>
                    <a:alpha val="10196"/>
                  </a:srgbClr>
                </a:solidFill>
                <a:ln>
                  <a:no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𝒩</m:t>
                        </m:r>
                        <m:d>
                          <m:d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ctrlPr>
                          </m:dPr>
                          <m:e>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𝜇</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=70,</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𝜎</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=32</m:t>
                            </m:r>
                          </m:e>
                        </m:d>
                      </m:oMath>
                    </m:oMathPara>
                  </a14:m>
                  <a:endParaRPr kumimoji="0" lang="en-US"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112" name="TextBox 111"/>
                <p:cNvSpPr txBox="1">
                  <a:spLocks noRot="1" noChangeAspect="1" noMove="1" noResize="1" noEditPoints="1" noAdjustHandles="1" noChangeArrowheads="1" noChangeShapeType="1" noTextEdit="1"/>
                </p:cNvSpPr>
                <p:nvPr/>
              </p:nvSpPr>
              <p:spPr>
                <a:xfrm>
                  <a:off x="73330" y="1076551"/>
                  <a:ext cx="2405338" cy="369332"/>
                </a:xfrm>
                <a:prstGeom prst="rect">
                  <a:avLst/>
                </a:prstGeom>
                <a:blipFill>
                  <a:blip r:embed="rId30"/>
                  <a:stretch>
                    <a:fillRect b="-5000"/>
                  </a:stretch>
                </a:blipFill>
                <a:ln>
                  <a:noFill/>
                </a:ln>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13" name="TextBox 112"/>
                <p:cNvSpPr txBox="1"/>
                <p:nvPr/>
              </p:nvSpPr>
              <p:spPr>
                <a:xfrm>
                  <a:off x="43620" y="2598011"/>
                  <a:ext cx="2464758" cy="369332"/>
                </a:xfrm>
                <a:prstGeom prst="rect">
                  <a:avLst/>
                </a:prstGeom>
                <a:solidFill>
                  <a:srgbClr val="5B9BD5">
                    <a:lumMod val="20000"/>
                    <a:lumOff val="80000"/>
                    <a:alpha val="10196"/>
                  </a:srgbClr>
                </a:solidFill>
                <a:ln>
                  <a:no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𝒩</m:t>
                        </m:r>
                        <m:d>
                          <m:d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ctrlPr>
                          </m:dPr>
                          <m:e>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𝜇</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=140,</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𝜎</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=32</m:t>
                            </m:r>
                          </m:e>
                        </m:d>
                      </m:oMath>
                    </m:oMathPara>
                  </a14:m>
                  <a:endParaRPr kumimoji="0" lang="en-US"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113" name="TextBox 112"/>
                <p:cNvSpPr txBox="1">
                  <a:spLocks noRot="1" noChangeAspect="1" noMove="1" noResize="1" noEditPoints="1" noAdjustHandles="1" noChangeArrowheads="1" noChangeShapeType="1" noTextEdit="1"/>
                </p:cNvSpPr>
                <p:nvPr/>
              </p:nvSpPr>
              <p:spPr>
                <a:xfrm>
                  <a:off x="43620" y="2598011"/>
                  <a:ext cx="2464758" cy="369332"/>
                </a:xfrm>
                <a:prstGeom prst="rect">
                  <a:avLst/>
                </a:prstGeom>
                <a:blipFill>
                  <a:blip r:embed="rId31"/>
                  <a:stretch>
                    <a:fillRect b="-3279"/>
                  </a:stretch>
                </a:blipFill>
                <a:ln>
                  <a:noFill/>
                </a:ln>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14" name="TextBox 113"/>
                <p:cNvSpPr txBox="1"/>
                <p:nvPr/>
              </p:nvSpPr>
              <p:spPr>
                <a:xfrm>
                  <a:off x="2363872" y="1076551"/>
                  <a:ext cx="540104" cy="369332"/>
                </a:xfrm>
                <a:prstGeom prst="rect">
                  <a:avLst/>
                </a:prstGeom>
                <a:solidFill>
                  <a:srgbClr val="5B9BD5">
                    <a:lumMod val="20000"/>
                    <a:lumOff val="80000"/>
                    <a:alpha val="10196"/>
                  </a:srgbClr>
                </a:solidFill>
                <a:ln>
                  <a:no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b="0" i="0" u="none" strike="noStrike" kern="0" cap="none" spc="0" normalizeH="0" baseline="0" noProof="0" smtClean="0">
                            <a:ln>
                              <a:noFill/>
                            </a:ln>
                            <a:solidFill>
                              <a:prstClr val="black"/>
                            </a:solidFill>
                            <a:effectLst/>
                            <a:uLnTx/>
                            <a:uFillTx/>
                            <a:latin typeface="Cambria Math" panose="02040503050406030204" pitchFamily="18" charset="0"/>
                          </a:rPr>
                          <m:t>ROI</m:t>
                        </m:r>
                      </m:oMath>
                    </m:oMathPara>
                  </a14:m>
                  <a:endParaRPr kumimoji="0" lang="en-US"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114" name="TextBox 113"/>
                <p:cNvSpPr txBox="1">
                  <a:spLocks noRot="1" noChangeAspect="1" noMove="1" noResize="1" noEditPoints="1" noAdjustHandles="1" noChangeArrowheads="1" noChangeShapeType="1" noTextEdit="1"/>
                </p:cNvSpPr>
                <p:nvPr/>
              </p:nvSpPr>
              <p:spPr>
                <a:xfrm>
                  <a:off x="2363872" y="1076551"/>
                  <a:ext cx="540104" cy="369332"/>
                </a:xfrm>
                <a:prstGeom prst="rect">
                  <a:avLst/>
                </a:prstGeom>
                <a:blipFill>
                  <a:blip r:embed="rId32"/>
                  <a:stretch>
                    <a:fillRect r="-1136"/>
                  </a:stretch>
                </a:blipFill>
                <a:ln>
                  <a:noFill/>
                </a:ln>
              </p:spPr>
              <p:txBody>
                <a:bodyPr/>
                <a:lstStyle/>
                <a:p>
                  <a:r>
                    <a:rPr lang="ru-RU">
                      <a:noFill/>
                    </a:rPr>
                    <a:t> </a:t>
                  </a:r>
                </a:p>
              </p:txBody>
            </p:sp>
          </mc:Fallback>
        </mc:AlternateContent>
      </p:grpSp>
    </p:spTree>
    <p:extLst>
      <p:ext uri="{BB962C8B-B14F-4D97-AF65-F5344CB8AC3E}">
        <p14:creationId xmlns:p14="http://schemas.microsoft.com/office/powerpoint/2010/main" val="152724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2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4282" y="1360857"/>
            <a:ext cx="699285" cy="1340297"/>
          </a:xfrm>
          <a:prstGeom prst="rect">
            <a:avLst/>
          </a:prstGeom>
        </p:spPr>
      </p:pic>
      <p:sp>
        <p:nvSpPr>
          <p:cNvPr id="7" name="Заголовок 6"/>
          <p:cNvSpPr>
            <a:spLocks noGrp="1"/>
          </p:cNvSpPr>
          <p:nvPr>
            <p:ph type="title"/>
          </p:nvPr>
        </p:nvSpPr>
        <p:spPr/>
        <p:txBody>
          <a:bodyPr/>
          <a:lstStyle/>
          <a:p>
            <a:r>
              <a:rPr lang="en-US" dirty="0"/>
              <a:t>Kolmogorov-Smirnov Two-Sample Test</a:t>
            </a:r>
            <a:endParaRPr lang="ru-RU" dirty="0"/>
          </a:p>
        </p:txBody>
      </p:sp>
      <p:sp>
        <p:nvSpPr>
          <p:cNvPr id="5" name="Нижний колонтитул 4"/>
          <p:cNvSpPr>
            <a:spLocks noGrp="1"/>
          </p:cNvSpPr>
          <p:nvPr>
            <p:ph type="ftr" sz="quarter" idx="10"/>
          </p:nvPr>
        </p:nvSpPr>
        <p:spPr/>
        <p:txBody>
          <a:bodyPr/>
          <a:lstStyle/>
          <a:p>
            <a:pPr>
              <a:defRPr/>
            </a:pPr>
            <a:r>
              <a:rPr lang="de-AT"/>
              <a:t>Alexey Karimov</a:t>
            </a:r>
            <a:endParaRPr lang="de-AT" dirty="0"/>
          </a:p>
        </p:txBody>
      </p:sp>
      <p:sp>
        <p:nvSpPr>
          <p:cNvPr id="6" name="Номер слайда 5"/>
          <p:cNvSpPr>
            <a:spLocks noGrp="1"/>
          </p:cNvSpPr>
          <p:nvPr>
            <p:ph type="sldNum" sz="quarter" idx="11"/>
          </p:nvPr>
        </p:nvSpPr>
        <p:spPr/>
        <p:txBody>
          <a:bodyPr/>
          <a:lstStyle/>
          <a:p>
            <a:pPr>
              <a:defRPr/>
            </a:pPr>
            <a:fld id="{63707275-EA33-4C2C-A96C-B80BEB93EE54}" type="slidenum">
              <a:rPr lang="de-AT" smtClean="0"/>
              <a:pPr>
                <a:defRPr/>
              </a:pPr>
              <a:t>181</a:t>
            </a:fld>
            <a:endParaRPr lang="de-AT" dirty="0"/>
          </a:p>
        </p:txBody>
      </p:sp>
      <p:grpSp>
        <p:nvGrpSpPr>
          <p:cNvPr id="77" name="Группа 76"/>
          <p:cNvGrpSpPr/>
          <p:nvPr/>
        </p:nvGrpSpPr>
        <p:grpSpPr>
          <a:xfrm>
            <a:off x="46797" y="3221277"/>
            <a:ext cx="9032947" cy="1359851"/>
            <a:chOff x="46797" y="3158202"/>
            <a:chExt cx="9032947" cy="1359851"/>
          </a:xfrm>
        </p:grpSpPr>
        <p:pic>
          <p:nvPicPr>
            <p:cNvPr id="78" name="Picture 2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2036" y="3489567"/>
              <a:ext cx="1662340" cy="997403"/>
            </a:xfrm>
            <a:prstGeom prst="rect">
              <a:avLst/>
            </a:prstGeom>
          </p:spPr>
        </p:pic>
        <p:pic>
          <p:nvPicPr>
            <p:cNvPr id="79" name="Picture 2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351" y="3489567"/>
              <a:ext cx="1662340" cy="997403"/>
            </a:xfrm>
            <a:prstGeom prst="rect">
              <a:avLst/>
            </a:prstGeom>
          </p:spPr>
        </p:pic>
        <p:pic>
          <p:nvPicPr>
            <p:cNvPr id="80" name="Picture 2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4721" y="3489567"/>
              <a:ext cx="1662340" cy="997403"/>
            </a:xfrm>
            <a:prstGeom prst="rect">
              <a:avLst/>
            </a:prstGeom>
          </p:spPr>
        </p:pic>
        <p:pic>
          <p:nvPicPr>
            <p:cNvPr id="81" name="Picture 2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17404" y="3489567"/>
              <a:ext cx="1662340" cy="997403"/>
            </a:xfrm>
            <a:prstGeom prst="rect">
              <a:avLst/>
            </a:prstGeom>
          </p:spPr>
        </p:pic>
        <mc:AlternateContent xmlns:mc="http://schemas.openxmlformats.org/markup-compatibility/2006" xmlns:a14="http://schemas.microsoft.com/office/drawing/2010/main">
          <mc:Choice Requires="a14">
            <p:sp>
              <p:nvSpPr>
                <p:cNvPr id="82" name="TextBox 81"/>
                <p:cNvSpPr txBox="1"/>
                <p:nvPr/>
              </p:nvSpPr>
              <p:spPr>
                <a:xfrm>
                  <a:off x="6834852" y="4078781"/>
                  <a:ext cx="564763" cy="408189"/>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acc>
                              <m:accPr>
                                <m:chr m:val="̂"/>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accPr>
                              <m:e>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𝐹</m:t>
                                </m:r>
                              </m:e>
                            </m:acc>
                          </m:e>
                          <m:sub>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ru-RU"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ℛ</m:t>
                                </m:r>
                              </m:e>
                              <m:sub>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3</m:t>
                                </m:r>
                              </m:sub>
                            </m:sSub>
                          </m:sub>
                        </m:sSub>
                        <m:d>
                          <m:d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dPr>
                          <m:e>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𝑡</m:t>
                            </m:r>
                          </m:e>
                        </m:d>
                      </m:oMath>
                    </m:oMathPara>
                  </a14:m>
                  <a:endParaRPr kumimoji="0" lang="en-US" b="0" i="0" u="none" strike="noStrike" kern="0" cap="none" spc="0" normalizeH="0" baseline="0" noProof="0" dirty="0">
                    <a:ln>
                      <a:noFill/>
                    </a:ln>
                    <a:solidFill>
                      <a:prstClr val="black"/>
                    </a:solidFill>
                    <a:effectLst/>
                    <a:uLnTx/>
                    <a:uFillTx/>
                    <a:latin typeface="Calibri" panose="020F0502020204030204"/>
                    <a:ea typeface="Cambria Math" panose="02040503050406030204" pitchFamily="18" charset="0"/>
                  </a:endParaRPr>
                </a:p>
              </p:txBody>
            </p:sp>
          </mc:Choice>
          <mc:Fallback xmlns="">
            <p:sp>
              <p:nvSpPr>
                <p:cNvPr id="82" name="TextBox 81"/>
                <p:cNvSpPr txBox="1">
                  <a:spLocks noRot="1" noChangeAspect="1" noMove="1" noResize="1" noEditPoints="1" noAdjustHandles="1" noChangeArrowheads="1" noChangeShapeType="1" noTextEdit="1"/>
                </p:cNvSpPr>
                <p:nvPr/>
              </p:nvSpPr>
              <p:spPr>
                <a:xfrm>
                  <a:off x="6834852" y="4078781"/>
                  <a:ext cx="564763" cy="408189"/>
                </a:xfrm>
                <a:prstGeom prst="rect">
                  <a:avLst/>
                </a:prstGeom>
                <a:blipFill>
                  <a:blip r:embed="rId8"/>
                  <a:stretch>
                    <a:fillRect r="-24731"/>
                  </a:stretch>
                </a:blipFill>
              </p:spPr>
              <p:txBody>
                <a:bodyPr/>
                <a:lstStyle/>
                <a:p>
                  <a:r>
                    <a:rPr lang="ru-RU">
                      <a:noFill/>
                    </a:rPr>
                    <a:t> </a:t>
                  </a:r>
                </a:p>
              </p:txBody>
            </p:sp>
          </mc:Fallback>
        </mc:AlternateContent>
        <p:grpSp>
          <p:nvGrpSpPr>
            <p:cNvPr id="83" name="Group 244"/>
            <p:cNvGrpSpPr/>
            <p:nvPr/>
          </p:nvGrpSpPr>
          <p:grpSpPr>
            <a:xfrm>
              <a:off x="120184" y="3158202"/>
              <a:ext cx="8903634" cy="1359851"/>
              <a:chOff x="-4658534" y="606284"/>
              <a:chExt cx="26114185" cy="3988415"/>
            </a:xfrm>
          </p:grpSpPr>
          <p:sp>
            <p:nvSpPr>
              <p:cNvPr id="87" name="Rectangle 245"/>
              <p:cNvSpPr/>
              <p:nvPr/>
            </p:nvSpPr>
            <p:spPr>
              <a:xfrm>
                <a:off x="-4658534" y="606284"/>
                <a:ext cx="26114185" cy="3988415"/>
              </a:xfrm>
              <a:prstGeom prst="rect">
                <a:avLst/>
              </a:prstGeom>
              <a:noFill/>
              <a:ln w="9525" cap="flat" cmpd="sng" algn="ctr">
                <a:solidFill>
                  <a:srgbClr val="FFC000">
                    <a:lumMod val="40000"/>
                    <a:lumOff val="6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 name="Rectangle 246"/>
              <p:cNvSpPr/>
              <p:nvPr/>
            </p:nvSpPr>
            <p:spPr>
              <a:xfrm>
                <a:off x="-4658534" y="606287"/>
                <a:ext cx="26114185" cy="781501"/>
              </a:xfrm>
              <a:prstGeom prst="rect">
                <a:avLst/>
              </a:prstGeom>
              <a:solidFill>
                <a:srgbClr val="FFC000">
                  <a:lumMod val="40000"/>
                  <a:lumOff val="60000"/>
                </a:srgbClr>
              </a:solidFill>
              <a:ln w="12700" cap="flat" cmpd="sng" algn="ctr">
                <a:solidFill>
                  <a:srgbClr val="FFC000">
                    <a:lumMod val="40000"/>
                    <a:lumOff val="6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mn-lt"/>
                    <a:ea typeface="+mn-ea"/>
                    <a:cs typeface="+mn-cs"/>
                  </a:rPr>
                  <a:t>Empirical Distribution Functions</a:t>
                </a:r>
                <a:endParaRPr kumimoji="0" lang="ru-RU" b="0" i="0" u="none" strike="noStrike" kern="0" cap="none" spc="0" normalizeH="0" baseline="0" noProof="0" dirty="0">
                  <a:ln>
                    <a:noFill/>
                  </a:ln>
                  <a:solidFill>
                    <a:prstClr val="black"/>
                  </a:solidFill>
                  <a:effectLst/>
                  <a:uLnTx/>
                  <a:uFillTx/>
                  <a:latin typeface="+mn-lt"/>
                  <a:ea typeface="+mn-ea"/>
                  <a:cs typeface="+mn-cs"/>
                </a:endParaRPr>
              </a:p>
            </p:txBody>
          </p:sp>
        </p:grpSp>
        <mc:AlternateContent xmlns:mc="http://schemas.openxmlformats.org/markup-compatibility/2006" xmlns:a14="http://schemas.microsoft.com/office/drawing/2010/main">
          <mc:Choice Requires="a14">
            <p:sp>
              <p:nvSpPr>
                <p:cNvPr id="84" name="TextBox 83"/>
                <p:cNvSpPr txBox="1"/>
                <p:nvPr/>
              </p:nvSpPr>
              <p:spPr>
                <a:xfrm>
                  <a:off x="46797" y="4080064"/>
                  <a:ext cx="564763" cy="40690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acc>
                              <m:accPr>
                                <m:chr m:val="̂"/>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accPr>
                              <m:e>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𝐹</m:t>
                                </m:r>
                              </m:e>
                            </m:acc>
                          </m:e>
                          <m:sub>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ru-RU"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ℳ</m:t>
                                </m:r>
                              </m:e>
                              <m:sub>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m:t>
                                </m:r>
                              </m:sub>
                            </m:sSub>
                          </m:sub>
                        </m:sSub>
                        <m:d>
                          <m:d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dPr>
                          <m:e>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𝑡</m:t>
                            </m:r>
                          </m:e>
                        </m:d>
                      </m:oMath>
                    </m:oMathPara>
                  </a14:m>
                  <a:endParaRPr kumimoji="0" lang="en-US" b="0" i="0" u="none" strike="noStrike" kern="0" cap="none" spc="0" normalizeH="0" baseline="0" noProof="0" dirty="0">
                    <a:ln>
                      <a:noFill/>
                    </a:ln>
                    <a:solidFill>
                      <a:prstClr val="black"/>
                    </a:solidFill>
                    <a:effectLst/>
                    <a:uLnTx/>
                    <a:uFillTx/>
                    <a:latin typeface="Calibri" panose="020F0502020204030204"/>
                    <a:ea typeface="Cambria Math" panose="02040503050406030204" pitchFamily="18" charset="0"/>
                  </a:endParaRPr>
                </a:p>
              </p:txBody>
            </p:sp>
          </mc:Choice>
          <mc:Fallback xmlns="">
            <p:sp>
              <p:nvSpPr>
                <p:cNvPr id="84" name="TextBox 83"/>
                <p:cNvSpPr txBox="1">
                  <a:spLocks noRot="1" noChangeAspect="1" noMove="1" noResize="1" noEditPoints="1" noAdjustHandles="1" noChangeArrowheads="1" noChangeShapeType="1" noTextEdit="1"/>
                </p:cNvSpPr>
                <p:nvPr/>
              </p:nvSpPr>
              <p:spPr>
                <a:xfrm>
                  <a:off x="46797" y="4080064"/>
                  <a:ext cx="564763" cy="406906"/>
                </a:xfrm>
                <a:prstGeom prst="rect">
                  <a:avLst/>
                </a:prstGeom>
                <a:blipFill>
                  <a:blip r:embed="rId9"/>
                  <a:stretch>
                    <a:fillRect r="-33696"/>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85" name="TextBox 84"/>
                <p:cNvSpPr txBox="1"/>
                <p:nvPr/>
              </p:nvSpPr>
              <p:spPr>
                <a:xfrm>
                  <a:off x="2309482" y="4080064"/>
                  <a:ext cx="564763" cy="40690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acc>
                              <m:accPr>
                                <m:chr m:val="̂"/>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accPr>
                              <m:e>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𝐹</m:t>
                                </m:r>
                              </m:e>
                            </m:acc>
                          </m:e>
                          <m:sub>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ru-RU"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ℛ</m:t>
                                </m:r>
                              </m:e>
                              <m:sub>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m:t>
                                </m:r>
                              </m:sub>
                            </m:sSub>
                          </m:sub>
                        </m:sSub>
                        <m:d>
                          <m:d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dPr>
                          <m:e>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𝑡</m:t>
                            </m:r>
                          </m:e>
                        </m:d>
                      </m:oMath>
                    </m:oMathPara>
                  </a14:m>
                  <a:endParaRPr kumimoji="0" lang="en-US" b="0" i="0" u="none" strike="noStrike" kern="0" cap="none" spc="0" normalizeH="0" baseline="0" noProof="0" dirty="0">
                    <a:ln>
                      <a:noFill/>
                    </a:ln>
                    <a:solidFill>
                      <a:prstClr val="black"/>
                    </a:solidFill>
                    <a:effectLst/>
                    <a:uLnTx/>
                    <a:uFillTx/>
                    <a:latin typeface="Calibri" panose="020F0502020204030204"/>
                    <a:ea typeface="Cambria Math" panose="02040503050406030204" pitchFamily="18" charset="0"/>
                  </a:endParaRPr>
                </a:p>
              </p:txBody>
            </p:sp>
          </mc:Choice>
          <mc:Fallback xmlns="">
            <p:sp>
              <p:nvSpPr>
                <p:cNvPr id="85" name="TextBox 84"/>
                <p:cNvSpPr txBox="1">
                  <a:spLocks noRot="1" noChangeAspect="1" noMove="1" noResize="1" noEditPoints="1" noAdjustHandles="1" noChangeArrowheads="1" noChangeShapeType="1" noTextEdit="1"/>
                </p:cNvSpPr>
                <p:nvPr/>
              </p:nvSpPr>
              <p:spPr>
                <a:xfrm>
                  <a:off x="2309482" y="4080064"/>
                  <a:ext cx="564763" cy="406906"/>
                </a:xfrm>
                <a:prstGeom prst="rect">
                  <a:avLst/>
                </a:prstGeom>
                <a:blipFill>
                  <a:blip r:embed="rId10"/>
                  <a:stretch>
                    <a:fillRect r="-2608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86" name="TextBox 85"/>
                <p:cNvSpPr txBox="1"/>
                <p:nvPr/>
              </p:nvSpPr>
              <p:spPr>
                <a:xfrm>
                  <a:off x="4572167" y="4080064"/>
                  <a:ext cx="564763" cy="40690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acc>
                              <m:accPr>
                                <m:chr m:val="̂"/>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accPr>
                              <m:e>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𝐹</m:t>
                                </m:r>
                              </m:e>
                            </m:acc>
                          </m:e>
                          <m:sub>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ru-RU"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ℛ</m:t>
                                </m:r>
                              </m:e>
                              <m:sub>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2</m:t>
                                </m:r>
                              </m:sub>
                            </m:sSub>
                          </m:sub>
                        </m:sSub>
                        <m:d>
                          <m:d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dPr>
                          <m:e>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𝑡</m:t>
                            </m:r>
                          </m:e>
                        </m:d>
                      </m:oMath>
                    </m:oMathPara>
                  </a14:m>
                  <a:endParaRPr kumimoji="0" lang="en-US" b="0" i="0" u="none" strike="noStrike" kern="0" cap="none" spc="0" normalizeH="0" baseline="0" noProof="0" dirty="0">
                    <a:ln>
                      <a:noFill/>
                    </a:ln>
                    <a:solidFill>
                      <a:prstClr val="black"/>
                    </a:solidFill>
                    <a:effectLst/>
                    <a:uLnTx/>
                    <a:uFillTx/>
                    <a:latin typeface="Calibri" panose="020F0502020204030204"/>
                    <a:ea typeface="Cambria Math" panose="02040503050406030204" pitchFamily="18" charset="0"/>
                  </a:endParaRPr>
                </a:p>
              </p:txBody>
            </p:sp>
          </mc:Choice>
          <mc:Fallback xmlns="">
            <p:sp>
              <p:nvSpPr>
                <p:cNvPr id="86" name="TextBox 85"/>
                <p:cNvSpPr txBox="1">
                  <a:spLocks noRot="1" noChangeAspect="1" noMove="1" noResize="1" noEditPoints="1" noAdjustHandles="1" noChangeArrowheads="1" noChangeShapeType="1" noTextEdit="1"/>
                </p:cNvSpPr>
                <p:nvPr/>
              </p:nvSpPr>
              <p:spPr>
                <a:xfrm>
                  <a:off x="4572167" y="4080064"/>
                  <a:ext cx="564763" cy="406906"/>
                </a:xfrm>
                <a:prstGeom prst="rect">
                  <a:avLst/>
                </a:prstGeom>
                <a:blipFill>
                  <a:blip r:embed="rId11"/>
                  <a:stretch>
                    <a:fillRect r="-24731"/>
                  </a:stretch>
                </a:blipFill>
              </p:spPr>
              <p:txBody>
                <a:bodyPr/>
                <a:lstStyle/>
                <a:p>
                  <a:r>
                    <a:rPr lang="ru-RU">
                      <a:noFill/>
                    </a:rPr>
                    <a:t> </a:t>
                  </a:r>
                </a:p>
              </p:txBody>
            </p:sp>
          </mc:Fallback>
        </mc:AlternateContent>
      </p:grpSp>
      <p:cxnSp>
        <p:nvCxnSpPr>
          <p:cNvPr id="89" name="Elbow Connector 254"/>
          <p:cNvCxnSpPr>
            <a:stCxn id="108" idx="2"/>
            <a:endCxn id="88" idx="0"/>
          </p:cNvCxnSpPr>
          <p:nvPr/>
        </p:nvCxnSpPr>
        <p:spPr>
          <a:xfrm rot="5400000">
            <a:off x="6095951" y="1400995"/>
            <a:ext cx="296334" cy="3344233"/>
          </a:xfrm>
          <a:prstGeom prst="bentConnector3">
            <a:avLst>
              <a:gd name="adj1" fmla="val 50000"/>
            </a:avLst>
          </a:prstGeom>
          <a:noFill/>
          <a:ln w="19050" cap="flat" cmpd="sng" algn="ctr">
            <a:solidFill>
              <a:sysClr val="windowText" lastClr="000000"/>
            </a:solidFill>
            <a:prstDash val="solid"/>
            <a:miter lim="800000"/>
            <a:tailEnd type="triangle" w="med" len="lg"/>
          </a:ln>
          <a:effectLst/>
        </p:spPr>
      </p:cxnSp>
      <p:cxnSp>
        <p:nvCxnSpPr>
          <p:cNvPr id="90" name="Elbow Connector 255"/>
          <p:cNvCxnSpPr>
            <a:stCxn id="130" idx="2"/>
            <a:endCxn id="87" idx="0"/>
          </p:cNvCxnSpPr>
          <p:nvPr/>
        </p:nvCxnSpPr>
        <p:spPr>
          <a:xfrm rot="16200000" flipH="1">
            <a:off x="4423834" y="3073109"/>
            <a:ext cx="296333" cy="1"/>
          </a:xfrm>
          <a:prstGeom prst="bentConnector3">
            <a:avLst>
              <a:gd name="adj1" fmla="val 50000"/>
            </a:avLst>
          </a:prstGeom>
          <a:noFill/>
          <a:ln w="19050" cap="flat" cmpd="sng" algn="ctr">
            <a:solidFill>
              <a:sysClr val="windowText" lastClr="000000"/>
            </a:solidFill>
            <a:prstDash val="solid"/>
            <a:miter lim="800000"/>
            <a:tailEnd type="triangle" w="med" len="lg"/>
          </a:ln>
          <a:effectLst/>
        </p:spPr>
      </p:cxnSp>
      <p:grpSp>
        <p:nvGrpSpPr>
          <p:cNvPr id="101" name="Группа 100"/>
          <p:cNvGrpSpPr/>
          <p:nvPr/>
        </p:nvGrpSpPr>
        <p:grpSpPr>
          <a:xfrm>
            <a:off x="2969861" y="966284"/>
            <a:ext cx="6066635" cy="1958660"/>
            <a:chOff x="2969861" y="908439"/>
            <a:chExt cx="6066635" cy="1958660"/>
          </a:xfrm>
        </p:grpSpPr>
        <p:grpSp>
          <p:nvGrpSpPr>
            <p:cNvPr id="102" name="Группа 101"/>
            <p:cNvGrpSpPr/>
            <p:nvPr/>
          </p:nvGrpSpPr>
          <p:grpSpPr>
            <a:xfrm>
              <a:off x="2969861" y="908439"/>
              <a:ext cx="2718149" cy="1958660"/>
              <a:chOff x="2969861" y="944651"/>
              <a:chExt cx="2718149" cy="1958660"/>
            </a:xfrm>
          </p:grpSpPr>
          <p:cxnSp>
            <p:nvCxnSpPr>
              <p:cNvPr id="115" name="Elbow Connector 253"/>
              <p:cNvCxnSpPr>
                <a:stCxn id="135" idx="3"/>
                <a:endCxn id="131" idx="0"/>
              </p:cNvCxnSpPr>
              <p:nvPr/>
            </p:nvCxnSpPr>
            <p:spPr>
              <a:xfrm>
                <a:off x="2969861" y="944651"/>
                <a:ext cx="1602139" cy="216303"/>
              </a:xfrm>
              <a:prstGeom prst="bentConnector2">
                <a:avLst/>
              </a:prstGeom>
              <a:noFill/>
              <a:ln w="19050" cap="flat" cmpd="sng" algn="ctr">
                <a:solidFill>
                  <a:sysClr val="windowText" lastClr="000000"/>
                </a:solidFill>
                <a:prstDash val="solid"/>
                <a:miter lim="800000"/>
                <a:tailEnd type="triangle" w="med" len="lg"/>
              </a:ln>
              <a:effectLst/>
            </p:spPr>
          </p:cxnSp>
          <p:grpSp>
            <p:nvGrpSpPr>
              <p:cNvPr id="116" name="Group 302"/>
              <p:cNvGrpSpPr/>
              <p:nvPr/>
            </p:nvGrpSpPr>
            <p:grpSpPr>
              <a:xfrm>
                <a:off x="3455990" y="1160954"/>
                <a:ext cx="2232020" cy="1742357"/>
                <a:chOff x="5729862" y="1002417"/>
                <a:chExt cx="6546472" cy="5110299"/>
              </a:xfrm>
            </p:grpSpPr>
            <p:grpSp>
              <p:nvGrpSpPr>
                <p:cNvPr id="117" name="Group 303"/>
                <p:cNvGrpSpPr/>
                <p:nvPr/>
              </p:nvGrpSpPr>
              <p:grpSpPr>
                <a:xfrm>
                  <a:off x="5729862" y="1002417"/>
                  <a:ext cx="6546472" cy="5110299"/>
                  <a:chOff x="5729862" y="841997"/>
                  <a:chExt cx="6546472" cy="5110299"/>
                </a:xfrm>
              </p:grpSpPr>
              <p:grpSp>
                <p:nvGrpSpPr>
                  <p:cNvPr id="121" name="Group 307"/>
                  <p:cNvGrpSpPr/>
                  <p:nvPr/>
                </p:nvGrpSpPr>
                <p:grpSpPr>
                  <a:xfrm>
                    <a:off x="5729862" y="841997"/>
                    <a:ext cx="6546472" cy="5110299"/>
                    <a:chOff x="44776" y="606287"/>
                    <a:chExt cx="6546472" cy="5110299"/>
                  </a:xfrm>
                </p:grpSpPr>
                <p:sp>
                  <p:nvSpPr>
                    <p:cNvPr id="130" name="Rectangle 316"/>
                    <p:cNvSpPr/>
                    <p:nvPr/>
                  </p:nvSpPr>
                  <p:spPr>
                    <a:xfrm>
                      <a:off x="44776" y="606287"/>
                      <a:ext cx="6546472" cy="5110299"/>
                    </a:xfrm>
                    <a:prstGeom prst="rect">
                      <a:avLst/>
                    </a:prstGeom>
                    <a:noFill/>
                    <a:ln w="9525" cap="flat" cmpd="sng" algn="ctr">
                      <a:solidFill>
                        <a:sysClr val="window" lastClr="FFFFFF">
                          <a:lumMod val="8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Rectangle 317"/>
                    <p:cNvSpPr/>
                    <p:nvPr/>
                  </p:nvSpPr>
                  <p:spPr>
                    <a:xfrm>
                      <a:off x="44776" y="606287"/>
                      <a:ext cx="6546472" cy="781501"/>
                    </a:xfrm>
                    <a:prstGeom prst="rect">
                      <a:avLst/>
                    </a:prstGeom>
                    <a:solidFill>
                      <a:sysClr val="window" lastClr="FFFFFF">
                        <a:lumMod val="85000"/>
                      </a:sysClr>
                    </a:solidFill>
                    <a:ln w="12700" cap="flat" cmpd="sng" algn="ctr">
                      <a:solidFill>
                        <a:sysClr val="window" lastClr="FFFFFF">
                          <a:lumMod val="8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mn-lt"/>
                          <a:ea typeface="+mn-ea"/>
                          <a:cs typeface="+mn-cs"/>
                        </a:rPr>
                        <a:t>Atomic Regions</a:t>
                      </a:r>
                      <a:endParaRPr kumimoji="0" lang="ru-RU" b="0" i="0" u="none" strike="noStrike" kern="0" cap="none" spc="0" normalizeH="0" baseline="0" noProof="0" dirty="0">
                        <a:ln>
                          <a:noFill/>
                        </a:ln>
                        <a:solidFill>
                          <a:prstClr val="black"/>
                        </a:solidFill>
                        <a:effectLst/>
                        <a:uLnTx/>
                        <a:uFillTx/>
                        <a:latin typeface="+mn-lt"/>
                        <a:ea typeface="+mn-ea"/>
                        <a:cs typeface="+mn-cs"/>
                      </a:endParaRPr>
                    </a:p>
                  </p:txBody>
                </p:sp>
              </p:grpSp>
              <p:grpSp>
                <p:nvGrpSpPr>
                  <p:cNvPr id="122" name="Group 308"/>
                  <p:cNvGrpSpPr/>
                  <p:nvPr/>
                </p:nvGrpSpPr>
                <p:grpSpPr>
                  <a:xfrm>
                    <a:off x="6450701" y="1797402"/>
                    <a:ext cx="4161189" cy="3931063"/>
                    <a:chOff x="6450701" y="1797402"/>
                    <a:chExt cx="4161189" cy="3931063"/>
                  </a:xfrm>
                </p:grpSpPr>
                <p:pic>
                  <p:nvPicPr>
                    <p:cNvPr id="123" name="Picture 30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60900" y="1797402"/>
                      <a:ext cx="2050990" cy="3931063"/>
                    </a:xfrm>
                    <a:prstGeom prst="rect">
                      <a:avLst/>
                    </a:prstGeom>
                  </p:spPr>
                </p:pic>
                <mc:AlternateContent xmlns:mc="http://schemas.openxmlformats.org/markup-compatibility/2006" xmlns:a14="http://schemas.microsoft.com/office/drawing/2010/main">
                  <mc:Choice Requires="a14">
                    <p:sp>
                      <p:nvSpPr>
                        <p:cNvPr id="124" name="TextBox 123"/>
                        <p:cNvSpPr txBox="1"/>
                        <p:nvPr/>
                      </p:nvSpPr>
                      <p:spPr>
                        <a:xfrm>
                          <a:off x="6454804" y="2300361"/>
                          <a:ext cx="1690546" cy="108324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ru-RU"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ℛ</m:t>
                                    </m:r>
                                  </m:e>
                                  <m:sub>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m:t>
                                    </m:r>
                                  </m:sub>
                                </m:sSub>
                              </m:oMath>
                            </m:oMathPara>
                          </a14:m>
                          <a:endParaRPr kumimoji="0" lang="en-US" b="0" i="0" u="none" strike="noStrike" kern="0" cap="none" spc="0" normalizeH="0" baseline="0" noProof="0" dirty="0">
                            <a:ln>
                              <a:noFill/>
                            </a:ln>
                            <a:solidFill>
                              <a:prstClr val="black"/>
                            </a:solidFill>
                            <a:effectLst/>
                            <a:uLnTx/>
                            <a:uFillTx/>
                            <a:latin typeface="Calibri" panose="020F0502020204030204"/>
                            <a:ea typeface="Cambria Math" panose="02040503050406030204" pitchFamily="18" charset="0"/>
                          </a:endParaRPr>
                        </a:p>
                      </p:txBody>
                    </p:sp>
                  </mc:Choice>
                  <mc:Fallback xmlns="">
                    <p:sp>
                      <p:nvSpPr>
                        <p:cNvPr id="502" name="TextBox 501"/>
                        <p:cNvSpPr txBox="1">
                          <a:spLocks noRot="1" noChangeAspect="1" noMove="1" noResize="1" noEditPoints="1" noAdjustHandles="1" noChangeArrowheads="1" noChangeShapeType="1" noTextEdit="1"/>
                        </p:cNvSpPr>
                        <p:nvPr/>
                      </p:nvSpPr>
                      <p:spPr>
                        <a:xfrm>
                          <a:off x="6454804" y="2300361"/>
                          <a:ext cx="1690546" cy="1083244"/>
                        </a:xfrm>
                        <a:prstGeom prst="rect">
                          <a:avLst/>
                        </a:prstGeom>
                        <a:blipFill>
                          <a:blip r:embed="rId23"/>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25" name="TextBox 124"/>
                        <p:cNvSpPr txBox="1"/>
                        <p:nvPr/>
                      </p:nvSpPr>
                      <p:spPr>
                        <a:xfrm>
                          <a:off x="6452335" y="3315877"/>
                          <a:ext cx="1699023" cy="108324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ru-RU"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ℛ</m:t>
                                    </m:r>
                                  </m:e>
                                  <m:sub>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2</m:t>
                                    </m:r>
                                  </m:sub>
                                </m:sSub>
                              </m:oMath>
                            </m:oMathPara>
                          </a14:m>
                          <a:endParaRPr kumimoji="0" lang="en-US" b="0" i="0" u="none" strike="noStrike" kern="0" cap="none" spc="0" normalizeH="0" baseline="0" noProof="0" dirty="0">
                            <a:ln>
                              <a:noFill/>
                            </a:ln>
                            <a:solidFill>
                              <a:prstClr val="black"/>
                            </a:solidFill>
                            <a:effectLst/>
                            <a:uLnTx/>
                            <a:uFillTx/>
                            <a:latin typeface="Calibri" panose="020F0502020204030204"/>
                            <a:ea typeface="Cambria Math" panose="02040503050406030204" pitchFamily="18" charset="0"/>
                          </a:endParaRPr>
                        </a:p>
                      </p:txBody>
                    </p:sp>
                  </mc:Choice>
                  <mc:Fallback xmlns="">
                    <p:sp>
                      <p:nvSpPr>
                        <p:cNvPr id="503" name="TextBox 502"/>
                        <p:cNvSpPr txBox="1">
                          <a:spLocks noRot="1" noChangeAspect="1" noMove="1" noResize="1" noEditPoints="1" noAdjustHandles="1" noChangeArrowheads="1" noChangeShapeType="1" noTextEdit="1"/>
                        </p:cNvSpPr>
                        <p:nvPr/>
                      </p:nvSpPr>
                      <p:spPr>
                        <a:xfrm>
                          <a:off x="6452335" y="3315877"/>
                          <a:ext cx="1699023" cy="1083244"/>
                        </a:xfrm>
                        <a:prstGeom prst="rect">
                          <a:avLst/>
                        </a:prstGeom>
                        <a:blipFill>
                          <a:blip r:embed="rId24"/>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26" name="TextBox 125"/>
                        <p:cNvSpPr txBox="1"/>
                        <p:nvPr/>
                      </p:nvSpPr>
                      <p:spPr>
                        <a:xfrm>
                          <a:off x="6450701" y="4280179"/>
                          <a:ext cx="1704630" cy="108324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ru-RU"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ℛ</m:t>
                                    </m:r>
                                  </m:e>
                                  <m:sub>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3</m:t>
                                    </m:r>
                                  </m:sub>
                                </m:sSub>
                              </m:oMath>
                            </m:oMathPara>
                          </a14:m>
                          <a:endParaRPr kumimoji="0" lang="en-US" b="0" i="0" u="none" strike="noStrike" kern="0" cap="none" spc="0" normalizeH="0" baseline="0" noProof="0" dirty="0">
                            <a:ln>
                              <a:noFill/>
                            </a:ln>
                            <a:solidFill>
                              <a:prstClr val="black"/>
                            </a:solidFill>
                            <a:effectLst/>
                            <a:uLnTx/>
                            <a:uFillTx/>
                            <a:latin typeface="Calibri" panose="020F0502020204030204"/>
                            <a:ea typeface="Cambria Math" panose="02040503050406030204" pitchFamily="18" charset="0"/>
                          </a:endParaRPr>
                        </a:p>
                      </p:txBody>
                    </p:sp>
                  </mc:Choice>
                  <mc:Fallback xmlns="">
                    <p:sp>
                      <p:nvSpPr>
                        <p:cNvPr id="504" name="TextBox 503"/>
                        <p:cNvSpPr txBox="1">
                          <a:spLocks noRot="1" noChangeAspect="1" noMove="1" noResize="1" noEditPoints="1" noAdjustHandles="1" noChangeArrowheads="1" noChangeShapeType="1" noTextEdit="1"/>
                        </p:cNvSpPr>
                        <p:nvPr/>
                      </p:nvSpPr>
                      <p:spPr>
                        <a:xfrm>
                          <a:off x="6450701" y="4280179"/>
                          <a:ext cx="1704630" cy="1083244"/>
                        </a:xfrm>
                        <a:prstGeom prst="rect">
                          <a:avLst/>
                        </a:prstGeom>
                        <a:blipFill>
                          <a:blip r:embed="rId25"/>
                          <a:stretch>
                            <a:fillRect/>
                          </a:stretch>
                        </a:blipFill>
                      </p:spPr>
                      <p:txBody>
                        <a:bodyPr/>
                        <a:lstStyle/>
                        <a:p>
                          <a:r>
                            <a:rPr lang="ru-RU">
                              <a:noFill/>
                            </a:rPr>
                            <a:t> </a:t>
                          </a:r>
                        </a:p>
                      </p:txBody>
                    </p:sp>
                  </mc:Fallback>
                </mc:AlternateContent>
                <p:cxnSp>
                  <p:nvCxnSpPr>
                    <p:cNvPr id="127" name="Straight Connector 313"/>
                    <p:cNvCxnSpPr>
                      <a:stCxn id="118" idx="1"/>
                      <a:endCxn id="124" idx="3"/>
                    </p:cNvCxnSpPr>
                    <p:nvPr/>
                  </p:nvCxnSpPr>
                  <p:spPr>
                    <a:xfrm flipH="1" flipV="1">
                      <a:off x="8145351" y="2841983"/>
                      <a:ext cx="526452" cy="8459"/>
                    </a:xfrm>
                    <a:prstGeom prst="line">
                      <a:avLst/>
                    </a:prstGeom>
                    <a:noFill/>
                    <a:ln w="19050" cap="flat" cmpd="sng" algn="ctr">
                      <a:solidFill>
                        <a:sysClr val="windowText" lastClr="000000"/>
                      </a:solidFill>
                      <a:prstDash val="solid"/>
                      <a:miter lim="800000"/>
                    </a:ln>
                    <a:effectLst/>
                  </p:spPr>
                </p:cxnSp>
                <p:cxnSp>
                  <p:nvCxnSpPr>
                    <p:cNvPr id="128" name="Straight Connector 314"/>
                    <p:cNvCxnSpPr>
                      <a:stCxn id="119" idx="1"/>
                      <a:endCxn id="125" idx="3"/>
                    </p:cNvCxnSpPr>
                    <p:nvPr/>
                  </p:nvCxnSpPr>
                  <p:spPr>
                    <a:xfrm flipH="1" flipV="1">
                      <a:off x="8151357" y="3857499"/>
                      <a:ext cx="520446" cy="7846"/>
                    </a:xfrm>
                    <a:prstGeom prst="line">
                      <a:avLst/>
                    </a:prstGeom>
                    <a:noFill/>
                    <a:ln w="19050" cap="flat" cmpd="sng" algn="ctr">
                      <a:solidFill>
                        <a:sysClr val="windowText" lastClr="000000"/>
                      </a:solidFill>
                      <a:prstDash val="solid"/>
                      <a:miter lim="800000"/>
                    </a:ln>
                    <a:effectLst/>
                  </p:spPr>
                </p:cxnSp>
                <p:cxnSp>
                  <p:nvCxnSpPr>
                    <p:cNvPr id="129" name="Straight Connector 315"/>
                    <p:cNvCxnSpPr>
                      <a:stCxn id="120" idx="1"/>
                      <a:endCxn id="126" idx="3"/>
                    </p:cNvCxnSpPr>
                    <p:nvPr/>
                  </p:nvCxnSpPr>
                  <p:spPr>
                    <a:xfrm flipH="1" flipV="1">
                      <a:off x="8155331" y="4821801"/>
                      <a:ext cx="516471" cy="8614"/>
                    </a:xfrm>
                    <a:prstGeom prst="line">
                      <a:avLst/>
                    </a:prstGeom>
                    <a:noFill/>
                    <a:ln w="19050" cap="flat" cmpd="sng" algn="ctr">
                      <a:solidFill>
                        <a:sysClr val="windowText" lastClr="000000"/>
                      </a:solidFill>
                      <a:prstDash val="solid"/>
                      <a:miter lim="800000"/>
                    </a:ln>
                    <a:effectLst/>
                  </p:spPr>
                </p:cxnSp>
              </p:grpSp>
            </p:grpSp>
            <p:sp>
              <p:nvSpPr>
                <p:cNvPr id="118" name="Rectangle 304"/>
                <p:cNvSpPr/>
                <p:nvPr/>
              </p:nvSpPr>
              <p:spPr>
                <a:xfrm>
                  <a:off x="8671803" y="2894130"/>
                  <a:ext cx="1830591" cy="233456"/>
                </a:xfrm>
                <a:prstGeom prst="rect">
                  <a:avLst/>
                </a:prstGeom>
                <a:noFill/>
                <a:ln w="190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Rectangle 305"/>
                <p:cNvSpPr/>
                <p:nvPr/>
              </p:nvSpPr>
              <p:spPr>
                <a:xfrm>
                  <a:off x="8671803" y="3909032"/>
                  <a:ext cx="1830591" cy="233456"/>
                </a:xfrm>
                <a:prstGeom prst="rect">
                  <a:avLst/>
                </a:prstGeom>
                <a:noFill/>
                <a:ln w="190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Rectangle 306"/>
                <p:cNvSpPr/>
                <p:nvPr/>
              </p:nvSpPr>
              <p:spPr>
                <a:xfrm>
                  <a:off x="8671803" y="4874105"/>
                  <a:ext cx="1830591" cy="233456"/>
                </a:xfrm>
                <a:prstGeom prst="rect">
                  <a:avLst/>
                </a:prstGeom>
                <a:noFill/>
                <a:ln w="190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03" name="Группа 102"/>
            <p:cNvGrpSpPr/>
            <p:nvPr/>
          </p:nvGrpSpPr>
          <p:grpSpPr>
            <a:xfrm>
              <a:off x="2969861" y="908439"/>
              <a:ext cx="6066635" cy="1958660"/>
              <a:chOff x="2969861" y="944651"/>
              <a:chExt cx="6066635" cy="1958660"/>
            </a:xfrm>
          </p:grpSpPr>
          <p:cxnSp>
            <p:nvCxnSpPr>
              <p:cNvPr id="104" name="Elbow Connector 252"/>
              <p:cNvCxnSpPr>
                <a:stCxn id="135" idx="3"/>
                <a:endCxn id="109" idx="0"/>
              </p:cNvCxnSpPr>
              <p:nvPr/>
            </p:nvCxnSpPr>
            <p:spPr>
              <a:xfrm>
                <a:off x="2969861" y="944651"/>
                <a:ext cx="4946373" cy="213928"/>
              </a:xfrm>
              <a:prstGeom prst="bentConnector2">
                <a:avLst/>
              </a:prstGeom>
              <a:noFill/>
              <a:ln w="19050" cap="flat" cmpd="sng" algn="ctr">
                <a:solidFill>
                  <a:sysClr val="windowText" lastClr="000000"/>
                </a:solidFill>
                <a:prstDash val="solid"/>
                <a:miter lim="800000"/>
                <a:tailEnd type="triangle" w="med" len="lg"/>
              </a:ln>
              <a:effectLst/>
            </p:spPr>
          </p:cxnSp>
          <p:grpSp>
            <p:nvGrpSpPr>
              <p:cNvPr id="105" name="Группа 104"/>
              <p:cNvGrpSpPr/>
              <p:nvPr/>
            </p:nvGrpSpPr>
            <p:grpSpPr>
              <a:xfrm>
                <a:off x="6795972" y="1158579"/>
                <a:ext cx="2240524" cy="1744732"/>
                <a:chOff x="7084004" y="1243732"/>
                <a:chExt cx="2240524" cy="1744732"/>
              </a:xfrm>
            </p:grpSpPr>
            <p:grpSp>
              <p:nvGrpSpPr>
                <p:cNvPr id="106" name="Group 279"/>
                <p:cNvGrpSpPr/>
                <p:nvPr/>
              </p:nvGrpSpPr>
              <p:grpSpPr>
                <a:xfrm>
                  <a:off x="7084004" y="1243732"/>
                  <a:ext cx="2240524" cy="1744732"/>
                  <a:chOff x="6707371" y="631996"/>
                  <a:chExt cx="6571414" cy="5117265"/>
                </a:xfrm>
              </p:grpSpPr>
              <p:sp>
                <p:nvSpPr>
                  <p:cNvPr id="108" name="Rectangle 280"/>
                  <p:cNvSpPr/>
                  <p:nvPr/>
                </p:nvSpPr>
                <p:spPr>
                  <a:xfrm>
                    <a:off x="6707371" y="631996"/>
                    <a:ext cx="6571414" cy="5117265"/>
                  </a:xfrm>
                  <a:prstGeom prst="rect">
                    <a:avLst/>
                  </a:prstGeom>
                  <a:noFill/>
                  <a:ln w="9525" cap="flat" cmpd="sng" algn="ctr">
                    <a:solidFill>
                      <a:sysClr val="window" lastClr="FFFFFF">
                        <a:lumMod val="8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Rectangle 281"/>
                  <p:cNvSpPr/>
                  <p:nvPr/>
                </p:nvSpPr>
                <p:spPr>
                  <a:xfrm>
                    <a:off x="6707371" y="631996"/>
                    <a:ext cx="6571414" cy="781501"/>
                  </a:xfrm>
                  <a:prstGeom prst="rect">
                    <a:avLst/>
                  </a:prstGeom>
                  <a:solidFill>
                    <a:sysClr val="window" lastClr="FFFFFF">
                      <a:lumMod val="85000"/>
                    </a:sysClr>
                  </a:solidFill>
                  <a:ln w="12700" cap="flat" cmpd="sng" algn="ctr">
                    <a:solidFill>
                      <a:sysClr val="window" lastClr="FFFFFF">
                        <a:lumMod val="8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mn-lt"/>
                        <a:ea typeface="+mn-ea"/>
                        <a:cs typeface="+mn-cs"/>
                      </a:rPr>
                      <a:t>Markers</a:t>
                    </a:r>
                    <a:endParaRPr kumimoji="0" lang="ru-RU" b="0" i="0" u="none" strike="noStrike" kern="0" cap="none" spc="0" normalizeH="0" baseline="0" noProof="0" dirty="0">
                      <a:ln>
                        <a:noFill/>
                      </a:ln>
                      <a:solidFill>
                        <a:prstClr val="black"/>
                      </a:solidFill>
                      <a:effectLst/>
                      <a:uLnTx/>
                      <a:uFillTx/>
                      <a:latin typeface="+mn-lt"/>
                      <a:ea typeface="+mn-ea"/>
                      <a:cs typeface="+mn-cs"/>
                    </a:endParaRPr>
                  </a:p>
                </p:txBody>
              </p:sp>
              <p:grpSp>
                <p:nvGrpSpPr>
                  <p:cNvPr id="110" name="Group 282"/>
                  <p:cNvGrpSpPr/>
                  <p:nvPr/>
                </p:nvGrpSpPr>
                <p:grpSpPr>
                  <a:xfrm>
                    <a:off x="7822069" y="1537119"/>
                    <a:ext cx="4165651" cy="4091940"/>
                    <a:chOff x="7773232" y="1537119"/>
                    <a:chExt cx="4165651" cy="4091940"/>
                  </a:xfrm>
                </p:grpSpPr>
                <p:grpSp>
                  <p:nvGrpSpPr>
                    <p:cNvPr id="111" name="Group 283"/>
                    <p:cNvGrpSpPr/>
                    <p:nvPr/>
                  </p:nvGrpSpPr>
                  <p:grpSpPr>
                    <a:xfrm>
                      <a:off x="9950063" y="1537119"/>
                      <a:ext cx="1988820" cy="4091940"/>
                      <a:chOff x="9772263" y="1517814"/>
                      <a:chExt cx="1988820" cy="4091940"/>
                    </a:xfrm>
                  </p:grpSpPr>
                  <p:pic>
                    <p:nvPicPr>
                      <p:cNvPr id="113" name="Picture 285"/>
                      <p:cNvPicPr>
                        <a:picLocks noChangeAspect="1"/>
                      </p:cNvPicPr>
                      <p:nvPr/>
                    </p:nvPicPr>
                    <p:blipFill rotWithShape="1">
                      <a:blip r:embed="rId26" cstate="print">
                        <a:extLst>
                          <a:ext uri="{28A0092B-C50C-407E-A947-70E740481C1C}">
                            <a14:useLocalDpi xmlns:a14="http://schemas.microsoft.com/office/drawing/2010/main" val="0"/>
                          </a:ext>
                        </a:extLst>
                      </a:blip>
                      <a:srcRect l="7127" t="1950" r="5987" b="2432"/>
                      <a:stretch/>
                    </p:blipFill>
                    <p:spPr>
                      <a:xfrm>
                        <a:off x="9772263" y="1517814"/>
                        <a:ext cx="1988820" cy="4091940"/>
                      </a:xfrm>
                      <a:prstGeom prst="rect">
                        <a:avLst/>
                      </a:prstGeom>
                    </p:spPr>
                  </p:pic>
                  <mc:AlternateContent xmlns:mc="http://schemas.openxmlformats.org/markup-compatibility/2006" xmlns:a14="http://schemas.microsoft.com/office/drawing/2010/main">
                    <mc:Choice Requires="a14">
                      <p:sp>
                        <p:nvSpPr>
                          <p:cNvPr id="114" name="TextBox 113"/>
                          <p:cNvSpPr txBox="1"/>
                          <p:nvPr/>
                        </p:nvSpPr>
                        <p:spPr>
                          <a:xfrm>
                            <a:off x="9847861" y="1939260"/>
                            <a:ext cx="1656440" cy="108324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b="0"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ctrlPr>
                                    </m:sSubPr>
                                    <m:e>
                                      <m:r>
                                        <a:rPr kumimoji="0" lang="ru-RU" b="0"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ℳ</m:t>
                                      </m:r>
                                    </m:e>
                                    <m:sub>
                                      <m:r>
                                        <a:rPr kumimoji="0" lang="en-US" b="0"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1</m:t>
                                      </m:r>
                                    </m:sub>
                                  </m:sSub>
                                </m:oMath>
                              </m:oMathPara>
                            </a14:m>
                            <a:endParaRPr kumimoji="0" lang="en-US" b="0" i="0" u="none" strike="noStrike" kern="0" cap="none" spc="0" normalizeH="0" baseline="0" noProof="0" dirty="0">
                              <a:ln>
                                <a:noFill/>
                              </a:ln>
                              <a:solidFill>
                                <a:prstClr val="white"/>
                              </a:solidFill>
                              <a:effectLst/>
                              <a:uLnTx/>
                              <a:uFillTx/>
                              <a:latin typeface="Calibri" panose="020F0502020204030204"/>
                              <a:ea typeface="Cambria Math" panose="02040503050406030204" pitchFamily="18" charset="0"/>
                            </a:endParaRPr>
                          </a:p>
                        </p:txBody>
                      </p:sp>
                    </mc:Choice>
                    <mc:Fallback xmlns="">
                      <p:sp>
                        <p:nvSpPr>
                          <p:cNvPr id="524" name="TextBox 523"/>
                          <p:cNvSpPr txBox="1">
                            <a:spLocks noRot="1" noChangeAspect="1" noMove="1" noResize="1" noEditPoints="1" noAdjustHandles="1" noChangeArrowheads="1" noChangeShapeType="1" noTextEdit="1"/>
                          </p:cNvSpPr>
                          <p:nvPr/>
                        </p:nvSpPr>
                        <p:spPr>
                          <a:xfrm>
                            <a:off x="9847861" y="1939260"/>
                            <a:ext cx="1656440" cy="1083244"/>
                          </a:xfrm>
                          <a:prstGeom prst="rect">
                            <a:avLst/>
                          </a:prstGeom>
                          <a:blipFill>
                            <a:blip r:embed="rId27"/>
                            <a:stretch>
                              <a:fillRect/>
                            </a:stretch>
                          </a:blipFill>
                        </p:spPr>
                        <p:txBody>
                          <a:bodyPr/>
                          <a:lstStyle/>
                          <a:p>
                            <a:r>
                              <a:rPr lang="ru-RU">
                                <a:noFill/>
                              </a:rPr>
                              <a:t> </a:t>
                            </a:r>
                          </a:p>
                        </p:txBody>
                      </p:sp>
                    </mc:Fallback>
                  </mc:AlternateContent>
                </p:grpSp>
                <p:pic>
                  <p:nvPicPr>
                    <p:cNvPr id="112" name="Picture 284"/>
                    <p:cNvPicPr>
                      <a:picLocks noChangeAspect="1"/>
                    </p:cNvPicPr>
                    <p:nvPr/>
                  </p:nvPicPr>
                  <p:blipFill rotWithShape="1">
                    <a:blip r:embed="rId28">
                      <a:extLst>
                        <a:ext uri="{28A0092B-C50C-407E-A947-70E740481C1C}">
                          <a14:useLocalDpi xmlns:a14="http://schemas.microsoft.com/office/drawing/2010/main" val="0"/>
                        </a:ext>
                      </a:extLst>
                    </a:blip>
                    <a:srcRect l="2011" t="1714" r="26189" b="2047"/>
                    <a:stretch/>
                  </p:blipFill>
                  <p:spPr>
                    <a:xfrm>
                      <a:off x="7773232" y="1816021"/>
                      <a:ext cx="1955781" cy="3495296"/>
                    </a:xfrm>
                    <a:prstGeom prst="rect">
                      <a:avLst/>
                    </a:prstGeom>
                  </p:spPr>
                </p:pic>
              </p:grpSp>
            </p:grpSp>
            <p:sp>
              <p:nvSpPr>
                <p:cNvPr id="107" name="Oval 318"/>
                <p:cNvSpPr/>
                <p:nvPr/>
              </p:nvSpPr>
              <p:spPr>
                <a:xfrm>
                  <a:off x="8441429" y="2167667"/>
                  <a:ext cx="144913" cy="125391"/>
                </a:xfrm>
                <a:prstGeom prst="ellipse">
                  <a:avLst/>
                </a:prstGeom>
                <a:noFill/>
                <a:ln w="1905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cxnSp>
        <p:nvCxnSpPr>
          <p:cNvPr id="132" name="Straight Connector 319"/>
          <p:cNvCxnSpPr>
            <a:stCxn id="114" idx="2"/>
            <a:endCxn id="107" idx="0"/>
          </p:cNvCxnSpPr>
          <p:nvPr/>
        </p:nvCxnSpPr>
        <p:spPr>
          <a:xfrm flipH="1">
            <a:off x="8225854" y="2001838"/>
            <a:ext cx="522" cy="102309"/>
          </a:xfrm>
          <a:prstGeom prst="line">
            <a:avLst/>
          </a:prstGeom>
          <a:noFill/>
          <a:ln w="19050" cap="flat" cmpd="sng" algn="ctr">
            <a:solidFill>
              <a:sysClr val="window" lastClr="FFFFFF"/>
            </a:solidFill>
            <a:prstDash val="solid"/>
            <a:miter lim="800000"/>
          </a:ln>
          <a:effectLst/>
        </p:spPr>
      </p:cxnSp>
      <p:grpSp>
        <p:nvGrpSpPr>
          <p:cNvPr id="133" name="Группа 132"/>
          <p:cNvGrpSpPr/>
          <p:nvPr/>
        </p:nvGrpSpPr>
        <p:grpSpPr>
          <a:xfrm>
            <a:off x="43620" y="809969"/>
            <a:ext cx="2926241" cy="2157375"/>
            <a:chOff x="43620" y="809969"/>
            <a:chExt cx="2926241" cy="2157375"/>
          </a:xfrm>
        </p:grpSpPr>
        <p:sp>
          <p:nvSpPr>
            <p:cNvPr id="134" name="Rectangle 260"/>
            <p:cNvSpPr/>
            <p:nvPr/>
          </p:nvSpPr>
          <p:spPr>
            <a:xfrm>
              <a:off x="120184" y="809970"/>
              <a:ext cx="2849677" cy="2157374"/>
            </a:xfrm>
            <a:prstGeom prst="rect">
              <a:avLst/>
            </a:prstGeom>
            <a:noFill/>
            <a:ln w="9525" cap="flat" cmpd="sng" algn="ctr">
              <a:solidFill>
                <a:srgbClr val="5B9BD5">
                  <a:lumMod val="40000"/>
                  <a:lumOff val="6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Rectangle 261"/>
            <p:cNvSpPr/>
            <p:nvPr/>
          </p:nvSpPr>
          <p:spPr>
            <a:xfrm>
              <a:off x="120184" y="809969"/>
              <a:ext cx="2849677" cy="312629"/>
            </a:xfrm>
            <a:prstGeom prst="rect">
              <a:avLst/>
            </a:prstGeom>
            <a:solidFill>
              <a:srgbClr val="5B9BD5">
                <a:lumMod val="40000"/>
                <a:lumOff val="60000"/>
              </a:srgbClr>
            </a:solidFill>
            <a:ln w="12700" cap="flat" cmpd="sng" algn="ctr">
              <a:solidFill>
                <a:srgbClr val="5B9BD5">
                  <a:lumMod val="40000"/>
                  <a:lumOff val="6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mn-lt"/>
                  <a:ea typeface="+mn-ea"/>
                  <a:cs typeface="+mn-cs"/>
                </a:rPr>
                <a:t>Data</a:t>
              </a:r>
              <a:endParaRPr kumimoji="0" lang="ru-RU" b="0" i="0" u="none" strike="noStrike" kern="0" cap="none" spc="0" normalizeH="0" baseline="0" noProof="0" dirty="0">
                <a:ln>
                  <a:noFill/>
                </a:ln>
                <a:solidFill>
                  <a:prstClr val="black"/>
                </a:solidFill>
                <a:effectLst/>
                <a:uLnTx/>
                <a:uFillTx/>
                <a:latin typeface="+mn-lt"/>
                <a:ea typeface="+mn-ea"/>
                <a:cs typeface="+mn-cs"/>
              </a:endParaRPr>
            </a:p>
          </p:txBody>
        </p:sp>
        <p:grpSp>
          <p:nvGrpSpPr>
            <p:cNvPr id="136" name="Группа 135"/>
            <p:cNvGrpSpPr/>
            <p:nvPr/>
          </p:nvGrpSpPr>
          <p:grpSpPr>
            <a:xfrm>
              <a:off x="2313993" y="1378262"/>
              <a:ext cx="642484" cy="1310115"/>
              <a:chOff x="2137774" y="1541565"/>
              <a:chExt cx="642484" cy="1310115"/>
            </a:xfrm>
          </p:grpSpPr>
          <p:sp>
            <p:nvSpPr>
              <p:cNvPr id="149" name="Rectangle 265"/>
              <p:cNvSpPr/>
              <p:nvPr/>
            </p:nvSpPr>
            <p:spPr>
              <a:xfrm>
                <a:off x="2137774" y="1541565"/>
                <a:ext cx="642484" cy="1310115"/>
              </a:xfrm>
              <a:prstGeom prst="rect">
                <a:avLst/>
              </a:prstGeom>
              <a:noFill/>
              <a:ln w="19050" cap="flat" cmpd="sng" algn="ctr">
                <a:solidFill>
                  <a:srgbClr val="70AD47">
                    <a:lumMod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Oval 270"/>
              <p:cNvSpPr/>
              <p:nvPr/>
            </p:nvSpPr>
            <p:spPr>
              <a:xfrm>
                <a:off x="2440833" y="1716978"/>
                <a:ext cx="33753" cy="33753"/>
              </a:xfrm>
              <a:prstGeom prst="ellipse">
                <a:avLst/>
              </a:prstGeom>
              <a:solidFill>
                <a:sysClr val="windowText" lastClr="000000"/>
              </a:solidFill>
              <a:ln w="2857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09"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37" name="Группа 136"/>
            <p:cNvGrpSpPr/>
            <p:nvPr/>
          </p:nvGrpSpPr>
          <p:grpSpPr>
            <a:xfrm>
              <a:off x="926356" y="1348080"/>
              <a:ext cx="699286" cy="1340297"/>
              <a:chOff x="1034096" y="1511383"/>
              <a:chExt cx="699286" cy="1340297"/>
            </a:xfrm>
          </p:grpSpPr>
          <p:pic>
            <p:nvPicPr>
              <p:cNvPr id="144" name="Picture 25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4096" y="1511383"/>
                <a:ext cx="699286" cy="1340297"/>
              </a:xfrm>
              <a:prstGeom prst="rect">
                <a:avLst/>
              </a:prstGeom>
            </p:spPr>
          </p:pic>
          <p:sp>
            <p:nvSpPr>
              <p:cNvPr id="145" name="Freeform 263"/>
              <p:cNvSpPr/>
              <p:nvPr/>
            </p:nvSpPr>
            <p:spPr>
              <a:xfrm>
                <a:off x="1068976" y="1963280"/>
                <a:ext cx="629525" cy="863349"/>
              </a:xfrm>
              <a:custGeom>
                <a:avLst/>
                <a:gdLst>
                  <a:gd name="connsiteX0" fmla="*/ 0 w 1846384"/>
                  <a:gd name="connsiteY0" fmla="*/ 0 h 2532185"/>
                  <a:gd name="connsiteX1" fmla="*/ 1846384 w 1846384"/>
                  <a:gd name="connsiteY1" fmla="*/ 0 h 2532185"/>
                  <a:gd name="connsiteX2" fmla="*/ 1846384 w 1846384"/>
                  <a:gd name="connsiteY2" fmla="*/ 1301262 h 2532185"/>
                  <a:gd name="connsiteX3" fmla="*/ 1635369 w 1846384"/>
                  <a:gd name="connsiteY3" fmla="*/ 1301262 h 2532185"/>
                  <a:gd name="connsiteX4" fmla="*/ 1635369 w 1846384"/>
                  <a:gd name="connsiteY4" fmla="*/ 2532185 h 2532185"/>
                  <a:gd name="connsiteX5" fmla="*/ 193430 w 1846384"/>
                  <a:gd name="connsiteY5" fmla="*/ 2532185 h 2532185"/>
                  <a:gd name="connsiteX6" fmla="*/ 193430 w 1846384"/>
                  <a:gd name="connsiteY6" fmla="*/ 1283677 h 2532185"/>
                  <a:gd name="connsiteX7" fmla="*/ 0 w 1846384"/>
                  <a:gd name="connsiteY7" fmla="*/ 1283677 h 2532185"/>
                  <a:gd name="connsiteX8" fmla="*/ 0 w 1846384"/>
                  <a:gd name="connsiteY8" fmla="*/ 0 h 253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6384" h="2532185">
                    <a:moveTo>
                      <a:pt x="0" y="0"/>
                    </a:moveTo>
                    <a:lnTo>
                      <a:pt x="1846384" y="0"/>
                    </a:lnTo>
                    <a:lnTo>
                      <a:pt x="1846384" y="1301262"/>
                    </a:lnTo>
                    <a:lnTo>
                      <a:pt x="1635369" y="1301262"/>
                    </a:lnTo>
                    <a:lnTo>
                      <a:pt x="1635369" y="2532185"/>
                    </a:lnTo>
                    <a:lnTo>
                      <a:pt x="193430" y="2532185"/>
                    </a:lnTo>
                    <a:lnTo>
                      <a:pt x="193430" y="1283677"/>
                    </a:lnTo>
                    <a:lnTo>
                      <a:pt x="0" y="1283677"/>
                    </a:lnTo>
                    <a:lnTo>
                      <a:pt x="0" y="0"/>
                    </a:lnTo>
                    <a:close/>
                  </a:path>
                </a:pathLst>
              </a:custGeom>
              <a:noFill/>
              <a:ln w="19050" cap="flat" cmpd="sng" algn="ctr">
                <a:solidFill>
                  <a:srgbClr val="FF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srgbClr val="70AD47"/>
                  </a:solidFill>
                  <a:effectLst/>
                  <a:uLnTx/>
                  <a:uFillTx/>
                  <a:latin typeface="Calibri" panose="020F0502020204030204"/>
                  <a:ea typeface="+mn-ea"/>
                  <a:cs typeface="+mn-cs"/>
                </a:endParaRPr>
              </a:p>
            </p:txBody>
          </p:sp>
          <p:sp>
            <p:nvSpPr>
              <p:cNvPr id="146" name="Oval 278"/>
              <p:cNvSpPr/>
              <p:nvPr/>
            </p:nvSpPr>
            <p:spPr>
              <a:xfrm>
                <a:off x="1366858" y="1704909"/>
                <a:ext cx="33753" cy="33753"/>
              </a:xfrm>
              <a:prstGeom prst="ellipse">
                <a:avLst/>
              </a:prstGeom>
              <a:solidFill>
                <a:sysClr val="windowText" lastClr="000000"/>
              </a:solidFill>
              <a:ln w="2857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09"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7" name="Oval 274"/>
              <p:cNvSpPr/>
              <p:nvPr/>
            </p:nvSpPr>
            <p:spPr>
              <a:xfrm rot="10800000">
                <a:off x="1364128" y="2629144"/>
                <a:ext cx="33753" cy="33753"/>
              </a:xfrm>
              <a:prstGeom prst="ellipse">
                <a:avLst/>
              </a:prstGeom>
              <a:solidFill>
                <a:sysClr val="windowText" lastClr="000000"/>
              </a:solidFill>
              <a:ln w="2857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09"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138" name="Straight Connector 277"/>
            <p:cNvCxnSpPr>
              <a:stCxn id="141" idx="2"/>
              <a:endCxn id="146" idx="0"/>
            </p:cNvCxnSpPr>
            <p:nvPr/>
          </p:nvCxnSpPr>
          <p:spPr>
            <a:xfrm flipH="1">
              <a:off x="1275995" y="1445883"/>
              <a:ext cx="4" cy="95723"/>
            </a:xfrm>
            <a:prstGeom prst="line">
              <a:avLst/>
            </a:prstGeom>
            <a:noFill/>
            <a:ln w="19050" cap="flat" cmpd="sng" algn="ctr">
              <a:solidFill>
                <a:sysClr val="windowText" lastClr="000000"/>
              </a:solidFill>
              <a:prstDash val="solid"/>
              <a:miter lim="800000"/>
            </a:ln>
            <a:effectLst/>
          </p:spPr>
        </p:cxnSp>
        <p:cxnSp>
          <p:nvCxnSpPr>
            <p:cNvPr id="139" name="Straight Connector 269"/>
            <p:cNvCxnSpPr>
              <a:stCxn id="143" idx="2"/>
              <a:endCxn id="150" idx="0"/>
            </p:cNvCxnSpPr>
            <p:nvPr/>
          </p:nvCxnSpPr>
          <p:spPr>
            <a:xfrm>
              <a:off x="2633924" y="1445883"/>
              <a:ext cx="5" cy="107792"/>
            </a:xfrm>
            <a:prstGeom prst="line">
              <a:avLst/>
            </a:prstGeom>
            <a:noFill/>
            <a:ln w="19050" cap="flat" cmpd="sng" algn="ctr">
              <a:solidFill>
                <a:sysClr val="windowText" lastClr="000000"/>
              </a:solidFill>
              <a:prstDash val="solid"/>
              <a:miter lim="800000"/>
            </a:ln>
            <a:effectLst/>
          </p:spPr>
        </p:cxnSp>
        <p:cxnSp>
          <p:nvCxnSpPr>
            <p:cNvPr id="140" name="Straight Connector 273"/>
            <p:cNvCxnSpPr>
              <a:stCxn id="142" idx="0"/>
              <a:endCxn id="147" idx="0"/>
            </p:cNvCxnSpPr>
            <p:nvPr/>
          </p:nvCxnSpPr>
          <p:spPr>
            <a:xfrm flipH="1" flipV="1">
              <a:off x="1273264" y="2499594"/>
              <a:ext cx="2735" cy="98417"/>
            </a:xfrm>
            <a:prstGeom prst="line">
              <a:avLst/>
            </a:prstGeom>
            <a:noFill/>
            <a:ln w="19050" cap="flat" cmpd="sng" algn="ctr">
              <a:solidFill>
                <a:sysClr val="windowText" lastClr="000000"/>
              </a:solidFill>
              <a:prstDash val="solid"/>
              <a:miter lim="800000"/>
            </a:ln>
            <a:effectLst/>
          </p:spPr>
        </p:cxnSp>
        <mc:AlternateContent xmlns:mc="http://schemas.openxmlformats.org/markup-compatibility/2006" xmlns:a14="http://schemas.microsoft.com/office/drawing/2010/main">
          <mc:Choice Requires="a14">
            <p:sp>
              <p:nvSpPr>
                <p:cNvPr id="141" name="TextBox 140"/>
                <p:cNvSpPr txBox="1"/>
                <p:nvPr/>
              </p:nvSpPr>
              <p:spPr>
                <a:xfrm>
                  <a:off x="73330" y="1076551"/>
                  <a:ext cx="2405338" cy="369332"/>
                </a:xfrm>
                <a:prstGeom prst="rect">
                  <a:avLst/>
                </a:prstGeom>
                <a:solidFill>
                  <a:srgbClr val="5B9BD5">
                    <a:lumMod val="20000"/>
                    <a:lumOff val="80000"/>
                    <a:alpha val="10196"/>
                  </a:srgbClr>
                </a:solidFill>
                <a:ln>
                  <a:no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𝒩</m:t>
                        </m:r>
                        <m:d>
                          <m:d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ctrlPr>
                          </m:dPr>
                          <m:e>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𝜇</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=70,</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𝜎</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=32</m:t>
                            </m:r>
                          </m:e>
                        </m:d>
                      </m:oMath>
                    </m:oMathPara>
                  </a14:m>
                  <a:endParaRPr kumimoji="0" lang="en-US"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141" name="TextBox 140"/>
                <p:cNvSpPr txBox="1">
                  <a:spLocks noRot="1" noChangeAspect="1" noMove="1" noResize="1" noEditPoints="1" noAdjustHandles="1" noChangeArrowheads="1" noChangeShapeType="1" noTextEdit="1"/>
                </p:cNvSpPr>
                <p:nvPr/>
              </p:nvSpPr>
              <p:spPr>
                <a:xfrm>
                  <a:off x="73330" y="1076551"/>
                  <a:ext cx="2405338" cy="369332"/>
                </a:xfrm>
                <a:prstGeom prst="rect">
                  <a:avLst/>
                </a:prstGeom>
                <a:blipFill>
                  <a:blip r:embed="rId30"/>
                  <a:stretch>
                    <a:fillRect b="-5000"/>
                  </a:stretch>
                </a:blipFill>
                <a:ln>
                  <a:noFill/>
                </a:ln>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42" name="TextBox 141"/>
                <p:cNvSpPr txBox="1"/>
                <p:nvPr/>
              </p:nvSpPr>
              <p:spPr>
                <a:xfrm>
                  <a:off x="43620" y="2598011"/>
                  <a:ext cx="2464758" cy="369332"/>
                </a:xfrm>
                <a:prstGeom prst="rect">
                  <a:avLst/>
                </a:prstGeom>
                <a:solidFill>
                  <a:srgbClr val="5B9BD5">
                    <a:lumMod val="20000"/>
                    <a:lumOff val="80000"/>
                    <a:alpha val="10196"/>
                  </a:srgbClr>
                </a:solidFill>
                <a:ln>
                  <a:no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𝒩</m:t>
                        </m:r>
                        <m:d>
                          <m:d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ctrlPr>
                          </m:dPr>
                          <m:e>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𝜇</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=140,</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𝜎</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=32</m:t>
                            </m:r>
                          </m:e>
                        </m:d>
                      </m:oMath>
                    </m:oMathPara>
                  </a14:m>
                  <a:endParaRPr kumimoji="0" lang="en-US"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142" name="TextBox 141"/>
                <p:cNvSpPr txBox="1">
                  <a:spLocks noRot="1" noChangeAspect="1" noMove="1" noResize="1" noEditPoints="1" noAdjustHandles="1" noChangeArrowheads="1" noChangeShapeType="1" noTextEdit="1"/>
                </p:cNvSpPr>
                <p:nvPr/>
              </p:nvSpPr>
              <p:spPr>
                <a:xfrm>
                  <a:off x="43620" y="2598011"/>
                  <a:ext cx="2464758" cy="369332"/>
                </a:xfrm>
                <a:prstGeom prst="rect">
                  <a:avLst/>
                </a:prstGeom>
                <a:blipFill>
                  <a:blip r:embed="rId31"/>
                  <a:stretch>
                    <a:fillRect b="-3279"/>
                  </a:stretch>
                </a:blipFill>
                <a:ln>
                  <a:noFill/>
                </a:ln>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43" name="TextBox 142"/>
                <p:cNvSpPr txBox="1"/>
                <p:nvPr/>
              </p:nvSpPr>
              <p:spPr>
                <a:xfrm>
                  <a:off x="2363872" y="1076551"/>
                  <a:ext cx="540104" cy="369332"/>
                </a:xfrm>
                <a:prstGeom prst="rect">
                  <a:avLst/>
                </a:prstGeom>
                <a:solidFill>
                  <a:srgbClr val="5B9BD5">
                    <a:lumMod val="20000"/>
                    <a:lumOff val="80000"/>
                    <a:alpha val="10196"/>
                  </a:srgbClr>
                </a:solidFill>
                <a:ln>
                  <a:no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b="0" i="0" u="none" strike="noStrike" kern="0" cap="none" spc="0" normalizeH="0" baseline="0" noProof="0" smtClean="0">
                            <a:ln>
                              <a:noFill/>
                            </a:ln>
                            <a:solidFill>
                              <a:prstClr val="black"/>
                            </a:solidFill>
                            <a:effectLst/>
                            <a:uLnTx/>
                            <a:uFillTx/>
                            <a:latin typeface="Cambria Math" panose="02040503050406030204" pitchFamily="18" charset="0"/>
                          </a:rPr>
                          <m:t>ROI</m:t>
                        </m:r>
                      </m:oMath>
                    </m:oMathPara>
                  </a14:m>
                  <a:endParaRPr kumimoji="0" lang="en-US"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143" name="TextBox 142"/>
                <p:cNvSpPr txBox="1">
                  <a:spLocks noRot="1" noChangeAspect="1" noMove="1" noResize="1" noEditPoints="1" noAdjustHandles="1" noChangeArrowheads="1" noChangeShapeType="1" noTextEdit="1"/>
                </p:cNvSpPr>
                <p:nvPr/>
              </p:nvSpPr>
              <p:spPr>
                <a:xfrm>
                  <a:off x="2363872" y="1076551"/>
                  <a:ext cx="540104" cy="369332"/>
                </a:xfrm>
                <a:prstGeom prst="rect">
                  <a:avLst/>
                </a:prstGeom>
                <a:blipFill>
                  <a:blip r:embed="rId32"/>
                  <a:stretch>
                    <a:fillRect r="-1136"/>
                  </a:stretch>
                </a:blipFill>
                <a:ln>
                  <a:noFill/>
                </a:ln>
              </p:spPr>
              <p:txBody>
                <a:bodyPr/>
                <a:lstStyle/>
                <a:p>
                  <a:r>
                    <a:rPr lang="ru-RU">
                      <a:noFill/>
                    </a:rPr>
                    <a:t> </a:t>
                  </a:r>
                </a:p>
              </p:txBody>
            </p:sp>
          </mc:Fallback>
        </mc:AlternateContent>
      </p:grpSp>
    </p:spTree>
    <p:extLst>
      <p:ext uri="{BB962C8B-B14F-4D97-AF65-F5344CB8AC3E}">
        <p14:creationId xmlns:p14="http://schemas.microsoft.com/office/powerpoint/2010/main" val="80728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284"/>
          <p:cNvPicPr>
            <a:picLocks noChangeAspect="1"/>
          </p:cNvPicPr>
          <p:nvPr/>
        </p:nvPicPr>
        <p:blipFill rotWithShape="1">
          <a:blip r:embed="rId3">
            <a:extLst>
              <a:ext uri="{28A0092B-C50C-407E-A947-70E740481C1C}">
                <a14:useLocalDpi xmlns:a14="http://schemas.microsoft.com/office/drawing/2010/main" val="0"/>
              </a:ext>
            </a:extLst>
          </a:blip>
          <a:srcRect l="2011" t="1714" r="26189" b="2047"/>
          <a:stretch/>
        </p:blipFill>
        <p:spPr>
          <a:xfrm>
            <a:off x="7176028" y="1583906"/>
            <a:ext cx="666824" cy="1191721"/>
          </a:xfrm>
          <a:prstGeom prst="rect">
            <a:avLst/>
          </a:prstGeom>
        </p:spPr>
      </p:pic>
      <p:pic>
        <p:nvPicPr>
          <p:cNvPr id="79" name="Picture 2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4282" y="1360857"/>
            <a:ext cx="699285" cy="1340297"/>
          </a:xfrm>
          <a:prstGeom prst="rect">
            <a:avLst/>
          </a:prstGeom>
        </p:spPr>
      </p:pic>
      <p:grpSp>
        <p:nvGrpSpPr>
          <p:cNvPr id="24" name="Группа 23"/>
          <p:cNvGrpSpPr/>
          <p:nvPr/>
        </p:nvGrpSpPr>
        <p:grpSpPr>
          <a:xfrm>
            <a:off x="46797" y="3221277"/>
            <a:ext cx="9032947" cy="1359851"/>
            <a:chOff x="46797" y="3158202"/>
            <a:chExt cx="9032947" cy="1359851"/>
          </a:xfrm>
        </p:grpSpPr>
        <p:pic>
          <p:nvPicPr>
            <p:cNvPr id="552" name="Picture 2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2036" y="3489567"/>
              <a:ext cx="1662340" cy="997403"/>
            </a:xfrm>
            <a:prstGeom prst="rect">
              <a:avLst/>
            </a:prstGeom>
          </p:spPr>
        </p:pic>
        <p:pic>
          <p:nvPicPr>
            <p:cNvPr id="551" name="Picture 2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351" y="3489567"/>
              <a:ext cx="1662340" cy="997403"/>
            </a:xfrm>
            <a:prstGeom prst="rect">
              <a:avLst/>
            </a:prstGeom>
          </p:spPr>
        </p:pic>
        <p:pic>
          <p:nvPicPr>
            <p:cNvPr id="553" name="Picture 2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54721" y="3489567"/>
              <a:ext cx="1662340" cy="997403"/>
            </a:xfrm>
            <a:prstGeom prst="rect">
              <a:avLst/>
            </a:prstGeom>
          </p:spPr>
        </p:pic>
        <p:pic>
          <p:nvPicPr>
            <p:cNvPr id="554" name="Picture 2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17404" y="3489567"/>
              <a:ext cx="1662340" cy="997403"/>
            </a:xfrm>
            <a:prstGeom prst="rect">
              <a:avLst/>
            </a:prstGeom>
          </p:spPr>
        </p:pic>
        <mc:AlternateContent xmlns:mc="http://schemas.openxmlformats.org/markup-compatibility/2006" xmlns:a14="http://schemas.microsoft.com/office/drawing/2010/main">
          <mc:Choice Requires="a14">
            <p:sp>
              <p:nvSpPr>
                <p:cNvPr id="559" name="TextBox 558"/>
                <p:cNvSpPr txBox="1"/>
                <p:nvPr/>
              </p:nvSpPr>
              <p:spPr>
                <a:xfrm>
                  <a:off x="6834852" y="4078781"/>
                  <a:ext cx="564763" cy="408189"/>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acc>
                              <m:accPr>
                                <m:chr m:val="̂"/>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accPr>
                              <m:e>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𝐹</m:t>
                                </m:r>
                              </m:e>
                            </m:acc>
                          </m:e>
                          <m:sub>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ru-RU"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ℛ</m:t>
                                </m:r>
                              </m:e>
                              <m:sub>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3</m:t>
                                </m:r>
                              </m:sub>
                            </m:sSub>
                          </m:sub>
                        </m:sSub>
                        <m:d>
                          <m:d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dPr>
                          <m:e>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𝑡</m:t>
                            </m:r>
                          </m:e>
                        </m:d>
                      </m:oMath>
                    </m:oMathPara>
                  </a14:m>
                  <a:endParaRPr kumimoji="0" lang="en-US" b="0" i="0" u="none" strike="noStrike" kern="0" cap="none" spc="0" normalizeH="0" baseline="0" noProof="0" dirty="0">
                    <a:ln>
                      <a:noFill/>
                    </a:ln>
                    <a:solidFill>
                      <a:prstClr val="black"/>
                    </a:solidFill>
                    <a:effectLst/>
                    <a:uLnTx/>
                    <a:uFillTx/>
                    <a:latin typeface="Calibri" panose="020F0502020204030204"/>
                    <a:ea typeface="Cambria Math" panose="02040503050406030204" pitchFamily="18" charset="0"/>
                  </a:endParaRPr>
                </a:p>
              </p:txBody>
            </p:sp>
          </mc:Choice>
          <mc:Fallback xmlns="">
            <p:sp>
              <p:nvSpPr>
                <p:cNvPr id="559" name="TextBox 558"/>
                <p:cNvSpPr txBox="1">
                  <a:spLocks noRot="1" noChangeAspect="1" noMove="1" noResize="1" noEditPoints="1" noAdjustHandles="1" noChangeArrowheads="1" noChangeShapeType="1" noTextEdit="1"/>
                </p:cNvSpPr>
                <p:nvPr/>
              </p:nvSpPr>
              <p:spPr>
                <a:xfrm>
                  <a:off x="6834852" y="4078781"/>
                  <a:ext cx="564763" cy="408189"/>
                </a:xfrm>
                <a:prstGeom prst="rect">
                  <a:avLst/>
                </a:prstGeom>
                <a:blipFill>
                  <a:blip r:embed="rId9"/>
                  <a:stretch>
                    <a:fillRect r="-24731"/>
                  </a:stretch>
                </a:blipFill>
              </p:spPr>
              <p:txBody>
                <a:bodyPr/>
                <a:lstStyle/>
                <a:p>
                  <a:r>
                    <a:rPr lang="ru-RU">
                      <a:noFill/>
                    </a:rPr>
                    <a:t> </a:t>
                  </a:r>
                </a:p>
              </p:txBody>
            </p:sp>
          </mc:Fallback>
        </mc:AlternateContent>
        <p:grpSp>
          <p:nvGrpSpPr>
            <p:cNvPr id="555" name="Group 244"/>
            <p:cNvGrpSpPr/>
            <p:nvPr/>
          </p:nvGrpSpPr>
          <p:grpSpPr>
            <a:xfrm>
              <a:off x="120184" y="3158202"/>
              <a:ext cx="8903634" cy="1359851"/>
              <a:chOff x="-4658534" y="606284"/>
              <a:chExt cx="26114185" cy="3988415"/>
            </a:xfrm>
          </p:grpSpPr>
          <p:sp>
            <p:nvSpPr>
              <p:cNvPr id="560" name="Rectangle 245"/>
              <p:cNvSpPr/>
              <p:nvPr/>
            </p:nvSpPr>
            <p:spPr>
              <a:xfrm>
                <a:off x="-4658534" y="606284"/>
                <a:ext cx="26114185" cy="3988415"/>
              </a:xfrm>
              <a:prstGeom prst="rect">
                <a:avLst/>
              </a:prstGeom>
              <a:noFill/>
              <a:ln w="9525" cap="flat" cmpd="sng" algn="ctr">
                <a:solidFill>
                  <a:srgbClr val="FFC000">
                    <a:lumMod val="40000"/>
                    <a:lumOff val="6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1" name="Rectangle 246"/>
              <p:cNvSpPr/>
              <p:nvPr/>
            </p:nvSpPr>
            <p:spPr>
              <a:xfrm>
                <a:off x="-4658534" y="606287"/>
                <a:ext cx="26114185" cy="781501"/>
              </a:xfrm>
              <a:prstGeom prst="rect">
                <a:avLst/>
              </a:prstGeom>
              <a:solidFill>
                <a:srgbClr val="FFC000">
                  <a:lumMod val="40000"/>
                  <a:lumOff val="60000"/>
                </a:srgbClr>
              </a:solidFill>
              <a:ln w="12700" cap="flat" cmpd="sng" algn="ctr">
                <a:solidFill>
                  <a:srgbClr val="FFC000">
                    <a:lumMod val="40000"/>
                    <a:lumOff val="6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mn-lt"/>
                    <a:ea typeface="+mn-ea"/>
                    <a:cs typeface="+mn-cs"/>
                  </a:rPr>
                  <a:t>Empirical Distribution Functions</a:t>
                </a:r>
                <a:endParaRPr kumimoji="0" lang="ru-RU" b="0" i="0" u="none" strike="noStrike" kern="0" cap="none" spc="0" normalizeH="0" baseline="0" noProof="0" dirty="0">
                  <a:ln>
                    <a:noFill/>
                  </a:ln>
                  <a:solidFill>
                    <a:prstClr val="black"/>
                  </a:solidFill>
                  <a:effectLst/>
                  <a:uLnTx/>
                  <a:uFillTx/>
                  <a:latin typeface="+mn-lt"/>
                  <a:ea typeface="+mn-ea"/>
                  <a:cs typeface="+mn-cs"/>
                </a:endParaRPr>
              </a:p>
            </p:txBody>
          </p:sp>
        </p:grpSp>
        <mc:AlternateContent xmlns:mc="http://schemas.openxmlformats.org/markup-compatibility/2006" xmlns:a14="http://schemas.microsoft.com/office/drawing/2010/main">
          <mc:Choice Requires="a14">
            <p:sp>
              <p:nvSpPr>
                <p:cNvPr id="556" name="TextBox 555"/>
                <p:cNvSpPr txBox="1"/>
                <p:nvPr/>
              </p:nvSpPr>
              <p:spPr>
                <a:xfrm>
                  <a:off x="46797" y="4080064"/>
                  <a:ext cx="564763" cy="40690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acc>
                              <m:accPr>
                                <m:chr m:val="̂"/>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accPr>
                              <m:e>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𝐹</m:t>
                                </m:r>
                              </m:e>
                            </m:acc>
                          </m:e>
                          <m:sub>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ru-RU"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ℳ</m:t>
                                </m:r>
                              </m:e>
                              <m:sub>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m:t>
                                </m:r>
                              </m:sub>
                            </m:sSub>
                          </m:sub>
                        </m:sSub>
                        <m:d>
                          <m:d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dPr>
                          <m:e>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𝑡</m:t>
                            </m:r>
                          </m:e>
                        </m:d>
                      </m:oMath>
                    </m:oMathPara>
                  </a14:m>
                  <a:endParaRPr kumimoji="0" lang="en-US" b="0" i="0" u="none" strike="noStrike" kern="0" cap="none" spc="0" normalizeH="0" baseline="0" noProof="0" dirty="0">
                    <a:ln>
                      <a:noFill/>
                    </a:ln>
                    <a:solidFill>
                      <a:prstClr val="black"/>
                    </a:solidFill>
                    <a:effectLst/>
                    <a:uLnTx/>
                    <a:uFillTx/>
                    <a:latin typeface="Calibri" panose="020F0502020204030204"/>
                    <a:ea typeface="Cambria Math" panose="02040503050406030204" pitchFamily="18" charset="0"/>
                  </a:endParaRPr>
                </a:p>
              </p:txBody>
            </p:sp>
          </mc:Choice>
          <mc:Fallback xmlns="">
            <p:sp>
              <p:nvSpPr>
                <p:cNvPr id="556" name="TextBox 555"/>
                <p:cNvSpPr txBox="1">
                  <a:spLocks noRot="1" noChangeAspect="1" noMove="1" noResize="1" noEditPoints="1" noAdjustHandles="1" noChangeArrowheads="1" noChangeShapeType="1" noTextEdit="1"/>
                </p:cNvSpPr>
                <p:nvPr/>
              </p:nvSpPr>
              <p:spPr>
                <a:xfrm>
                  <a:off x="46797" y="4080064"/>
                  <a:ext cx="564763" cy="406906"/>
                </a:xfrm>
                <a:prstGeom prst="rect">
                  <a:avLst/>
                </a:prstGeom>
                <a:blipFill>
                  <a:blip r:embed="rId10"/>
                  <a:stretch>
                    <a:fillRect r="-33696"/>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57" name="TextBox 556"/>
                <p:cNvSpPr txBox="1"/>
                <p:nvPr/>
              </p:nvSpPr>
              <p:spPr>
                <a:xfrm>
                  <a:off x="2309482" y="4080064"/>
                  <a:ext cx="564763" cy="40690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acc>
                              <m:accPr>
                                <m:chr m:val="̂"/>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accPr>
                              <m:e>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𝐹</m:t>
                                </m:r>
                              </m:e>
                            </m:acc>
                          </m:e>
                          <m:sub>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ru-RU"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ℛ</m:t>
                                </m:r>
                              </m:e>
                              <m:sub>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m:t>
                                </m:r>
                              </m:sub>
                            </m:sSub>
                          </m:sub>
                        </m:sSub>
                        <m:d>
                          <m:d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dPr>
                          <m:e>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𝑡</m:t>
                            </m:r>
                          </m:e>
                        </m:d>
                      </m:oMath>
                    </m:oMathPara>
                  </a14:m>
                  <a:endParaRPr kumimoji="0" lang="en-US" b="0" i="0" u="none" strike="noStrike" kern="0" cap="none" spc="0" normalizeH="0" baseline="0" noProof="0" dirty="0">
                    <a:ln>
                      <a:noFill/>
                    </a:ln>
                    <a:solidFill>
                      <a:prstClr val="black"/>
                    </a:solidFill>
                    <a:effectLst/>
                    <a:uLnTx/>
                    <a:uFillTx/>
                    <a:latin typeface="Calibri" panose="020F0502020204030204"/>
                    <a:ea typeface="Cambria Math" panose="02040503050406030204" pitchFamily="18" charset="0"/>
                  </a:endParaRPr>
                </a:p>
              </p:txBody>
            </p:sp>
          </mc:Choice>
          <mc:Fallback xmlns="">
            <p:sp>
              <p:nvSpPr>
                <p:cNvPr id="557" name="TextBox 556"/>
                <p:cNvSpPr txBox="1">
                  <a:spLocks noRot="1" noChangeAspect="1" noMove="1" noResize="1" noEditPoints="1" noAdjustHandles="1" noChangeArrowheads="1" noChangeShapeType="1" noTextEdit="1"/>
                </p:cNvSpPr>
                <p:nvPr/>
              </p:nvSpPr>
              <p:spPr>
                <a:xfrm>
                  <a:off x="2309482" y="4080064"/>
                  <a:ext cx="564763" cy="406906"/>
                </a:xfrm>
                <a:prstGeom prst="rect">
                  <a:avLst/>
                </a:prstGeom>
                <a:blipFill>
                  <a:blip r:embed="rId11"/>
                  <a:stretch>
                    <a:fillRect r="-2608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58" name="TextBox 557"/>
                <p:cNvSpPr txBox="1"/>
                <p:nvPr/>
              </p:nvSpPr>
              <p:spPr>
                <a:xfrm>
                  <a:off x="4572167" y="4080064"/>
                  <a:ext cx="564763" cy="40690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acc>
                              <m:accPr>
                                <m:chr m:val="̂"/>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accPr>
                              <m:e>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𝐹</m:t>
                                </m:r>
                              </m:e>
                            </m:acc>
                          </m:e>
                          <m:sub>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ru-RU"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ℛ</m:t>
                                </m:r>
                              </m:e>
                              <m:sub>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2</m:t>
                                </m:r>
                              </m:sub>
                            </m:sSub>
                          </m:sub>
                        </m:sSub>
                        <m:d>
                          <m:d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dPr>
                          <m:e>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𝑡</m:t>
                            </m:r>
                          </m:e>
                        </m:d>
                      </m:oMath>
                    </m:oMathPara>
                  </a14:m>
                  <a:endParaRPr kumimoji="0" lang="en-US" b="0" i="0" u="none" strike="noStrike" kern="0" cap="none" spc="0" normalizeH="0" baseline="0" noProof="0" dirty="0">
                    <a:ln>
                      <a:noFill/>
                    </a:ln>
                    <a:solidFill>
                      <a:prstClr val="black"/>
                    </a:solidFill>
                    <a:effectLst/>
                    <a:uLnTx/>
                    <a:uFillTx/>
                    <a:latin typeface="Calibri" panose="020F0502020204030204"/>
                    <a:ea typeface="Cambria Math" panose="02040503050406030204" pitchFamily="18" charset="0"/>
                  </a:endParaRPr>
                </a:p>
              </p:txBody>
            </p:sp>
          </mc:Choice>
          <mc:Fallback xmlns="">
            <p:sp>
              <p:nvSpPr>
                <p:cNvPr id="558" name="TextBox 557"/>
                <p:cNvSpPr txBox="1">
                  <a:spLocks noRot="1" noChangeAspect="1" noMove="1" noResize="1" noEditPoints="1" noAdjustHandles="1" noChangeArrowheads="1" noChangeShapeType="1" noTextEdit="1"/>
                </p:cNvSpPr>
                <p:nvPr/>
              </p:nvSpPr>
              <p:spPr>
                <a:xfrm>
                  <a:off x="4572167" y="4080064"/>
                  <a:ext cx="564763" cy="406906"/>
                </a:xfrm>
                <a:prstGeom prst="rect">
                  <a:avLst/>
                </a:prstGeom>
                <a:blipFill>
                  <a:blip r:embed="rId12"/>
                  <a:stretch>
                    <a:fillRect r="-24731"/>
                  </a:stretch>
                </a:blipFill>
              </p:spPr>
              <p:txBody>
                <a:bodyPr/>
                <a:lstStyle/>
                <a:p>
                  <a:r>
                    <a:rPr lang="ru-RU">
                      <a:noFill/>
                    </a:rPr>
                    <a:t> </a:t>
                  </a:r>
                </a:p>
              </p:txBody>
            </p:sp>
          </mc:Fallback>
        </mc:AlternateContent>
      </p:grpSp>
      <p:cxnSp>
        <p:nvCxnSpPr>
          <p:cNvPr id="548" name="Elbow Connector 254"/>
          <p:cNvCxnSpPr>
            <a:stCxn id="518" idx="2"/>
            <a:endCxn id="561" idx="0"/>
          </p:cNvCxnSpPr>
          <p:nvPr/>
        </p:nvCxnSpPr>
        <p:spPr>
          <a:xfrm rot="5400000">
            <a:off x="6095951" y="1400995"/>
            <a:ext cx="296334" cy="3344233"/>
          </a:xfrm>
          <a:prstGeom prst="bentConnector3">
            <a:avLst>
              <a:gd name="adj1" fmla="val 50000"/>
            </a:avLst>
          </a:prstGeom>
          <a:noFill/>
          <a:ln w="19050" cap="flat" cmpd="sng" algn="ctr">
            <a:solidFill>
              <a:sysClr val="windowText" lastClr="000000"/>
            </a:solidFill>
            <a:prstDash val="solid"/>
            <a:miter lim="800000"/>
            <a:tailEnd type="triangle" w="med" len="lg"/>
          </a:ln>
          <a:effectLst/>
        </p:spPr>
      </p:cxnSp>
      <p:cxnSp>
        <p:nvCxnSpPr>
          <p:cNvPr id="549" name="Elbow Connector 255"/>
          <p:cNvCxnSpPr>
            <a:stCxn id="508" idx="2"/>
            <a:endCxn id="560" idx="0"/>
          </p:cNvCxnSpPr>
          <p:nvPr/>
        </p:nvCxnSpPr>
        <p:spPr>
          <a:xfrm rot="16200000" flipH="1">
            <a:off x="4423834" y="3073109"/>
            <a:ext cx="296333" cy="1"/>
          </a:xfrm>
          <a:prstGeom prst="bentConnector3">
            <a:avLst>
              <a:gd name="adj1" fmla="val 50000"/>
            </a:avLst>
          </a:prstGeom>
          <a:noFill/>
          <a:ln w="19050" cap="flat" cmpd="sng" algn="ctr">
            <a:solidFill>
              <a:sysClr val="windowText" lastClr="000000"/>
            </a:solidFill>
            <a:prstDash val="solid"/>
            <a:miter lim="800000"/>
            <a:tailEnd type="triangle" w="med" len="lg"/>
          </a:ln>
          <a:effectLst/>
        </p:spPr>
      </p:cxnSp>
      <p:sp>
        <p:nvSpPr>
          <p:cNvPr id="7" name="Заголовок 6"/>
          <p:cNvSpPr>
            <a:spLocks noGrp="1"/>
          </p:cNvSpPr>
          <p:nvPr>
            <p:ph type="title"/>
          </p:nvPr>
        </p:nvSpPr>
        <p:spPr/>
        <p:txBody>
          <a:bodyPr/>
          <a:lstStyle/>
          <a:p>
            <a:r>
              <a:rPr lang="en-US" dirty="0"/>
              <a:t>Kolmogorov-Smirnov Two-Sample Test</a:t>
            </a:r>
            <a:endParaRPr lang="ru-RU" dirty="0"/>
          </a:p>
        </p:txBody>
      </p:sp>
      <p:sp>
        <p:nvSpPr>
          <p:cNvPr id="5" name="Нижний колонтитул 4"/>
          <p:cNvSpPr>
            <a:spLocks noGrp="1"/>
          </p:cNvSpPr>
          <p:nvPr>
            <p:ph type="ftr" sz="quarter" idx="10"/>
          </p:nvPr>
        </p:nvSpPr>
        <p:spPr/>
        <p:txBody>
          <a:bodyPr/>
          <a:lstStyle/>
          <a:p>
            <a:pPr>
              <a:defRPr/>
            </a:pPr>
            <a:r>
              <a:rPr lang="de-AT"/>
              <a:t>Alexey Karimov</a:t>
            </a:r>
            <a:endParaRPr lang="de-AT" dirty="0"/>
          </a:p>
        </p:txBody>
      </p:sp>
      <p:sp>
        <p:nvSpPr>
          <p:cNvPr id="6" name="Номер слайда 5"/>
          <p:cNvSpPr>
            <a:spLocks noGrp="1"/>
          </p:cNvSpPr>
          <p:nvPr>
            <p:ph type="sldNum" sz="quarter" idx="11"/>
          </p:nvPr>
        </p:nvSpPr>
        <p:spPr/>
        <p:txBody>
          <a:bodyPr/>
          <a:lstStyle/>
          <a:p>
            <a:pPr>
              <a:defRPr/>
            </a:pPr>
            <a:fld id="{63707275-EA33-4C2C-A96C-B80BEB93EE54}" type="slidenum">
              <a:rPr lang="de-AT" smtClean="0"/>
              <a:pPr>
                <a:defRPr/>
              </a:pPr>
              <a:t>182</a:t>
            </a:fld>
            <a:endParaRPr lang="de-AT" dirty="0"/>
          </a:p>
        </p:txBody>
      </p:sp>
      <p:cxnSp>
        <p:nvCxnSpPr>
          <p:cNvPr id="550" name="Elbow Connector 178"/>
          <p:cNvCxnSpPr>
            <a:stCxn id="560" idx="2"/>
            <a:endCxn id="511" idx="0"/>
          </p:cNvCxnSpPr>
          <p:nvPr/>
        </p:nvCxnSpPr>
        <p:spPr>
          <a:xfrm>
            <a:off x="4572001" y="4581128"/>
            <a:ext cx="4432" cy="185512"/>
          </a:xfrm>
          <a:prstGeom prst="straightConnector1">
            <a:avLst/>
          </a:prstGeom>
          <a:noFill/>
          <a:ln w="19050" cap="flat" cmpd="sng" algn="ctr">
            <a:solidFill>
              <a:sysClr val="windowText" lastClr="000000"/>
            </a:solidFill>
            <a:prstDash val="solid"/>
            <a:miter lim="800000"/>
            <a:tailEnd type="triangle" w="med" len="lg"/>
          </a:ln>
          <a:effectLst/>
        </p:spPr>
      </p:cxnSp>
      <p:grpSp>
        <p:nvGrpSpPr>
          <p:cNvPr id="25" name="Группа 24"/>
          <p:cNvGrpSpPr/>
          <p:nvPr/>
        </p:nvGrpSpPr>
        <p:grpSpPr>
          <a:xfrm>
            <a:off x="2729" y="4765316"/>
            <a:ext cx="9090917" cy="1747006"/>
            <a:chOff x="2729" y="4765316"/>
            <a:chExt cx="9090917" cy="1747006"/>
          </a:xfrm>
        </p:grpSpPr>
        <p:pic>
          <p:nvPicPr>
            <p:cNvPr id="512" name="Picture 29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97611" y="5434700"/>
              <a:ext cx="1796035" cy="1077622"/>
            </a:xfrm>
            <a:prstGeom prst="rect">
              <a:avLst/>
            </a:prstGeom>
          </p:spPr>
        </p:pic>
        <p:pic>
          <p:nvPicPr>
            <p:cNvPr id="516" name="Picture 28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71205" y="5434701"/>
              <a:ext cx="1796034" cy="1077621"/>
            </a:xfrm>
            <a:prstGeom prst="rect">
              <a:avLst/>
            </a:prstGeom>
          </p:spPr>
        </p:pic>
        <mc:AlternateContent xmlns:mc="http://schemas.openxmlformats.org/markup-compatibility/2006" xmlns:a14="http://schemas.microsoft.com/office/drawing/2010/main">
          <mc:Choice Requires="a14">
            <p:sp>
              <p:nvSpPr>
                <p:cNvPr id="517" name="TextBox 516"/>
                <p:cNvSpPr txBox="1"/>
                <p:nvPr/>
              </p:nvSpPr>
              <p:spPr>
                <a:xfrm>
                  <a:off x="2729" y="5062884"/>
                  <a:ext cx="1772778" cy="69942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𝑑</m:t>
                            </m:r>
                          </m:e>
                          <m:sub>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ℳ</m:t>
                                </m:r>
                              </m:e>
                              <m:sub>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m:t>
                                </m:r>
                              </m:sub>
                            </m:sSub>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ℛ</m:t>
                                </m:r>
                              </m:e>
                              <m:sub>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m:t>
                                </m:r>
                              </m:sub>
                            </m:sSub>
                          </m:sub>
                        </m:sSub>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=0.73</m:t>
                        </m:r>
                      </m:oMath>
                      <m:oMath xmlns:m="http://schemas.openxmlformats.org/officeDocument/2006/math">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m:rPr>
                                <m:nor/>
                              </m:rPr>
                              <a:rPr kumimoji="0" lang="en-US" b="0" i="0"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pv</m:t>
                            </m:r>
                          </m:e>
                          <m:sub>
                            <m:sSub>
                              <m:sSubPr>
                                <m:ctrlPr>
                                  <a:rPr lang="en-US" i="1" kern="0">
                                    <a:solidFill>
                                      <a:prstClr val="black"/>
                                    </a:solidFill>
                                    <a:latin typeface="Cambria Math" panose="02040503050406030204" pitchFamily="18" charset="0"/>
                                    <a:ea typeface="Cambria Math" panose="02040503050406030204" pitchFamily="18" charset="0"/>
                                  </a:rPr>
                                </m:ctrlPr>
                              </m:sSubPr>
                              <m:e>
                                <m:r>
                                  <a:rPr lang="en-US" i="1" kern="0">
                                    <a:solidFill>
                                      <a:prstClr val="black"/>
                                    </a:solidFill>
                                    <a:latin typeface="Cambria Math" panose="02040503050406030204" pitchFamily="18" charset="0"/>
                                    <a:ea typeface="Cambria Math" panose="02040503050406030204" pitchFamily="18" charset="0"/>
                                  </a:rPr>
                                  <m:t>ℳ</m:t>
                                </m:r>
                              </m:e>
                              <m:sub>
                                <m:r>
                                  <a:rPr lang="en-US" i="1" kern="0">
                                    <a:solidFill>
                                      <a:prstClr val="black"/>
                                    </a:solidFill>
                                    <a:latin typeface="Cambria Math" panose="02040503050406030204" pitchFamily="18" charset="0"/>
                                    <a:ea typeface="Cambria Math" panose="02040503050406030204" pitchFamily="18" charset="0"/>
                                  </a:rPr>
                                  <m:t>1</m:t>
                                </m:r>
                              </m:sub>
                            </m:sSub>
                            <m:r>
                              <a:rPr lang="en-US" i="1" kern="0">
                                <a:solidFill>
                                  <a:prstClr val="black"/>
                                </a:solidFill>
                                <a:latin typeface="Cambria Math" panose="02040503050406030204" pitchFamily="18" charset="0"/>
                                <a:ea typeface="Cambria Math" panose="02040503050406030204" pitchFamily="18" charset="0"/>
                              </a:rPr>
                              <m:t>,</m:t>
                            </m:r>
                            <m:sSub>
                              <m:sSubPr>
                                <m:ctrlPr>
                                  <a:rPr lang="en-US" i="1" kern="0">
                                    <a:solidFill>
                                      <a:prstClr val="black"/>
                                    </a:solidFill>
                                    <a:latin typeface="Cambria Math" panose="02040503050406030204" pitchFamily="18" charset="0"/>
                                    <a:ea typeface="Cambria Math" panose="02040503050406030204" pitchFamily="18" charset="0"/>
                                  </a:rPr>
                                </m:ctrlPr>
                              </m:sSubPr>
                              <m:e>
                                <m:r>
                                  <a:rPr lang="en-US" i="1" kern="0">
                                    <a:solidFill>
                                      <a:prstClr val="black"/>
                                    </a:solidFill>
                                    <a:latin typeface="Cambria Math" panose="02040503050406030204" pitchFamily="18" charset="0"/>
                                    <a:ea typeface="Cambria Math" panose="02040503050406030204" pitchFamily="18" charset="0"/>
                                  </a:rPr>
                                  <m:t>ℛ</m:t>
                                </m:r>
                              </m:e>
                              <m:sub>
                                <m:r>
                                  <a:rPr lang="en-US" i="1" kern="0">
                                    <a:solidFill>
                                      <a:prstClr val="black"/>
                                    </a:solidFill>
                                    <a:latin typeface="Cambria Math" panose="02040503050406030204" pitchFamily="18" charset="0"/>
                                    <a:ea typeface="Cambria Math" panose="02040503050406030204" pitchFamily="18" charset="0"/>
                                  </a:rPr>
                                  <m:t>1</m:t>
                                </m:r>
                              </m:sub>
                            </m:sSub>
                          </m:sub>
                        </m:sSub>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&lt;</m:t>
                        </m:r>
                        <m:sSup>
                          <m:sSup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pPr>
                          <m:e>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10</m:t>
                            </m:r>
                          </m:e>
                          <m:sup>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−3</m:t>
                            </m:r>
                          </m:sup>
                        </m:sSup>
                      </m:oMath>
                    </m:oMathPara>
                  </a14:m>
                  <a:endParaRPr kumimoji="0" lang="en-US" b="0" i="0" u="none" strike="noStrike" kern="0" cap="none" spc="0" normalizeH="0" baseline="0" noProof="0" dirty="0">
                    <a:ln>
                      <a:noFill/>
                    </a:ln>
                    <a:solidFill>
                      <a:prstClr val="black"/>
                    </a:solidFill>
                    <a:effectLst/>
                    <a:uLnTx/>
                    <a:uFillTx/>
                    <a:latin typeface="Calibri" panose="020F0502020204030204"/>
                    <a:ea typeface="Cambria Math" panose="02040503050406030204" pitchFamily="18" charset="0"/>
                  </a:endParaRPr>
                </a:p>
              </p:txBody>
            </p:sp>
          </mc:Choice>
          <mc:Fallback xmlns="">
            <p:sp>
              <p:nvSpPr>
                <p:cNvPr id="517" name="TextBox 516"/>
                <p:cNvSpPr txBox="1">
                  <a:spLocks noRot="1" noChangeAspect="1" noMove="1" noResize="1" noEditPoints="1" noAdjustHandles="1" noChangeArrowheads="1" noChangeShapeType="1" noTextEdit="1"/>
                </p:cNvSpPr>
                <p:nvPr/>
              </p:nvSpPr>
              <p:spPr>
                <a:xfrm>
                  <a:off x="2729" y="5062884"/>
                  <a:ext cx="1772778" cy="699422"/>
                </a:xfrm>
                <a:prstGeom prst="rect">
                  <a:avLst/>
                </a:prstGeom>
                <a:blipFill>
                  <a:blip r:embed="rId15"/>
                  <a:stretch>
                    <a:fillRect/>
                  </a:stretch>
                </a:blipFill>
              </p:spPr>
              <p:txBody>
                <a:bodyPr/>
                <a:lstStyle/>
                <a:p>
                  <a:r>
                    <a:rPr lang="ru-RU">
                      <a:noFill/>
                    </a:rPr>
                    <a:t> </a:t>
                  </a:r>
                </a:p>
              </p:txBody>
            </p:sp>
          </mc:Fallback>
        </mc:AlternateContent>
        <p:pic>
          <p:nvPicPr>
            <p:cNvPr id="514" name="Picture 29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396318" y="5434701"/>
              <a:ext cx="1796035" cy="1077621"/>
            </a:xfrm>
            <a:prstGeom prst="rect">
              <a:avLst/>
            </a:prstGeom>
          </p:spPr>
        </p:pic>
        <mc:AlternateContent xmlns:mc="http://schemas.openxmlformats.org/markup-compatibility/2006" xmlns:a14="http://schemas.microsoft.com/office/drawing/2010/main">
          <mc:Choice Requires="a14">
            <p:sp>
              <p:nvSpPr>
                <p:cNvPr id="515" name="TextBox 514"/>
                <p:cNvSpPr txBox="1"/>
                <p:nvPr/>
              </p:nvSpPr>
              <p:spPr>
                <a:xfrm>
                  <a:off x="3048662" y="5062883"/>
                  <a:ext cx="1737683" cy="693908"/>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𝑑</m:t>
                            </m:r>
                          </m:e>
                          <m:sub>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ℳ</m:t>
                                </m:r>
                              </m:e>
                              <m:sub>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m:t>
                                </m:r>
                              </m:sub>
                            </m:sSub>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ℛ</m:t>
                                </m:r>
                              </m:e>
                              <m:sub>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2</m:t>
                                </m:r>
                              </m:sub>
                            </m:sSub>
                          </m:sub>
                        </m:sSub>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=0.04</m:t>
                        </m:r>
                      </m:oMath>
                    </m:oMathPara>
                  </a14:m>
                  <a:endParaRPr kumimoji="0" lang="en-US" b="0" i="0" u="none" strike="noStrike" kern="0" cap="none" spc="0" normalizeH="0" baseline="0" noProof="0" dirty="0">
                    <a:ln>
                      <a:noFill/>
                    </a:ln>
                    <a:solidFill>
                      <a:prstClr val="black"/>
                    </a:solidFill>
                    <a:effectLst/>
                    <a:uLnTx/>
                    <a:uFillTx/>
                    <a:latin typeface="Calibri" panose="020F0502020204030204"/>
                    <a:ea typeface="Cambria Math" panose="02040503050406030204" pitchFamily="18" charset="0"/>
                  </a:endParaRPr>
                </a:p>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m:rPr>
                                <m:nor/>
                              </m:rPr>
                              <a:rPr kumimoji="0" lang="en-US" b="0" i="0"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pv</m:t>
                            </m:r>
                          </m:e>
                          <m:sub>
                            <m:sSub>
                              <m:sSubPr>
                                <m:ctrlPr>
                                  <a:rPr lang="en-US" i="1" kern="0">
                                    <a:solidFill>
                                      <a:prstClr val="black"/>
                                    </a:solidFill>
                                    <a:latin typeface="Cambria Math" panose="02040503050406030204" pitchFamily="18" charset="0"/>
                                    <a:ea typeface="Cambria Math" panose="02040503050406030204" pitchFamily="18" charset="0"/>
                                  </a:rPr>
                                </m:ctrlPr>
                              </m:sSubPr>
                              <m:e>
                                <m:r>
                                  <a:rPr lang="en-US" i="1" kern="0">
                                    <a:solidFill>
                                      <a:prstClr val="black"/>
                                    </a:solidFill>
                                    <a:latin typeface="Cambria Math" panose="02040503050406030204" pitchFamily="18" charset="0"/>
                                    <a:ea typeface="Cambria Math" panose="02040503050406030204" pitchFamily="18" charset="0"/>
                                  </a:rPr>
                                  <m:t>ℳ</m:t>
                                </m:r>
                              </m:e>
                              <m:sub>
                                <m:r>
                                  <a:rPr lang="en-US" i="1" kern="0">
                                    <a:solidFill>
                                      <a:prstClr val="black"/>
                                    </a:solidFill>
                                    <a:latin typeface="Cambria Math" panose="02040503050406030204" pitchFamily="18" charset="0"/>
                                    <a:ea typeface="Cambria Math" panose="02040503050406030204" pitchFamily="18" charset="0"/>
                                  </a:rPr>
                                  <m:t>1</m:t>
                                </m:r>
                              </m:sub>
                            </m:sSub>
                            <m:r>
                              <a:rPr lang="en-US" i="1" kern="0">
                                <a:solidFill>
                                  <a:prstClr val="black"/>
                                </a:solidFill>
                                <a:latin typeface="Cambria Math" panose="02040503050406030204" pitchFamily="18" charset="0"/>
                                <a:ea typeface="Cambria Math" panose="02040503050406030204" pitchFamily="18" charset="0"/>
                              </a:rPr>
                              <m:t>,</m:t>
                            </m:r>
                            <m:sSub>
                              <m:sSubPr>
                                <m:ctrlPr>
                                  <a:rPr lang="en-US" i="1" kern="0">
                                    <a:solidFill>
                                      <a:prstClr val="black"/>
                                    </a:solidFill>
                                    <a:latin typeface="Cambria Math" panose="02040503050406030204" pitchFamily="18" charset="0"/>
                                    <a:ea typeface="Cambria Math" panose="02040503050406030204" pitchFamily="18" charset="0"/>
                                  </a:rPr>
                                </m:ctrlPr>
                              </m:sSubPr>
                              <m:e>
                                <m:r>
                                  <a:rPr lang="en-US" i="1" kern="0">
                                    <a:solidFill>
                                      <a:prstClr val="black"/>
                                    </a:solidFill>
                                    <a:latin typeface="Cambria Math" panose="02040503050406030204" pitchFamily="18" charset="0"/>
                                    <a:ea typeface="Cambria Math" panose="02040503050406030204" pitchFamily="18" charset="0"/>
                                  </a:rPr>
                                  <m:t>ℛ</m:t>
                                </m:r>
                              </m:e>
                              <m:sub>
                                <m:r>
                                  <a:rPr lang="en-US" i="1" kern="0">
                                    <a:solidFill>
                                      <a:prstClr val="black"/>
                                    </a:solidFill>
                                    <a:latin typeface="Cambria Math" panose="02040503050406030204" pitchFamily="18" charset="0"/>
                                    <a:ea typeface="Cambria Math" panose="02040503050406030204" pitchFamily="18" charset="0"/>
                                  </a:rPr>
                                  <m:t>2</m:t>
                                </m:r>
                              </m:sub>
                            </m:sSub>
                          </m:sub>
                        </m:sSub>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=0.38</m:t>
                        </m:r>
                      </m:oMath>
                    </m:oMathPara>
                  </a14:m>
                  <a:endParaRPr kumimoji="0" lang="en-US" b="0" i="0" u="none" strike="noStrike" kern="0" cap="none" spc="0" normalizeH="0" baseline="0" noProof="0" dirty="0">
                    <a:ln>
                      <a:noFill/>
                    </a:ln>
                    <a:solidFill>
                      <a:prstClr val="black"/>
                    </a:solidFill>
                    <a:effectLst/>
                    <a:uLnTx/>
                    <a:uFillTx/>
                    <a:latin typeface="Calibri" panose="020F0502020204030204"/>
                    <a:ea typeface="Cambria Math" panose="02040503050406030204" pitchFamily="18" charset="0"/>
                  </a:endParaRPr>
                </a:p>
              </p:txBody>
            </p:sp>
          </mc:Choice>
          <mc:Fallback xmlns="">
            <p:sp>
              <p:nvSpPr>
                <p:cNvPr id="515" name="TextBox 514"/>
                <p:cNvSpPr txBox="1">
                  <a:spLocks noRot="1" noChangeAspect="1" noMove="1" noResize="1" noEditPoints="1" noAdjustHandles="1" noChangeArrowheads="1" noChangeShapeType="1" noTextEdit="1"/>
                </p:cNvSpPr>
                <p:nvPr/>
              </p:nvSpPr>
              <p:spPr>
                <a:xfrm>
                  <a:off x="3048662" y="5062883"/>
                  <a:ext cx="1737683" cy="693908"/>
                </a:xfrm>
                <a:prstGeom prst="rect">
                  <a:avLst/>
                </a:prstGeom>
                <a:blipFill>
                  <a:blip r:embed="rId17"/>
                  <a:stretch>
                    <a:fillRect b="-885"/>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13" name="TextBox 512"/>
                <p:cNvSpPr txBox="1"/>
                <p:nvPr/>
              </p:nvSpPr>
              <p:spPr>
                <a:xfrm>
                  <a:off x="5869001" y="5062009"/>
                  <a:ext cx="1869076" cy="70198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𝑑</m:t>
                            </m:r>
                          </m:e>
                          <m:sub>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ℳ</m:t>
                                </m:r>
                              </m:e>
                              <m:sub>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m:t>
                                </m:r>
                              </m:sub>
                            </m:sSub>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ℛ</m:t>
                                </m:r>
                              </m:e>
                              <m:sub>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3</m:t>
                                </m:r>
                              </m:sub>
                            </m:sSub>
                          </m:sub>
                        </m:sSub>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=0.26</m:t>
                        </m:r>
                      </m:oMath>
                    </m:oMathPara>
                  </a14:m>
                  <a:endParaRPr kumimoji="0" lang="en-US" b="0" i="0" u="none" strike="noStrike" kern="0" cap="none" spc="0" normalizeH="0" baseline="0" noProof="0" dirty="0">
                    <a:ln>
                      <a:noFill/>
                    </a:ln>
                    <a:solidFill>
                      <a:prstClr val="black"/>
                    </a:solidFill>
                    <a:effectLst/>
                    <a:uLnTx/>
                    <a:uFillTx/>
                    <a:latin typeface="Calibri" panose="020F0502020204030204"/>
                    <a:ea typeface="Cambria Math" panose="02040503050406030204" pitchFamily="18" charset="0"/>
                  </a:endParaRPr>
                </a:p>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m:rPr>
                                <m:nor/>
                              </m:rPr>
                              <a:rPr kumimoji="0" lang="en-US" b="0" i="0"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pv</m:t>
                            </m:r>
                          </m:e>
                          <m:sub>
                            <m:sSub>
                              <m:sSubPr>
                                <m:ctrlPr>
                                  <a:rPr lang="en-US" i="1" kern="0">
                                    <a:solidFill>
                                      <a:prstClr val="black"/>
                                    </a:solidFill>
                                    <a:latin typeface="Cambria Math" panose="02040503050406030204" pitchFamily="18" charset="0"/>
                                    <a:ea typeface="Cambria Math" panose="02040503050406030204" pitchFamily="18" charset="0"/>
                                  </a:rPr>
                                </m:ctrlPr>
                              </m:sSubPr>
                              <m:e>
                                <m:r>
                                  <a:rPr lang="en-US" i="1" kern="0">
                                    <a:solidFill>
                                      <a:prstClr val="black"/>
                                    </a:solidFill>
                                    <a:latin typeface="Cambria Math" panose="02040503050406030204" pitchFamily="18" charset="0"/>
                                    <a:ea typeface="Cambria Math" panose="02040503050406030204" pitchFamily="18" charset="0"/>
                                  </a:rPr>
                                  <m:t>ℳ</m:t>
                                </m:r>
                              </m:e>
                              <m:sub>
                                <m:r>
                                  <a:rPr lang="en-US" i="1" kern="0">
                                    <a:solidFill>
                                      <a:prstClr val="black"/>
                                    </a:solidFill>
                                    <a:latin typeface="Cambria Math" panose="02040503050406030204" pitchFamily="18" charset="0"/>
                                    <a:ea typeface="Cambria Math" panose="02040503050406030204" pitchFamily="18" charset="0"/>
                                  </a:rPr>
                                  <m:t>1</m:t>
                                </m:r>
                              </m:sub>
                            </m:sSub>
                            <m:r>
                              <a:rPr lang="en-US" i="1" kern="0">
                                <a:solidFill>
                                  <a:prstClr val="black"/>
                                </a:solidFill>
                                <a:latin typeface="Cambria Math" panose="02040503050406030204" pitchFamily="18" charset="0"/>
                                <a:ea typeface="Cambria Math" panose="02040503050406030204" pitchFamily="18" charset="0"/>
                              </a:rPr>
                              <m:t>,</m:t>
                            </m:r>
                            <m:sSub>
                              <m:sSubPr>
                                <m:ctrlPr>
                                  <a:rPr lang="en-US" i="1" kern="0">
                                    <a:solidFill>
                                      <a:prstClr val="black"/>
                                    </a:solidFill>
                                    <a:latin typeface="Cambria Math" panose="02040503050406030204" pitchFamily="18" charset="0"/>
                                    <a:ea typeface="Cambria Math" panose="02040503050406030204" pitchFamily="18" charset="0"/>
                                  </a:rPr>
                                </m:ctrlPr>
                              </m:sSubPr>
                              <m:e>
                                <m:r>
                                  <a:rPr lang="en-US" i="1" kern="0">
                                    <a:solidFill>
                                      <a:prstClr val="black"/>
                                    </a:solidFill>
                                    <a:latin typeface="Cambria Math" panose="02040503050406030204" pitchFamily="18" charset="0"/>
                                    <a:ea typeface="Cambria Math" panose="02040503050406030204" pitchFamily="18" charset="0"/>
                                  </a:rPr>
                                  <m:t>ℛ</m:t>
                                </m:r>
                              </m:e>
                              <m:sub>
                                <m:r>
                                  <a:rPr lang="en-US" i="1" kern="0">
                                    <a:solidFill>
                                      <a:prstClr val="black"/>
                                    </a:solidFill>
                                    <a:latin typeface="Cambria Math" panose="02040503050406030204" pitchFamily="18" charset="0"/>
                                    <a:ea typeface="Cambria Math" panose="02040503050406030204" pitchFamily="18" charset="0"/>
                                  </a:rPr>
                                  <m:t>3</m:t>
                                </m:r>
                              </m:sub>
                            </m:sSub>
                          </m:sub>
                        </m:sSub>
                        <m:r>
                          <a:rPr lang="en-US" i="1" kern="0">
                            <a:solidFill>
                              <a:prstClr val="black"/>
                            </a:solidFill>
                            <a:latin typeface="Cambria Math" panose="02040503050406030204" pitchFamily="18" charset="0"/>
                            <a:ea typeface="Cambria Math" panose="02040503050406030204" pitchFamily="18" charset="0"/>
                          </a:rPr>
                          <m:t>&lt;</m:t>
                        </m:r>
                        <m:sSup>
                          <m:sSupPr>
                            <m:ctrlPr>
                              <a:rPr lang="en-US" i="1" kern="0">
                                <a:solidFill>
                                  <a:prstClr val="black"/>
                                </a:solidFill>
                                <a:latin typeface="Cambria Math" panose="02040503050406030204" pitchFamily="18" charset="0"/>
                                <a:ea typeface="Cambria Math" panose="02040503050406030204" pitchFamily="18" charset="0"/>
                              </a:rPr>
                            </m:ctrlPr>
                          </m:sSupPr>
                          <m:e>
                            <m:r>
                              <a:rPr lang="en-US" i="1" kern="0">
                                <a:solidFill>
                                  <a:prstClr val="black"/>
                                </a:solidFill>
                                <a:latin typeface="Cambria Math" panose="02040503050406030204" pitchFamily="18" charset="0"/>
                                <a:ea typeface="Cambria Math" panose="02040503050406030204" pitchFamily="18" charset="0"/>
                              </a:rPr>
                              <m:t>10</m:t>
                            </m:r>
                          </m:e>
                          <m:sup>
                            <m:r>
                              <a:rPr lang="en-US" i="1" kern="0">
                                <a:solidFill>
                                  <a:prstClr val="black"/>
                                </a:solidFill>
                                <a:latin typeface="Cambria Math" panose="02040503050406030204" pitchFamily="18" charset="0"/>
                                <a:ea typeface="Cambria Math" panose="02040503050406030204" pitchFamily="18" charset="0"/>
                              </a:rPr>
                              <m:t>−3</m:t>
                            </m:r>
                          </m:sup>
                        </m:sSup>
                      </m:oMath>
                    </m:oMathPara>
                  </a14:m>
                  <a:endParaRPr kumimoji="0" lang="en-US" b="0" i="0" u="none" strike="noStrike" kern="0" cap="none" spc="0" normalizeH="0" baseline="0" noProof="0" dirty="0">
                    <a:ln>
                      <a:noFill/>
                    </a:ln>
                    <a:solidFill>
                      <a:prstClr val="black"/>
                    </a:solidFill>
                    <a:effectLst/>
                    <a:uLnTx/>
                    <a:uFillTx/>
                    <a:latin typeface="Calibri" panose="020F0502020204030204"/>
                    <a:ea typeface="Cambria Math" panose="02040503050406030204" pitchFamily="18" charset="0"/>
                  </a:endParaRPr>
                </a:p>
              </p:txBody>
            </p:sp>
          </mc:Choice>
          <mc:Fallback xmlns="">
            <p:sp>
              <p:nvSpPr>
                <p:cNvPr id="513" name="TextBox 512"/>
                <p:cNvSpPr txBox="1">
                  <a:spLocks noRot="1" noChangeAspect="1" noMove="1" noResize="1" noEditPoints="1" noAdjustHandles="1" noChangeArrowheads="1" noChangeShapeType="1" noTextEdit="1"/>
                </p:cNvSpPr>
                <p:nvPr/>
              </p:nvSpPr>
              <p:spPr>
                <a:xfrm>
                  <a:off x="5869001" y="5062009"/>
                  <a:ext cx="1869076" cy="701987"/>
                </a:xfrm>
                <a:prstGeom prst="rect">
                  <a:avLst/>
                </a:prstGeom>
                <a:blipFill>
                  <a:blip r:embed="rId18"/>
                  <a:stretch>
                    <a:fillRect/>
                  </a:stretch>
                </a:blipFill>
              </p:spPr>
              <p:txBody>
                <a:bodyPr/>
                <a:lstStyle/>
                <a:p>
                  <a:r>
                    <a:rPr lang="ru-RU">
                      <a:noFill/>
                    </a:rPr>
                    <a:t> </a:t>
                  </a:r>
                </a:p>
              </p:txBody>
            </p:sp>
          </mc:Fallback>
        </mc:AlternateContent>
        <p:sp>
          <p:nvSpPr>
            <p:cNvPr id="510" name="Rectangle 300"/>
            <p:cNvSpPr/>
            <p:nvPr/>
          </p:nvSpPr>
          <p:spPr>
            <a:xfrm>
              <a:off x="107505" y="4765316"/>
              <a:ext cx="8928992" cy="1741847"/>
            </a:xfrm>
            <a:prstGeom prst="rect">
              <a:avLst/>
            </a:prstGeom>
            <a:noFill/>
            <a:ln w="9525" cap="flat" cmpd="sng" algn="ctr">
              <a:solidFill>
                <a:srgbClr val="FFC000">
                  <a:lumMod val="40000"/>
                  <a:lumOff val="6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511" name="Rectangle 301"/>
                <p:cNvSpPr/>
                <p:nvPr/>
              </p:nvSpPr>
              <p:spPr>
                <a:xfrm>
                  <a:off x="129049" y="4766640"/>
                  <a:ext cx="8894768" cy="259777"/>
                </a:xfrm>
                <a:prstGeom prst="rect">
                  <a:avLst/>
                </a:prstGeom>
                <a:solidFill>
                  <a:srgbClr val="FFC000">
                    <a:lumMod val="40000"/>
                    <a:lumOff val="60000"/>
                  </a:srgbClr>
                </a:solidFill>
                <a:ln w="38100" cap="flat" cmpd="sng" algn="ctr">
                  <a:solidFill>
                    <a:srgbClr val="FFC000">
                      <a:lumMod val="40000"/>
                      <a:lumOff val="6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mn-lt"/>
                      <a:ea typeface="+mn-ea"/>
                      <a:cs typeface="+mn-cs"/>
                    </a:rPr>
                    <a:t>Kolmogorov-Smirnov Two-Sample Test    </a:t>
                  </a:r>
                  <a14:m>
                    <m:oMath xmlns:m="http://schemas.openxmlformats.org/officeDocument/2006/math">
                      <m:r>
                        <m:rPr>
                          <m:nor/>
                        </m:rPr>
                        <a:rPr kumimoji="0" lang="en-US" b="0" i="0" u="none" strike="noStrike" kern="0" cap="none" spc="0" normalizeH="0" baseline="0" noProof="0" smtClean="0">
                          <a:ln>
                            <a:noFill/>
                          </a:ln>
                          <a:solidFill>
                            <a:prstClr val="black"/>
                          </a:solidFill>
                          <a:effectLst/>
                          <a:uLnTx/>
                          <a:uFillTx/>
                          <a:latin typeface="+mn-lt"/>
                          <a:ea typeface="+mn-ea"/>
                          <a:cs typeface="+mn-cs"/>
                        </a:rPr>
                        <m:t>pv</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m:t>
                      </m:r>
                      <m:func>
                        <m:func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𝑃𝑟</m:t>
                          </m:r>
                        </m:fName>
                        <m:e>
                          <m:d>
                            <m:d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𝐷</m:t>
                                  </m:r>
                                </m:e>
                                <m:sub>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𝑛</m:t>
                                  </m:r>
                                </m:sub>
                              </m:sSub>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𝑑</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𝐻</m:t>
                                  </m:r>
                                </m:e>
                                <m:sub>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0</m:t>
                                  </m:r>
                                </m:sub>
                              </m:sSub>
                            </m:e>
                          </m:d>
                        </m:e>
                      </m:func>
                    </m:oMath>
                  </a14:m>
                  <a:endParaRPr kumimoji="0" lang="en-US" b="0" i="0" u="none" strike="noStrike" kern="0" cap="none" spc="0" normalizeH="0" baseline="0" noProof="0" dirty="0">
                    <a:ln>
                      <a:noFill/>
                    </a:ln>
                    <a:solidFill>
                      <a:prstClr val="black"/>
                    </a:solidFill>
                    <a:effectLst/>
                    <a:uLnTx/>
                    <a:uFillTx/>
                    <a:latin typeface="+mn-lt"/>
                    <a:ea typeface="+mn-ea"/>
                    <a:cs typeface="+mn-cs"/>
                  </a:endParaRPr>
                </a:p>
              </p:txBody>
            </p:sp>
          </mc:Choice>
          <mc:Fallback xmlns="">
            <p:sp>
              <p:nvSpPr>
                <p:cNvPr id="511" name="Rectangle 301"/>
                <p:cNvSpPr>
                  <a:spLocks noRot="1" noChangeAspect="1" noMove="1" noResize="1" noEditPoints="1" noAdjustHandles="1" noChangeArrowheads="1" noChangeShapeType="1" noTextEdit="1"/>
                </p:cNvSpPr>
                <p:nvPr/>
              </p:nvSpPr>
              <p:spPr>
                <a:xfrm>
                  <a:off x="129049" y="4766640"/>
                  <a:ext cx="8894768" cy="259777"/>
                </a:xfrm>
                <a:prstGeom prst="rect">
                  <a:avLst/>
                </a:prstGeom>
                <a:blipFill>
                  <a:blip r:embed="rId19"/>
                  <a:stretch>
                    <a:fillRect t="-22449" b="-42857"/>
                  </a:stretch>
                </a:blipFill>
                <a:ln w="38100" cap="flat" cmpd="sng" algn="ctr">
                  <a:solidFill>
                    <a:srgbClr val="FFC000">
                      <a:lumMod val="40000"/>
                      <a:lumOff val="60000"/>
                    </a:srgbClr>
                  </a:solidFill>
                  <a:prstDash val="solid"/>
                  <a:miter lim="800000"/>
                </a:ln>
                <a:effectLst/>
              </p:spPr>
              <p:txBody>
                <a:bodyPr/>
                <a:lstStyle/>
                <a:p>
                  <a:r>
                    <a:rPr lang="ru-RU">
                      <a:noFill/>
                    </a:rPr>
                    <a:t> </a:t>
                  </a:r>
                </a:p>
              </p:txBody>
            </p:sp>
          </mc:Fallback>
        </mc:AlternateContent>
      </p:grpSp>
      <p:grpSp>
        <p:nvGrpSpPr>
          <p:cNvPr id="27" name="Группа 26"/>
          <p:cNvGrpSpPr/>
          <p:nvPr/>
        </p:nvGrpSpPr>
        <p:grpSpPr>
          <a:xfrm>
            <a:off x="2969861" y="966284"/>
            <a:ext cx="6066635" cy="1958660"/>
            <a:chOff x="2969861" y="908439"/>
            <a:chExt cx="6066635" cy="1958660"/>
          </a:xfrm>
        </p:grpSpPr>
        <p:grpSp>
          <p:nvGrpSpPr>
            <p:cNvPr id="609" name="Группа 608"/>
            <p:cNvGrpSpPr/>
            <p:nvPr/>
          </p:nvGrpSpPr>
          <p:grpSpPr>
            <a:xfrm>
              <a:off x="2969861" y="908439"/>
              <a:ext cx="2718149" cy="1958660"/>
              <a:chOff x="2969861" y="944651"/>
              <a:chExt cx="2718149" cy="1958660"/>
            </a:xfrm>
          </p:grpSpPr>
          <p:cxnSp>
            <p:nvCxnSpPr>
              <p:cNvPr id="547" name="Elbow Connector 253"/>
              <p:cNvCxnSpPr>
                <a:stCxn id="528" idx="3"/>
                <a:endCxn id="509" idx="0"/>
              </p:cNvCxnSpPr>
              <p:nvPr/>
            </p:nvCxnSpPr>
            <p:spPr>
              <a:xfrm>
                <a:off x="2969861" y="944651"/>
                <a:ext cx="1602139" cy="216303"/>
              </a:xfrm>
              <a:prstGeom prst="bentConnector2">
                <a:avLst/>
              </a:prstGeom>
              <a:noFill/>
              <a:ln w="19050" cap="flat" cmpd="sng" algn="ctr">
                <a:solidFill>
                  <a:sysClr val="windowText" lastClr="000000"/>
                </a:solidFill>
                <a:prstDash val="solid"/>
                <a:miter lim="800000"/>
                <a:tailEnd type="triangle" w="med" len="lg"/>
              </a:ln>
              <a:effectLst/>
            </p:spPr>
          </p:cxnSp>
          <p:grpSp>
            <p:nvGrpSpPr>
              <p:cNvPr id="492" name="Group 302"/>
              <p:cNvGrpSpPr/>
              <p:nvPr/>
            </p:nvGrpSpPr>
            <p:grpSpPr>
              <a:xfrm>
                <a:off x="3455990" y="1160954"/>
                <a:ext cx="2232020" cy="1742357"/>
                <a:chOff x="5729862" y="1002417"/>
                <a:chExt cx="6546472" cy="5110299"/>
              </a:xfrm>
            </p:grpSpPr>
            <p:grpSp>
              <p:nvGrpSpPr>
                <p:cNvPr id="495" name="Group 303"/>
                <p:cNvGrpSpPr/>
                <p:nvPr/>
              </p:nvGrpSpPr>
              <p:grpSpPr>
                <a:xfrm>
                  <a:off x="5729862" y="1002417"/>
                  <a:ext cx="6546472" cy="5110299"/>
                  <a:chOff x="5729862" y="841997"/>
                  <a:chExt cx="6546472" cy="5110299"/>
                </a:xfrm>
              </p:grpSpPr>
              <p:grpSp>
                <p:nvGrpSpPr>
                  <p:cNvPr id="499" name="Group 307"/>
                  <p:cNvGrpSpPr/>
                  <p:nvPr/>
                </p:nvGrpSpPr>
                <p:grpSpPr>
                  <a:xfrm>
                    <a:off x="5729862" y="841997"/>
                    <a:ext cx="6546472" cy="5110299"/>
                    <a:chOff x="44776" y="606287"/>
                    <a:chExt cx="6546472" cy="5110299"/>
                  </a:xfrm>
                </p:grpSpPr>
                <p:sp>
                  <p:nvSpPr>
                    <p:cNvPr id="508" name="Rectangle 316"/>
                    <p:cNvSpPr/>
                    <p:nvPr/>
                  </p:nvSpPr>
                  <p:spPr>
                    <a:xfrm>
                      <a:off x="44776" y="606287"/>
                      <a:ext cx="6546472" cy="5110299"/>
                    </a:xfrm>
                    <a:prstGeom prst="rect">
                      <a:avLst/>
                    </a:prstGeom>
                    <a:noFill/>
                    <a:ln w="9525" cap="flat" cmpd="sng" algn="ctr">
                      <a:solidFill>
                        <a:sysClr val="window" lastClr="FFFFFF">
                          <a:lumMod val="8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9" name="Rectangle 317"/>
                    <p:cNvSpPr/>
                    <p:nvPr/>
                  </p:nvSpPr>
                  <p:spPr>
                    <a:xfrm>
                      <a:off x="44776" y="606287"/>
                      <a:ext cx="6546472" cy="781501"/>
                    </a:xfrm>
                    <a:prstGeom prst="rect">
                      <a:avLst/>
                    </a:prstGeom>
                    <a:solidFill>
                      <a:sysClr val="window" lastClr="FFFFFF">
                        <a:lumMod val="85000"/>
                      </a:sysClr>
                    </a:solidFill>
                    <a:ln w="12700" cap="flat" cmpd="sng" algn="ctr">
                      <a:solidFill>
                        <a:sysClr val="window" lastClr="FFFFFF">
                          <a:lumMod val="8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mn-lt"/>
                          <a:ea typeface="+mn-ea"/>
                          <a:cs typeface="+mn-cs"/>
                        </a:rPr>
                        <a:t>Atomic Regions</a:t>
                      </a:r>
                      <a:endParaRPr kumimoji="0" lang="ru-RU" b="0" i="0" u="none" strike="noStrike" kern="0" cap="none" spc="0" normalizeH="0" baseline="0" noProof="0" dirty="0">
                        <a:ln>
                          <a:noFill/>
                        </a:ln>
                        <a:solidFill>
                          <a:prstClr val="black"/>
                        </a:solidFill>
                        <a:effectLst/>
                        <a:uLnTx/>
                        <a:uFillTx/>
                        <a:latin typeface="+mn-lt"/>
                        <a:ea typeface="+mn-ea"/>
                        <a:cs typeface="+mn-cs"/>
                      </a:endParaRPr>
                    </a:p>
                  </p:txBody>
                </p:sp>
              </p:grpSp>
              <p:grpSp>
                <p:nvGrpSpPr>
                  <p:cNvPr id="500" name="Group 308"/>
                  <p:cNvGrpSpPr/>
                  <p:nvPr/>
                </p:nvGrpSpPr>
                <p:grpSpPr>
                  <a:xfrm>
                    <a:off x="6450701" y="1797402"/>
                    <a:ext cx="4161189" cy="3931063"/>
                    <a:chOff x="6450701" y="1797402"/>
                    <a:chExt cx="4161189" cy="3931063"/>
                  </a:xfrm>
                </p:grpSpPr>
                <p:pic>
                  <p:nvPicPr>
                    <p:cNvPr id="501" name="Picture 30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560900" y="1797402"/>
                      <a:ext cx="2050990" cy="3931063"/>
                    </a:xfrm>
                    <a:prstGeom prst="rect">
                      <a:avLst/>
                    </a:prstGeom>
                  </p:spPr>
                </p:pic>
                <mc:AlternateContent xmlns:mc="http://schemas.openxmlformats.org/markup-compatibility/2006" xmlns:a14="http://schemas.microsoft.com/office/drawing/2010/main">
                  <mc:Choice Requires="a14">
                    <p:sp>
                      <p:nvSpPr>
                        <p:cNvPr id="502" name="TextBox 501"/>
                        <p:cNvSpPr txBox="1"/>
                        <p:nvPr/>
                      </p:nvSpPr>
                      <p:spPr>
                        <a:xfrm>
                          <a:off x="6454804" y="2300361"/>
                          <a:ext cx="1690546" cy="108324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ru-RU"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ℛ</m:t>
                                    </m:r>
                                  </m:e>
                                  <m:sub>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m:t>
                                    </m:r>
                                  </m:sub>
                                </m:sSub>
                              </m:oMath>
                            </m:oMathPara>
                          </a14:m>
                          <a:endParaRPr kumimoji="0" lang="en-US" b="0" i="0" u="none" strike="noStrike" kern="0" cap="none" spc="0" normalizeH="0" baseline="0" noProof="0" dirty="0">
                            <a:ln>
                              <a:noFill/>
                            </a:ln>
                            <a:solidFill>
                              <a:prstClr val="black"/>
                            </a:solidFill>
                            <a:effectLst/>
                            <a:uLnTx/>
                            <a:uFillTx/>
                            <a:latin typeface="Calibri" panose="020F0502020204030204"/>
                            <a:ea typeface="Cambria Math" panose="02040503050406030204" pitchFamily="18" charset="0"/>
                          </a:endParaRPr>
                        </a:p>
                      </p:txBody>
                    </p:sp>
                  </mc:Choice>
                  <mc:Fallback xmlns="">
                    <p:sp>
                      <p:nvSpPr>
                        <p:cNvPr id="502" name="TextBox 501"/>
                        <p:cNvSpPr txBox="1">
                          <a:spLocks noRot="1" noChangeAspect="1" noMove="1" noResize="1" noEditPoints="1" noAdjustHandles="1" noChangeArrowheads="1" noChangeShapeType="1" noTextEdit="1"/>
                        </p:cNvSpPr>
                        <p:nvPr/>
                      </p:nvSpPr>
                      <p:spPr>
                        <a:xfrm>
                          <a:off x="6454804" y="2300361"/>
                          <a:ext cx="1690546" cy="1083244"/>
                        </a:xfrm>
                        <a:prstGeom prst="rect">
                          <a:avLst/>
                        </a:prstGeom>
                        <a:blipFill>
                          <a:blip r:embed="rId23"/>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03" name="TextBox 502"/>
                        <p:cNvSpPr txBox="1"/>
                        <p:nvPr/>
                      </p:nvSpPr>
                      <p:spPr>
                        <a:xfrm>
                          <a:off x="6452335" y="3315877"/>
                          <a:ext cx="1699023" cy="108324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ru-RU"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ℛ</m:t>
                                    </m:r>
                                  </m:e>
                                  <m:sub>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2</m:t>
                                    </m:r>
                                  </m:sub>
                                </m:sSub>
                              </m:oMath>
                            </m:oMathPara>
                          </a14:m>
                          <a:endParaRPr kumimoji="0" lang="en-US" b="0" i="0" u="none" strike="noStrike" kern="0" cap="none" spc="0" normalizeH="0" baseline="0" noProof="0" dirty="0">
                            <a:ln>
                              <a:noFill/>
                            </a:ln>
                            <a:solidFill>
                              <a:prstClr val="black"/>
                            </a:solidFill>
                            <a:effectLst/>
                            <a:uLnTx/>
                            <a:uFillTx/>
                            <a:latin typeface="Calibri" panose="020F0502020204030204"/>
                            <a:ea typeface="Cambria Math" panose="02040503050406030204" pitchFamily="18" charset="0"/>
                          </a:endParaRPr>
                        </a:p>
                      </p:txBody>
                    </p:sp>
                  </mc:Choice>
                  <mc:Fallback xmlns="">
                    <p:sp>
                      <p:nvSpPr>
                        <p:cNvPr id="503" name="TextBox 502"/>
                        <p:cNvSpPr txBox="1">
                          <a:spLocks noRot="1" noChangeAspect="1" noMove="1" noResize="1" noEditPoints="1" noAdjustHandles="1" noChangeArrowheads="1" noChangeShapeType="1" noTextEdit="1"/>
                        </p:cNvSpPr>
                        <p:nvPr/>
                      </p:nvSpPr>
                      <p:spPr>
                        <a:xfrm>
                          <a:off x="6452335" y="3315877"/>
                          <a:ext cx="1699023" cy="1083244"/>
                        </a:xfrm>
                        <a:prstGeom prst="rect">
                          <a:avLst/>
                        </a:prstGeom>
                        <a:blipFill>
                          <a:blip r:embed="rId24"/>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04" name="TextBox 503"/>
                        <p:cNvSpPr txBox="1"/>
                        <p:nvPr/>
                      </p:nvSpPr>
                      <p:spPr>
                        <a:xfrm>
                          <a:off x="6450701" y="4280179"/>
                          <a:ext cx="1704630" cy="108324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sSub>
                                  <m:sSub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ru-RU"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ℛ</m:t>
                                    </m:r>
                                  </m:e>
                                  <m:sub>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3</m:t>
                                    </m:r>
                                  </m:sub>
                                </m:sSub>
                              </m:oMath>
                            </m:oMathPara>
                          </a14:m>
                          <a:endParaRPr kumimoji="0" lang="en-US" b="0" i="0" u="none" strike="noStrike" kern="0" cap="none" spc="0" normalizeH="0" baseline="0" noProof="0" dirty="0">
                            <a:ln>
                              <a:noFill/>
                            </a:ln>
                            <a:solidFill>
                              <a:prstClr val="black"/>
                            </a:solidFill>
                            <a:effectLst/>
                            <a:uLnTx/>
                            <a:uFillTx/>
                            <a:latin typeface="Calibri" panose="020F0502020204030204"/>
                            <a:ea typeface="Cambria Math" panose="02040503050406030204" pitchFamily="18" charset="0"/>
                          </a:endParaRPr>
                        </a:p>
                      </p:txBody>
                    </p:sp>
                  </mc:Choice>
                  <mc:Fallback xmlns="">
                    <p:sp>
                      <p:nvSpPr>
                        <p:cNvPr id="504" name="TextBox 503"/>
                        <p:cNvSpPr txBox="1">
                          <a:spLocks noRot="1" noChangeAspect="1" noMove="1" noResize="1" noEditPoints="1" noAdjustHandles="1" noChangeArrowheads="1" noChangeShapeType="1" noTextEdit="1"/>
                        </p:cNvSpPr>
                        <p:nvPr/>
                      </p:nvSpPr>
                      <p:spPr>
                        <a:xfrm>
                          <a:off x="6450701" y="4280179"/>
                          <a:ext cx="1704630" cy="1083244"/>
                        </a:xfrm>
                        <a:prstGeom prst="rect">
                          <a:avLst/>
                        </a:prstGeom>
                        <a:blipFill>
                          <a:blip r:embed="rId25"/>
                          <a:stretch>
                            <a:fillRect/>
                          </a:stretch>
                        </a:blipFill>
                      </p:spPr>
                      <p:txBody>
                        <a:bodyPr/>
                        <a:lstStyle/>
                        <a:p>
                          <a:r>
                            <a:rPr lang="ru-RU">
                              <a:noFill/>
                            </a:rPr>
                            <a:t> </a:t>
                          </a:r>
                        </a:p>
                      </p:txBody>
                    </p:sp>
                  </mc:Fallback>
                </mc:AlternateContent>
                <p:cxnSp>
                  <p:nvCxnSpPr>
                    <p:cNvPr id="505" name="Straight Connector 313"/>
                    <p:cNvCxnSpPr>
                      <a:stCxn id="496" idx="1"/>
                      <a:endCxn id="502" idx="3"/>
                    </p:cNvCxnSpPr>
                    <p:nvPr/>
                  </p:nvCxnSpPr>
                  <p:spPr>
                    <a:xfrm flipH="1" flipV="1">
                      <a:off x="8145351" y="2841983"/>
                      <a:ext cx="526452" cy="8459"/>
                    </a:xfrm>
                    <a:prstGeom prst="line">
                      <a:avLst/>
                    </a:prstGeom>
                    <a:noFill/>
                    <a:ln w="19050" cap="flat" cmpd="sng" algn="ctr">
                      <a:solidFill>
                        <a:sysClr val="windowText" lastClr="000000"/>
                      </a:solidFill>
                      <a:prstDash val="solid"/>
                      <a:miter lim="800000"/>
                    </a:ln>
                    <a:effectLst/>
                  </p:spPr>
                </p:cxnSp>
                <p:cxnSp>
                  <p:nvCxnSpPr>
                    <p:cNvPr id="506" name="Straight Connector 314"/>
                    <p:cNvCxnSpPr>
                      <a:stCxn id="497" idx="1"/>
                      <a:endCxn id="503" idx="3"/>
                    </p:cNvCxnSpPr>
                    <p:nvPr/>
                  </p:nvCxnSpPr>
                  <p:spPr>
                    <a:xfrm flipH="1" flipV="1">
                      <a:off x="8151357" y="3857499"/>
                      <a:ext cx="520446" cy="7846"/>
                    </a:xfrm>
                    <a:prstGeom prst="line">
                      <a:avLst/>
                    </a:prstGeom>
                    <a:noFill/>
                    <a:ln w="19050" cap="flat" cmpd="sng" algn="ctr">
                      <a:solidFill>
                        <a:sysClr val="windowText" lastClr="000000"/>
                      </a:solidFill>
                      <a:prstDash val="solid"/>
                      <a:miter lim="800000"/>
                    </a:ln>
                    <a:effectLst/>
                  </p:spPr>
                </p:cxnSp>
                <p:cxnSp>
                  <p:nvCxnSpPr>
                    <p:cNvPr id="507" name="Straight Connector 315"/>
                    <p:cNvCxnSpPr>
                      <a:stCxn id="498" idx="1"/>
                      <a:endCxn id="504" idx="3"/>
                    </p:cNvCxnSpPr>
                    <p:nvPr/>
                  </p:nvCxnSpPr>
                  <p:spPr>
                    <a:xfrm flipH="1" flipV="1">
                      <a:off x="8155331" y="4821801"/>
                      <a:ext cx="516471" cy="8614"/>
                    </a:xfrm>
                    <a:prstGeom prst="line">
                      <a:avLst/>
                    </a:prstGeom>
                    <a:noFill/>
                    <a:ln w="19050" cap="flat" cmpd="sng" algn="ctr">
                      <a:solidFill>
                        <a:sysClr val="windowText" lastClr="000000"/>
                      </a:solidFill>
                      <a:prstDash val="solid"/>
                      <a:miter lim="800000"/>
                    </a:ln>
                    <a:effectLst/>
                  </p:spPr>
                </p:cxnSp>
              </p:grpSp>
            </p:grpSp>
            <p:sp>
              <p:nvSpPr>
                <p:cNvPr id="496" name="Rectangle 304"/>
                <p:cNvSpPr/>
                <p:nvPr/>
              </p:nvSpPr>
              <p:spPr>
                <a:xfrm>
                  <a:off x="8671803" y="2894130"/>
                  <a:ext cx="1830591" cy="233456"/>
                </a:xfrm>
                <a:prstGeom prst="rect">
                  <a:avLst/>
                </a:prstGeom>
                <a:noFill/>
                <a:ln w="190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7" name="Rectangle 305"/>
                <p:cNvSpPr/>
                <p:nvPr/>
              </p:nvSpPr>
              <p:spPr>
                <a:xfrm>
                  <a:off x="8671803" y="3909032"/>
                  <a:ext cx="1830591" cy="233456"/>
                </a:xfrm>
                <a:prstGeom prst="rect">
                  <a:avLst/>
                </a:prstGeom>
                <a:noFill/>
                <a:ln w="190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8" name="Rectangle 306"/>
                <p:cNvSpPr/>
                <p:nvPr/>
              </p:nvSpPr>
              <p:spPr>
                <a:xfrm>
                  <a:off x="8671803" y="4874105"/>
                  <a:ext cx="1830591" cy="233456"/>
                </a:xfrm>
                <a:prstGeom prst="rect">
                  <a:avLst/>
                </a:prstGeom>
                <a:noFill/>
                <a:ln w="190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610" name="Группа 609"/>
            <p:cNvGrpSpPr/>
            <p:nvPr/>
          </p:nvGrpSpPr>
          <p:grpSpPr>
            <a:xfrm>
              <a:off x="2969861" y="908439"/>
              <a:ext cx="6066635" cy="1958660"/>
              <a:chOff x="2969861" y="944651"/>
              <a:chExt cx="6066635" cy="1958660"/>
            </a:xfrm>
          </p:grpSpPr>
          <p:cxnSp>
            <p:nvCxnSpPr>
              <p:cNvPr id="546" name="Elbow Connector 252"/>
              <p:cNvCxnSpPr>
                <a:stCxn id="528" idx="3"/>
                <a:endCxn id="519" idx="0"/>
              </p:cNvCxnSpPr>
              <p:nvPr/>
            </p:nvCxnSpPr>
            <p:spPr>
              <a:xfrm>
                <a:off x="2969861" y="944651"/>
                <a:ext cx="4946373" cy="213928"/>
              </a:xfrm>
              <a:prstGeom prst="bentConnector2">
                <a:avLst/>
              </a:prstGeom>
              <a:noFill/>
              <a:ln w="19050" cap="flat" cmpd="sng" algn="ctr">
                <a:solidFill>
                  <a:sysClr val="windowText" lastClr="000000"/>
                </a:solidFill>
                <a:prstDash val="solid"/>
                <a:miter lim="800000"/>
                <a:tailEnd type="triangle" w="med" len="lg"/>
              </a:ln>
              <a:effectLst/>
            </p:spPr>
          </p:cxnSp>
          <p:grpSp>
            <p:nvGrpSpPr>
              <p:cNvPr id="578" name="Группа 577"/>
              <p:cNvGrpSpPr/>
              <p:nvPr/>
            </p:nvGrpSpPr>
            <p:grpSpPr>
              <a:xfrm>
                <a:off x="6795972" y="1158579"/>
                <a:ext cx="2240524" cy="1744732"/>
                <a:chOff x="7084004" y="1243732"/>
                <a:chExt cx="2240524" cy="1744732"/>
              </a:xfrm>
            </p:grpSpPr>
            <p:grpSp>
              <p:nvGrpSpPr>
                <p:cNvPr id="487" name="Group 279"/>
                <p:cNvGrpSpPr/>
                <p:nvPr/>
              </p:nvGrpSpPr>
              <p:grpSpPr>
                <a:xfrm>
                  <a:off x="7084004" y="1243732"/>
                  <a:ext cx="2240524" cy="1744732"/>
                  <a:chOff x="6707371" y="631996"/>
                  <a:chExt cx="6571414" cy="5117265"/>
                </a:xfrm>
              </p:grpSpPr>
              <p:sp>
                <p:nvSpPr>
                  <p:cNvPr id="518" name="Rectangle 280"/>
                  <p:cNvSpPr/>
                  <p:nvPr/>
                </p:nvSpPr>
                <p:spPr>
                  <a:xfrm>
                    <a:off x="6707371" y="631996"/>
                    <a:ext cx="6571414" cy="5117265"/>
                  </a:xfrm>
                  <a:prstGeom prst="rect">
                    <a:avLst/>
                  </a:prstGeom>
                  <a:noFill/>
                  <a:ln w="9525" cap="flat" cmpd="sng" algn="ctr">
                    <a:solidFill>
                      <a:sysClr val="window" lastClr="FFFFFF">
                        <a:lumMod val="8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9" name="Rectangle 281"/>
                  <p:cNvSpPr/>
                  <p:nvPr/>
                </p:nvSpPr>
                <p:spPr>
                  <a:xfrm>
                    <a:off x="6707371" y="631996"/>
                    <a:ext cx="6571414" cy="781501"/>
                  </a:xfrm>
                  <a:prstGeom prst="rect">
                    <a:avLst/>
                  </a:prstGeom>
                  <a:solidFill>
                    <a:sysClr val="window" lastClr="FFFFFF">
                      <a:lumMod val="85000"/>
                    </a:sysClr>
                  </a:solidFill>
                  <a:ln w="12700" cap="flat" cmpd="sng" algn="ctr">
                    <a:solidFill>
                      <a:sysClr val="window" lastClr="FFFFFF">
                        <a:lumMod val="8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mn-lt"/>
                        <a:ea typeface="+mn-ea"/>
                        <a:cs typeface="+mn-cs"/>
                      </a:rPr>
                      <a:t>Markers</a:t>
                    </a:r>
                    <a:endParaRPr kumimoji="0" lang="ru-RU" b="0" i="0" u="none" strike="noStrike" kern="0" cap="none" spc="0" normalizeH="0" baseline="0" noProof="0" dirty="0">
                      <a:ln>
                        <a:noFill/>
                      </a:ln>
                      <a:solidFill>
                        <a:prstClr val="black"/>
                      </a:solidFill>
                      <a:effectLst/>
                      <a:uLnTx/>
                      <a:uFillTx/>
                      <a:latin typeface="+mn-lt"/>
                      <a:ea typeface="+mn-ea"/>
                      <a:cs typeface="+mn-cs"/>
                    </a:endParaRPr>
                  </a:p>
                </p:txBody>
              </p:sp>
              <p:grpSp>
                <p:nvGrpSpPr>
                  <p:cNvPr id="521" name="Group 283"/>
                  <p:cNvGrpSpPr/>
                  <p:nvPr/>
                </p:nvGrpSpPr>
                <p:grpSpPr>
                  <a:xfrm>
                    <a:off x="9998900" y="1537120"/>
                    <a:ext cx="1988819" cy="4091939"/>
                    <a:chOff x="9772263" y="1517814"/>
                    <a:chExt cx="1988820" cy="4091940"/>
                  </a:xfrm>
                </p:grpSpPr>
                <p:pic>
                  <p:nvPicPr>
                    <p:cNvPr id="523" name="Picture 285"/>
                    <p:cNvPicPr>
                      <a:picLocks noChangeAspect="1"/>
                    </p:cNvPicPr>
                    <p:nvPr/>
                  </p:nvPicPr>
                  <p:blipFill rotWithShape="1">
                    <a:blip r:embed="rId26" cstate="print">
                      <a:extLst>
                        <a:ext uri="{28A0092B-C50C-407E-A947-70E740481C1C}">
                          <a14:useLocalDpi xmlns:a14="http://schemas.microsoft.com/office/drawing/2010/main" val="0"/>
                        </a:ext>
                      </a:extLst>
                    </a:blip>
                    <a:srcRect l="7127" t="1950" r="5987" b="2432"/>
                    <a:stretch/>
                  </p:blipFill>
                  <p:spPr>
                    <a:xfrm>
                      <a:off x="9772263" y="1517814"/>
                      <a:ext cx="1988820" cy="4091940"/>
                    </a:xfrm>
                    <a:prstGeom prst="rect">
                      <a:avLst/>
                    </a:prstGeom>
                  </p:spPr>
                </p:pic>
                <mc:AlternateContent xmlns:mc="http://schemas.openxmlformats.org/markup-compatibility/2006" xmlns:a14="http://schemas.microsoft.com/office/drawing/2010/main">
                  <mc:Choice Requires="a14">
                    <p:sp>
                      <p:nvSpPr>
                        <p:cNvPr id="524" name="TextBox 523"/>
                        <p:cNvSpPr txBox="1"/>
                        <p:nvPr/>
                      </p:nvSpPr>
                      <p:spPr>
                        <a:xfrm>
                          <a:off x="9847861" y="1939260"/>
                          <a:ext cx="1656440" cy="108324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b="0"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ctrlPr>
                                  </m:sSubPr>
                                  <m:e>
                                    <m:r>
                                      <a:rPr kumimoji="0" lang="ru-RU" b="0"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ℳ</m:t>
                                    </m:r>
                                  </m:e>
                                  <m:sub>
                                    <m:r>
                                      <a:rPr kumimoji="0" lang="en-US" b="0"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1</m:t>
                                    </m:r>
                                  </m:sub>
                                </m:sSub>
                              </m:oMath>
                            </m:oMathPara>
                          </a14:m>
                          <a:endParaRPr kumimoji="0" lang="en-US" b="0" i="0" u="none" strike="noStrike" kern="0" cap="none" spc="0" normalizeH="0" baseline="0" noProof="0" dirty="0">
                            <a:ln>
                              <a:noFill/>
                            </a:ln>
                            <a:solidFill>
                              <a:prstClr val="white"/>
                            </a:solidFill>
                            <a:effectLst/>
                            <a:uLnTx/>
                            <a:uFillTx/>
                            <a:latin typeface="Calibri" panose="020F0502020204030204"/>
                            <a:ea typeface="Cambria Math" panose="02040503050406030204" pitchFamily="18" charset="0"/>
                          </a:endParaRPr>
                        </a:p>
                      </p:txBody>
                    </p:sp>
                  </mc:Choice>
                  <mc:Fallback xmlns="">
                    <p:sp>
                      <p:nvSpPr>
                        <p:cNvPr id="524" name="TextBox 523"/>
                        <p:cNvSpPr txBox="1">
                          <a:spLocks noRot="1" noChangeAspect="1" noMove="1" noResize="1" noEditPoints="1" noAdjustHandles="1" noChangeArrowheads="1" noChangeShapeType="1" noTextEdit="1"/>
                        </p:cNvSpPr>
                        <p:nvPr/>
                      </p:nvSpPr>
                      <p:spPr>
                        <a:xfrm>
                          <a:off x="9847861" y="1939260"/>
                          <a:ext cx="1656440" cy="1083244"/>
                        </a:xfrm>
                        <a:prstGeom prst="rect">
                          <a:avLst/>
                        </a:prstGeom>
                        <a:blipFill>
                          <a:blip r:embed="rId27"/>
                          <a:stretch>
                            <a:fillRect/>
                          </a:stretch>
                        </a:blipFill>
                      </p:spPr>
                      <p:txBody>
                        <a:bodyPr/>
                        <a:lstStyle/>
                        <a:p>
                          <a:r>
                            <a:rPr lang="ru-RU">
                              <a:noFill/>
                            </a:rPr>
                            <a:t> </a:t>
                          </a:r>
                        </a:p>
                      </p:txBody>
                    </p:sp>
                  </mc:Fallback>
                </mc:AlternateContent>
              </p:grpSp>
            </p:grpSp>
            <p:sp>
              <p:nvSpPr>
                <p:cNvPr id="493" name="Oval 318"/>
                <p:cNvSpPr/>
                <p:nvPr/>
              </p:nvSpPr>
              <p:spPr>
                <a:xfrm>
                  <a:off x="8441429" y="2167667"/>
                  <a:ext cx="144913" cy="125391"/>
                </a:xfrm>
                <a:prstGeom prst="ellipse">
                  <a:avLst/>
                </a:prstGeom>
                <a:noFill/>
                <a:ln w="1905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cxnSp>
        <p:nvCxnSpPr>
          <p:cNvPr id="494" name="Straight Connector 319"/>
          <p:cNvCxnSpPr>
            <a:stCxn id="524" idx="2"/>
            <a:endCxn id="493" idx="0"/>
          </p:cNvCxnSpPr>
          <p:nvPr/>
        </p:nvCxnSpPr>
        <p:spPr>
          <a:xfrm flipH="1">
            <a:off x="8225854" y="2001838"/>
            <a:ext cx="522" cy="102309"/>
          </a:xfrm>
          <a:prstGeom prst="line">
            <a:avLst/>
          </a:prstGeom>
          <a:noFill/>
          <a:ln w="19050" cap="flat" cmpd="sng" algn="ctr">
            <a:solidFill>
              <a:sysClr val="window" lastClr="FFFFFF"/>
            </a:solidFill>
            <a:prstDash val="solid"/>
            <a:miter lim="800000"/>
          </a:ln>
          <a:effectLst/>
        </p:spPr>
      </p:cxnSp>
      <p:grpSp>
        <p:nvGrpSpPr>
          <p:cNvPr id="26" name="Группа 25"/>
          <p:cNvGrpSpPr/>
          <p:nvPr/>
        </p:nvGrpSpPr>
        <p:grpSpPr>
          <a:xfrm>
            <a:off x="43620" y="809969"/>
            <a:ext cx="2926241" cy="2157375"/>
            <a:chOff x="43620" y="809969"/>
            <a:chExt cx="2926241" cy="2157375"/>
          </a:xfrm>
        </p:grpSpPr>
        <p:sp>
          <p:nvSpPr>
            <p:cNvPr id="527" name="Rectangle 260"/>
            <p:cNvSpPr/>
            <p:nvPr/>
          </p:nvSpPr>
          <p:spPr>
            <a:xfrm>
              <a:off x="120184" y="809970"/>
              <a:ext cx="2849677" cy="2157374"/>
            </a:xfrm>
            <a:prstGeom prst="rect">
              <a:avLst/>
            </a:prstGeom>
            <a:noFill/>
            <a:ln w="9525" cap="flat" cmpd="sng" algn="ctr">
              <a:solidFill>
                <a:srgbClr val="5B9BD5">
                  <a:lumMod val="40000"/>
                  <a:lumOff val="6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8" name="Rectangle 261"/>
            <p:cNvSpPr/>
            <p:nvPr/>
          </p:nvSpPr>
          <p:spPr>
            <a:xfrm>
              <a:off x="120184" y="809969"/>
              <a:ext cx="2849677" cy="312629"/>
            </a:xfrm>
            <a:prstGeom prst="rect">
              <a:avLst/>
            </a:prstGeom>
            <a:solidFill>
              <a:srgbClr val="5B9BD5">
                <a:lumMod val="40000"/>
                <a:lumOff val="60000"/>
              </a:srgbClr>
            </a:solidFill>
            <a:ln w="12700" cap="flat" cmpd="sng" algn="ctr">
              <a:solidFill>
                <a:srgbClr val="5B9BD5">
                  <a:lumMod val="40000"/>
                  <a:lumOff val="6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mn-lt"/>
                  <a:ea typeface="+mn-ea"/>
                  <a:cs typeface="+mn-cs"/>
                </a:rPr>
                <a:t>Data</a:t>
              </a:r>
              <a:endParaRPr kumimoji="0" lang="ru-RU" b="0" i="0" u="none" strike="noStrike" kern="0" cap="none" spc="0" normalizeH="0" baseline="0" noProof="0" dirty="0">
                <a:ln>
                  <a:noFill/>
                </a:ln>
                <a:solidFill>
                  <a:prstClr val="black"/>
                </a:solidFill>
                <a:effectLst/>
                <a:uLnTx/>
                <a:uFillTx/>
                <a:latin typeface="+mn-lt"/>
                <a:ea typeface="+mn-ea"/>
                <a:cs typeface="+mn-cs"/>
              </a:endParaRPr>
            </a:p>
          </p:txBody>
        </p:sp>
        <p:grpSp>
          <p:nvGrpSpPr>
            <p:cNvPr id="8" name="Группа 7"/>
            <p:cNvGrpSpPr/>
            <p:nvPr/>
          </p:nvGrpSpPr>
          <p:grpSpPr>
            <a:xfrm>
              <a:off x="2313993" y="1378262"/>
              <a:ext cx="642484" cy="1310115"/>
              <a:chOff x="2137774" y="1541565"/>
              <a:chExt cx="642484" cy="1310115"/>
            </a:xfrm>
          </p:grpSpPr>
          <p:sp>
            <p:nvSpPr>
              <p:cNvPr id="532" name="Rectangle 265"/>
              <p:cNvSpPr/>
              <p:nvPr/>
            </p:nvSpPr>
            <p:spPr>
              <a:xfrm>
                <a:off x="2137774" y="1541565"/>
                <a:ext cx="642484" cy="1310115"/>
              </a:xfrm>
              <a:prstGeom prst="rect">
                <a:avLst/>
              </a:prstGeom>
              <a:noFill/>
              <a:ln w="19050" cap="flat" cmpd="sng" algn="ctr">
                <a:solidFill>
                  <a:srgbClr val="70AD47">
                    <a:lumMod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7" name="Oval 270"/>
              <p:cNvSpPr/>
              <p:nvPr/>
            </p:nvSpPr>
            <p:spPr>
              <a:xfrm>
                <a:off x="2440833" y="1716978"/>
                <a:ext cx="33753" cy="33753"/>
              </a:xfrm>
              <a:prstGeom prst="ellipse">
                <a:avLst/>
              </a:prstGeom>
              <a:solidFill>
                <a:sysClr val="windowText" lastClr="000000"/>
              </a:solidFill>
              <a:ln w="2857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09"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 name="Группа 3"/>
            <p:cNvGrpSpPr/>
            <p:nvPr/>
          </p:nvGrpSpPr>
          <p:grpSpPr>
            <a:xfrm>
              <a:off x="926356" y="1348080"/>
              <a:ext cx="699286" cy="1340297"/>
              <a:chOff x="1034096" y="1511383"/>
              <a:chExt cx="699286" cy="1340297"/>
            </a:xfrm>
          </p:grpSpPr>
          <p:pic>
            <p:nvPicPr>
              <p:cNvPr id="526" name="Picture 25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34096" y="1511383"/>
                <a:ext cx="699286" cy="1340297"/>
              </a:xfrm>
              <a:prstGeom prst="rect">
                <a:avLst/>
              </a:prstGeom>
            </p:spPr>
          </p:pic>
          <p:sp>
            <p:nvSpPr>
              <p:cNvPr id="530" name="Freeform 263"/>
              <p:cNvSpPr/>
              <p:nvPr/>
            </p:nvSpPr>
            <p:spPr>
              <a:xfrm>
                <a:off x="1068976" y="1963280"/>
                <a:ext cx="629525" cy="863349"/>
              </a:xfrm>
              <a:custGeom>
                <a:avLst/>
                <a:gdLst>
                  <a:gd name="connsiteX0" fmla="*/ 0 w 1846384"/>
                  <a:gd name="connsiteY0" fmla="*/ 0 h 2532185"/>
                  <a:gd name="connsiteX1" fmla="*/ 1846384 w 1846384"/>
                  <a:gd name="connsiteY1" fmla="*/ 0 h 2532185"/>
                  <a:gd name="connsiteX2" fmla="*/ 1846384 w 1846384"/>
                  <a:gd name="connsiteY2" fmla="*/ 1301262 h 2532185"/>
                  <a:gd name="connsiteX3" fmla="*/ 1635369 w 1846384"/>
                  <a:gd name="connsiteY3" fmla="*/ 1301262 h 2532185"/>
                  <a:gd name="connsiteX4" fmla="*/ 1635369 w 1846384"/>
                  <a:gd name="connsiteY4" fmla="*/ 2532185 h 2532185"/>
                  <a:gd name="connsiteX5" fmla="*/ 193430 w 1846384"/>
                  <a:gd name="connsiteY5" fmla="*/ 2532185 h 2532185"/>
                  <a:gd name="connsiteX6" fmla="*/ 193430 w 1846384"/>
                  <a:gd name="connsiteY6" fmla="*/ 1283677 h 2532185"/>
                  <a:gd name="connsiteX7" fmla="*/ 0 w 1846384"/>
                  <a:gd name="connsiteY7" fmla="*/ 1283677 h 2532185"/>
                  <a:gd name="connsiteX8" fmla="*/ 0 w 1846384"/>
                  <a:gd name="connsiteY8" fmla="*/ 0 h 253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6384" h="2532185">
                    <a:moveTo>
                      <a:pt x="0" y="0"/>
                    </a:moveTo>
                    <a:lnTo>
                      <a:pt x="1846384" y="0"/>
                    </a:lnTo>
                    <a:lnTo>
                      <a:pt x="1846384" y="1301262"/>
                    </a:lnTo>
                    <a:lnTo>
                      <a:pt x="1635369" y="1301262"/>
                    </a:lnTo>
                    <a:lnTo>
                      <a:pt x="1635369" y="2532185"/>
                    </a:lnTo>
                    <a:lnTo>
                      <a:pt x="193430" y="2532185"/>
                    </a:lnTo>
                    <a:lnTo>
                      <a:pt x="193430" y="1283677"/>
                    </a:lnTo>
                    <a:lnTo>
                      <a:pt x="0" y="1283677"/>
                    </a:lnTo>
                    <a:lnTo>
                      <a:pt x="0" y="0"/>
                    </a:lnTo>
                    <a:close/>
                  </a:path>
                </a:pathLst>
              </a:custGeom>
              <a:noFill/>
              <a:ln w="19050" cap="flat" cmpd="sng" algn="ctr">
                <a:solidFill>
                  <a:srgbClr val="FF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209" b="0" i="0" u="none" strike="noStrike" kern="0" cap="none" spc="0" normalizeH="0" baseline="0" noProof="0">
                  <a:ln>
                    <a:noFill/>
                  </a:ln>
                  <a:solidFill>
                    <a:srgbClr val="70AD47"/>
                  </a:solidFill>
                  <a:effectLst/>
                  <a:uLnTx/>
                  <a:uFillTx/>
                  <a:latin typeface="Calibri" panose="020F0502020204030204"/>
                  <a:ea typeface="+mn-ea"/>
                  <a:cs typeface="+mn-cs"/>
                </a:endParaRPr>
              </a:p>
            </p:txBody>
          </p:sp>
          <p:sp>
            <p:nvSpPr>
              <p:cNvPr id="545" name="Oval 278"/>
              <p:cNvSpPr/>
              <p:nvPr/>
            </p:nvSpPr>
            <p:spPr>
              <a:xfrm>
                <a:off x="1366858" y="1704909"/>
                <a:ext cx="33753" cy="33753"/>
              </a:xfrm>
              <a:prstGeom prst="ellipse">
                <a:avLst/>
              </a:prstGeom>
              <a:solidFill>
                <a:sysClr val="windowText" lastClr="000000"/>
              </a:solidFill>
              <a:ln w="2857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09"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41" name="Oval 274"/>
              <p:cNvSpPr/>
              <p:nvPr/>
            </p:nvSpPr>
            <p:spPr>
              <a:xfrm rot="10800000">
                <a:off x="1364128" y="2629144"/>
                <a:ext cx="33753" cy="33753"/>
              </a:xfrm>
              <a:prstGeom prst="ellipse">
                <a:avLst/>
              </a:prstGeom>
              <a:solidFill>
                <a:sysClr val="windowText" lastClr="000000"/>
              </a:solidFill>
              <a:ln w="2857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09"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544" name="Straight Connector 277"/>
            <p:cNvCxnSpPr>
              <a:stCxn id="542" idx="2"/>
              <a:endCxn id="545" idx="0"/>
            </p:cNvCxnSpPr>
            <p:nvPr/>
          </p:nvCxnSpPr>
          <p:spPr>
            <a:xfrm flipH="1">
              <a:off x="1275995" y="1445883"/>
              <a:ext cx="4" cy="95723"/>
            </a:xfrm>
            <a:prstGeom prst="line">
              <a:avLst/>
            </a:prstGeom>
            <a:noFill/>
            <a:ln w="19050" cap="flat" cmpd="sng" algn="ctr">
              <a:solidFill>
                <a:sysClr val="windowText" lastClr="000000"/>
              </a:solidFill>
              <a:prstDash val="solid"/>
              <a:miter lim="800000"/>
            </a:ln>
            <a:effectLst/>
          </p:spPr>
        </p:cxnSp>
        <p:cxnSp>
          <p:nvCxnSpPr>
            <p:cNvPr id="536" name="Straight Connector 269"/>
            <p:cNvCxnSpPr>
              <a:stCxn id="534" idx="2"/>
              <a:endCxn id="537" idx="0"/>
            </p:cNvCxnSpPr>
            <p:nvPr/>
          </p:nvCxnSpPr>
          <p:spPr>
            <a:xfrm>
              <a:off x="2633924" y="1445883"/>
              <a:ext cx="5" cy="107792"/>
            </a:xfrm>
            <a:prstGeom prst="line">
              <a:avLst/>
            </a:prstGeom>
            <a:noFill/>
            <a:ln w="19050" cap="flat" cmpd="sng" algn="ctr">
              <a:solidFill>
                <a:sysClr val="windowText" lastClr="000000"/>
              </a:solidFill>
              <a:prstDash val="solid"/>
              <a:miter lim="800000"/>
            </a:ln>
            <a:effectLst/>
          </p:spPr>
        </p:cxnSp>
        <p:cxnSp>
          <p:nvCxnSpPr>
            <p:cNvPr id="540" name="Straight Connector 273"/>
            <p:cNvCxnSpPr>
              <a:stCxn id="538" idx="0"/>
              <a:endCxn id="541" idx="0"/>
            </p:cNvCxnSpPr>
            <p:nvPr/>
          </p:nvCxnSpPr>
          <p:spPr>
            <a:xfrm flipH="1" flipV="1">
              <a:off x="1273264" y="2499594"/>
              <a:ext cx="2735" cy="98417"/>
            </a:xfrm>
            <a:prstGeom prst="line">
              <a:avLst/>
            </a:prstGeom>
            <a:noFill/>
            <a:ln w="19050" cap="flat" cmpd="sng" algn="ctr">
              <a:solidFill>
                <a:sysClr val="windowText" lastClr="000000"/>
              </a:solidFill>
              <a:prstDash val="solid"/>
              <a:miter lim="800000"/>
            </a:ln>
            <a:effectLst/>
          </p:spPr>
        </p:cxnSp>
        <mc:AlternateContent xmlns:mc="http://schemas.openxmlformats.org/markup-compatibility/2006" xmlns:a14="http://schemas.microsoft.com/office/drawing/2010/main">
          <mc:Choice Requires="a14">
            <p:sp>
              <p:nvSpPr>
                <p:cNvPr id="542" name="TextBox 541"/>
                <p:cNvSpPr txBox="1"/>
                <p:nvPr/>
              </p:nvSpPr>
              <p:spPr>
                <a:xfrm>
                  <a:off x="73330" y="1076551"/>
                  <a:ext cx="2405338" cy="369332"/>
                </a:xfrm>
                <a:prstGeom prst="rect">
                  <a:avLst/>
                </a:prstGeom>
                <a:solidFill>
                  <a:srgbClr val="5B9BD5">
                    <a:lumMod val="20000"/>
                    <a:lumOff val="80000"/>
                    <a:alpha val="10196"/>
                  </a:srgbClr>
                </a:solidFill>
                <a:ln>
                  <a:no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𝒩</m:t>
                        </m:r>
                        <m:d>
                          <m:d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ctrlPr>
                          </m:dPr>
                          <m:e>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𝜇</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=70,</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𝜎</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=32</m:t>
                            </m:r>
                          </m:e>
                        </m:d>
                      </m:oMath>
                    </m:oMathPara>
                  </a14:m>
                  <a:endParaRPr kumimoji="0" lang="en-US"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542" name="TextBox 541"/>
                <p:cNvSpPr txBox="1">
                  <a:spLocks noRot="1" noChangeAspect="1" noMove="1" noResize="1" noEditPoints="1" noAdjustHandles="1" noChangeArrowheads="1" noChangeShapeType="1" noTextEdit="1"/>
                </p:cNvSpPr>
                <p:nvPr/>
              </p:nvSpPr>
              <p:spPr>
                <a:xfrm>
                  <a:off x="73330" y="1076551"/>
                  <a:ext cx="2405338" cy="369332"/>
                </a:xfrm>
                <a:prstGeom prst="rect">
                  <a:avLst/>
                </a:prstGeom>
                <a:blipFill>
                  <a:blip r:embed="rId30"/>
                  <a:stretch>
                    <a:fillRect b="-5000"/>
                  </a:stretch>
                </a:blipFill>
                <a:ln>
                  <a:noFill/>
                </a:ln>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38" name="TextBox 537"/>
                <p:cNvSpPr txBox="1"/>
                <p:nvPr/>
              </p:nvSpPr>
              <p:spPr>
                <a:xfrm>
                  <a:off x="43620" y="2598011"/>
                  <a:ext cx="2464758" cy="369332"/>
                </a:xfrm>
                <a:prstGeom prst="rect">
                  <a:avLst/>
                </a:prstGeom>
                <a:solidFill>
                  <a:srgbClr val="5B9BD5">
                    <a:lumMod val="20000"/>
                    <a:lumOff val="80000"/>
                    <a:alpha val="10196"/>
                  </a:srgbClr>
                </a:solidFill>
                <a:ln>
                  <a:no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𝒩</m:t>
                        </m:r>
                        <m:d>
                          <m:dPr>
                            <m:ctrlP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ctrlPr>
                          </m:dPr>
                          <m:e>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𝜇</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=140,</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𝜎</m:t>
                            </m:r>
                            <m:r>
                              <a:rPr kumimoji="0" lang="en-US" b="0" i="1" u="none" strike="noStrike" kern="0" cap="none" spc="0" normalizeH="0" baseline="0" noProof="0" smtClean="0">
                                <a:ln>
                                  <a:noFill/>
                                </a:ln>
                                <a:solidFill>
                                  <a:prstClr val="black"/>
                                </a:solidFill>
                                <a:effectLst/>
                                <a:uLnTx/>
                                <a:uFillTx/>
                                <a:latin typeface="Cambria Math" panose="02040503050406030204" pitchFamily="18" charset="0"/>
                              </a:rPr>
                              <m:t>=32</m:t>
                            </m:r>
                          </m:e>
                        </m:d>
                      </m:oMath>
                    </m:oMathPara>
                  </a14:m>
                  <a:endParaRPr kumimoji="0" lang="en-US"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538" name="TextBox 537"/>
                <p:cNvSpPr txBox="1">
                  <a:spLocks noRot="1" noChangeAspect="1" noMove="1" noResize="1" noEditPoints="1" noAdjustHandles="1" noChangeArrowheads="1" noChangeShapeType="1" noTextEdit="1"/>
                </p:cNvSpPr>
                <p:nvPr/>
              </p:nvSpPr>
              <p:spPr>
                <a:xfrm>
                  <a:off x="43620" y="2598011"/>
                  <a:ext cx="2464758" cy="369332"/>
                </a:xfrm>
                <a:prstGeom prst="rect">
                  <a:avLst/>
                </a:prstGeom>
                <a:blipFill>
                  <a:blip r:embed="rId31"/>
                  <a:stretch>
                    <a:fillRect b="-3279"/>
                  </a:stretch>
                </a:blipFill>
                <a:ln>
                  <a:noFill/>
                </a:ln>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34" name="TextBox 533"/>
                <p:cNvSpPr txBox="1"/>
                <p:nvPr/>
              </p:nvSpPr>
              <p:spPr>
                <a:xfrm>
                  <a:off x="2363872" y="1076551"/>
                  <a:ext cx="540104" cy="369332"/>
                </a:xfrm>
                <a:prstGeom prst="rect">
                  <a:avLst/>
                </a:prstGeom>
                <a:solidFill>
                  <a:srgbClr val="5B9BD5">
                    <a:lumMod val="20000"/>
                    <a:lumOff val="80000"/>
                    <a:alpha val="10196"/>
                  </a:srgbClr>
                </a:solidFill>
                <a:ln>
                  <a:no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b="0" i="0" u="none" strike="noStrike" kern="0" cap="none" spc="0" normalizeH="0" baseline="0" noProof="0" smtClean="0">
                            <a:ln>
                              <a:noFill/>
                            </a:ln>
                            <a:solidFill>
                              <a:prstClr val="black"/>
                            </a:solidFill>
                            <a:effectLst/>
                            <a:uLnTx/>
                            <a:uFillTx/>
                            <a:latin typeface="Cambria Math" panose="02040503050406030204" pitchFamily="18" charset="0"/>
                          </a:rPr>
                          <m:t>ROI</m:t>
                        </m:r>
                      </m:oMath>
                    </m:oMathPara>
                  </a14:m>
                  <a:endParaRPr kumimoji="0" lang="en-US"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534" name="TextBox 533"/>
                <p:cNvSpPr txBox="1">
                  <a:spLocks noRot="1" noChangeAspect="1" noMove="1" noResize="1" noEditPoints="1" noAdjustHandles="1" noChangeArrowheads="1" noChangeShapeType="1" noTextEdit="1"/>
                </p:cNvSpPr>
                <p:nvPr/>
              </p:nvSpPr>
              <p:spPr>
                <a:xfrm>
                  <a:off x="2363872" y="1076551"/>
                  <a:ext cx="540104" cy="369332"/>
                </a:xfrm>
                <a:prstGeom prst="rect">
                  <a:avLst/>
                </a:prstGeom>
                <a:blipFill>
                  <a:blip r:embed="rId32"/>
                  <a:stretch>
                    <a:fillRect r="-1136"/>
                  </a:stretch>
                </a:blipFill>
                <a:ln>
                  <a:noFill/>
                </a:ln>
              </p:spPr>
              <p:txBody>
                <a:bodyPr/>
                <a:lstStyle/>
                <a:p>
                  <a:r>
                    <a:rPr lang="ru-RU">
                      <a:noFill/>
                    </a:rPr>
                    <a:t> </a:t>
                  </a:r>
                </a:p>
              </p:txBody>
            </p:sp>
          </mc:Fallback>
        </mc:AlternateContent>
      </p:grpSp>
    </p:spTree>
    <p:extLst>
      <p:ext uri="{BB962C8B-B14F-4D97-AF65-F5344CB8AC3E}">
        <p14:creationId xmlns:p14="http://schemas.microsoft.com/office/powerpoint/2010/main" val="293665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Stouffer’s Z-score Method</a:t>
            </a:r>
            <a:endParaRPr lang="ru-RU" dirty="0"/>
          </a:p>
        </p:txBody>
      </p:sp>
      <p:sp>
        <p:nvSpPr>
          <p:cNvPr id="4" name="Нижний колонтитул 3"/>
          <p:cNvSpPr>
            <a:spLocks noGrp="1"/>
          </p:cNvSpPr>
          <p:nvPr>
            <p:ph type="ftr" sz="quarter" idx="10"/>
          </p:nvPr>
        </p:nvSpPr>
        <p:spPr/>
        <p:txBody>
          <a:bodyPr/>
          <a:lstStyle/>
          <a:p>
            <a:pPr>
              <a:defRPr/>
            </a:pPr>
            <a:r>
              <a:rPr lang="de-AT"/>
              <a:t>Alexey Karimov</a:t>
            </a:r>
            <a:endParaRPr lang="de-AT" dirty="0"/>
          </a:p>
        </p:txBody>
      </p:sp>
      <p:sp>
        <p:nvSpPr>
          <p:cNvPr id="5" name="Номер слайда 4"/>
          <p:cNvSpPr>
            <a:spLocks noGrp="1"/>
          </p:cNvSpPr>
          <p:nvPr>
            <p:ph type="sldNum" sz="quarter" idx="11"/>
          </p:nvPr>
        </p:nvSpPr>
        <p:spPr/>
        <p:txBody>
          <a:bodyPr/>
          <a:lstStyle/>
          <a:p>
            <a:pPr>
              <a:defRPr/>
            </a:pPr>
            <a:fld id="{63707275-EA33-4C2C-A96C-B80BEB93EE54}" type="slidenum">
              <a:rPr lang="de-AT" smtClean="0"/>
              <a:pPr>
                <a:defRPr/>
              </a:pPr>
              <a:t>183</a:t>
            </a:fld>
            <a:endParaRPr lang="de-AT" dirty="0"/>
          </a:p>
        </p:txBody>
      </p:sp>
      <p:grpSp>
        <p:nvGrpSpPr>
          <p:cNvPr id="187" name="Группа 186"/>
          <p:cNvGrpSpPr/>
          <p:nvPr/>
        </p:nvGrpSpPr>
        <p:grpSpPr>
          <a:xfrm>
            <a:off x="179388" y="1404866"/>
            <a:ext cx="2088877" cy="4494356"/>
            <a:chOff x="179388" y="1404866"/>
            <a:chExt cx="2088877" cy="4494356"/>
          </a:xfrm>
        </p:grpSpPr>
        <p:grpSp>
          <p:nvGrpSpPr>
            <p:cNvPr id="186" name="Группа 185"/>
            <p:cNvGrpSpPr/>
            <p:nvPr/>
          </p:nvGrpSpPr>
          <p:grpSpPr>
            <a:xfrm>
              <a:off x="179388" y="1820853"/>
              <a:ext cx="2070784" cy="3969002"/>
              <a:chOff x="187551" y="1740452"/>
              <a:chExt cx="2070784" cy="3969002"/>
            </a:xfrm>
          </p:grpSpPr>
          <p:pic>
            <p:nvPicPr>
              <p:cNvPr id="92" name="Picture 9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551" y="1740452"/>
                <a:ext cx="2070784" cy="3969002"/>
              </a:xfrm>
              <a:prstGeom prst="rect">
                <a:avLst/>
              </a:prstGeom>
              <a:ln w="9525">
                <a:noFill/>
              </a:ln>
            </p:spPr>
          </p:pic>
          <p:sp>
            <p:nvSpPr>
              <p:cNvPr id="126" name="Rectangle 87"/>
              <p:cNvSpPr/>
              <p:nvPr/>
            </p:nvSpPr>
            <p:spPr>
              <a:xfrm>
                <a:off x="291012" y="1798231"/>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Rectangle 102"/>
              <p:cNvSpPr/>
              <p:nvPr/>
            </p:nvSpPr>
            <p:spPr>
              <a:xfrm>
                <a:off x="291012" y="1873922"/>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Rectangle 103"/>
              <p:cNvSpPr/>
              <p:nvPr/>
            </p:nvSpPr>
            <p:spPr>
              <a:xfrm>
                <a:off x="291012" y="1949613"/>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Rectangle 104"/>
              <p:cNvSpPr/>
              <p:nvPr/>
            </p:nvSpPr>
            <p:spPr>
              <a:xfrm>
                <a:off x="291012" y="2025304"/>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Rectangle 109"/>
              <p:cNvSpPr/>
              <p:nvPr/>
            </p:nvSpPr>
            <p:spPr>
              <a:xfrm>
                <a:off x="291012" y="2100995"/>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Rectangle 110"/>
              <p:cNvSpPr/>
              <p:nvPr/>
            </p:nvSpPr>
            <p:spPr>
              <a:xfrm>
                <a:off x="291012" y="2176686"/>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Rectangle 111"/>
              <p:cNvSpPr/>
              <p:nvPr/>
            </p:nvSpPr>
            <p:spPr>
              <a:xfrm>
                <a:off x="291012" y="2252377"/>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Rectangle 112"/>
              <p:cNvSpPr/>
              <p:nvPr/>
            </p:nvSpPr>
            <p:spPr>
              <a:xfrm>
                <a:off x="291012" y="2328067"/>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Rectangle 113"/>
              <p:cNvSpPr/>
              <p:nvPr/>
            </p:nvSpPr>
            <p:spPr>
              <a:xfrm>
                <a:off x="291012" y="2403758"/>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Rectangle 114"/>
              <p:cNvSpPr/>
              <p:nvPr/>
            </p:nvSpPr>
            <p:spPr>
              <a:xfrm>
                <a:off x="291012" y="2479449"/>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15"/>
              <p:cNvSpPr/>
              <p:nvPr/>
            </p:nvSpPr>
            <p:spPr>
              <a:xfrm>
                <a:off x="291012" y="2555140"/>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Rectangle 116"/>
              <p:cNvSpPr/>
              <p:nvPr/>
            </p:nvSpPr>
            <p:spPr>
              <a:xfrm>
                <a:off x="291012" y="2630831"/>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17"/>
              <p:cNvSpPr/>
              <p:nvPr/>
            </p:nvSpPr>
            <p:spPr>
              <a:xfrm>
                <a:off x="291012" y="2706522"/>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Rectangle 118"/>
              <p:cNvSpPr/>
              <p:nvPr/>
            </p:nvSpPr>
            <p:spPr>
              <a:xfrm>
                <a:off x="291012" y="2782213"/>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Rectangle 119"/>
              <p:cNvSpPr/>
              <p:nvPr/>
            </p:nvSpPr>
            <p:spPr>
              <a:xfrm>
                <a:off x="291012" y="2857904"/>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Rectangle 120"/>
              <p:cNvSpPr/>
              <p:nvPr/>
            </p:nvSpPr>
            <p:spPr>
              <a:xfrm>
                <a:off x="291012" y="2933595"/>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21"/>
              <p:cNvSpPr/>
              <p:nvPr/>
            </p:nvSpPr>
            <p:spPr>
              <a:xfrm>
                <a:off x="291012" y="3009286"/>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Rectangle 122"/>
              <p:cNvSpPr/>
              <p:nvPr/>
            </p:nvSpPr>
            <p:spPr>
              <a:xfrm>
                <a:off x="291012" y="3084977"/>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23"/>
              <p:cNvSpPr/>
              <p:nvPr/>
            </p:nvSpPr>
            <p:spPr>
              <a:xfrm>
                <a:off x="291012" y="3160668"/>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Rectangle 124"/>
              <p:cNvSpPr/>
              <p:nvPr/>
            </p:nvSpPr>
            <p:spPr>
              <a:xfrm>
                <a:off x="291012" y="3236359"/>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Rectangle 129"/>
              <p:cNvSpPr/>
              <p:nvPr/>
            </p:nvSpPr>
            <p:spPr>
              <a:xfrm>
                <a:off x="291012" y="3312050"/>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Rectangle 130"/>
              <p:cNvSpPr/>
              <p:nvPr/>
            </p:nvSpPr>
            <p:spPr>
              <a:xfrm>
                <a:off x="291012" y="3387741"/>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Rectangle 131"/>
              <p:cNvSpPr/>
              <p:nvPr/>
            </p:nvSpPr>
            <p:spPr>
              <a:xfrm>
                <a:off x="291012" y="3463431"/>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Rectangle 132"/>
              <p:cNvSpPr/>
              <p:nvPr/>
            </p:nvSpPr>
            <p:spPr>
              <a:xfrm>
                <a:off x="291012" y="3539122"/>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37"/>
              <p:cNvSpPr/>
              <p:nvPr/>
            </p:nvSpPr>
            <p:spPr>
              <a:xfrm>
                <a:off x="291012" y="3614813"/>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Rectangle 138"/>
              <p:cNvSpPr/>
              <p:nvPr/>
            </p:nvSpPr>
            <p:spPr>
              <a:xfrm>
                <a:off x="291012" y="3690504"/>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3" name="Rectangle 139"/>
              <p:cNvSpPr/>
              <p:nvPr/>
            </p:nvSpPr>
            <p:spPr>
              <a:xfrm>
                <a:off x="291012" y="3766195"/>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Rectangle 140"/>
              <p:cNvSpPr/>
              <p:nvPr/>
            </p:nvSpPr>
            <p:spPr>
              <a:xfrm>
                <a:off x="291012" y="3841886"/>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Rectangle 141"/>
              <p:cNvSpPr/>
              <p:nvPr/>
            </p:nvSpPr>
            <p:spPr>
              <a:xfrm>
                <a:off x="291012" y="3917577"/>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Rectangle 142"/>
              <p:cNvSpPr/>
              <p:nvPr/>
            </p:nvSpPr>
            <p:spPr>
              <a:xfrm>
                <a:off x="291012" y="3993268"/>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Rectangle 143"/>
              <p:cNvSpPr/>
              <p:nvPr/>
            </p:nvSpPr>
            <p:spPr>
              <a:xfrm>
                <a:off x="291012" y="4068959"/>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Rectangle 144"/>
              <p:cNvSpPr/>
              <p:nvPr/>
            </p:nvSpPr>
            <p:spPr>
              <a:xfrm>
                <a:off x="291012" y="4144650"/>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Rectangle 145"/>
              <p:cNvSpPr/>
              <p:nvPr/>
            </p:nvSpPr>
            <p:spPr>
              <a:xfrm>
                <a:off x="291012" y="4220341"/>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Rectangle 146"/>
              <p:cNvSpPr/>
              <p:nvPr/>
            </p:nvSpPr>
            <p:spPr>
              <a:xfrm>
                <a:off x="291012" y="4296032"/>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Rectangle 147"/>
              <p:cNvSpPr/>
              <p:nvPr/>
            </p:nvSpPr>
            <p:spPr>
              <a:xfrm>
                <a:off x="291012" y="4371723"/>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Rectangle 148"/>
              <p:cNvSpPr/>
              <p:nvPr/>
            </p:nvSpPr>
            <p:spPr>
              <a:xfrm>
                <a:off x="291012" y="4447414"/>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Rectangle 149"/>
              <p:cNvSpPr/>
              <p:nvPr/>
            </p:nvSpPr>
            <p:spPr>
              <a:xfrm>
                <a:off x="291012" y="4523105"/>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Rectangle 150"/>
              <p:cNvSpPr/>
              <p:nvPr/>
            </p:nvSpPr>
            <p:spPr>
              <a:xfrm>
                <a:off x="291012" y="4598796"/>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Rectangle 151"/>
              <p:cNvSpPr/>
              <p:nvPr/>
            </p:nvSpPr>
            <p:spPr>
              <a:xfrm>
                <a:off x="291012" y="4674486"/>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Rectangle 152"/>
              <p:cNvSpPr/>
              <p:nvPr/>
            </p:nvSpPr>
            <p:spPr>
              <a:xfrm>
                <a:off x="291012" y="4750177"/>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Rectangle 153"/>
              <p:cNvSpPr/>
              <p:nvPr/>
            </p:nvSpPr>
            <p:spPr>
              <a:xfrm>
                <a:off x="291012" y="4825868"/>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8" name="Rectangle 154"/>
              <p:cNvSpPr/>
              <p:nvPr/>
            </p:nvSpPr>
            <p:spPr>
              <a:xfrm>
                <a:off x="291012" y="4901559"/>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9" name="Rectangle 155"/>
              <p:cNvSpPr/>
              <p:nvPr/>
            </p:nvSpPr>
            <p:spPr>
              <a:xfrm>
                <a:off x="291012" y="4977250"/>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0" name="Rectangle 156"/>
              <p:cNvSpPr/>
              <p:nvPr/>
            </p:nvSpPr>
            <p:spPr>
              <a:xfrm>
                <a:off x="291012" y="5052941"/>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1" name="Rectangle 157"/>
              <p:cNvSpPr/>
              <p:nvPr/>
            </p:nvSpPr>
            <p:spPr>
              <a:xfrm>
                <a:off x="291012" y="5128632"/>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2" name="Rectangle 158"/>
              <p:cNvSpPr/>
              <p:nvPr/>
            </p:nvSpPr>
            <p:spPr>
              <a:xfrm>
                <a:off x="291012" y="5204323"/>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3" name="Rectangle 159"/>
              <p:cNvSpPr/>
              <p:nvPr/>
            </p:nvSpPr>
            <p:spPr>
              <a:xfrm>
                <a:off x="291012" y="5280014"/>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4" name="Rectangle 160"/>
              <p:cNvSpPr/>
              <p:nvPr/>
            </p:nvSpPr>
            <p:spPr>
              <a:xfrm>
                <a:off x="291012" y="5355705"/>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5" name="Rectangle 185"/>
              <p:cNvSpPr/>
              <p:nvPr/>
            </p:nvSpPr>
            <p:spPr>
              <a:xfrm>
                <a:off x="291012" y="5431396"/>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6" name="Rectangle 186"/>
              <p:cNvSpPr/>
              <p:nvPr/>
            </p:nvSpPr>
            <p:spPr>
              <a:xfrm>
                <a:off x="291012" y="5507087"/>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7" name="Rectangle 187"/>
              <p:cNvSpPr/>
              <p:nvPr/>
            </p:nvSpPr>
            <p:spPr>
              <a:xfrm>
                <a:off x="291012" y="5582785"/>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24" name="Rectangle 99"/>
            <p:cNvSpPr/>
            <p:nvPr/>
          </p:nvSpPr>
          <p:spPr>
            <a:xfrm>
              <a:off x="187551" y="1711487"/>
              <a:ext cx="2076633" cy="4187735"/>
            </a:xfrm>
            <a:prstGeom prst="rect">
              <a:avLst/>
            </a:prstGeom>
            <a:noFill/>
            <a:ln w="9525" cap="flat" cmpd="sng" algn="ctr">
              <a:solidFill>
                <a:sysClr val="window" lastClr="FFFFFF">
                  <a:lumMod val="8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Rectangle 100"/>
            <p:cNvSpPr/>
            <p:nvPr/>
          </p:nvSpPr>
          <p:spPr>
            <a:xfrm>
              <a:off x="187550" y="1404866"/>
              <a:ext cx="2080715" cy="334876"/>
            </a:xfrm>
            <a:prstGeom prst="rect">
              <a:avLst/>
            </a:prstGeom>
            <a:solidFill>
              <a:sysClr val="window" lastClr="FFFFFF">
                <a:lumMod val="85000"/>
              </a:sysClr>
            </a:solidFill>
            <a:ln w="9525" cap="flat" cmpd="sng" algn="ctr">
              <a:solidFill>
                <a:sysClr val="window" lastClr="FFFFFF">
                  <a:lumMod val="8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mn-lt"/>
                  <a:ea typeface="+mn-ea"/>
                  <a:cs typeface="+mn-cs"/>
                </a:rPr>
                <a:t>Atomic Regions</a:t>
              </a:r>
              <a:endParaRPr kumimoji="0" lang="ru-RU" sz="1800" b="0" i="0" u="none" strike="noStrike" kern="0" cap="none" spc="0" normalizeH="0" baseline="0" noProof="0" dirty="0">
                <a:ln>
                  <a:noFill/>
                </a:ln>
                <a:solidFill>
                  <a:prstClr val="black"/>
                </a:solidFill>
                <a:effectLst/>
                <a:uLnTx/>
                <a:uFillTx/>
                <a:latin typeface="+mn-lt"/>
                <a:ea typeface="+mn-ea"/>
                <a:cs typeface="+mn-cs"/>
              </a:endParaRPr>
            </a:p>
          </p:txBody>
        </p:sp>
      </p:grpSp>
    </p:spTree>
    <p:extLst>
      <p:ext uri="{BB962C8B-B14F-4D97-AF65-F5344CB8AC3E}">
        <p14:creationId xmlns:p14="http://schemas.microsoft.com/office/powerpoint/2010/main" val="379105428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Stouffer’s Z-score Method</a:t>
            </a:r>
            <a:endParaRPr lang="ru-RU" dirty="0"/>
          </a:p>
        </p:txBody>
      </p:sp>
      <p:sp>
        <p:nvSpPr>
          <p:cNvPr id="4" name="Нижний колонтитул 3"/>
          <p:cNvSpPr>
            <a:spLocks noGrp="1"/>
          </p:cNvSpPr>
          <p:nvPr>
            <p:ph type="ftr" sz="quarter" idx="10"/>
          </p:nvPr>
        </p:nvSpPr>
        <p:spPr/>
        <p:txBody>
          <a:bodyPr/>
          <a:lstStyle/>
          <a:p>
            <a:pPr>
              <a:defRPr/>
            </a:pPr>
            <a:r>
              <a:rPr lang="de-AT"/>
              <a:t>Alexey Karimov</a:t>
            </a:r>
            <a:endParaRPr lang="de-AT" dirty="0"/>
          </a:p>
        </p:txBody>
      </p:sp>
      <p:sp>
        <p:nvSpPr>
          <p:cNvPr id="5" name="Номер слайда 4"/>
          <p:cNvSpPr>
            <a:spLocks noGrp="1"/>
          </p:cNvSpPr>
          <p:nvPr>
            <p:ph type="sldNum" sz="quarter" idx="11"/>
          </p:nvPr>
        </p:nvSpPr>
        <p:spPr/>
        <p:txBody>
          <a:bodyPr/>
          <a:lstStyle/>
          <a:p>
            <a:pPr>
              <a:defRPr/>
            </a:pPr>
            <a:fld id="{63707275-EA33-4C2C-A96C-B80BEB93EE54}" type="slidenum">
              <a:rPr lang="de-AT" smtClean="0"/>
              <a:pPr>
                <a:defRPr/>
              </a:pPr>
              <a:t>184</a:t>
            </a:fld>
            <a:endParaRPr lang="de-AT" dirty="0"/>
          </a:p>
        </p:txBody>
      </p:sp>
      <p:grpSp>
        <p:nvGrpSpPr>
          <p:cNvPr id="185" name="Группа 184"/>
          <p:cNvGrpSpPr/>
          <p:nvPr/>
        </p:nvGrpSpPr>
        <p:grpSpPr>
          <a:xfrm>
            <a:off x="2616798" y="1409843"/>
            <a:ext cx="2871679" cy="4539437"/>
            <a:chOff x="2616798" y="1409843"/>
            <a:chExt cx="2871679" cy="4539437"/>
          </a:xfrm>
        </p:grpSpPr>
        <p:pic>
          <p:nvPicPr>
            <p:cNvPr id="97" name="Picture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3773" y="1723650"/>
              <a:ext cx="672845" cy="1289621"/>
            </a:xfrm>
            <a:prstGeom prst="rect">
              <a:avLst/>
            </a:prstGeom>
          </p:spPr>
        </p:pic>
        <p:pic>
          <p:nvPicPr>
            <p:cNvPr id="98" name="Picture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3773" y="3026867"/>
              <a:ext cx="672845" cy="1289621"/>
            </a:xfrm>
            <a:prstGeom prst="rect">
              <a:avLst/>
            </a:prstGeom>
          </p:spPr>
        </p:pic>
        <p:pic>
          <p:nvPicPr>
            <p:cNvPr id="99" name="Picture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3773" y="4330085"/>
              <a:ext cx="672845" cy="1289621"/>
            </a:xfrm>
            <a:prstGeom prst="rect">
              <a:avLst/>
            </a:prstGeom>
          </p:spPr>
        </p:pic>
        <p:sp>
          <p:nvSpPr>
            <p:cNvPr id="100" name="Rectangle 61"/>
            <p:cNvSpPr/>
            <p:nvPr/>
          </p:nvSpPr>
          <p:spPr>
            <a:xfrm>
              <a:off x="2616798" y="1714082"/>
              <a:ext cx="2871678" cy="4185141"/>
            </a:xfrm>
            <a:prstGeom prst="rect">
              <a:avLst/>
            </a:prstGeom>
            <a:noFill/>
            <a:ln w="9525" cap="flat" cmpd="sng" algn="ctr">
              <a:solidFill>
                <a:sysClr val="window" lastClr="FFFFFF">
                  <a:lumMod val="8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Rectangle 62"/>
            <p:cNvSpPr/>
            <p:nvPr/>
          </p:nvSpPr>
          <p:spPr>
            <a:xfrm>
              <a:off x="2620880" y="1409843"/>
              <a:ext cx="2867597" cy="304241"/>
            </a:xfrm>
            <a:prstGeom prst="rect">
              <a:avLst/>
            </a:prstGeom>
            <a:solidFill>
              <a:sysClr val="window" lastClr="FFFFFF">
                <a:lumMod val="85000"/>
              </a:sysClr>
            </a:solidFill>
            <a:ln w="9525" cap="flat" cmpd="sng" algn="ctr">
              <a:solidFill>
                <a:sysClr val="window" lastClr="FFFFFF">
                  <a:lumMod val="8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mn-lt"/>
                  <a:ea typeface="+mn-ea"/>
                  <a:cs typeface="+mn-cs"/>
                </a:rPr>
                <a:t>Composite Regions</a:t>
              </a:r>
              <a:endParaRPr kumimoji="0" lang="ru-RU" sz="1800" b="0" i="0" u="none" strike="noStrike" kern="0" cap="none" spc="0" normalizeH="0" baseline="0" noProof="0" dirty="0">
                <a:ln>
                  <a:noFill/>
                </a:ln>
                <a:solidFill>
                  <a:prstClr val="black"/>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102" name="TextBox 101"/>
                <p:cNvSpPr txBox="1"/>
                <p:nvPr/>
              </p:nvSpPr>
              <p:spPr>
                <a:xfrm>
                  <a:off x="2647585" y="3490967"/>
                  <a:ext cx="624676" cy="356123"/>
                </a:xfrm>
                <a:prstGeom prst="rect">
                  <a:avLst/>
                </a:prstGeom>
                <a:noFill/>
              </p:spPr>
              <p:txBody>
                <a:bodyPr wrap="square" rtlCol="0">
                  <a:spAutoFit/>
                </a:bodyPr>
                <a:lstStyle/>
                <a:p>
                  <a:pPr defTabSz="457200" fontAlgn="auto">
                    <a:spcBef>
                      <a:spcPts val="0"/>
                    </a:spcBef>
                    <a:spcAft>
                      <a:spcPts val="0"/>
                    </a:spcAft>
                  </a:pPr>
                  <a14:m>
                    <m:oMathPara xmlns:m="http://schemas.openxmlformats.org/officeDocument/2006/math">
                      <m:oMathParaPr>
                        <m:jc m:val="center"/>
                      </m:oMathParaPr>
                      <m:oMath xmlns:m="http://schemas.openxmlformats.org/officeDocument/2006/math">
                        <m:sSub>
                          <m:sSubPr>
                            <m:ctrlPr>
                              <a:rPr lang="en-US" sz="1714" i="1">
                                <a:solidFill>
                                  <a:prstClr val="white"/>
                                </a:solidFill>
                                <a:latin typeface="Cambria Math" panose="02040503050406030204" pitchFamily="18" charset="0"/>
                                <a:ea typeface="Cambria Math" panose="02040503050406030204" pitchFamily="18" charset="0"/>
                              </a:rPr>
                            </m:ctrlPr>
                          </m:sSubPr>
                          <m:e>
                            <m:r>
                              <a:rPr lang="ru-RU" sz="1714" i="1">
                                <a:solidFill>
                                  <a:prstClr val="white"/>
                                </a:solidFill>
                                <a:latin typeface="Cambria Math" panose="02040503050406030204" pitchFamily="18" charset="0"/>
                                <a:ea typeface="Cambria Math" panose="02040503050406030204" pitchFamily="18" charset="0"/>
                              </a:rPr>
                              <m:t>𝒞</m:t>
                            </m:r>
                          </m:e>
                          <m:sub>
                            <m:r>
                              <a:rPr lang="en-US" sz="1714" i="1">
                                <a:solidFill>
                                  <a:prstClr val="white"/>
                                </a:solidFill>
                                <a:latin typeface="Cambria Math" panose="02040503050406030204" pitchFamily="18" charset="0"/>
                                <a:ea typeface="Cambria Math" panose="02040503050406030204" pitchFamily="18" charset="0"/>
                              </a:rPr>
                              <m:t>2</m:t>
                            </m:r>
                          </m:sub>
                        </m:sSub>
                      </m:oMath>
                    </m:oMathPara>
                  </a14:m>
                  <a:endParaRPr lang="ru-RU" sz="1714" dirty="0">
                    <a:solidFill>
                      <a:prstClr val="white"/>
                    </a:solidFill>
                    <a:latin typeface="Calibri" panose="020F0502020204030204"/>
                  </a:endParaRPr>
                </a:p>
              </p:txBody>
            </p:sp>
          </mc:Choice>
          <mc:Fallback xmlns="">
            <p:sp>
              <p:nvSpPr>
                <p:cNvPr id="102" name="TextBox 101"/>
                <p:cNvSpPr txBox="1">
                  <a:spLocks noRot="1" noChangeAspect="1" noMove="1" noResize="1" noEditPoints="1" noAdjustHandles="1" noChangeArrowheads="1" noChangeShapeType="1" noTextEdit="1"/>
                </p:cNvSpPr>
                <p:nvPr/>
              </p:nvSpPr>
              <p:spPr>
                <a:xfrm>
                  <a:off x="2647585" y="3490967"/>
                  <a:ext cx="624676" cy="356123"/>
                </a:xfrm>
                <a:prstGeom prst="rect">
                  <a:avLst/>
                </a:prstGeom>
                <a:blipFill>
                  <a:blip r:embed="rId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03" name="TextBox 102"/>
                <p:cNvSpPr txBox="1"/>
                <p:nvPr/>
              </p:nvSpPr>
              <p:spPr>
                <a:xfrm>
                  <a:off x="2647585" y="1771199"/>
                  <a:ext cx="624676" cy="356123"/>
                </a:xfrm>
                <a:prstGeom prst="rect">
                  <a:avLst/>
                </a:prstGeom>
                <a:noFill/>
              </p:spPr>
              <p:txBody>
                <a:bodyPr wrap="square" rtlCol="0">
                  <a:spAutoFit/>
                </a:bodyPr>
                <a:lstStyle/>
                <a:p>
                  <a:pPr defTabSz="457200" fontAlgn="auto">
                    <a:spcBef>
                      <a:spcPts val="0"/>
                    </a:spcBef>
                    <a:spcAft>
                      <a:spcPts val="0"/>
                    </a:spcAft>
                  </a:pPr>
                  <a14:m>
                    <m:oMathPara xmlns:m="http://schemas.openxmlformats.org/officeDocument/2006/math">
                      <m:oMathParaPr>
                        <m:jc m:val="center"/>
                      </m:oMathParaPr>
                      <m:oMath xmlns:m="http://schemas.openxmlformats.org/officeDocument/2006/math">
                        <m:sSub>
                          <m:sSubPr>
                            <m:ctrlPr>
                              <a:rPr lang="en-US" sz="1714" i="1">
                                <a:solidFill>
                                  <a:prstClr val="white"/>
                                </a:solidFill>
                                <a:latin typeface="Cambria Math" panose="02040503050406030204" pitchFamily="18" charset="0"/>
                                <a:ea typeface="Cambria Math" panose="02040503050406030204" pitchFamily="18" charset="0"/>
                              </a:rPr>
                            </m:ctrlPr>
                          </m:sSubPr>
                          <m:e>
                            <m:r>
                              <a:rPr lang="ru-RU" sz="1714" i="1">
                                <a:solidFill>
                                  <a:prstClr val="white"/>
                                </a:solidFill>
                                <a:latin typeface="Cambria Math" panose="02040503050406030204" pitchFamily="18" charset="0"/>
                                <a:ea typeface="Cambria Math" panose="02040503050406030204" pitchFamily="18" charset="0"/>
                              </a:rPr>
                              <m:t>𝒞</m:t>
                            </m:r>
                          </m:e>
                          <m:sub>
                            <m:r>
                              <a:rPr lang="en-US" sz="1714" i="1">
                                <a:solidFill>
                                  <a:prstClr val="white"/>
                                </a:solidFill>
                                <a:latin typeface="Cambria Math" panose="02040503050406030204" pitchFamily="18" charset="0"/>
                                <a:ea typeface="Cambria Math" panose="02040503050406030204" pitchFamily="18" charset="0"/>
                              </a:rPr>
                              <m:t>1</m:t>
                            </m:r>
                          </m:sub>
                        </m:sSub>
                      </m:oMath>
                    </m:oMathPara>
                  </a14:m>
                  <a:endParaRPr lang="ru-RU" sz="1714" dirty="0">
                    <a:solidFill>
                      <a:prstClr val="white"/>
                    </a:solidFill>
                    <a:latin typeface="Calibri" panose="020F0502020204030204"/>
                  </a:endParaRPr>
                </a:p>
              </p:txBody>
            </p:sp>
          </mc:Choice>
          <mc:Fallback xmlns="">
            <p:sp>
              <p:nvSpPr>
                <p:cNvPr id="103" name="TextBox 102"/>
                <p:cNvSpPr txBox="1">
                  <a:spLocks noRot="1" noChangeAspect="1" noMove="1" noResize="1" noEditPoints="1" noAdjustHandles="1" noChangeArrowheads="1" noChangeShapeType="1" noTextEdit="1"/>
                </p:cNvSpPr>
                <p:nvPr/>
              </p:nvSpPr>
              <p:spPr>
                <a:xfrm>
                  <a:off x="2647585" y="1771199"/>
                  <a:ext cx="624676" cy="356123"/>
                </a:xfrm>
                <a:prstGeom prst="rect">
                  <a:avLst/>
                </a:prstGeom>
                <a:blipFill>
                  <a:blip r:embed="rId7"/>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04" name="TextBox 103"/>
                <p:cNvSpPr txBox="1"/>
                <p:nvPr/>
              </p:nvSpPr>
              <p:spPr>
                <a:xfrm>
                  <a:off x="2647584" y="5224738"/>
                  <a:ext cx="624676" cy="356123"/>
                </a:xfrm>
                <a:prstGeom prst="rect">
                  <a:avLst/>
                </a:prstGeom>
                <a:noFill/>
              </p:spPr>
              <p:txBody>
                <a:bodyPr wrap="square" rtlCol="0">
                  <a:spAutoFit/>
                </a:bodyPr>
                <a:lstStyle/>
                <a:p>
                  <a:pPr defTabSz="457200" fontAlgn="auto">
                    <a:spcBef>
                      <a:spcPts val="0"/>
                    </a:spcBef>
                    <a:spcAft>
                      <a:spcPts val="0"/>
                    </a:spcAft>
                  </a:pPr>
                  <a14:m>
                    <m:oMathPara xmlns:m="http://schemas.openxmlformats.org/officeDocument/2006/math">
                      <m:oMathParaPr>
                        <m:jc m:val="center"/>
                      </m:oMathParaPr>
                      <m:oMath xmlns:m="http://schemas.openxmlformats.org/officeDocument/2006/math">
                        <m:sSub>
                          <m:sSubPr>
                            <m:ctrlPr>
                              <a:rPr lang="en-US" sz="1714" i="1">
                                <a:solidFill>
                                  <a:prstClr val="white"/>
                                </a:solidFill>
                                <a:latin typeface="Cambria Math" panose="02040503050406030204" pitchFamily="18" charset="0"/>
                                <a:ea typeface="Cambria Math" panose="02040503050406030204" pitchFamily="18" charset="0"/>
                              </a:rPr>
                            </m:ctrlPr>
                          </m:sSubPr>
                          <m:e>
                            <m:r>
                              <a:rPr lang="ru-RU" sz="1714" i="1">
                                <a:solidFill>
                                  <a:prstClr val="white"/>
                                </a:solidFill>
                                <a:latin typeface="Cambria Math" panose="02040503050406030204" pitchFamily="18" charset="0"/>
                                <a:ea typeface="Cambria Math" panose="02040503050406030204" pitchFamily="18" charset="0"/>
                              </a:rPr>
                              <m:t>𝒞</m:t>
                            </m:r>
                          </m:e>
                          <m:sub>
                            <m:r>
                              <a:rPr lang="en-US" sz="1714" i="1">
                                <a:solidFill>
                                  <a:prstClr val="white"/>
                                </a:solidFill>
                                <a:latin typeface="Cambria Math" panose="02040503050406030204" pitchFamily="18" charset="0"/>
                                <a:ea typeface="Cambria Math" panose="02040503050406030204" pitchFamily="18" charset="0"/>
                              </a:rPr>
                              <m:t>3</m:t>
                            </m:r>
                          </m:sub>
                        </m:sSub>
                      </m:oMath>
                    </m:oMathPara>
                  </a14:m>
                  <a:endParaRPr lang="ru-RU" sz="1714" dirty="0">
                    <a:solidFill>
                      <a:prstClr val="white"/>
                    </a:solidFill>
                    <a:latin typeface="Calibri" panose="020F0502020204030204"/>
                  </a:endParaRPr>
                </a:p>
              </p:txBody>
            </p:sp>
          </mc:Choice>
          <mc:Fallback xmlns="">
            <p:sp>
              <p:nvSpPr>
                <p:cNvPr id="104" name="TextBox 103"/>
                <p:cNvSpPr txBox="1">
                  <a:spLocks noRot="1" noChangeAspect="1" noMove="1" noResize="1" noEditPoints="1" noAdjustHandles="1" noChangeArrowheads="1" noChangeShapeType="1" noTextEdit="1"/>
                </p:cNvSpPr>
                <p:nvPr/>
              </p:nvSpPr>
              <p:spPr>
                <a:xfrm>
                  <a:off x="2647584" y="5224738"/>
                  <a:ext cx="624676" cy="356123"/>
                </a:xfrm>
                <a:prstGeom prst="rect">
                  <a:avLst/>
                </a:prstGeom>
                <a:blipFill>
                  <a:blip r:embed="rId8"/>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11" name="TextBox 110"/>
                <p:cNvSpPr txBox="1"/>
                <p:nvPr/>
              </p:nvSpPr>
              <p:spPr>
                <a:xfrm>
                  <a:off x="2657891" y="5540386"/>
                  <a:ext cx="604062" cy="408894"/>
                </a:xfrm>
                <a:prstGeom prst="rect">
                  <a:avLst/>
                </a:prstGeom>
                <a:noFill/>
              </p:spPr>
              <p:txBody>
                <a:bodyPr wrap="square" rtlCol="0">
                  <a:spAutoFit/>
                </a:bodyPr>
                <a:lstStyle/>
                <a:p>
                  <a:pPr defTabSz="457200" fontAlgn="auto">
                    <a:spcBef>
                      <a:spcPts val="0"/>
                    </a:spcBef>
                    <a:spcAft>
                      <a:spcPts val="0"/>
                    </a:spcAft>
                  </a:pPr>
                  <a14:m>
                    <m:oMathPara xmlns:m="http://schemas.openxmlformats.org/officeDocument/2006/math">
                      <m:oMathParaPr>
                        <m:jc m:val="centerGroup"/>
                      </m:oMathParaPr>
                      <m:oMath xmlns:m="http://schemas.openxmlformats.org/officeDocument/2006/math">
                        <m:r>
                          <a:rPr lang="en-US" sz="2057" i="1">
                            <a:solidFill>
                              <a:prstClr val="black"/>
                            </a:solidFill>
                            <a:latin typeface="Cambria Math" panose="02040503050406030204" pitchFamily="18" charset="0"/>
                          </a:rPr>
                          <m:t>…</m:t>
                        </m:r>
                      </m:oMath>
                    </m:oMathPara>
                  </a14:m>
                  <a:endParaRPr lang="ru-RU" sz="2057" dirty="0">
                    <a:solidFill>
                      <a:prstClr val="black"/>
                    </a:solidFill>
                    <a:latin typeface="Calibri" panose="020F0502020204030204"/>
                  </a:endParaRPr>
                </a:p>
              </p:txBody>
            </p:sp>
          </mc:Choice>
          <mc:Fallback xmlns="">
            <p:sp>
              <p:nvSpPr>
                <p:cNvPr id="111" name="TextBox 110"/>
                <p:cNvSpPr txBox="1">
                  <a:spLocks noRot="1" noChangeAspect="1" noMove="1" noResize="1" noEditPoints="1" noAdjustHandles="1" noChangeArrowheads="1" noChangeShapeType="1" noTextEdit="1"/>
                </p:cNvSpPr>
                <p:nvPr/>
              </p:nvSpPr>
              <p:spPr>
                <a:xfrm>
                  <a:off x="2657891" y="5540386"/>
                  <a:ext cx="604062" cy="408894"/>
                </a:xfrm>
                <a:prstGeom prst="rect">
                  <a:avLst/>
                </a:prstGeom>
                <a:blipFill>
                  <a:blip r:embed="rId9"/>
                  <a:stretch>
                    <a:fillRect/>
                  </a:stretch>
                </a:blipFill>
              </p:spPr>
              <p:txBody>
                <a:bodyPr/>
                <a:lstStyle/>
                <a:p>
                  <a:r>
                    <a:rPr lang="ru-RU">
                      <a:noFill/>
                    </a:rPr>
                    <a:t> </a:t>
                  </a:r>
                </a:p>
              </p:txBody>
            </p:sp>
          </mc:Fallback>
        </mc:AlternateContent>
        <p:sp>
          <p:nvSpPr>
            <p:cNvPr id="112" name="Rectangle 73"/>
            <p:cNvSpPr/>
            <p:nvPr/>
          </p:nvSpPr>
          <p:spPr>
            <a:xfrm>
              <a:off x="2660952" y="5188675"/>
              <a:ext cx="604062" cy="413988"/>
            </a:xfrm>
            <a:prstGeom prst="rect">
              <a:avLst/>
            </a:prstGeom>
            <a:noFill/>
            <a:ln w="12700" cap="flat" cmpd="sng" algn="ctr">
              <a:solidFill>
                <a:srgbClr val="FF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Rectangle 74"/>
            <p:cNvSpPr/>
            <p:nvPr/>
          </p:nvSpPr>
          <p:spPr>
            <a:xfrm>
              <a:off x="2660952" y="3459915"/>
              <a:ext cx="604062" cy="429566"/>
            </a:xfrm>
            <a:prstGeom prst="rect">
              <a:avLst/>
            </a:prstGeom>
            <a:noFill/>
            <a:ln w="12700" cap="flat" cmpd="sng" algn="ctr">
              <a:solidFill>
                <a:srgbClr val="FF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Rectangle 75"/>
            <p:cNvSpPr/>
            <p:nvPr/>
          </p:nvSpPr>
          <p:spPr>
            <a:xfrm>
              <a:off x="2660952" y="1740451"/>
              <a:ext cx="604062" cy="420991"/>
            </a:xfrm>
            <a:prstGeom prst="rect">
              <a:avLst/>
            </a:prstGeom>
            <a:noFill/>
            <a:ln w="12700" cap="flat" cmpd="sng" algn="ctr">
              <a:solidFill>
                <a:srgbClr val="FF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15" name="Group 76"/>
            <p:cNvGrpSpPr/>
            <p:nvPr/>
          </p:nvGrpSpPr>
          <p:grpSpPr>
            <a:xfrm>
              <a:off x="3181304" y="1737417"/>
              <a:ext cx="2265728" cy="1276763"/>
              <a:chOff x="1324283" y="776075"/>
              <a:chExt cx="5287532" cy="2979584"/>
            </a:xfrm>
          </p:grpSpPr>
          <p:sp>
            <p:nvSpPr>
              <p:cNvPr id="116" name="Freeform 77"/>
              <p:cNvSpPr/>
              <p:nvPr/>
            </p:nvSpPr>
            <p:spPr>
              <a:xfrm rot="16200000">
                <a:off x="2478257" y="-377899"/>
                <a:ext cx="2979584" cy="5287532"/>
              </a:xfrm>
              <a:custGeom>
                <a:avLst/>
                <a:gdLst>
                  <a:gd name="connsiteX0" fmla="*/ 2979584 w 2979584"/>
                  <a:gd name="connsiteY0" fmla="*/ 294309 h 5287532"/>
                  <a:gd name="connsiteX1" fmla="*/ 2979584 w 2979584"/>
                  <a:gd name="connsiteY1" fmla="*/ 5287532 h 5287532"/>
                  <a:gd name="connsiteX2" fmla="*/ 0 w 2979584"/>
                  <a:gd name="connsiteY2" fmla="*/ 5287532 h 5287532"/>
                  <a:gd name="connsiteX3" fmla="*/ 0 w 2979584"/>
                  <a:gd name="connsiteY3" fmla="*/ 294309 h 5287532"/>
                  <a:gd name="connsiteX4" fmla="*/ 2344770 w 2979584"/>
                  <a:gd name="connsiteY4" fmla="*/ 294309 h 5287532"/>
                  <a:gd name="connsiteX5" fmla="*/ 2504528 w 2979584"/>
                  <a:gd name="connsiteY5" fmla="*/ 0 h 5287532"/>
                  <a:gd name="connsiteX6" fmla="*/ 2664286 w 2979584"/>
                  <a:gd name="connsiteY6" fmla="*/ 294309 h 5287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9584" h="5287532">
                    <a:moveTo>
                      <a:pt x="2979584" y="294309"/>
                    </a:moveTo>
                    <a:lnTo>
                      <a:pt x="2979584" y="5287532"/>
                    </a:lnTo>
                    <a:lnTo>
                      <a:pt x="0" y="5287532"/>
                    </a:lnTo>
                    <a:lnTo>
                      <a:pt x="0" y="294309"/>
                    </a:lnTo>
                    <a:lnTo>
                      <a:pt x="2344770" y="294309"/>
                    </a:lnTo>
                    <a:lnTo>
                      <a:pt x="2504528" y="0"/>
                    </a:lnTo>
                    <a:lnTo>
                      <a:pt x="2664286" y="294309"/>
                    </a:lnTo>
                    <a:close/>
                  </a:path>
                </a:pathLst>
              </a:cu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17" name="Picture 7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55086" y="854911"/>
                <a:ext cx="4683653" cy="2810192"/>
              </a:xfrm>
              <a:prstGeom prst="rect">
                <a:avLst/>
              </a:prstGeom>
              <a:ln>
                <a:noFill/>
              </a:ln>
            </p:spPr>
          </p:pic>
        </p:grpSp>
        <p:grpSp>
          <p:nvGrpSpPr>
            <p:cNvPr id="118" name="Group 79"/>
            <p:cNvGrpSpPr/>
            <p:nvPr/>
          </p:nvGrpSpPr>
          <p:grpSpPr>
            <a:xfrm>
              <a:off x="3181304" y="3043609"/>
              <a:ext cx="2265728" cy="1276763"/>
              <a:chOff x="1324283" y="3824336"/>
              <a:chExt cx="5287532" cy="2979584"/>
            </a:xfrm>
          </p:grpSpPr>
          <p:sp>
            <p:nvSpPr>
              <p:cNvPr id="119" name="Freeform 80"/>
              <p:cNvSpPr/>
              <p:nvPr/>
            </p:nvSpPr>
            <p:spPr>
              <a:xfrm rot="16200000">
                <a:off x="2478257" y="2670362"/>
                <a:ext cx="2979584" cy="5287532"/>
              </a:xfrm>
              <a:custGeom>
                <a:avLst/>
                <a:gdLst>
                  <a:gd name="connsiteX0" fmla="*/ 2979584 w 2979584"/>
                  <a:gd name="connsiteY0" fmla="*/ 294309 h 5287532"/>
                  <a:gd name="connsiteX1" fmla="*/ 2979584 w 2979584"/>
                  <a:gd name="connsiteY1" fmla="*/ 5287532 h 5287532"/>
                  <a:gd name="connsiteX2" fmla="*/ 0 w 2979584"/>
                  <a:gd name="connsiteY2" fmla="*/ 5287532 h 5287532"/>
                  <a:gd name="connsiteX3" fmla="*/ 0 w 2979584"/>
                  <a:gd name="connsiteY3" fmla="*/ 294309 h 5287532"/>
                  <a:gd name="connsiteX4" fmla="*/ 1355146 w 2979584"/>
                  <a:gd name="connsiteY4" fmla="*/ 294309 h 5287532"/>
                  <a:gd name="connsiteX5" fmla="*/ 1514904 w 2979584"/>
                  <a:gd name="connsiteY5" fmla="*/ 0 h 5287532"/>
                  <a:gd name="connsiteX6" fmla="*/ 1674662 w 2979584"/>
                  <a:gd name="connsiteY6" fmla="*/ 294309 h 5287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9584" h="5287532">
                    <a:moveTo>
                      <a:pt x="2979584" y="294309"/>
                    </a:moveTo>
                    <a:lnTo>
                      <a:pt x="2979584" y="5287532"/>
                    </a:lnTo>
                    <a:lnTo>
                      <a:pt x="0" y="5287532"/>
                    </a:lnTo>
                    <a:lnTo>
                      <a:pt x="0" y="294309"/>
                    </a:lnTo>
                    <a:lnTo>
                      <a:pt x="1355146" y="294309"/>
                    </a:lnTo>
                    <a:lnTo>
                      <a:pt x="1514904" y="0"/>
                    </a:lnTo>
                    <a:lnTo>
                      <a:pt x="1674662" y="294309"/>
                    </a:lnTo>
                    <a:close/>
                  </a:path>
                </a:pathLst>
              </a:cu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20" name="Picture 8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55086" y="3903172"/>
                <a:ext cx="4683653" cy="2810192"/>
              </a:xfrm>
              <a:prstGeom prst="rect">
                <a:avLst/>
              </a:prstGeom>
              <a:ln>
                <a:noFill/>
              </a:ln>
            </p:spPr>
          </p:pic>
        </p:grpSp>
        <p:grpSp>
          <p:nvGrpSpPr>
            <p:cNvPr id="121" name="Group 82"/>
            <p:cNvGrpSpPr/>
            <p:nvPr/>
          </p:nvGrpSpPr>
          <p:grpSpPr>
            <a:xfrm>
              <a:off x="3181304" y="4341739"/>
              <a:ext cx="2265728" cy="1276763"/>
              <a:chOff x="1324283" y="6853782"/>
              <a:chExt cx="5287532" cy="2979584"/>
            </a:xfrm>
          </p:grpSpPr>
          <p:sp>
            <p:nvSpPr>
              <p:cNvPr id="122" name="Freeform 83"/>
              <p:cNvSpPr/>
              <p:nvPr/>
            </p:nvSpPr>
            <p:spPr>
              <a:xfrm rot="16200000">
                <a:off x="2478257" y="5699808"/>
                <a:ext cx="2979584" cy="5287532"/>
              </a:xfrm>
              <a:custGeom>
                <a:avLst/>
                <a:gdLst>
                  <a:gd name="connsiteX0" fmla="*/ 2979584 w 2979584"/>
                  <a:gd name="connsiteY0" fmla="*/ 294309 h 5287532"/>
                  <a:gd name="connsiteX1" fmla="*/ 2979584 w 2979584"/>
                  <a:gd name="connsiteY1" fmla="*/ 5287532 h 5287532"/>
                  <a:gd name="connsiteX2" fmla="*/ 0 w 2979584"/>
                  <a:gd name="connsiteY2" fmla="*/ 5287532 h 5287532"/>
                  <a:gd name="connsiteX3" fmla="*/ 0 w 2979584"/>
                  <a:gd name="connsiteY3" fmla="*/ 294309 h 5287532"/>
                  <a:gd name="connsiteX4" fmla="*/ 356730 w 2979584"/>
                  <a:gd name="connsiteY4" fmla="*/ 294309 h 5287532"/>
                  <a:gd name="connsiteX5" fmla="*/ 516488 w 2979584"/>
                  <a:gd name="connsiteY5" fmla="*/ 0 h 5287532"/>
                  <a:gd name="connsiteX6" fmla="*/ 676246 w 2979584"/>
                  <a:gd name="connsiteY6" fmla="*/ 294309 h 5287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9584" h="5287532">
                    <a:moveTo>
                      <a:pt x="2979584" y="294309"/>
                    </a:moveTo>
                    <a:lnTo>
                      <a:pt x="2979584" y="5287532"/>
                    </a:lnTo>
                    <a:lnTo>
                      <a:pt x="0" y="5287532"/>
                    </a:lnTo>
                    <a:lnTo>
                      <a:pt x="0" y="294309"/>
                    </a:lnTo>
                    <a:lnTo>
                      <a:pt x="356730" y="294309"/>
                    </a:lnTo>
                    <a:lnTo>
                      <a:pt x="516488" y="0"/>
                    </a:lnTo>
                    <a:lnTo>
                      <a:pt x="676246" y="294309"/>
                    </a:lnTo>
                    <a:close/>
                  </a:path>
                </a:pathLst>
              </a:cu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23" name="Picture 8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55086" y="6932618"/>
                <a:ext cx="4683653" cy="2810192"/>
              </a:xfrm>
              <a:prstGeom prst="rect">
                <a:avLst/>
              </a:prstGeom>
              <a:ln>
                <a:noFill/>
              </a:ln>
            </p:spPr>
          </p:pic>
        </p:grpSp>
      </p:grpSp>
      <p:grpSp>
        <p:nvGrpSpPr>
          <p:cNvPr id="187" name="Группа 186"/>
          <p:cNvGrpSpPr/>
          <p:nvPr/>
        </p:nvGrpSpPr>
        <p:grpSpPr>
          <a:xfrm>
            <a:off x="179388" y="1404866"/>
            <a:ext cx="2088877" cy="4494356"/>
            <a:chOff x="179388" y="1404866"/>
            <a:chExt cx="2088877" cy="4494356"/>
          </a:xfrm>
        </p:grpSpPr>
        <p:grpSp>
          <p:nvGrpSpPr>
            <p:cNvPr id="186" name="Группа 185"/>
            <p:cNvGrpSpPr/>
            <p:nvPr/>
          </p:nvGrpSpPr>
          <p:grpSpPr>
            <a:xfrm>
              <a:off x="179388" y="1820853"/>
              <a:ext cx="2070784" cy="3969002"/>
              <a:chOff x="187551" y="1740452"/>
              <a:chExt cx="2070784" cy="3969002"/>
            </a:xfrm>
          </p:grpSpPr>
          <p:pic>
            <p:nvPicPr>
              <p:cNvPr id="92" name="Picture 9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7551" y="1740452"/>
                <a:ext cx="2070784" cy="3969002"/>
              </a:xfrm>
              <a:prstGeom prst="rect">
                <a:avLst/>
              </a:prstGeom>
              <a:ln w="9525">
                <a:noFill/>
              </a:ln>
            </p:spPr>
          </p:pic>
          <p:sp>
            <p:nvSpPr>
              <p:cNvPr id="126" name="Rectangle 87"/>
              <p:cNvSpPr/>
              <p:nvPr/>
            </p:nvSpPr>
            <p:spPr>
              <a:xfrm>
                <a:off x="291012" y="1798231"/>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Rectangle 102"/>
              <p:cNvSpPr/>
              <p:nvPr/>
            </p:nvSpPr>
            <p:spPr>
              <a:xfrm>
                <a:off x="291012" y="1873922"/>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Rectangle 103"/>
              <p:cNvSpPr/>
              <p:nvPr/>
            </p:nvSpPr>
            <p:spPr>
              <a:xfrm>
                <a:off x="291012" y="1949613"/>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Rectangle 104"/>
              <p:cNvSpPr/>
              <p:nvPr/>
            </p:nvSpPr>
            <p:spPr>
              <a:xfrm>
                <a:off x="291012" y="2025304"/>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Rectangle 109"/>
              <p:cNvSpPr/>
              <p:nvPr/>
            </p:nvSpPr>
            <p:spPr>
              <a:xfrm>
                <a:off x="291012" y="2100995"/>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Rectangle 110"/>
              <p:cNvSpPr/>
              <p:nvPr/>
            </p:nvSpPr>
            <p:spPr>
              <a:xfrm>
                <a:off x="291012" y="2176686"/>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Rectangle 111"/>
              <p:cNvSpPr/>
              <p:nvPr/>
            </p:nvSpPr>
            <p:spPr>
              <a:xfrm>
                <a:off x="291012" y="2252377"/>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Rectangle 112"/>
              <p:cNvSpPr/>
              <p:nvPr/>
            </p:nvSpPr>
            <p:spPr>
              <a:xfrm>
                <a:off x="291012" y="2328067"/>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Rectangle 113"/>
              <p:cNvSpPr/>
              <p:nvPr/>
            </p:nvSpPr>
            <p:spPr>
              <a:xfrm>
                <a:off x="291012" y="2403758"/>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Rectangle 114"/>
              <p:cNvSpPr/>
              <p:nvPr/>
            </p:nvSpPr>
            <p:spPr>
              <a:xfrm>
                <a:off x="291012" y="2479449"/>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15"/>
              <p:cNvSpPr/>
              <p:nvPr/>
            </p:nvSpPr>
            <p:spPr>
              <a:xfrm>
                <a:off x="291012" y="2555140"/>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Rectangle 116"/>
              <p:cNvSpPr/>
              <p:nvPr/>
            </p:nvSpPr>
            <p:spPr>
              <a:xfrm>
                <a:off x="291012" y="2630831"/>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17"/>
              <p:cNvSpPr/>
              <p:nvPr/>
            </p:nvSpPr>
            <p:spPr>
              <a:xfrm>
                <a:off x="291012" y="2706522"/>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Rectangle 118"/>
              <p:cNvSpPr/>
              <p:nvPr/>
            </p:nvSpPr>
            <p:spPr>
              <a:xfrm>
                <a:off x="291012" y="2782213"/>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Rectangle 119"/>
              <p:cNvSpPr/>
              <p:nvPr/>
            </p:nvSpPr>
            <p:spPr>
              <a:xfrm>
                <a:off x="291012" y="2857904"/>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Rectangle 120"/>
              <p:cNvSpPr/>
              <p:nvPr/>
            </p:nvSpPr>
            <p:spPr>
              <a:xfrm>
                <a:off x="291012" y="2933595"/>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21"/>
              <p:cNvSpPr/>
              <p:nvPr/>
            </p:nvSpPr>
            <p:spPr>
              <a:xfrm>
                <a:off x="291012" y="3009286"/>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Rectangle 122"/>
              <p:cNvSpPr/>
              <p:nvPr/>
            </p:nvSpPr>
            <p:spPr>
              <a:xfrm>
                <a:off x="291012" y="3084977"/>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23"/>
              <p:cNvSpPr/>
              <p:nvPr/>
            </p:nvSpPr>
            <p:spPr>
              <a:xfrm>
                <a:off x="291012" y="3160668"/>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Rectangle 124"/>
              <p:cNvSpPr/>
              <p:nvPr/>
            </p:nvSpPr>
            <p:spPr>
              <a:xfrm>
                <a:off x="291012" y="3236359"/>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Rectangle 129"/>
              <p:cNvSpPr/>
              <p:nvPr/>
            </p:nvSpPr>
            <p:spPr>
              <a:xfrm>
                <a:off x="291012" y="3312050"/>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Rectangle 130"/>
              <p:cNvSpPr/>
              <p:nvPr/>
            </p:nvSpPr>
            <p:spPr>
              <a:xfrm>
                <a:off x="291012" y="3387741"/>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Rectangle 131"/>
              <p:cNvSpPr/>
              <p:nvPr/>
            </p:nvSpPr>
            <p:spPr>
              <a:xfrm>
                <a:off x="291012" y="3463431"/>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Rectangle 132"/>
              <p:cNvSpPr/>
              <p:nvPr/>
            </p:nvSpPr>
            <p:spPr>
              <a:xfrm>
                <a:off x="291012" y="3539122"/>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37"/>
              <p:cNvSpPr/>
              <p:nvPr/>
            </p:nvSpPr>
            <p:spPr>
              <a:xfrm>
                <a:off x="291012" y="3614813"/>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Rectangle 138"/>
              <p:cNvSpPr/>
              <p:nvPr/>
            </p:nvSpPr>
            <p:spPr>
              <a:xfrm>
                <a:off x="291012" y="3690504"/>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3" name="Rectangle 139"/>
              <p:cNvSpPr/>
              <p:nvPr/>
            </p:nvSpPr>
            <p:spPr>
              <a:xfrm>
                <a:off x="291012" y="3766195"/>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Rectangle 140"/>
              <p:cNvSpPr/>
              <p:nvPr/>
            </p:nvSpPr>
            <p:spPr>
              <a:xfrm>
                <a:off x="291012" y="3841886"/>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Rectangle 141"/>
              <p:cNvSpPr/>
              <p:nvPr/>
            </p:nvSpPr>
            <p:spPr>
              <a:xfrm>
                <a:off x="291012" y="3917577"/>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Rectangle 142"/>
              <p:cNvSpPr/>
              <p:nvPr/>
            </p:nvSpPr>
            <p:spPr>
              <a:xfrm>
                <a:off x="291012" y="3993268"/>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Rectangle 143"/>
              <p:cNvSpPr/>
              <p:nvPr/>
            </p:nvSpPr>
            <p:spPr>
              <a:xfrm>
                <a:off x="291012" y="4068959"/>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Rectangle 144"/>
              <p:cNvSpPr/>
              <p:nvPr/>
            </p:nvSpPr>
            <p:spPr>
              <a:xfrm>
                <a:off x="291012" y="4144650"/>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Rectangle 145"/>
              <p:cNvSpPr/>
              <p:nvPr/>
            </p:nvSpPr>
            <p:spPr>
              <a:xfrm>
                <a:off x="291012" y="4220341"/>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Rectangle 146"/>
              <p:cNvSpPr/>
              <p:nvPr/>
            </p:nvSpPr>
            <p:spPr>
              <a:xfrm>
                <a:off x="291012" y="4296032"/>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Rectangle 147"/>
              <p:cNvSpPr/>
              <p:nvPr/>
            </p:nvSpPr>
            <p:spPr>
              <a:xfrm>
                <a:off x="291012" y="4371723"/>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Rectangle 148"/>
              <p:cNvSpPr/>
              <p:nvPr/>
            </p:nvSpPr>
            <p:spPr>
              <a:xfrm>
                <a:off x="291012" y="4447414"/>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Rectangle 149"/>
              <p:cNvSpPr/>
              <p:nvPr/>
            </p:nvSpPr>
            <p:spPr>
              <a:xfrm>
                <a:off x="291012" y="4523105"/>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Rectangle 150"/>
              <p:cNvSpPr/>
              <p:nvPr/>
            </p:nvSpPr>
            <p:spPr>
              <a:xfrm>
                <a:off x="291012" y="4598796"/>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Rectangle 151"/>
              <p:cNvSpPr/>
              <p:nvPr/>
            </p:nvSpPr>
            <p:spPr>
              <a:xfrm>
                <a:off x="291012" y="4674486"/>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Rectangle 152"/>
              <p:cNvSpPr/>
              <p:nvPr/>
            </p:nvSpPr>
            <p:spPr>
              <a:xfrm>
                <a:off x="291012" y="4750177"/>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Rectangle 153"/>
              <p:cNvSpPr/>
              <p:nvPr/>
            </p:nvSpPr>
            <p:spPr>
              <a:xfrm>
                <a:off x="291012" y="4825868"/>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8" name="Rectangle 154"/>
              <p:cNvSpPr/>
              <p:nvPr/>
            </p:nvSpPr>
            <p:spPr>
              <a:xfrm>
                <a:off x="291012" y="4901559"/>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9" name="Rectangle 155"/>
              <p:cNvSpPr/>
              <p:nvPr/>
            </p:nvSpPr>
            <p:spPr>
              <a:xfrm>
                <a:off x="291012" y="4977250"/>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0" name="Rectangle 156"/>
              <p:cNvSpPr/>
              <p:nvPr/>
            </p:nvSpPr>
            <p:spPr>
              <a:xfrm>
                <a:off x="291012" y="5052941"/>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1" name="Rectangle 157"/>
              <p:cNvSpPr/>
              <p:nvPr/>
            </p:nvSpPr>
            <p:spPr>
              <a:xfrm>
                <a:off x="291012" y="5128632"/>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2" name="Rectangle 158"/>
              <p:cNvSpPr/>
              <p:nvPr/>
            </p:nvSpPr>
            <p:spPr>
              <a:xfrm>
                <a:off x="291012" y="5204323"/>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3" name="Rectangle 159"/>
              <p:cNvSpPr/>
              <p:nvPr/>
            </p:nvSpPr>
            <p:spPr>
              <a:xfrm>
                <a:off x="291012" y="5280014"/>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4" name="Rectangle 160"/>
              <p:cNvSpPr/>
              <p:nvPr/>
            </p:nvSpPr>
            <p:spPr>
              <a:xfrm>
                <a:off x="291012" y="5355705"/>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5" name="Rectangle 185"/>
              <p:cNvSpPr/>
              <p:nvPr/>
            </p:nvSpPr>
            <p:spPr>
              <a:xfrm>
                <a:off x="291012" y="5431396"/>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6" name="Rectangle 186"/>
              <p:cNvSpPr/>
              <p:nvPr/>
            </p:nvSpPr>
            <p:spPr>
              <a:xfrm>
                <a:off x="291012" y="5507087"/>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7" name="Rectangle 187"/>
              <p:cNvSpPr/>
              <p:nvPr/>
            </p:nvSpPr>
            <p:spPr>
              <a:xfrm>
                <a:off x="291012" y="5582785"/>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24" name="Rectangle 99"/>
            <p:cNvSpPr/>
            <p:nvPr/>
          </p:nvSpPr>
          <p:spPr>
            <a:xfrm>
              <a:off x="187551" y="1711487"/>
              <a:ext cx="2076633" cy="4187735"/>
            </a:xfrm>
            <a:prstGeom prst="rect">
              <a:avLst/>
            </a:prstGeom>
            <a:noFill/>
            <a:ln w="9525" cap="flat" cmpd="sng" algn="ctr">
              <a:solidFill>
                <a:sysClr val="window" lastClr="FFFFFF">
                  <a:lumMod val="8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Rectangle 100"/>
            <p:cNvSpPr/>
            <p:nvPr/>
          </p:nvSpPr>
          <p:spPr>
            <a:xfrm>
              <a:off x="187550" y="1404866"/>
              <a:ext cx="2080715" cy="334876"/>
            </a:xfrm>
            <a:prstGeom prst="rect">
              <a:avLst/>
            </a:prstGeom>
            <a:solidFill>
              <a:sysClr val="window" lastClr="FFFFFF">
                <a:lumMod val="85000"/>
              </a:sysClr>
            </a:solidFill>
            <a:ln w="9525" cap="flat" cmpd="sng" algn="ctr">
              <a:solidFill>
                <a:sysClr val="window" lastClr="FFFFFF">
                  <a:lumMod val="8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mn-lt"/>
                  <a:ea typeface="+mn-ea"/>
                  <a:cs typeface="+mn-cs"/>
                </a:rPr>
                <a:t>Atomic Regions</a:t>
              </a:r>
              <a:endParaRPr kumimoji="0" lang="ru-RU" sz="1800" b="0" i="0" u="none" strike="noStrike" kern="0" cap="none" spc="0" normalizeH="0" baseline="0" noProof="0" dirty="0">
                <a:ln>
                  <a:noFill/>
                </a:ln>
                <a:solidFill>
                  <a:prstClr val="black"/>
                </a:solidFill>
                <a:effectLst/>
                <a:uLnTx/>
                <a:uFillTx/>
                <a:latin typeface="+mn-lt"/>
                <a:ea typeface="+mn-ea"/>
                <a:cs typeface="+mn-cs"/>
              </a:endParaRPr>
            </a:p>
          </p:txBody>
        </p:sp>
      </p:grpSp>
      <p:cxnSp>
        <p:nvCxnSpPr>
          <p:cNvPr id="127" name="Elbow Connector 38"/>
          <p:cNvCxnSpPr>
            <a:stCxn id="124" idx="3"/>
            <a:endCxn id="100" idx="1"/>
          </p:cNvCxnSpPr>
          <p:nvPr/>
        </p:nvCxnSpPr>
        <p:spPr>
          <a:xfrm>
            <a:off x="2264184" y="3805355"/>
            <a:ext cx="352614" cy="1298"/>
          </a:xfrm>
          <a:prstGeom prst="straightConnector1">
            <a:avLst/>
          </a:prstGeom>
          <a:noFill/>
          <a:ln w="19050" cap="flat" cmpd="sng" algn="ctr">
            <a:solidFill>
              <a:sysClr val="windowText" lastClr="000000"/>
            </a:solidFill>
            <a:prstDash val="solid"/>
            <a:miter lim="800000"/>
            <a:tailEnd type="triangle" w="med" len="lg"/>
          </a:ln>
          <a:effectLst/>
        </p:spPr>
      </p:cxnSp>
    </p:spTree>
    <p:extLst>
      <p:ext uri="{BB962C8B-B14F-4D97-AF65-F5344CB8AC3E}">
        <p14:creationId xmlns:p14="http://schemas.microsoft.com/office/powerpoint/2010/main" val="424575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Stouffer’s Z-score Method</a:t>
            </a:r>
            <a:endParaRPr lang="ru-RU" dirty="0"/>
          </a:p>
        </p:txBody>
      </p:sp>
      <p:sp>
        <p:nvSpPr>
          <p:cNvPr id="4" name="Нижний колонтитул 3"/>
          <p:cNvSpPr>
            <a:spLocks noGrp="1"/>
          </p:cNvSpPr>
          <p:nvPr>
            <p:ph type="ftr" sz="quarter" idx="10"/>
          </p:nvPr>
        </p:nvSpPr>
        <p:spPr/>
        <p:txBody>
          <a:bodyPr/>
          <a:lstStyle/>
          <a:p>
            <a:pPr>
              <a:defRPr/>
            </a:pPr>
            <a:r>
              <a:rPr lang="de-AT"/>
              <a:t>Alexey Karimov</a:t>
            </a:r>
            <a:endParaRPr lang="de-AT" dirty="0"/>
          </a:p>
        </p:txBody>
      </p:sp>
      <p:sp>
        <p:nvSpPr>
          <p:cNvPr id="5" name="Номер слайда 4"/>
          <p:cNvSpPr>
            <a:spLocks noGrp="1"/>
          </p:cNvSpPr>
          <p:nvPr>
            <p:ph type="sldNum" sz="quarter" idx="11"/>
          </p:nvPr>
        </p:nvSpPr>
        <p:spPr/>
        <p:txBody>
          <a:bodyPr/>
          <a:lstStyle/>
          <a:p>
            <a:pPr>
              <a:defRPr/>
            </a:pPr>
            <a:fld id="{63707275-EA33-4C2C-A96C-B80BEB93EE54}" type="slidenum">
              <a:rPr lang="de-AT" smtClean="0"/>
              <a:pPr>
                <a:defRPr/>
              </a:pPr>
              <a:t>185</a:t>
            </a:fld>
            <a:endParaRPr lang="de-AT" dirty="0"/>
          </a:p>
        </p:txBody>
      </p:sp>
      <p:grpSp>
        <p:nvGrpSpPr>
          <p:cNvPr id="184" name="Группа 183"/>
          <p:cNvGrpSpPr/>
          <p:nvPr/>
        </p:nvGrpSpPr>
        <p:grpSpPr>
          <a:xfrm>
            <a:off x="5851972" y="1409842"/>
            <a:ext cx="3182153" cy="4489381"/>
            <a:chOff x="5851972" y="1409842"/>
            <a:chExt cx="3182153" cy="4489381"/>
          </a:xfrm>
        </p:grpSpPr>
        <p:grpSp>
          <p:nvGrpSpPr>
            <p:cNvPr id="93" name="Group 34"/>
            <p:cNvGrpSpPr/>
            <p:nvPr/>
          </p:nvGrpSpPr>
          <p:grpSpPr>
            <a:xfrm>
              <a:off x="5851974" y="2519506"/>
              <a:ext cx="3182150" cy="2144230"/>
              <a:chOff x="7556823" y="2526606"/>
              <a:chExt cx="7426185" cy="5003992"/>
            </a:xfrm>
          </p:grpSpPr>
          <p:pic>
            <p:nvPicPr>
              <p:cNvPr id="94" name="Picture 38"/>
              <p:cNvPicPr>
                <a:picLocks noChangeAspect="1"/>
              </p:cNvPicPr>
              <p:nvPr/>
            </p:nvPicPr>
            <p:blipFill rotWithShape="1">
              <a:blip r:embed="rId3" cstate="print">
                <a:extLst>
                  <a:ext uri="{28A0092B-C50C-407E-A947-70E740481C1C}">
                    <a14:useLocalDpi xmlns:a14="http://schemas.microsoft.com/office/drawing/2010/main" val="0"/>
                  </a:ext>
                </a:extLst>
              </a:blip>
              <a:srcRect l="6229" r="7185"/>
              <a:stretch/>
            </p:blipFill>
            <p:spPr>
              <a:xfrm>
                <a:off x="7845793" y="2856619"/>
                <a:ext cx="6745068" cy="4673979"/>
              </a:xfrm>
              <a:prstGeom prst="rect">
                <a:avLst/>
              </a:prstGeom>
              <a:ln w="28575">
                <a:noFill/>
              </a:ln>
            </p:spPr>
          </p:pic>
          <mc:AlternateContent xmlns:mc="http://schemas.openxmlformats.org/markup-compatibility/2006" xmlns:a14="http://schemas.microsoft.com/office/drawing/2010/main">
            <mc:Choice Requires="a14">
              <p:sp>
                <p:nvSpPr>
                  <p:cNvPr id="95" name="TextBox 94"/>
                  <p:cNvSpPr txBox="1"/>
                  <p:nvPr/>
                </p:nvSpPr>
                <p:spPr>
                  <a:xfrm>
                    <a:off x="14003752" y="6436151"/>
                    <a:ext cx="587110" cy="831085"/>
                  </a:xfrm>
                  <a:prstGeom prst="rect">
                    <a:avLst/>
                  </a:prstGeom>
                  <a:noFill/>
                </p:spPr>
                <p:txBody>
                  <a:bodyPr wrap="square" rtlCol="0">
                    <a:spAutoFit/>
                  </a:bodyPr>
                  <a:lstStyle/>
                  <a:p>
                    <a:pPr defTabSz="45720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714" i="1">
                                  <a:solidFill>
                                    <a:prstClr val="black"/>
                                  </a:solidFill>
                                  <a:latin typeface="Cambria Math" panose="02040503050406030204" pitchFamily="18" charset="0"/>
                                </a:rPr>
                              </m:ctrlPr>
                            </m:sSubPr>
                            <m:e>
                              <m:r>
                                <a:rPr lang="en-US" sz="1714" i="1">
                                  <a:solidFill>
                                    <a:prstClr val="black"/>
                                  </a:solidFill>
                                  <a:latin typeface="Cambria Math" panose="02040503050406030204" pitchFamily="18" charset="0"/>
                                </a:rPr>
                                <m:t>𝑍</m:t>
                              </m:r>
                            </m:e>
                            <m:sub>
                              <m:r>
                                <a:rPr lang="en-US" sz="1714" i="1">
                                  <a:solidFill>
                                    <a:prstClr val="black"/>
                                  </a:solidFill>
                                  <a:latin typeface="Cambria Math" panose="02040503050406030204" pitchFamily="18" charset="0"/>
                                </a:rPr>
                                <m:t>𝑠</m:t>
                              </m:r>
                            </m:sub>
                          </m:sSub>
                        </m:oMath>
                      </m:oMathPara>
                    </a14:m>
                    <a:endParaRPr lang="ru-RU" sz="1714" dirty="0">
                      <a:solidFill>
                        <a:prstClr val="black"/>
                      </a:solidFill>
                      <a:latin typeface="Calibri" panose="020F0502020204030204"/>
                    </a:endParaRPr>
                  </a:p>
                </p:txBody>
              </p:sp>
            </mc:Choice>
            <mc:Fallback xmlns="">
              <p:sp>
                <p:nvSpPr>
                  <p:cNvPr id="95" name="TextBox 94"/>
                  <p:cNvSpPr txBox="1">
                    <a:spLocks noRot="1" noChangeAspect="1" noMove="1" noResize="1" noEditPoints="1" noAdjustHandles="1" noChangeArrowheads="1" noChangeShapeType="1" noTextEdit="1"/>
                  </p:cNvSpPr>
                  <p:nvPr/>
                </p:nvSpPr>
                <p:spPr>
                  <a:xfrm>
                    <a:off x="14003752" y="6436151"/>
                    <a:ext cx="587110" cy="831085"/>
                  </a:xfrm>
                  <a:prstGeom prst="rect">
                    <a:avLst/>
                  </a:prstGeom>
                  <a:blipFill>
                    <a:blip r:embed="rId4"/>
                    <a:stretch>
                      <a:fillRect r="-34146"/>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96" name="TextBox 95"/>
                  <p:cNvSpPr txBox="1"/>
                  <p:nvPr/>
                </p:nvSpPr>
                <p:spPr>
                  <a:xfrm>
                    <a:off x="7556823" y="2526606"/>
                    <a:ext cx="7426185" cy="831085"/>
                  </a:xfrm>
                  <a:prstGeom prst="rect">
                    <a:avLst/>
                  </a:prstGeom>
                  <a:noFill/>
                </p:spPr>
                <p:txBody>
                  <a:bodyPr wrap="square" rtlCol="0">
                    <a:spAutoFit/>
                  </a:bodyPr>
                  <a:lstStyle/>
                  <a:p>
                    <a:pPr defTabSz="457200" fontAlgn="auto">
                      <a:spcBef>
                        <a:spcPts val="0"/>
                      </a:spcBef>
                      <a:spcAft>
                        <a:spcPts val="0"/>
                      </a:spcAft>
                    </a:pPr>
                    <a14:m>
                      <m:oMathPara xmlns:m="http://schemas.openxmlformats.org/officeDocument/2006/math">
                        <m:oMathParaPr>
                          <m:jc m:val="centerGroup"/>
                        </m:oMathParaPr>
                        <m:oMath xmlns:m="http://schemas.openxmlformats.org/officeDocument/2006/math">
                          <m:r>
                            <m:rPr>
                              <m:nor/>
                            </m:rPr>
                            <a:rPr lang="en-US" sz="1714">
                              <a:solidFill>
                                <a:prstClr val="black"/>
                              </a:solidFill>
                              <a:latin typeface="Cambria Math" panose="02040503050406030204" pitchFamily="18" charset="0"/>
                            </a:rPr>
                            <m:t>pv</m:t>
                          </m:r>
                          <m:r>
                            <a:rPr lang="en-US" sz="1714" i="1">
                              <a:solidFill>
                                <a:prstClr val="black"/>
                              </a:solidFill>
                              <a:latin typeface="Cambria Math" panose="02040503050406030204" pitchFamily="18" charset="0"/>
                            </a:rPr>
                            <m:t>=</m:t>
                          </m:r>
                          <m:func>
                            <m:funcPr>
                              <m:ctrlPr>
                                <a:rPr lang="en-US" sz="1714" i="1">
                                  <a:solidFill>
                                    <a:prstClr val="black"/>
                                  </a:solidFill>
                                  <a:latin typeface="Cambria Math" panose="02040503050406030204" pitchFamily="18" charset="0"/>
                                </a:rPr>
                              </m:ctrlPr>
                            </m:funcPr>
                            <m:fName>
                              <m:r>
                                <a:rPr lang="en-US" sz="1714" i="1">
                                  <a:solidFill>
                                    <a:prstClr val="black"/>
                                  </a:solidFill>
                                  <a:latin typeface="Cambria Math" panose="02040503050406030204" pitchFamily="18" charset="0"/>
                                </a:rPr>
                                <m:t>𝑃𝑟</m:t>
                              </m:r>
                            </m:fName>
                            <m:e>
                              <m:d>
                                <m:dPr>
                                  <m:ctrlPr>
                                    <a:rPr lang="en-US" sz="1714" i="1">
                                      <a:solidFill>
                                        <a:prstClr val="black"/>
                                      </a:solidFill>
                                      <a:latin typeface="Cambria Math" panose="02040503050406030204" pitchFamily="18" charset="0"/>
                                    </a:rPr>
                                  </m:ctrlPr>
                                </m:dPr>
                                <m:e>
                                  <m:r>
                                    <a:rPr lang="en-US" sz="1714" i="1">
                                      <a:solidFill>
                                        <a:prstClr val="black"/>
                                      </a:solidFill>
                                      <a:latin typeface="Cambria Math" panose="02040503050406030204" pitchFamily="18" charset="0"/>
                                      <a:ea typeface="Cambria Math" panose="02040503050406030204" pitchFamily="18" charset="0"/>
                                    </a:rPr>
                                    <m:t>𝒩</m:t>
                                  </m:r>
                                  <m:d>
                                    <m:dPr>
                                      <m:ctrlPr>
                                        <a:rPr lang="en-US" sz="1714" i="1">
                                          <a:solidFill>
                                            <a:prstClr val="black"/>
                                          </a:solidFill>
                                          <a:latin typeface="Cambria Math" panose="02040503050406030204" pitchFamily="18" charset="0"/>
                                          <a:ea typeface="Cambria Math" panose="02040503050406030204" pitchFamily="18" charset="0"/>
                                        </a:rPr>
                                      </m:ctrlPr>
                                    </m:dPr>
                                    <m:e>
                                      <m:r>
                                        <a:rPr lang="en-US" sz="1714" i="1">
                                          <a:solidFill>
                                            <a:prstClr val="black"/>
                                          </a:solidFill>
                                          <a:latin typeface="Cambria Math" panose="02040503050406030204" pitchFamily="18" charset="0"/>
                                          <a:ea typeface="Cambria Math" panose="02040503050406030204" pitchFamily="18" charset="0"/>
                                        </a:rPr>
                                        <m:t>0,1</m:t>
                                      </m:r>
                                    </m:e>
                                  </m:d>
                                  <m:r>
                                    <a:rPr lang="en-US" sz="1714" i="1">
                                      <a:solidFill>
                                        <a:prstClr val="black"/>
                                      </a:solidFill>
                                      <a:latin typeface="Cambria Math" panose="02040503050406030204" pitchFamily="18" charset="0"/>
                                      <a:ea typeface="Cambria Math" panose="02040503050406030204" pitchFamily="18" charset="0"/>
                                    </a:rPr>
                                    <m:t>≤</m:t>
                                  </m:r>
                                  <m:sSub>
                                    <m:sSubPr>
                                      <m:ctrlPr>
                                        <a:rPr lang="en-US" sz="1714" i="1">
                                          <a:solidFill>
                                            <a:prstClr val="black"/>
                                          </a:solidFill>
                                          <a:latin typeface="Cambria Math" panose="02040503050406030204" pitchFamily="18" charset="0"/>
                                          <a:ea typeface="Cambria Math" panose="02040503050406030204" pitchFamily="18" charset="0"/>
                                        </a:rPr>
                                      </m:ctrlPr>
                                    </m:sSubPr>
                                    <m:e>
                                      <m:r>
                                        <a:rPr lang="en-US" sz="1714" i="1">
                                          <a:solidFill>
                                            <a:prstClr val="black"/>
                                          </a:solidFill>
                                          <a:latin typeface="Cambria Math" panose="02040503050406030204" pitchFamily="18" charset="0"/>
                                          <a:ea typeface="Cambria Math" panose="02040503050406030204" pitchFamily="18" charset="0"/>
                                        </a:rPr>
                                        <m:t>𝑍</m:t>
                                      </m:r>
                                    </m:e>
                                    <m:sub>
                                      <m:r>
                                        <a:rPr lang="en-US" sz="1714" i="1">
                                          <a:solidFill>
                                            <a:prstClr val="black"/>
                                          </a:solidFill>
                                          <a:latin typeface="Cambria Math" panose="02040503050406030204" pitchFamily="18" charset="0"/>
                                          <a:ea typeface="Cambria Math" panose="02040503050406030204" pitchFamily="18" charset="0"/>
                                        </a:rPr>
                                        <m:t>𝑠</m:t>
                                      </m:r>
                                    </m:sub>
                                  </m:sSub>
                                </m:e>
                              </m:d>
                            </m:e>
                          </m:func>
                        </m:oMath>
                      </m:oMathPara>
                    </a14:m>
                    <a:endParaRPr lang="ru-RU" sz="1714" dirty="0">
                      <a:solidFill>
                        <a:prstClr val="black"/>
                      </a:solidFill>
                      <a:latin typeface="Calibri" panose="020F0502020204030204"/>
                    </a:endParaRPr>
                  </a:p>
                </p:txBody>
              </p:sp>
            </mc:Choice>
            <mc:Fallback xmlns="">
              <p:sp>
                <p:nvSpPr>
                  <p:cNvPr id="96" name="TextBox 95"/>
                  <p:cNvSpPr txBox="1">
                    <a:spLocks noRot="1" noChangeAspect="1" noMove="1" noResize="1" noEditPoints="1" noAdjustHandles="1" noChangeArrowheads="1" noChangeShapeType="1" noTextEdit="1"/>
                  </p:cNvSpPr>
                  <p:nvPr/>
                </p:nvSpPr>
                <p:spPr>
                  <a:xfrm>
                    <a:off x="7556823" y="2526606"/>
                    <a:ext cx="7426185" cy="831085"/>
                  </a:xfrm>
                  <a:prstGeom prst="rect">
                    <a:avLst/>
                  </a:prstGeom>
                  <a:blipFill>
                    <a:blip r:embed="rId5"/>
                    <a:stretch>
                      <a:fillRect b="-6780"/>
                    </a:stretch>
                  </a:blipFill>
                </p:spPr>
                <p:txBody>
                  <a:bodyPr/>
                  <a:lstStyle/>
                  <a:p>
                    <a:r>
                      <a:rPr lang="ru-RU">
                        <a:noFill/>
                      </a:rPr>
                      <a:t> </a:t>
                    </a:r>
                  </a:p>
                </p:txBody>
              </p:sp>
            </mc:Fallback>
          </mc:AlternateContent>
        </p:grpSp>
        <p:sp>
          <p:nvSpPr>
            <p:cNvPr id="105" name="Rectangle 66"/>
            <p:cNvSpPr/>
            <p:nvPr/>
          </p:nvSpPr>
          <p:spPr>
            <a:xfrm>
              <a:off x="5851975" y="1714084"/>
              <a:ext cx="3182150" cy="4185139"/>
            </a:xfrm>
            <a:prstGeom prst="rect">
              <a:avLst/>
            </a:prstGeom>
            <a:noFill/>
            <a:ln w="9525" cap="flat" cmpd="sng" algn="ctr">
              <a:solidFill>
                <a:srgbClr val="FFC000">
                  <a:lumMod val="40000"/>
                  <a:lumOff val="6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Rectangle 67"/>
            <p:cNvSpPr/>
            <p:nvPr/>
          </p:nvSpPr>
          <p:spPr>
            <a:xfrm>
              <a:off x="5851974" y="1409842"/>
              <a:ext cx="3182150" cy="301646"/>
            </a:xfrm>
            <a:prstGeom prst="rect">
              <a:avLst/>
            </a:prstGeom>
            <a:solidFill>
              <a:srgbClr val="FFC000">
                <a:lumMod val="40000"/>
                <a:lumOff val="60000"/>
              </a:srgbClr>
            </a:solidFill>
            <a:ln w="9525" cap="flat" cmpd="sng" algn="ctr">
              <a:solidFill>
                <a:srgbClr val="FFC000">
                  <a:lumMod val="40000"/>
                  <a:lumOff val="6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mn-lt"/>
                  <a:ea typeface="+mn-ea"/>
                  <a:cs typeface="+mn-cs"/>
                </a:rPr>
                <a:t>Stouffer’s Z-score method</a:t>
              </a:r>
              <a:endParaRPr kumimoji="0" lang="ru-RU" sz="1800" b="0" i="0" u="none" strike="noStrike" kern="0" cap="none" spc="0" normalizeH="0" baseline="0" noProof="0" dirty="0">
                <a:ln>
                  <a:noFill/>
                </a:ln>
                <a:solidFill>
                  <a:prstClr val="black"/>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107" name="TextBox 106"/>
                <p:cNvSpPr txBox="1"/>
                <p:nvPr/>
              </p:nvSpPr>
              <p:spPr>
                <a:xfrm>
                  <a:off x="5851973" y="4601367"/>
                  <a:ext cx="3182152" cy="129785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800" b="0" i="1" u="none" strike="noStrike" kern="0" cap="none" spc="0" normalizeH="0" baseline="0" noProof="0" smtClean="0">
                              <a:ln>
                                <a:noFill/>
                              </a:ln>
                              <a:solidFill>
                                <a:srgbClr val="44546A"/>
                              </a:solidFill>
                              <a:effectLst/>
                              <a:uLnTx/>
                              <a:uFillTx/>
                              <a:latin typeface="Cambria Math" panose="02040503050406030204" pitchFamily="18" charset="0"/>
                              <a:ea typeface="Cambria Math" panose="02040503050406030204" pitchFamily="18" charset="0"/>
                            </a:rPr>
                          </m:ctrlPr>
                        </m:sSubPr>
                        <m:e>
                          <m:r>
                            <m:rPr>
                              <m:nor/>
                            </m:rPr>
                            <a:rPr kumimoji="0" lang="en-US" sz="1800" b="0" i="0" u="none" strike="noStrike" kern="0" cap="none" spc="0" normalizeH="0" baseline="0" noProof="0" smtClean="0">
                              <a:ln>
                                <a:noFill/>
                              </a:ln>
                              <a:solidFill>
                                <a:srgbClr val="44546A"/>
                              </a:solidFill>
                              <a:effectLst/>
                              <a:uLnTx/>
                              <a:uFillTx/>
                              <a:latin typeface="Calibri Light" panose="020F0302020204030204"/>
                              <a:ea typeface="Cambria Math" panose="02040503050406030204" pitchFamily="18" charset="0"/>
                            </a:rPr>
                            <m:t>pv</m:t>
                          </m:r>
                        </m:e>
                        <m:sub>
                          <m:sSub>
                            <m:sSubPr>
                              <m:ctrlPr>
                                <a:rPr kumimoji="0" lang="en-US" sz="1800" b="0" i="1" u="none" strike="noStrike" kern="0" cap="none" spc="0" normalizeH="0" baseline="0" noProof="0" smtClean="0">
                                  <a:ln>
                                    <a:noFill/>
                                  </a:ln>
                                  <a:solidFill>
                                    <a:srgbClr val="44546A"/>
                                  </a:solidFill>
                                  <a:effectLst/>
                                  <a:uLnTx/>
                                  <a:uFillTx/>
                                  <a:latin typeface="Cambria Math" panose="02040503050406030204" pitchFamily="18" charset="0"/>
                                  <a:ea typeface="Cambria Math" panose="02040503050406030204" pitchFamily="18" charset="0"/>
                                </a:rPr>
                              </m:ctrlPr>
                            </m:sSubPr>
                            <m:e>
                              <m:r>
                                <a:rPr kumimoji="0" lang="ru-RU" sz="1800" b="0" i="1" u="none" strike="noStrike" kern="0" cap="none" spc="0" normalizeH="0" baseline="0" noProof="0" smtClean="0">
                                  <a:ln>
                                    <a:noFill/>
                                  </a:ln>
                                  <a:solidFill>
                                    <a:srgbClr val="44546A"/>
                                  </a:solidFill>
                                  <a:effectLst/>
                                  <a:uLnTx/>
                                  <a:uFillTx/>
                                  <a:latin typeface="Cambria Math" panose="02040503050406030204" pitchFamily="18" charset="0"/>
                                  <a:ea typeface="Cambria Math" panose="02040503050406030204" pitchFamily="18" charset="0"/>
                                </a:rPr>
                                <m:t>𝒞</m:t>
                              </m:r>
                            </m:e>
                            <m:sub>
                              <m:r>
                                <a:rPr kumimoji="0" lang="en-US" sz="1800" b="0" i="1" u="none" strike="noStrike" kern="0" cap="none" spc="0" normalizeH="0" baseline="0" noProof="0" smtClean="0">
                                  <a:ln>
                                    <a:noFill/>
                                  </a:ln>
                                  <a:solidFill>
                                    <a:srgbClr val="44546A"/>
                                  </a:solidFill>
                                  <a:effectLst/>
                                  <a:uLnTx/>
                                  <a:uFillTx/>
                                  <a:latin typeface="Cambria Math" panose="02040503050406030204" pitchFamily="18" charset="0"/>
                                  <a:ea typeface="Cambria Math" panose="02040503050406030204" pitchFamily="18" charset="0"/>
                                </a:rPr>
                                <m:t>1</m:t>
                              </m:r>
                            </m:sub>
                          </m:sSub>
                        </m:sub>
                      </m:sSub>
                      <m:r>
                        <a:rPr kumimoji="0" lang="en-US" sz="1800" b="0" i="1" u="none" strike="noStrike" kern="0" cap="none" spc="0" normalizeH="0" baseline="0" noProof="0" smtClean="0">
                          <a:ln>
                            <a:noFill/>
                          </a:ln>
                          <a:solidFill>
                            <a:srgbClr val="44546A"/>
                          </a:solidFill>
                          <a:effectLst/>
                          <a:uLnTx/>
                          <a:uFillTx/>
                          <a:latin typeface="Cambria Math" panose="02040503050406030204" pitchFamily="18" charset="0"/>
                          <a:ea typeface="Cambria Math" panose="02040503050406030204" pitchFamily="18" charset="0"/>
                        </a:rPr>
                        <m:t>&lt;</m:t>
                      </m:r>
                      <m:sSup>
                        <m:sSupPr>
                          <m:ctrlPr>
                            <a:rPr kumimoji="0" lang="en-US" sz="1800" b="0" i="1" u="none" strike="noStrike" kern="0" cap="none" spc="0" normalizeH="0" baseline="0" noProof="0" smtClean="0">
                              <a:ln>
                                <a:noFill/>
                              </a:ln>
                              <a:solidFill>
                                <a:srgbClr val="44546A"/>
                              </a:solidFill>
                              <a:effectLst/>
                              <a:uLnTx/>
                              <a:uFillTx/>
                              <a:latin typeface="Cambria Math" panose="02040503050406030204" pitchFamily="18" charset="0"/>
                              <a:ea typeface="Cambria Math" panose="02040503050406030204" pitchFamily="18" charset="0"/>
                            </a:rPr>
                          </m:ctrlPr>
                        </m:sSupPr>
                        <m:e>
                          <m:r>
                            <a:rPr kumimoji="0" lang="en-US" sz="1800" b="0" i="1" u="none" strike="noStrike" kern="0" cap="none" spc="0" normalizeH="0" baseline="0" noProof="0" smtClean="0">
                              <a:ln>
                                <a:noFill/>
                              </a:ln>
                              <a:solidFill>
                                <a:srgbClr val="44546A"/>
                              </a:solidFill>
                              <a:effectLst/>
                              <a:uLnTx/>
                              <a:uFillTx/>
                              <a:latin typeface="Cambria Math" panose="02040503050406030204" pitchFamily="18" charset="0"/>
                              <a:ea typeface="Cambria Math" panose="02040503050406030204" pitchFamily="18" charset="0"/>
                            </a:rPr>
                            <m:t>10</m:t>
                          </m:r>
                        </m:e>
                        <m:sup>
                          <m:r>
                            <a:rPr kumimoji="0" lang="en-US" sz="1800" b="0" i="1" u="none" strike="noStrike" kern="0" cap="none" spc="0" normalizeH="0" baseline="0" noProof="0" smtClean="0">
                              <a:ln>
                                <a:noFill/>
                              </a:ln>
                              <a:solidFill>
                                <a:srgbClr val="44546A"/>
                              </a:solidFill>
                              <a:effectLst/>
                              <a:uLnTx/>
                              <a:uFillTx/>
                              <a:latin typeface="Cambria Math" panose="02040503050406030204" pitchFamily="18" charset="0"/>
                              <a:ea typeface="Cambria Math" panose="02040503050406030204" pitchFamily="18" charset="0"/>
                            </a:rPr>
                            <m:t>−70</m:t>
                          </m:r>
                        </m:sup>
                      </m:sSup>
                    </m:oMath>
                  </a14:m>
                  <a:r>
                    <a:rPr kumimoji="0" lang="en-US" sz="1800" b="0" i="0" u="none" strike="noStrike" kern="0" cap="none" spc="0" normalizeH="0" baseline="0" noProof="0" dirty="0">
                      <a:ln>
                        <a:noFill/>
                      </a:ln>
                      <a:solidFill>
                        <a:srgbClr val="44546A"/>
                      </a:solidFill>
                      <a:effectLst/>
                      <a:uLnTx/>
                      <a:uFillTx/>
                      <a:latin typeface="Calibri Light" panose="020F0302020204030204"/>
                    </a:rPr>
                    <a:t>   (significant)</a:t>
                  </a:r>
                </a:p>
                <a:p>
                  <a:pPr marL="0" marR="0" lvl="0" indent="0" defTabSz="45720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800" b="0" i="1" u="none" strike="noStrike" kern="0" cap="none" spc="0" normalizeH="0" baseline="0" noProof="0" smtClean="0">
                              <a:ln>
                                <a:noFill/>
                              </a:ln>
                              <a:solidFill>
                                <a:srgbClr val="44546A"/>
                              </a:solidFill>
                              <a:effectLst/>
                              <a:uLnTx/>
                              <a:uFillTx/>
                              <a:latin typeface="Cambria Math" panose="02040503050406030204" pitchFamily="18" charset="0"/>
                              <a:ea typeface="Cambria Math" panose="02040503050406030204" pitchFamily="18" charset="0"/>
                            </a:rPr>
                          </m:ctrlPr>
                        </m:sSubPr>
                        <m:e>
                          <m:r>
                            <m:rPr>
                              <m:nor/>
                            </m:rPr>
                            <a:rPr kumimoji="0" lang="en-US" sz="1800" b="0" i="0" u="none" strike="noStrike" kern="0" cap="none" spc="0" normalizeH="0" baseline="0" noProof="0" smtClean="0">
                              <a:ln>
                                <a:noFill/>
                              </a:ln>
                              <a:solidFill>
                                <a:srgbClr val="44546A"/>
                              </a:solidFill>
                              <a:effectLst/>
                              <a:uLnTx/>
                              <a:uFillTx/>
                              <a:latin typeface="Calibri Light" panose="020F0302020204030204"/>
                              <a:ea typeface="Cambria Math" panose="02040503050406030204" pitchFamily="18" charset="0"/>
                            </a:rPr>
                            <m:t>pv</m:t>
                          </m:r>
                        </m:e>
                        <m:sub>
                          <m:sSub>
                            <m:sSubPr>
                              <m:ctrlPr>
                                <a:rPr kumimoji="0" lang="en-US" sz="1800" b="0" i="1" u="none" strike="noStrike" kern="0" cap="none" spc="0" normalizeH="0" baseline="0" noProof="0" smtClean="0">
                                  <a:ln>
                                    <a:noFill/>
                                  </a:ln>
                                  <a:solidFill>
                                    <a:srgbClr val="44546A"/>
                                  </a:solidFill>
                                  <a:effectLst/>
                                  <a:uLnTx/>
                                  <a:uFillTx/>
                                  <a:latin typeface="Cambria Math" panose="02040503050406030204" pitchFamily="18" charset="0"/>
                                  <a:ea typeface="Cambria Math" panose="02040503050406030204" pitchFamily="18" charset="0"/>
                                </a:rPr>
                              </m:ctrlPr>
                            </m:sSubPr>
                            <m:e>
                              <m:r>
                                <a:rPr kumimoji="0" lang="ru-RU" sz="1800" b="0" i="1" u="none" strike="noStrike" kern="0" cap="none" spc="0" normalizeH="0" baseline="0" noProof="0" smtClean="0">
                                  <a:ln>
                                    <a:noFill/>
                                  </a:ln>
                                  <a:solidFill>
                                    <a:srgbClr val="44546A"/>
                                  </a:solidFill>
                                  <a:effectLst/>
                                  <a:uLnTx/>
                                  <a:uFillTx/>
                                  <a:latin typeface="Cambria Math" panose="02040503050406030204" pitchFamily="18" charset="0"/>
                                  <a:ea typeface="Cambria Math" panose="02040503050406030204" pitchFamily="18" charset="0"/>
                                </a:rPr>
                                <m:t>𝒞</m:t>
                              </m:r>
                            </m:e>
                            <m:sub>
                              <m:r>
                                <a:rPr kumimoji="0" lang="en-US" sz="1800" b="0" i="1" u="none" strike="noStrike" kern="0" cap="none" spc="0" normalizeH="0" baseline="0" noProof="0" smtClean="0">
                                  <a:ln>
                                    <a:noFill/>
                                  </a:ln>
                                  <a:solidFill>
                                    <a:srgbClr val="44546A"/>
                                  </a:solidFill>
                                  <a:effectLst/>
                                  <a:uLnTx/>
                                  <a:uFillTx/>
                                  <a:latin typeface="Cambria Math" panose="02040503050406030204" pitchFamily="18" charset="0"/>
                                  <a:ea typeface="Cambria Math" panose="02040503050406030204" pitchFamily="18" charset="0"/>
                                </a:rPr>
                                <m:t>2</m:t>
                              </m:r>
                            </m:sub>
                          </m:sSub>
                        </m:sub>
                      </m:sSub>
                      <m:r>
                        <a:rPr kumimoji="0" lang="en-US" sz="1800" b="0" i="1" u="none" strike="noStrike" kern="0" cap="none" spc="0" normalizeH="0" baseline="0" noProof="0" smtClean="0">
                          <a:ln>
                            <a:noFill/>
                          </a:ln>
                          <a:solidFill>
                            <a:srgbClr val="44546A"/>
                          </a:solidFill>
                          <a:effectLst/>
                          <a:uLnTx/>
                          <a:uFillTx/>
                          <a:latin typeface="Cambria Math" panose="02040503050406030204" pitchFamily="18" charset="0"/>
                          <a:ea typeface="Cambria Math" panose="02040503050406030204" pitchFamily="18" charset="0"/>
                        </a:rPr>
                        <m:t>=0.98</m:t>
                      </m:r>
                    </m:oMath>
                  </a14:m>
                  <a:r>
                    <a:rPr kumimoji="0" lang="en-US" sz="1800" b="0" i="1" u="none" strike="noStrike" kern="0" cap="none" spc="0" normalizeH="0" baseline="0" noProof="0" dirty="0">
                      <a:ln>
                        <a:noFill/>
                      </a:ln>
                      <a:solidFill>
                        <a:srgbClr val="44546A"/>
                      </a:solidFill>
                      <a:effectLst/>
                      <a:uLnTx/>
                      <a:uFillTx/>
                      <a:latin typeface="Calibri Light" panose="020F0302020204030204"/>
                      <a:ea typeface="Cambria Math" panose="02040503050406030204" pitchFamily="18" charset="0"/>
                    </a:rPr>
                    <a:t>      </a:t>
                  </a:r>
                  <a:r>
                    <a:rPr kumimoji="0" lang="en-US" sz="1800" b="0" i="0" u="none" strike="noStrike" kern="0" cap="none" spc="0" normalizeH="0" baseline="0" noProof="0" dirty="0">
                      <a:ln>
                        <a:noFill/>
                      </a:ln>
                      <a:solidFill>
                        <a:srgbClr val="44546A"/>
                      </a:solidFill>
                      <a:effectLst/>
                      <a:uLnTx/>
                      <a:uFillTx/>
                      <a:latin typeface="Calibri Light" panose="020F0302020204030204"/>
                    </a:rPr>
                    <a:t>(non-significant)</a:t>
                  </a:r>
                </a:p>
                <a:p>
                  <a:pPr marL="0" marR="0" lvl="0" indent="0" defTabSz="45720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800" b="0" i="1" u="none" strike="noStrike" kern="0" cap="none" spc="0" normalizeH="0" baseline="0" noProof="0" smtClean="0">
                              <a:ln>
                                <a:noFill/>
                              </a:ln>
                              <a:solidFill>
                                <a:srgbClr val="44546A"/>
                              </a:solidFill>
                              <a:effectLst/>
                              <a:uLnTx/>
                              <a:uFillTx/>
                              <a:latin typeface="Cambria Math" panose="02040503050406030204" pitchFamily="18" charset="0"/>
                              <a:ea typeface="Cambria Math" panose="02040503050406030204" pitchFamily="18" charset="0"/>
                            </a:rPr>
                          </m:ctrlPr>
                        </m:sSubPr>
                        <m:e>
                          <m:r>
                            <m:rPr>
                              <m:nor/>
                            </m:rPr>
                            <a:rPr kumimoji="0" lang="en-US" sz="1800" b="0" i="0" u="none" strike="noStrike" kern="0" cap="none" spc="0" normalizeH="0" baseline="0" noProof="0" smtClean="0">
                              <a:ln>
                                <a:noFill/>
                              </a:ln>
                              <a:solidFill>
                                <a:srgbClr val="44546A"/>
                              </a:solidFill>
                              <a:effectLst/>
                              <a:uLnTx/>
                              <a:uFillTx/>
                              <a:latin typeface="Calibri Light" panose="020F0302020204030204"/>
                              <a:ea typeface="Cambria Math" panose="02040503050406030204" pitchFamily="18" charset="0"/>
                            </a:rPr>
                            <m:t>pv</m:t>
                          </m:r>
                        </m:e>
                        <m:sub>
                          <m:sSub>
                            <m:sSubPr>
                              <m:ctrlPr>
                                <a:rPr kumimoji="0" lang="en-US" sz="1800" b="0" i="1" u="none" strike="noStrike" kern="0" cap="none" spc="0" normalizeH="0" baseline="0" noProof="0" smtClean="0">
                                  <a:ln>
                                    <a:noFill/>
                                  </a:ln>
                                  <a:solidFill>
                                    <a:srgbClr val="44546A"/>
                                  </a:solidFill>
                                  <a:effectLst/>
                                  <a:uLnTx/>
                                  <a:uFillTx/>
                                  <a:latin typeface="Cambria Math" panose="02040503050406030204" pitchFamily="18" charset="0"/>
                                  <a:ea typeface="Cambria Math" panose="02040503050406030204" pitchFamily="18" charset="0"/>
                                </a:rPr>
                              </m:ctrlPr>
                            </m:sSubPr>
                            <m:e>
                              <m:r>
                                <a:rPr kumimoji="0" lang="ru-RU" sz="1800" b="0" i="1" u="none" strike="noStrike" kern="0" cap="none" spc="0" normalizeH="0" baseline="0" noProof="0" smtClean="0">
                                  <a:ln>
                                    <a:noFill/>
                                  </a:ln>
                                  <a:solidFill>
                                    <a:srgbClr val="44546A"/>
                                  </a:solidFill>
                                  <a:effectLst/>
                                  <a:uLnTx/>
                                  <a:uFillTx/>
                                  <a:latin typeface="Cambria Math" panose="02040503050406030204" pitchFamily="18" charset="0"/>
                                  <a:ea typeface="Cambria Math" panose="02040503050406030204" pitchFamily="18" charset="0"/>
                                </a:rPr>
                                <m:t>𝒞</m:t>
                              </m:r>
                            </m:e>
                            <m:sub>
                              <m:r>
                                <a:rPr kumimoji="0" lang="en-US" sz="1800" b="0" i="1" u="none" strike="noStrike" kern="0" cap="none" spc="0" normalizeH="0" baseline="0" noProof="0" smtClean="0">
                                  <a:ln>
                                    <a:noFill/>
                                  </a:ln>
                                  <a:solidFill>
                                    <a:srgbClr val="44546A"/>
                                  </a:solidFill>
                                  <a:effectLst/>
                                  <a:uLnTx/>
                                  <a:uFillTx/>
                                  <a:latin typeface="Cambria Math" panose="02040503050406030204" pitchFamily="18" charset="0"/>
                                  <a:ea typeface="Cambria Math" panose="02040503050406030204" pitchFamily="18" charset="0"/>
                                </a:rPr>
                                <m:t>3</m:t>
                              </m:r>
                            </m:sub>
                          </m:sSub>
                        </m:sub>
                      </m:sSub>
                      <m:r>
                        <a:rPr kumimoji="0" lang="en-US" sz="1800" b="0" i="1" u="none" strike="noStrike" kern="0" cap="none" spc="0" normalizeH="0" baseline="0" noProof="0" smtClean="0">
                          <a:ln>
                            <a:noFill/>
                          </a:ln>
                          <a:solidFill>
                            <a:srgbClr val="44546A"/>
                          </a:solidFill>
                          <a:effectLst/>
                          <a:uLnTx/>
                          <a:uFillTx/>
                          <a:latin typeface="Cambria Math" panose="02040503050406030204" pitchFamily="18" charset="0"/>
                          <a:ea typeface="Cambria Math" panose="02040503050406030204" pitchFamily="18" charset="0"/>
                        </a:rPr>
                        <m:t>&lt;</m:t>
                      </m:r>
                      <m:sSup>
                        <m:sSupPr>
                          <m:ctrlPr>
                            <a:rPr kumimoji="0" lang="en-US" sz="1800" b="0" i="1" u="none" strike="noStrike" kern="0" cap="none" spc="0" normalizeH="0" baseline="0" noProof="0" smtClean="0">
                              <a:ln>
                                <a:noFill/>
                              </a:ln>
                              <a:solidFill>
                                <a:srgbClr val="44546A"/>
                              </a:solidFill>
                              <a:effectLst/>
                              <a:uLnTx/>
                              <a:uFillTx/>
                              <a:latin typeface="Cambria Math" panose="02040503050406030204" pitchFamily="18" charset="0"/>
                              <a:ea typeface="Cambria Math" panose="02040503050406030204" pitchFamily="18" charset="0"/>
                            </a:rPr>
                          </m:ctrlPr>
                        </m:sSupPr>
                        <m:e>
                          <m:r>
                            <a:rPr kumimoji="0" lang="en-US" sz="1800" b="0" i="1" u="none" strike="noStrike" kern="0" cap="none" spc="0" normalizeH="0" baseline="0" noProof="0" smtClean="0">
                              <a:ln>
                                <a:noFill/>
                              </a:ln>
                              <a:solidFill>
                                <a:srgbClr val="44546A"/>
                              </a:solidFill>
                              <a:effectLst/>
                              <a:uLnTx/>
                              <a:uFillTx/>
                              <a:latin typeface="Cambria Math" panose="02040503050406030204" pitchFamily="18" charset="0"/>
                              <a:ea typeface="Cambria Math" panose="02040503050406030204" pitchFamily="18" charset="0"/>
                            </a:rPr>
                            <m:t>10</m:t>
                          </m:r>
                        </m:e>
                        <m:sup>
                          <m:r>
                            <a:rPr kumimoji="0" lang="en-US" sz="1800" b="0" i="1" u="none" strike="noStrike" kern="0" cap="none" spc="0" normalizeH="0" baseline="0" noProof="0" smtClean="0">
                              <a:ln>
                                <a:noFill/>
                              </a:ln>
                              <a:solidFill>
                                <a:srgbClr val="44546A"/>
                              </a:solidFill>
                              <a:effectLst/>
                              <a:uLnTx/>
                              <a:uFillTx/>
                              <a:latin typeface="Cambria Math" panose="02040503050406030204" pitchFamily="18" charset="0"/>
                              <a:ea typeface="Cambria Math" panose="02040503050406030204" pitchFamily="18" charset="0"/>
                            </a:rPr>
                            <m:t>−70</m:t>
                          </m:r>
                        </m:sup>
                      </m:sSup>
                    </m:oMath>
                  </a14:m>
                  <a:r>
                    <a:rPr kumimoji="0" lang="en-US" sz="1800" b="0" i="0" u="none" strike="noStrike" kern="0" cap="none" spc="0" normalizeH="0" baseline="0" noProof="0" dirty="0">
                      <a:ln>
                        <a:noFill/>
                      </a:ln>
                      <a:solidFill>
                        <a:srgbClr val="44546A"/>
                      </a:solidFill>
                      <a:effectLst/>
                      <a:uLnTx/>
                      <a:uFillTx/>
                      <a:latin typeface="Calibri Light" panose="020F0302020204030204"/>
                    </a:rPr>
                    <a:t>   (significant)</a:t>
                  </a:r>
                </a:p>
                <a:p>
                  <a:pPr marL="0" marR="0" lvl="0" indent="0" defTabSz="45720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0" i="1" u="none" strike="noStrike" kern="0" cap="none" spc="0" normalizeH="0" baseline="0" noProof="0" smtClean="0">
                          <a:ln>
                            <a:noFill/>
                          </a:ln>
                          <a:solidFill>
                            <a:srgbClr val="44546A"/>
                          </a:solidFill>
                          <a:effectLst/>
                          <a:uLnTx/>
                          <a:uFillTx/>
                          <a:latin typeface="Cambria Math" panose="02040503050406030204" pitchFamily="18" charset="0"/>
                        </a:rPr>
                        <m:t>…</m:t>
                      </m:r>
                    </m:oMath>
                  </a14:m>
                  <a:r>
                    <a:rPr kumimoji="0" lang="en-US" sz="1800" b="0" i="0" u="none" strike="noStrike" kern="0" cap="none" spc="0" normalizeH="0" baseline="0" noProof="0" dirty="0">
                      <a:ln>
                        <a:noFill/>
                      </a:ln>
                      <a:solidFill>
                        <a:srgbClr val="44546A"/>
                      </a:solidFill>
                      <a:effectLst/>
                      <a:uLnTx/>
                      <a:uFillTx/>
                      <a:latin typeface="Calibri Light" panose="020F0302020204030204"/>
                    </a:rPr>
                    <a:t> </a:t>
                  </a:r>
                </a:p>
              </p:txBody>
            </p:sp>
          </mc:Choice>
          <mc:Fallback xmlns="">
            <p:sp>
              <p:nvSpPr>
                <p:cNvPr id="107" name="TextBox 106"/>
                <p:cNvSpPr txBox="1">
                  <a:spLocks noRot="1" noChangeAspect="1" noMove="1" noResize="1" noEditPoints="1" noAdjustHandles="1" noChangeArrowheads="1" noChangeShapeType="1" noTextEdit="1"/>
                </p:cNvSpPr>
                <p:nvPr/>
              </p:nvSpPr>
              <p:spPr>
                <a:xfrm>
                  <a:off x="5851973" y="4601367"/>
                  <a:ext cx="3182152" cy="1297856"/>
                </a:xfrm>
                <a:prstGeom prst="rect">
                  <a:avLst/>
                </a:prstGeom>
                <a:blipFill>
                  <a:blip r:embed="rId6"/>
                  <a:stretch>
                    <a:fillRect t="-1408" r="-575"/>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08" name="TextBox 107"/>
                <p:cNvSpPr txBox="1"/>
                <p:nvPr/>
              </p:nvSpPr>
              <p:spPr>
                <a:xfrm>
                  <a:off x="5851973" y="1968124"/>
                  <a:ext cx="3182150" cy="666721"/>
                </a:xfrm>
                <a:prstGeom prst="rect">
                  <a:avLst/>
                </a:prstGeom>
                <a:noFill/>
              </p:spPr>
              <p:txBody>
                <a:bodyPr wrap="square" rtlCol="0">
                  <a:spAutoFit/>
                </a:bodyPr>
                <a:lstStyle/>
                <a:p>
                  <a:pPr defTabSz="457200" fontAlgn="auto">
                    <a:spcBef>
                      <a:spcPts val="0"/>
                    </a:spcBef>
                    <a:spcAft>
                      <a:spcPts val="0"/>
                    </a:spcAft>
                  </a:pPr>
                  <a14:m>
                    <m:oMath xmlns:m="http://schemas.openxmlformats.org/officeDocument/2006/math">
                      <m:sSub>
                        <m:sSubPr>
                          <m:ctrlPr>
                            <a:rPr lang="en-US" sz="1714" i="1">
                              <a:solidFill>
                                <a:srgbClr val="44546A"/>
                              </a:solidFill>
                              <a:latin typeface="Cambria Math" panose="02040503050406030204" pitchFamily="18" charset="0"/>
                              <a:ea typeface="Cambria Math" panose="02040503050406030204" pitchFamily="18" charset="0"/>
                            </a:rPr>
                          </m:ctrlPr>
                        </m:sSubPr>
                        <m:e>
                          <m:r>
                            <a:rPr lang="en-US" sz="1714" i="1">
                              <a:solidFill>
                                <a:srgbClr val="44546A"/>
                              </a:solidFill>
                              <a:latin typeface="Cambria Math" panose="02040503050406030204" pitchFamily="18" charset="0"/>
                              <a:ea typeface="Cambria Math" panose="02040503050406030204" pitchFamily="18" charset="0"/>
                            </a:rPr>
                            <m:t>𝑍</m:t>
                          </m:r>
                        </m:e>
                        <m:sub>
                          <m:sSub>
                            <m:sSubPr>
                              <m:ctrlPr>
                                <a:rPr lang="en-US" sz="1714" i="1">
                                  <a:solidFill>
                                    <a:srgbClr val="44546A"/>
                                  </a:solidFill>
                                  <a:latin typeface="Cambria Math" panose="02040503050406030204" pitchFamily="18" charset="0"/>
                                  <a:ea typeface="Cambria Math" panose="02040503050406030204" pitchFamily="18" charset="0"/>
                                </a:rPr>
                              </m:ctrlPr>
                            </m:sSubPr>
                            <m:e>
                              <m:r>
                                <a:rPr lang="ru-RU" sz="1714" i="1">
                                  <a:solidFill>
                                    <a:srgbClr val="44546A"/>
                                  </a:solidFill>
                                  <a:latin typeface="Cambria Math" panose="02040503050406030204" pitchFamily="18" charset="0"/>
                                  <a:ea typeface="Cambria Math" panose="02040503050406030204" pitchFamily="18" charset="0"/>
                                </a:rPr>
                                <m:t>𝒞</m:t>
                              </m:r>
                            </m:e>
                            <m:sub>
                              <m:r>
                                <a:rPr lang="en-US" sz="1714" i="1">
                                  <a:solidFill>
                                    <a:srgbClr val="44546A"/>
                                  </a:solidFill>
                                  <a:latin typeface="Cambria Math" panose="02040503050406030204" pitchFamily="18" charset="0"/>
                                  <a:ea typeface="Cambria Math" panose="02040503050406030204" pitchFamily="18" charset="0"/>
                                </a:rPr>
                                <m:t>1</m:t>
                              </m:r>
                            </m:sub>
                          </m:sSub>
                        </m:sub>
                      </m:sSub>
                      <m:r>
                        <a:rPr lang="en-US" sz="1714" i="1">
                          <a:solidFill>
                            <a:srgbClr val="44546A"/>
                          </a:solidFill>
                          <a:latin typeface="Cambria Math" panose="02040503050406030204" pitchFamily="18" charset="0"/>
                          <a:ea typeface="Cambria Math" panose="02040503050406030204" pitchFamily="18" charset="0"/>
                        </a:rPr>
                        <m:t>=−18</m:t>
                      </m:r>
                    </m:oMath>
                  </a14:m>
                  <a:r>
                    <a:rPr lang="en-US" sz="1714" dirty="0">
                      <a:solidFill>
                        <a:srgbClr val="44546A"/>
                      </a:solidFill>
                      <a:latin typeface="Calibri" panose="020F0502020204030204"/>
                      <a:ea typeface="Cambria Math" panose="02040503050406030204" pitchFamily="18" charset="0"/>
                    </a:rPr>
                    <a:t>, </a:t>
                  </a:r>
                  <a14:m>
                    <m:oMath xmlns:m="http://schemas.openxmlformats.org/officeDocument/2006/math">
                      <m:sSub>
                        <m:sSubPr>
                          <m:ctrlPr>
                            <a:rPr lang="en-US" sz="1714" i="1">
                              <a:solidFill>
                                <a:srgbClr val="44546A"/>
                              </a:solidFill>
                              <a:latin typeface="Cambria Math" panose="02040503050406030204" pitchFamily="18" charset="0"/>
                              <a:ea typeface="Cambria Math" panose="02040503050406030204" pitchFamily="18" charset="0"/>
                            </a:rPr>
                          </m:ctrlPr>
                        </m:sSubPr>
                        <m:e>
                          <m:r>
                            <a:rPr lang="en-US" sz="1714" i="1">
                              <a:solidFill>
                                <a:srgbClr val="44546A"/>
                              </a:solidFill>
                              <a:latin typeface="Cambria Math" panose="02040503050406030204" pitchFamily="18" charset="0"/>
                              <a:ea typeface="Cambria Math" panose="02040503050406030204" pitchFamily="18" charset="0"/>
                            </a:rPr>
                            <m:t>𝑍</m:t>
                          </m:r>
                        </m:e>
                        <m:sub>
                          <m:sSub>
                            <m:sSubPr>
                              <m:ctrlPr>
                                <a:rPr lang="en-US" sz="1714" i="1">
                                  <a:solidFill>
                                    <a:srgbClr val="44546A"/>
                                  </a:solidFill>
                                  <a:latin typeface="Cambria Math" panose="02040503050406030204" pitchFamily="18" charset="0"/>
                                  <a:ea typeface="Cambria Math" panose="02040503050406030204" pitchFamily="18" charset="0"/>
                                </a:rPr>
                              </m:ctrlPr>
                            </m:sSubPr>
                            <m:e>
                              <m:r>
                                <a:rPr lang="ru-RU" sz="1714" i="1">
                                  <a:solidFill>
                                    <a:srgbClr val="44546A"/>
                                  </a:solidFill>
                                  <a:latin typeface="Cambria Math" panose="02040503050406030204" pitchFamily="18" charset="0"/>
                                  <a:ea typeface="Cambria Math" panose="02040503050406030204" pitchFamily="18" charset="0"/>
                                </a:rPr>
                                <m:t>𝒞</m:t>
                              </m:r>
                            </m:e>
                            <m:sub>
                              <m:r>
                                <a:rPr lang="en-US" sz="1714" i="1">
                                  <a:solidFill>
                                    <a:srgbClr val="44546A"/>
                                  </a:solidFill>
                                  <a:latin typeface="Cambria Math" panose="02040503050406030204" pitchFamily="18" charset="0"/>
                                  <a:ea typeface="Cambria Math" panose="02040503050406030204" pitchFamily="18" charset="0"/>
                                </a:rPr>
                                <m:t>2</m:t>
                              </m:r>
                            </m:sub>
                          </m:sSub>
                        </m:sub>
                      </m:sSub>
                      <m:r>
                        <a:rPr lang="en-US" sz="1714" i="1">
                          <a:solidFill>
                            <a:srgbClr val="44546A"/>
                          </a:solidFill>
                          <a:latin typeface="Cambria Math" panose="02040503050406030204" pitchFamily="18" charset="0"/>
                          <a:ea typeface="Cambria Math" panose="02040503050406030204" pitchFamily="18" charset="0"/>
                        </a:rPr>
                        <m:t>=2</m:t>
                      </m:r>
                    </m:oMath>
                  </a14:m>
                  <a:r>
                    <a:rPr lang="en-US" sz="1714" dirty="0">
                      <a:solidFill>
                        <a:srgbClr val="44546A"/>
                      </a:solidFill>
                      <a:latin typeface="Calibri" panose="020F0502020204030204"/>
                      <a:ea typeface="Cambria Math" panose="02040503050406030204" pitchFamily="18" charset="0"/>
                    </a:rPr>
                    <a:t>,</a:t>
                  </a:r>
                </a:p>
                <a:p>
                  <a:pPr defTabSz="457200" fontAlgn="auto">
                    <a:spcBef>
                      <a:spcPts val="0"/>
                    </a:spcBef>
                    <a:spcAft>
                      <a:spcPts val="0"/>
                    </a:spcAft>
                  </a:pPr>
                  <a14:m>
                    <m:oMath xmlns:m="http://schemas.openxmlformats.org/officeDocument/2006/math">
                      <m:sSub>
                        <m:sSubPr>
                          <m:ctrlPr>
                            <a:rPr lang="en-US" sz="1714" i="1">
                              <a:solidFill>
                                <a:srgbClr val="44546A"/>
                              </a:solidFill>
                              <a:latin typeface="Cambria Math" panose="02040503050406030204" pitchFamily="18" charset="0"/>
                              <a:ea typeface="Cambria Math" panose="02040503050406030204" pitchFamily="18" charset="0"/>
                            </a:rPr>
                          </m:ctrlPr>
                        </m:sSubPr>
                        <m:e>
                          <m:r>
                            <a:rPr lang="en-US" sz="1714" i="1">
                              <a:solidFill>
                                <a:srgbClr val="44546A"/>
                              </a:solidFill>
                              <a:latin typeface="Cambria Math" panose="02040503050406030204" pitchFamily="18" charset="0"/>
                              <a:ea typeface="Cambria Math" panose="02040503050406030204" pitchFamily="18" charset="0"/>
                            </a:rPr>
                            <m:t>𝑍</m:t>
                          </m:r>
                        </m:e>
                        <m:sub>
                          <m:sSub>
                            <m:sSubPr>
                              <m:ctrlPr>
                                <a:rPr lang="en-US" sz="1714" i="1">
                                  <a:solidFill>
                                    <a:srgbClr val="44546A"/>
                                  </a:solidFill>
                                  <a:latin typeface="Cambria Math" panose="02040503050406030204" pitchFamily="18" charset="0"/>
                                  <a:ea typeface="Cambria Math" panose="02040503050406030204" pitchFamily="18" charset="0"/>
                                </a:rPr>
                              </m:ctrlPr>
                            </m:sSubPr>
                            <m:e>
                              <m:r>
                                <a:rPr lang="ru-RU" sz="1714" i="1">
                                  <a:solidFill>
                                    <a:srgbClr val="44546A"/>
                                  </a:solidFill>
                                  <a:latin typeface="Cambria Math" panose="02040503050406030204" pitchFamily="18" charset="0"/>
                                  <a:ea typeface="Cambria Math" panose="02040503050406030204" pitchFamily="18" charset="0"/>
                                </a:rPr>
                                <m:t>𝒞</m:t>
                              </m:r>
                            </m:e>
                            <m:sub>
                              <m:r>
                                <a:rPr lang="en-US" sz="1714" i="1">
                                  <a:solidFill>
                                    <a:srgbClr val="44546A"/>
                                  </a:solidFill>
                                  <a:latin typeface="Cambria Math" panose="02040503050406030204" pitchFamily="18" charset="0"/>
                                  <a:ea typeface="Cambria Math" panose="02040503050406030204" pitchFamily="18" charset="0"/>
                                </a:rPr>
                                <m:t>3</m:t>
                              </m:r>
                            </m:sub>
                          </m:sSub>
                        </m:sub>
                      </m:sSub>
                      <m:r>
                        <a:rPr lang="en-US" sz="1714" i="1">
                          <a:solidFill>
                            <a:srgbClr val="44546A"/>
                          </a:solidFill>
                          <a:latin typeface="Cambria Math" panose="02040503050406030204" pitchFamily="18" charset="0"/>
                          <a:ea typeface="Cambria Math" panose="02040503050406030204" pitchFamily="18" charset="0"/>
                        </a:rPr>
                        <m:t>=−19</m:t>
                      </m:r>
                    </m:oMath>
                  </a14:m>
                  <a:r>
                    <a:rPr lang="en-US" sz="1714" dirty="0">
                      <a:solidFill>
                        <a:srgbClr val="44546A"/>
                      </a:solidFill>
                      <a:latin typeface="Calibri" panose="020F0502020204030204"/>
                      <a:ea typeface="Cambria Math" panose="02040503050406030204" pitchFamily="18" charset="0"/>
                    </a:rPr>
                    <a:t>, </a:t>
                  </a:r>
                  <a14:m>
                    <m:oMath xmlns:m="http://schemas.openxmlformats.org/officeDocument/2006/math">
                      <m:r>
                        <a:rPr lang="en-US" sz="1714" i="1">
                          <a:solidFill>
                            <a:srgbClr val="44546A"/>
                          </a:solidFill>
                          <a:latin typeface="Cambria Math" panose="02040503050406030204" pitchFamily="18" charset="0"/>
                          <a:ea typeface="Cambria Math" panose="02040503050406030204" pitchFamily="18" charset="0"/>
                        </a:rPr>
                        <m:t>…</m:t>
                      </m:r>
                    </m:oMath>
                  </a14:m>
                  <a:endParaRPr lang="en-US" sz="1714" dirty="0">
                    <a:solidFill>
                      <a:srgbClr val="44546A"/>
                    </a:solidFill>
                    <a:latin typeface="Calibri" panose="020F0502020204030204"/>
                    <a:ea typeface="Cambria Math" panose="02040503050406030204" pitchFamily="18" charset="0"/>
                  </a:endParaRPr>
                </a:p>
              </p:txBody>
            </p:sp>
          </mc:Choice>
          <mc:Fallback xmlns="">
            <p:sp>
              <p:nvSpPr>
                <p:cNvPr id="108" name="TextBox 107"/>
                <p:cNvSpPr txBox="1">
                  <a:spLocks noRot="1" noChangeAspect="1" noMove="1" noResize="1" noEditPoints="1" noAdjustHandles="1" noChangeArrowheads="1" noChangeShapeType="1" noTextEdit="1"/>
                </p:cNvSpPr>
                <p:nvPr/>
              </p:nvSpPr>
              <p:spPr>
                <a:xfrm>
                  <a:off x="5851973" y="1968124"/>
                  <a:ext cx="3182150" cy="666721"/>
                </a:xfrm>
                <a:prstGeom prst="rect">
                  <a:avLst/>
                </a:prstGeom>
                <a:blipFill>
                  <a:blip r:embed="rId7"/>
                  <a:stretch>
                    <a:fillRect t="-2752" b="-10092"/>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09" name="TextBox 108"/>
                <p:cNvSpPr txBox="1"/>
                <p:nvPr/>
              </p:nvSpPr>
              <p:spPr>
                <a:xfrm>
                  <a:off x="5851972" y="1727161"/>
                  <a:ext cx="3182151" cy="369332"/>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Light" panose="020F0302020204030204"/>
                    </a:rPr>
                    <a:t>Compute </a:t>
                  </a:r>
                  <a14:m>
                    <m:oMath xmlns:m="http://schemas.openxmlformats.org/officeDocument/2006/math">
                      <m:sSub>
                        <m:sSub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𝑍</m:t>
                          </m:r>
                        </m:e>
                        <m:sub>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𝑆</m:t>
                          </m:r>
                        </m:sub>
                      </m:sSub>
                    </m:oMath>
                  </a14:m>
                  <a:r>
                    <a:rPr kumimoji="0" lang="en-US" sz="1800" b="0" i="0" u="none" strike="noStrike" kern="0" cap="none" spc="0" normalizeH="0" baseline="0" noProof="0" dirty="0">
                      <a:ln>
                        <a:noFill/>
                      </a:ln>
                      <a:solidFill>
                        <a:prstClr val="black"/>
                      </a:solidFill>
                      <a:effectLst/>
                      <a:uLnTx/>
                      <a:uFillTx/>
                      <a:latin typeface="Calibri Light" panose="020F0302020204030204"/>
                    </a:rPr>
                    <a:t> from p-values</a:t>
                  </a:r>
                  <a:endParaRPr kumimoji="0" lang="ru-RU" sz="1800" b="0" i="0" u="none" strike="noStrike" kern="0" cap="none" spc="0" normalizeH="0" baseline="0" noProof="0" dirty="0">
                    <a:ln>
                      <a:noFill/>
                    </a:ln>
                    <a:solidFill>
                      <a:prstClr val="black"/>
                    </a:solidFill>
                    <a:effectLst/>
                    <a:uLnTx/>
                    <a:uFillTx/>
                    <a:latin typeface="Calibri Light" panose="020F0302020204030204"/>
                  </a:endParaRPr>
                </a:p>
              </p:txBody>
            </p:sp>
          </mc:Choice>
          <mc:Fallback xmlns="">
            <p:sp>
              <p:nvSpPr>
                <p:cNvPr id="109" name="TextBox 108"/>
                <p:cNvSpPr txBox="1">
                  <a:spLocks noRot="1" noChangeAspect="1" noMove="1" noResize="1" noEditPoints="1" noAdjustHandles="1" noChangeArrowheads="1" noChangeShapeType="1" noTextEdit="1"/>
                </p:cNvSpPr>
                <p:nvPr/>
              </p:nvSpPr>
              <p:spPr>
                <a:xfrm>
                  <a:off x="5851972" y="1727161"/>
                  <a:ext cx="3182151" cy="369332"/>
                </a:xfrm>
                <a:prstGeom prst="rect">
                  <a:avLst/>
                </a:prstGeom>
                <a:blipFill>
                  <a:blip r:embed="rId8"/>
                  <a:stretch>
                    <a:fillRect t="-8197" b="-24590"/>
                  </a:stretch>
                </a:blipFill>
              </p:spPr>
              <p:txBody>
                <a:bodyPr/>
                <a:lstStyle/>
                <a:p>
                  <a:r>
                    <a:rPr lang="ru-RU">
                      <a:noFill/>
                    </a:rPr>
                    <a:t> </a:t>
                  </a:r>
                </a:p>
              </p:txBody>
            </p:sp>
          </mc:Fallback>
        </mc:AlternateContent>
      </p:grpSp>
      <p:cxnSp>
        <p:nvCxnSpPr>
          <p:cNvPr id="110" name="Elbow Connector 38"/>
          <p:cNvCxnSpPr>
            <a:stCxn id="100" idx="3"/>
            <a:endCxn id="105" idx="1"/>
          </p:cNvCxnSpPr>
          <p:nvPr/>
        </p:nvCxnSpPr>
        <p:spPr>
          <a:xfrm>
            <a:off x="5488476" y="3806653"/>
            <a:ext cx="363499" cy="1"/>
          </a:xfrm>
          <a:prstGeom prst="straightConnector1">
            <a:avLst/>
          </a:prstGeom>
          <a:noFill/>
          <a:ln w="19050" cap="flat" cmpd="sng" algn="ctr">
            <a:solidFill>
              <a:sysClr val="windowText" lastClr="000000"/>
            </a:solidFill>
            <a:prstDash val="solid"/>
            <a:miter lim="800000"/>
            <a:tailEnd type="triangle" w="med" len="lg"/>
          </a:ln>
          <a:effectLst/>
        </p:spPr>
      </p:cxnSp>
      <p:grpSp>
        <p:nvGrpSpPr>
          <p:cNvPr id="185" name="Группа 184"/>
          <p:cNvGrpSpPr/>
          <p:nvPr/>
        </p:nvGrpSpPr>
        <p:grpSpPr>
          <a:xfrm>
            <a:off x="2616798" y="1409843"/>
            <a:ext cx="2871679" cy="4539437"/>
            <a:chOff x="2616798" y="1409843"/>
            <a:chExt cx="2871679" cy="4539437"/>
          </a:xfrm>
        </p:grpSpPr>
        <p:pic>
          <p:nvPicPr>
            <p:cNvPr id="97" name="Picture 5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23773" y="1723650"/>
              <a:ext cx="672845" cy="1289621"/>
            </a:xfrm>
            <a:prstGeom prst="rect">
              <a:avLst/>
            </a:prstGeom>
          </p:spPr>
        </p:pic>
        <p:pic>
          <p:nvPicPr>
            <p:cNvPr id="98" name="Picture 5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23773" y="3026867"/>
              <a:ext cx="672845" cy="1289621"/>
            </a:xfrm>
            <a:prstGeom prst="rect">
              <a:avLst/>
            </a:prstGeom>
          </p:spPr>
        </p:pic>
        <p:pic>
          <p:nvPicPr>
            <p:cNvPr id="99" name="Picture 6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23773" y="4330085"/>
              <a:ext cx="672845" cy="1289621"/>
            </a:xfrm>
            <a:prstGeom prst="rect">
              <a:avLst/>
            </a:prstGeom>
          </p:spPr>
        </p:pic>
        <p:sp>
          <p:nvSpPr>
            <p:cNvPr id="100" name="Rectangle 61"/>
            <p:cNvSpPr/>
            <p:nvPr/>
          </p:nvSpPr>
          <p:spPr>
            <a:xfrm>
              <a:off x="2616798" y="1714082"/>
              <a:ext cx="2871678" cy="4185141"/>
            </a:xfrm>
            <a:prstGeom prst="rect">
              <a:avLst/>
            </a:prstGeom>
            <a:noFill/>
            <a:ln w="9525" cap="flat" cmpd="sng" algn="ctr">
              <a:solidFill>
                <a:sysClr val="window" lastClr="FFFFFF">
                  <a:lumMod val="8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Rectangle 62"/>
            <p:cNvSpPr/>
            <p:nvPr/>
          </p:nvSpPr>
          <p:spPr>
            <a:xfrm>
              <a:off x="2620880" y="1409843"/>
              <a:ext cx="2867597" cy="304241"/>
            </a:xfrm>
            <a:prstGeom prst="rect">
              <a:avLst/>
            </a:prstGeom>
            <a:solidFill>
              <a:sysClr val="window" lastClr="FFFFFF">
                <a:lumMod val="85000"/>
              </a:sysClr>
            </a:solidFill>
            <a:ln w="9525" cap="flat" cmpd="sng" algn="ctr">
              <a:solidFill>
                <a:sysClr val="window" lastClr="FFFFFF">
                  <a:lumMod val="8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mn-lt"/>
                  <a:ea typeface="+mn-ea"/>
                  <a:cs typeface="+mn-cs"/>
                </a:rPr>
                <a:t>Composite Regions</a:t>
              </a:r>
              <a:endParaRPr kumimoji="0" lang="ru-RU" sz="1800" b="0" i="0" u="none" strike="noStrike" kern="0" cap="none" spc="0" normalizeH="0" baseline="0" noProof="0" dirty="0">
                <a:ln>
                  <a:noFill/>
                </a:ln>
                <a:solidFill>
                  <a:prstClr val="black"/>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102" name="TextBox 101"/>
                <p:cNvSpPr txBox="1"/>
                <p:nvPr/>
              </p:nvSpPr>
              <p:spPr>
                <a:xfrm>
                  <a:off x="2647585" y="3490967"/>
                  <a:ext cx="624676" cy="356123"/>
                </a:xfrm>
                <a:prstGeom prst="rect">
                  <a:avLst/>
                </a:prstGeom>
                <a:noFill/>
              </p:spPr>
              <p:txBody>
                <a:bodyPr wrap="square" rtlCol="0">
                  <a:spAutoFit/>
                </a:bodyPr>
                <a:lstStyle/>
                <a:p>
                  <a:pPr defTabSz="457200" fontAlgn="auto">
                    <a:spcBef>
                      <a:spcPts val="0"/>
                    </a:spcBef>
                    <a:spcAft>
                      <a:spcPts val="0"/>
                    </a:spcAft>
                  </a:pPr>
                  <a14:m>
                    <m:oMathPara xmlns:m="http://schemas.openxmlformats.org/officeDocument/2006/math">
                      <m:oMathParaPr>
                        <m:jc m:val="center"/>
                      </m:oMathParaPr>
                      <m:oMath xmlns:m="http://schemas.openxmlformats.org/officeDocument/2006/math">
                        <m:sSub>
                          <m:sSubPr>
                            <m:ctrlPr>
                              <a:rPr lang="en-US" sz="1714" i="1">
                                <a:solidFill>
                                  <a:prstClr val="white"/>
                                </a:solidFill>
                                <a:latin typeface="Cambria Math" panose="02040503050406030204" pitchFamily="18" charset="0"/>
                                <a:ea typeface="Cambria Math" panose="02040503050406030204" pitchFamily="18" charset="0"/>
                              </a:rPr>
                            </m:ctrlPr>
                          </m:sSubPr>
                          <m:e>
                            <m:r>
                              <a:rPr lang="ru-RU" sz="1714" i="1">
                                <a:solidFill>
                                  <a:prstClr val="white"/>
                                </a:solidFill>
                                <a:latin typeface="Cambria Math" panose="02040503050406030204" pitchFamily="18" charset="0"/>
                                <a:ea typeface="Cambria Math" panose="02040503050406030204" pitchFamily="18" charset="0"/>
                              </a:rPr>
                              <m:t>𝒞</m:t>
                            </m:r>
                          </m:e>
                          <m:sub>
                            <m:r>
                              <a:rPr lang="en-US" sz="1714" i="1">
                                <a:solidFill>
                                  <a:prstClr val="white"/>
                                </a:solidFill>
                                <a:latin typeface="Cambria Math" panose="02040503050406030204" pitchFamily="18" charset="0"/>
                                <a:ea typeface="Cambria Math" panose="02040503050406030204" pitchFamily="18" charset="0"/>
                              </a:rPr>
                              <m:t>2</m:t>
                            </m:r>
                          </m:sub>
                        </m:sSub>
                      </m:oMath>
                    </m:oMathPara>
                  </a14:m>
                  <a:endParaRPr lang="ru-RU" sz="1714" dirty="0">
                    <a:solidFill>
                      <a:prstClr val="white"/>
                    </a:solidFill>
                    <a:latin typeface="Calibri" panose="020F0502020204030204"/>
                  </a:endParaRPr>
                </a:p>
              </p:txBody>
            </p:sp>
          </mc:Choice>
          <mc:Fallback xmlns="">
            <p:sp>
              <p:nvSpPr>
                <p:cNvPr id="102" name="TextBox 101"/>
                <p:cNvSpPr txBox="1">
                  <a:spLocks noRot="1" noChangeAspect="1" noMove="1" noResize="1" noEditPoints="1" noAdjustHandles="1" noChangeArrowheads="1" noChangeShapeType="1" noTextEdit="1"/>
                </p:cNvSpPr>
                <p:nvPr/>
              </p:nvSpPr>
              <p:spPr>
                <a:xfrm>
                  <a:off x="2647585" y="3490967"/>
                  <a:ext cx="624676" cy="356123"/>
                </a:xfrm>
                <a:prstGeom prst="rect">
                  <a:avLst/>
                </a:prstGeom>
                <a:blipFill>
                  <a:blip r:embed="rId12"/>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03" name="TextBox 102"/>
                <p:cNvSpPr txBox="1"/>
                <p:nvPr/>
              </p:nvSpPr>
              <p:spPr>
                <a:xfrm>
                  <a:off x="2647585" y="1771199"/>
                  <a:ext cx="624676" cy="356123"/>
                </a:xfrm>
                <a:prstGeom prst="rect">
                  <a:avLst/>
                </a:prstGeom>
                <a:noFill/>
              </p:spPr>
              <p:txBody>
                <a:bodyPr wrap="square" rtlCol="0">
                  <a:spAutoFit/>
                </a:bodyPr>
                <a:lstStyle/>
                <a:p>
                  <a:pPr defTabSz="457200" fontAlgn="auto">
                    <a:spcBef>
                      <a:spcPts val="0"/>
                    </a:spcBef>
                    <a:spcAft>
                      <a:spcPts val="0"/>
                    </a:spcAft>
                  </a:pPr>
                  <a14:m>
                    <m:oMathPara xmlns:m="http://schemas.openxmlformats.org/officeDocument/2006/math">
                      <m:oMathParaPr>
                        <m:jc m:val="center"/>
                      </m:oMathParaPr>
                      <m:oMath xmlns:m="http://schemas.openxmlformats.org/officeDocument/2006/math">
                        <m:sSub>
                          <m:sSubPr>
                            <m:ctrlPr>
                              <a:rPr lang="en-US" sz="1714" i="1">
                                <a:solidFill>
                                  <a:prstClr val="white"/>
                                </a:solidFill>
                                <a:latin typeface="Cambria Math" panose="02040503050406030204" pitchFamily="18" charset="0"/>
                                <a:ea typeface="Cambria Math" panose="02040503050406030204" pitchFamily="18" charset="0"/>
                              </a:rPr>
                            </m:ctrlPr>
                          </m:sSubPr>
                          <m:e>
                            <m:r>
                              <a:rPr lang="ru-RU" sz="1714" i="1">
                                <a:solidFill>
                                  <a:prstClr val="white"/>
                                </a:solidFill>
                                <a:latin typeface="Cambria Math" panose="02040503050406030204" pitchFamily="18" charset="0"/>
                                <a:ea typeface="Cambria Math" panose="02040503050406030204" pitchFamily="18" charset="0"/>
                              </a:rPr>
                              <m:t>𝒞</m:t>
                            </m:r>
                          </m:e>
                          <m:sub>
                            <m:r>
                              <a:rPr lang="en-US" sz="1714" i="1">
                                <a:solidFill>
                                  <a:prstClr val="white"/>
                                </a:solidFill>
                                <a:latin typeface="Cambria Math" panose="02040503050406030204" pitchFamily="18" charset="0"/>
                                <a:ea typeface="Cambria Math" panose="02040503050406030204" pitchFamily="18" charset="0"/>
                              </a:rPr>
                              <m:t>1</m:t>
                            </m:r>
                          </m:sub>
                        </m:sSub>
                      </m:oMath>
                    </m:oMathPara>
                  </a14:m>
                  <a:endParaRPr lang="ru-RU" sz="1714" dirty="0">
                    <a:solidFill>
                      <a:prstClr val="white"/>
                    </a:solidFill>
                    <a:latin typeface="Calibri" panose="020F0502020204030204"/>
                  </a:endParaRPr>
                </a:p>
              </p:txBody>
            </p:sp>
          </mc:Choice>
          <mc:Fallback xmlns="">
            <p:sp>
              <p:nvSpPr>
                <p:cNvPr id="103" name="TextBox 102"/>
                <p:cNvSpPr txBox="1">
                  <a:spLocks noRot="1" noChangeAspect="1" noMove="1" noResize="1" noEditPoints="1" noAdjustHandles="1" noChangeArrowheads="1" noChangeShapeType="1" noTextEdit="1"/>
                </p:cNvSpPr>
                <p:nvPr/>
              </p:nvSpPr>
              <p:spPr>
                <a:xfrm>
                  <a:off x="2647585" y="1771199"/>
                  <a:ext cx="624676" cy="356123"/>
                </a:xfrm>
                <a:prstGeom prst="rect">
                  <a:avLst/>
                </a:prstGeom>
                <a:blipFill>
                  <a:blip r:embed="rId13"/>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04" name="TextBox 103"/>
                <p:cNvSpPr txBox="1"/>
                <p:nvPr/>
              </p:nvSpPr>
              <p:spPr>
                <a:xfrm>
                  <a:off x="2647584" y="5224738"/>
                  <a:ext cx="624676" cy="356123"/>
                </a:xfrm>
                <a:prstGeom prst="rect">
                  <a:avLst/>
                </a:prstGeom>
                <a:noFill/>
              </p:spPr>
              <p:txBody>
                <a:bodyPr wrap="square" rtlCol="0">
                  <a:spAutoFit/>
                </a:bodyPr>
                <a:lstStyle/>
                <a:p>
                  <a:pPr defTabSz="457200" fontAlgn="auto">
                    <a:spcBef>
                      <a:spcPts val="0"/>
                    </a:spcBef>
                    <a:spcAft>
                      <a:spcPts val="0"/>
                    </a:spcAft>
                  </a:pPr>
                  <a14:m>
                    <m:oMathPara xmlns:m="http://schemas.openxmlformats.org/officeDocument/2006/math">
                      <m:oMathParaPr>
                        <m:jc m:val="center"/>
                      </m:oMathParaPr>
                      <m:oMath xmlns:m="http://schemas.openxmlformats.org/officeDocument/2006/math">
                        <m:sSub>
                          <m:sSubPr>
                            <m:ctrlPr>
                              <a:rPr lang="en-US" sz="1714" i="1">
                                <a:solidFill>
                                  <a:prstClr val="white"/>
                                </a:solidFill>
                                <a:latin typeface="Cambria Math" panose="02040503050406030204" pitchFamily="18" charset="0"/>
                                <a:ea typeface="Cambria Math" panose="02040503050406030204" pitchFamily="18" charset="0"/>
                              </a:rPr>
                            </m:ctrlPr>
                          </m:sSubPr>
                          <m:e>
                            <m:r>
                              <a:rPr lang="ru-RU" sz="1714" i="1">
                                <a:solidFill>
                                  <a:prstClr val="white"/>
                                </a:solidFill>
                                <a:latin typeface="Cambria Math" panose="02040503050406030204" pitchFamily="18" charset="0"/>
                                <a:ea typeface="Cambria Math" panose="02040503050406030204" pitchFamily="18" charset="0"/>
                              </a:rPr>
                              <m:t>𝒞</m:t>
                            </m:r>
                          </m:e>
                          <m:sub>
                            <m:r>
                              <a:rPr lang="en-US" sz="1714" i="1">
                                <a:solidFill>
                                  <a:prstClr val="white"/>
                                </a:solidFill>
                                <a:latin typeface="Cambria Math" panose="02040503050406030204" pitchFamily="18" charset="0"/>
                                <a:ea typeface="Cambria Math" panose="02040503050406030204" pitchFamily="18" charset="0"/>
                              </a:rPr>
                              <m:t>3</m:t>
                            </m:r>
                          </m:sub>
                        </m:sSub>
                      </m:oMath>
                    </m:oMathPara>
                  </a14:m>
                  <a:endParaRPr lang="ru-RU" sz="1714" dirty="0">
                    <a:solidFill>
                      <a:prstClr val="white"/>
                    </a:solidFill>
                    <a:latin typeface="Calibri" panose="020F0502020204030204"/>
                  </a:endParaRPr>
                </a:p>
              </p:txBody>
            </p:sp>
          </mc:Choice>
          <mc:Fallback xmlns="">
            <p:sp>
              <p:nvSpPr>
                <p:cNvPr id="104" name="TextBox 103"/>
                <p:cNvSpPr txBox="1">
                  <a:spLocks noRot="1" noChangeAspect="1" noMove="1" noResize="1" noEditPoints="1" noAdjustHandles="1" noChangeArrowheads="1" noChangeShapeType="1" noTextEdit="1"/>
                </p:cNvSpPr>
                <p:nvPr/>
              </p:nvSpPr>
              <p:spPr>
                <a:xfrm>
                  <a:off x="2647584" y="5224738"/>
                  <a:ext cx="624676" cy="356123"/>
                </a:xfrm>
                <a:prstGeom prst="rect">
                  <a:avLst/>
                </a:prstGeom>
                <a:blipFill>
                  <a:blip r:embed="rId14"/>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11" name="TextBox 110"/>
                <p:cNvSpPr txBox="1"/>
                <p:nvPr/>
              </p:nvSpPr>
              <p:spPr>
                <a:xfrm>
                  <a:off x="2657891" y="5540386"/>
                  <a:ext cx="604062" cy="408894"/>
                </a:xfrm>
                <a:prstGeom prst="rect">
                  <a:avLst/>
                </a:prstGeom>
                <a:noFill/>
              </p:spPr>
              <p:txBody>
                <a:bodyPr wrap="square" rtlCol="0">
                  <a:spAutoFit/>
                </a:bodyPr>
                <a:lstStyle/>
                <a:p>
                  <a:pPr defTabSz="457200" fontAlgn="auto">
                    <a:spcBef>
                      <a:spcPts val="0"/>
                    </a:spcBef>
                    <a:spcAft>
                      <a:spcPts val="0"/>
                    </a:spcAft>
                  </a:pPr>
                  <a14:m>
                    <m:oMathPara xmlns:m="http://schemas.openxmlformats.org/officeDocument/2006/math">
                      <m:oMathParaPr>
                        <m:jc m:val="centerGroup"/>
                      </m:oMathParaPr>
                      <m:oMath xmlns:m="http://schemas.openxmlformats.org/officeDocument/2006/math">
                        <m:r>
                          <a:rPr lang="en-US" sz="2057" i="1">
                            <a:solidFill>
                              <a:prstClr val="black"/>
                            </a:solidFill>
                            <a:latin typeface="Cambria Math" panose="02040503050406030204" pitchFamily="18" charset="0"/>
                          </a:rPr>
                          <m:t>…</m:t>
                        </m:r>
                      </m:oMath>
                    </m:oMathPara>
                  </a14:m>
                  <a:endParaRPr lang="ru-RU" sz="2057" dirty="0">
                    <a:solidFill>
                      <a:prstClr val="black"/>
                    </a:solidFill>
                    <a:latin typeface="Calibri" panose="020F0502020204030204"/>
                  </a:endParaRPr>
                </a:p>
              </p:txBody>
            </p:sp>
          </mc:Choice>
          <mc:Fallback xmlns="">
            <p:sp>
              <p:nvSpPr>
                <p:cNvPr id="111" name="TextBox 110"/>
                <p:cNvSpPr txBox="1">
                  <a:spLocks noRot="1" noChangeAspect="1" noMove="1" noResize="1" noEditPoints="1" noAdjustHandles="1" noChangeArrowheads="1" noChangeShapeType="1" noTextEdit="1"/>
                </p:cNvSpPr>
                <p:nvPr/>
              </p:nvSpPr>
              <p:spPr>
                <a:xfrm>
                  <a:off x="2657891" y="5540386"/>
                  <a:ext cx="604062" cy="408894"/>
                </a:xfrm>
                <a:prstGeom prst="rect">
                  <a:avLst/>
                </a:prstGeom>
                <a:blipFill>
                  <a:blip r:embed="rId15"/>
                  <a:stretch>
                    <a:fillRect/>
                  </a:stretch>
                </a:blipFill>
              </p:spPr>
              <p:txBody>
                <a:bodyPr/>
                <a:lstStyle/>
                <a:p>
                  <a:r>
                    <a:rPr lang="ru-RU">
                      <a:noFill/>
                    </a:rPr>
                    <a:t> </a:t>
                  </a:r>
                </a:p>
              </p:txBody>
            </p:sp>
          </mc:Fallback>
        </mc:AlternateContent>
        <p:sp>
          <p:nvSpPr>
            <p:cNvPr id="112" name="Rectangle 73"/>
            <p:cNvSpPr/>
            <p:nvPr/>
          </p:nvSpPr>
          <p:spPr>
            <a:xfrm>
              <a:off x="2660952" y="5188675"/>
              <a:ext cx="604062" cy="413988"/>
            </a:xfrm>
            <a:prstGeom prst="rect">
              <a:avLst/>
            </a:prstGeom>
            <a:noFill/>
            <a:ln w="12700" cap="flat" cmpd="sng" algn="ctr">
              <a:solidFill>
                <a:srgbClr val="FF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Rectangle 74"/>
            <p:cNvSpPr/>
            <p:nvPr/>
          </p:nvSpPr>
          <p:spPr>
            <a:xfrm>
              <a:off x="2660952" y="3459915"/>
              <a:ext cx="604062" cy="429566"/>
            </a:xfrm>
            <a:prstGeom prst="rect">
              <a:avLst/>
            </a:prstGeom>
            <a:noFill/>
            <a:ln w="12700" cap="flat" cmpd="sng" algn="ctr">
              <a:solidFill>
                <a:srgbClr val="FF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Rectangle 75"/>
            <p:cNvSpPr/>
            <p:nvPr/>
          </p:nvSpPr>
          <p:spPr>
            <a:xfrm>
              <a:off x="2660952" y="1740451"/>
              <a:ext cx="604062" cy="420991"/>
            </a:xfrm>
            <a:prstGeom prst="rect">
              <a:avLst/>
            </a:prstGeom>
            <a:noFill/>
            <a:ln w="12700" cap="flat" cmpd="sng" algn="ctr">
              <a:solidFill>
                <a:srgbClr val="FF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15" name="Group 76"/>
            <p:cNvGrpSpPr/>
            <p:nvPr/>
          </p:nvGrpSpPr>
          <p:grpSpPr>
            <a:xfrm>
              <a:off x="3181304" y="1737417"/>
              <a:ext cx="2265728" cy="1276763"/>
              <a:chOff x="1324283" y="776075"/>
              <a:chExt cx="5287532" cy="2979584"/>
            </a:xfrm>
          </p:grpSpPr>
          <p:sp>
            <p:nvSpPr>
              <p:cNvPr id="116" name="Freeform 77"/>
              <p:cNvSpPr/>
              <p:nvPr/>
            </p:nvSpPr>
            <p:spPr>
              <a:xfrm rot="16200000">
                <a:off x="2478257" y="-377899"/>
                <a:ext cx="2979584" cy="5287532"/>
              </a:xfrm>
              <a:custGeom>
                <a:avLst/>
                <a:gdLst>
                  <a:gd name="connsiteX0" fmla="*/ 2979584 w 2979584"/>
                  <a:gd name="connsiteY0" fmla="*/ 294309 h 5287532"/>
                  <a:gd name="connsiteX1" fmla="*/ 2979584 w 2979584"/>
                  <a:gd name="connsiteY1" fmla="*/ 5287532 h 5287532"/>
                  <a:gd name="connsiteX2" fmla="*/ 0 w 2979584"/>
                  <a:gd name="connsiteY2" fmla="*/ 5287532 h 5287532"/>
                  <a:gd name="connsiteX3" fmla="*/ 0 w 2979584"/>
                  <a:gd name="connsiteY3" fmla="*/ 294309 h 5287532"/>
                  <a:gd name="connsiteX4" fmla="*/ 2344770 w 2979584"/>
                  <a:gd name="connsiteY4" fmla="*/ 294309 h 5287532"/>
                  <a:gd name="connsiteX5" fmla="*/ 2504528 w 2979584"/>
                  <a:gd name="connsiteY5" fmla="*/ 0 h 5287532"/>
                  <a:gd name="connsiteX6" fmla="*/ 2664286 w 2979584"/>
                  <a:gd name="connsiteY6" fmla="*/ 294309 h 5287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9584" h="5287532">
                    <a:moveTo>
                      <a:pt x="2979584" y="294309"/>
                    </a:moveTo>
                    <a:lnTo>
                      <a:pt x="2979584" y="5287532"/>
                    </a:lnTo>
                    <a:lnTo>
                      <a:pt x="0" y="5287532"/>
                    </a:lnTo>
                    <a:lnTo>
                      <a:pt x="0" y="294309"/>
                    </a:lnTo>
                    <a:lnTo>
                      <a:pt x="2344770" y="294309"/>
                    </a:lnTo>
                    <a:lnTo>
                      <a:pt x="2504528" y="0"/>
                    </a:lnTo>
                    <a:lnTo>
                      <a:pt x="2664286" y="294309"/>
                    </a:lnTo>
                    <a:close/>
                  </a:path>
                </a:pathLst>
              </a:cu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17" name="Picture 7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55086" y="854911"/>
                <a:ext cx="4683653" cy="2810192"/>
              </a:xfrm>
              <a:prstGeom prst="rect">
                <a:avLst/>
              </a:prstGeom>
              <a:ln>
                <a:noFill/>
              </a:ln>
            </p:spPr>
          </p:pic>
        </p:grpSp>
        <p:grpSp>
          <p:nvGrpSpPr>
            <p:cNvPr id="118" name="Group 79"/>
            <p:cNvGrpSpPr/>
            <p:nvPr/>
          </p:nvGrpSpPr>
          <p:grpSpPr>
            <a:xfrm>
              <a:off x="3181304" y="3043609"/>
              <a:ext cx="2265728" cy="1276763"/>
              <a:chOff x="1324283" y="3824336"/>
              <a:chExt cx="5287532" cy="2979584"/>
            </a:xfrm>
          </p:grpSpPr>
          <p:sp>
            <p:nvSpPr>
              <p:cNvPr id="119" name="Freeform 80"/>
              <p:cNvSpPr/>
              <p:nvPr/>
            </p:nvSpPr>
            <p:spPr>
              <a:xfrm rot="16200000">
                <a:off x="2478257" y="2670362"/>
                <a:ext cx="2979584" cy="5287532"/>
              </a:xfrm>
              <a:custGeom>
                <a:avLst/>
                <a:gdLst>
                  <a:gd name="connsiteX0" fmla="*/ 2979584 w 2979584"/>
                  <a:gd name="connsiteY0" fmla="*/ 294309 h 5287532"/>
                  <a:gd name="connsiteX1" fmla="*/ 2979584 w 2979584"/>
                  <a:gd name="connsiteY1" fmla="*/ 5287532 h 5287532"/>
                  <a:gd name="connsiteX2" fmla="*/ 0 w 2979584"/>
                  <a:gd name="connsiteY2" fmla="*/ 5287532 h 5287532"/>
                  <a:gd name="connsiteX3" fmla="*/ 0 w 2979584"/>
                  <a:gd name="connsiteY3" fmla="*/ 294309 h 5287532"/>
                  <a:gd name="connsiteX4" fmla="*/ 1355146 w 2979584"/>
                  <a:gd name="connsiteY4" fmla="*/ 294309 h 5287532"/>
                  <a:gd name="connsiteX5" fmla="*/ 1514904 w 2979584"/>
                  <a:gd name="connsiteY5" fmla="*/ 0 h 5287532"/>
                  <a:gd name="connsiteX6" fmla="*/ 1674662 w 2979584"/>
                  <a:gd name="connsiteY6" fmla="*/ 294309 h 5287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9584" h="5287532">
                    <a:moveTo>
                      <a:pt x="2979584" y="294309"/>
                    </a:moveTo>
                    <a:lnTo>
                      <a:pt x="2979584" y="5287532"/>
                    </a:lnTo>
                    <a:lnTo>
                      <a:pt x="0" y="5287532"/>
                    </a:lnTo>
                    <a:lnTo>
                      <a:pt x="0" y="294309"/>
                    </a:lnTo>
                    <a:lnTo>
                      <a:pt x="1355146" y="294309"/>
                    </a:lnTo>
                    <a:lnTo>
                      <a:pt x="1514904" y="0"/>
                    </a:lnTo>
                    <a:lnTo>
                      <a:pt x="1674662" y="294309"/>
                    </a:lnTo>
                    <a:close/>
                  </a:path>
                </a:pathLst>
              </a:cu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20" name="Picture 8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755086" y="3903172"/>
                <a:ext cx="4683653" cy="2810192"/>
              </a:xfrm>
              <a:prstGeom prst="rect">
                <a:avLst/>
              </a:prstGeom>
              <a:ln>
                <a:noFill/>
              </a:ln>
            </p:spPr>
          </p:pic>
        </p:grpSp>
        <p:grpSp>
          <p:nvGrpSpPr>
            <p:cNvPr id="121" name="Group 82"/>
            <p:cNvGrpSpPr/>
            <p:nvPr/>
          </p:nvGrpSpPr>
          <p:grpSpPr>
            <a:xfrm>
              <a:off x="3181304" y="4341739"/>
              <a:ext cx="2265728" cy="1276763"/>
              <a:chOff x="1324283" y="6853782"/>
              <a:chExt cx="5287532" cy="2979584"/>
            </a:xfrm>
          </p:grpSpPr>
          <p:sp>
            <p:nvSpPr>
              <p:cNvPr id="122" name="Freeform 83"/>
              <p:cNvSpPr/>
              <p:nvPr/>
            </p:nvSpPr>
            <p:spPr>
              <a:xfrm rot="16200000">
                <a:off x="2478257" y="5699808"/>
                <a:ext cx="2979584" cy="5287532"/>
              </a:xfrm>
              <a:custGeom>
                <a:avLst/>
                <a:gdLst>
                  <a:gd name="connsiteX0" fmla="*/ 2979584 w 2979584"/>
                  <a:gd name="connsiteY0" fmla="*/ 294309 h 5287532"/>
                  <a:gd name="connsiteX1" fmla="*/ 2979584 w 2979584"/>
                  <a:gd name="connsiteY1" fmla="*/ 5287532 h 5287532"/>
                  <a:gd name="connsiteX2" fmla="*/ 0 w 2979584"/>
                  <a:gd name="connsiteY2" fmla="*/ 5287532 h 5287532"/>
                  <a:gd name="connsiteX3" fmla="*/ 0 w 2979584"/>
                  <a:gd name="connsiteY3" fmla="*/ 294309 h 5287532"/>
                  <a:gd name="connsiteX4" fmla="*/ 356730 w 2979584"/>
                  <a:gd name="connsiteY4" fmla="*/ 294309 h 5287532"/>
                  <a:gd name="connsiteX5" fmla="*/ 516488 w 2979584"/>
                  <a:gd name="connsiteY5" fmla="*/ 0 h 5287532"/>
                  <a:gd name="connsiteX6" fmla="*/ 676246 w 2979584"/>
                  <a:gd name="connsiteY6" fmla="*/ 294309 h 5287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9584" h="5287532">
                    <a:moveTo>
                      <a:pt x="2979584" y="294309"/>
                    </a:moveTo>
                    <a:lnTo>
                      <a:pt x="2979584" y="5287532"/>
                    </a:lnTo>
                    <a:lnTo>
                      <a:pt x="0" y="5287532"/>
                    </a:lnTo>
                    <a:lnTo>
                      <a:pt x="0" y="294309"/>
                    </a:lnTo>
                    <a:lnTo>
                      <a:pt x="356730" y="294309"/>
                    </a:lnTo>
                    <a:lnTo>
                      <a:pt x="516488" y="0"/>
                    </a:lnTo>
                    <a:lnTo>
                      <a:pt x="676246" y="294309"/>
                    </a:lnTo>
                    <a:close/>
                  </a:path>
                </a:pathLst>
              </a:cu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23" name="Picture 8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755086" y="6932618"/>
                <a:ext cx="4683653" cy="2810192"/>
              </a:xfrm>
              <a:prstGeom prst="rect">
                <a:avLst/>
              </a:prstGeom>
              <a:ln>
                <a:noFill/>
              </a:ln>
            </p:spPr>
          </p:pic>
        </p:grpSp>
      </p:grpSp>
      <p:grpSp>
        <p:nvGrpSpPr>
          <p:cNvPr id="187" name="Группа 186"/>
          <p:cNvGrpSpPr/>
          <p:nvPr/>
        </p:nvGrpSpPr>
        <p:grpSpPr>
          <a:xfrm>
            <a:off x="179388" y="1404866"/>
            <a:ext cx="2088877" cy="4494356"/>
            <a:chOff x="179388" y="1404866"/>
            <a:chExt cx="2088877" cy="4494356"/>
          </a:xfrm>
        </p:grpSpPr>
        <p:grpSp>
          <p:nvGrpSpPr>
            <p:cNvPr id="186" name="Группа 185"/>
            <p:cNvGrpSpPr/>
            <p:nvPr/>
          </p:nvGrpSpPr>
          <p:grpSpPr>
            <a:xfrm>
              <a:off x="179388" y="1820853"/>
              <a:ext cx="2070784" cy="3969002"/>
              <a:chOff x="187551" y="1740452"/>
              <a:chExt cx="2070784" cy="3969002"/>
            </a:xfrm>
          </p:grpSpPr>
          <p:pic>
            <p:nvPicPr>
              <p:cNvPr id="92" name="Picture 9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87551" y="1740452"/>
                <a:ext cx="2070784" cy="3969002"/>
              </a:xfrm>
              <a:prstGeom prst="rect">
                <a:avLst/>
              </a:prstGeom>
              <a:ln w="9525">
                <a:noFill/>
              </a:ln>
            </p:spPr>
          </p:pic>
          <p:sp>
            <p:nvSpPr>
              <p:cNvPr id="126" name="Rectangle 87"/>
              <p:cNvSpPr/>
              <p:nvPr/>
            </p:nvSpPr>
            <p:spPr>
              <a:xfrm>
                <a:off x="291012" y="1798231"/>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Rectangle 102"/>
              <p:cNvSpPr/>
              <p:nvPr/>
            </p:nvSpPr>
            <p:spPr>
              <a:xfrm>
                <a:off x="291012" y="1873922"/>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Rectangle 103"/>
              <p:cNvSpPr/>
              <p:nvPr/>
            </p:nvSpPr>
            <p:spPr>
              <a:xfrm>
                <a:off x="291012" y="1949613"/>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Rectangle 104"/>
              <p:cNvSpPr/>
              <p:nvPr/>
            </p:nvSpPr>
            <p:spPr>
              <a:xfrm>
                <a:off x="291012" y="2025304"/>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Rectangle 109"/>
              <p:cNvSpPr/>
              <p:nvPr/>
            </p:nvSpPr>
            <p:spPr>
              <a:xfrm>
                <a:off x="291012" y="2100995"/>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Rectangle 110"/>
              <p:cNvSpPr/>
              <p:nvPr/>
            </p:nvSpPr>
            <p:spPr>
              <a:xfrm>
                <a:off x="291012" y="2176686"/>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Rectangle 111"/>
              <p:cNvSpPr/>
              <p:nvPr/>
            </p:nvSpPr>
            <p:spPr>
              <a:xfrm>
                <a:off x="291012" y="2252377"/>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Rectangle 112"/>
              <p:cNvSpPr/>
              <p:nvPr/>
            </p:nvSpPr>
            <p:spPr>
              <a:xfrm>
                <a:off x="291012" y="2328067"/>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Rectangle 113"/>
              <p:cNvSpPr/>
              <p:nvPr/>
            </p:nvSpPr>
            <p:spPr>
              <a:xfrm>
                <a:off x="291012" y="2403758"/>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Rectangle 114"/>
              <p:cNvSpPr/>
              <p:nvPr/>
            </p:nvSpPr>
            <p:spPr>
              <a:xfrm>
                <a:off x="291012" y="2479449"/>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15"/>
              <p:cNvSpPr/>
              <p:nvPr/>
            </p:nvSpPr>
            <p:spPr>
              <a:xfrm>
                <a:off x="291012" y="2555140"/>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Rectangle 116"/>
              <p:cNvSpPr/>
              <p:nvPr/>
            </p:nvSpPr>
            <p:spPr>
              <a:xfrm>
                <a:off x="291012" y="2630831"/>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17"/>
              <p:cNvSpPr/>
              <p:nvPr/>
            </p:nvSpPr>
            <p:spPr>
              <a:xfrm>
                <a:off x="291012" y="2706522"/>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Rectangle 118"/>
              <p:cNvSpPr/>
              <p:nvPr/>
            </p:nvSpPr>
            <p:spPr>
              <a:xfrm>
                <a:off x="291012" y="2782213"/>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Rectangle 119"/>
              <p:cNvSpPr/>
              <p:nvPr/>
            </p:nvSpPr>
            <p:spPr>
              <a:xfrm>
                <a:off x="291012" y="2857904"/>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Rectangle 120"/>
              <p:cNvSpPr/>
              <p:nvPr/>
            </p:nvSpPr>
            <p:spPr>
              <a:xfrm>
                <a:off x="291012" y="2933595"/>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21"/>
              <p:cNvSpPr/>
              <p:nvPr/>
            </p:nvSpPr>
            <p:spPr>
              <a:xfrm>
                <a:off x="291012" y="3009286"/>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Rectangle 122"/>
              <p:cNvSpPr/>
              <p:nvPr/>
            </p:nvSpPr>
            <p:spPr>
              <a:xfrm>
                <a:off x="291012" y="3084977"/>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23"/>
              <p:cNvSpPr/>
              <p:nvPr/>
            </p:nvSpPr>
            <p:spPr>
              <a:xfrm>
                <a:off x="291012" y="3160668"/>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Rectangle 124"/>
              <p:cNvSpPr/>
              <p:nvPr/>
            </p:nvSpPr>
            <p:spPr>
              <a:xfrm>
                <a:off x="291012" y="3236359"/>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Rectangle 129"/>
              <p:cNvSpPr/>
              <p:nvPr/>
            </p:nvSpPr>
            <p:spPr>
              <a:xfrm>
                <a:off x="291012" y="3312050"/>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Rectangle 130"/>
              <p:cNvSpPr/>
              <p:nvPr/>
            </p:nvSpPr>
            <p:spPr>
              <a:xfrm>
                <a:off x="291012" y="3387741"/>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Rectangle 131"/>
              <p:cNvSpPr/>
              <p:nvPr/>
            </p:nvSpPr>
            <p:spPr>
              <a:xfrm>
                <a:off x="291012" y="3463431"/>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Rectangle 132"/>
              <p:cNvSpPr/>
              <p:nvPr/>
            </p:nvSpPr>
            <p:spPr>
              <a:xfrm>
                <a:off x="291012" y="3539122"/>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37"/>
              <p:cNvSpPr/>
              <p:nvPr/>
            </p:nvSpPr>
            <p:spPr>
              <a:xfrm>
                <a:off x="291012" y="3614813"/>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Rectangle 138"/>
              <p:cNvSpPr/>
              <p:nvPr/>
            </p:nvSpPr>
            <p:spPr>
              <a:xfrm>
                <a:off x="291012" y="3690504"/>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3" name="Rectangle 139"/>
              <p:cNvSpPr/>
              <p:nvPr/>
            </p:nvSpPr>
            <p:spPr>
              <a:xfrm>
                <a:off x="291012" y="3766195"/>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Rectangle 140"/>
              <p:cNvSpPr/>
              <p:nvPr/>
            </p:nvSpPr>
            <p:spPr>
              <a:xfrm>
                <a:off x="291012" y="3841886"/>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Rectangle 141"/>
              <p:cNvSpPr/>
              <p:nvPr/>
            </p:nvSpPr>
            <p:spPr>
              <a:xfrm>
                <a:off x="291012" y="3917577"/>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Rectangle 142"/>
              <p:cNvSpPr/>
              <p:nvPr/>
            </p:nvSpPr>
            <p:spPr>
              <a:xfrm>
                <a:off x="291012" y="3993268"/>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Rectangle 143"/>
              <p:cNvSpPr/>
              <p:nvPr/>
            </p:nvSpPr>
            <p:spPr>
              <a:xfrm>
                <a:off x="291012" y="4068959"/>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Rectangle 144"/>
              <p:cNvSpPr/>
              <p:nvPr/>
            </p:nvSpPr>
            <p:spPr>
              <a:xfrm>
                <a:off x="291012" y="4144650"/>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Rectangle 145"/>
              <p:cNvSpPr/>
              <p:nvPr/>
            </p:nvSpPr>
            <p:spPr>
              <a:xfrm>
                <a:off x="291012" y="4220341"/>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Rectangle 146"/>
              <p:cNvSpPr/>
              <p:nvPr/>
            </p:nvSpPr>
            <p:spPr>
              <a:xfrm>
                <a:off x="291012" y="4296032"/>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Rectangle 147"/>
              <p:cNvSpPr/>
              <p:nvPr/>
            </p:nvSpPr>
            <p:spPr>
              <a:xfrm>
                <a:off x="291012" y="4371723"/>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Rectangle 148"/>
              <p:cNvSpPr/>
              <p:nvPr/>
            </p:nvSpPr>
            <p:spPr>
              <a:xfrm>
                <a:off x="291012" y="4447414"/>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Rectangle 149"/>
              <p:cNvSpPr/>
              <p:nvPr/>
            </p:nvSpPr>
            <p:spPr>
              <a:xfrm>
                <a:off x="291012" y="4523105"/>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Rectangle 150"/>
              <p:cNvSpPr/>
              <p:nvPr/>
            </p:nvSpPr>
            <p:spPr>
              <a:xfrm>
                <a:off x="291012" y="4598796"/>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Rectangle 151"/>
              <p:cNvSpPr/>
              <p:nvPr/>
            </p:nvSpPr>
            <p:spPr>
              <a:xfrm>
                <a:off x="291012" y="4674486"/>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Rectangle 152"/>
              <p:cNvSpPr/>
              <p:nvPr/>
            </p:nvSpPr>
            <p:spPr>
              <a:xfrm>
                <a:off x="291012" y="4750177"/>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Rectangle 153"/>
              <p:cNvSpPr/>
              <p:nvPr/>
            </p:nvSpPr>
            <p:spPr>
              <a:xfrm>
                <a:off x="291012" y="4825868"/>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8" name="Rectangle 154"/>
              <p:cNvSpPr/>
              <p:nvPr/>
            </p:nvSpPr>
            <p:spPr>
              <a:xfrm>
                <a:off x="291012" y="4901559"/>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9" name="Rectangle 155"/>
              <p:cNvSpPr/>
              <p:nvPr/>
            </p:nvSpPr>
            <p:spPr>
              <a:xfrm>
                <a:off x="291012" y="4977250"/>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0" name="Rectangle 156"/>
              <p:cNvSpPr/>
              <p:nvPr/>
            </p:nvSpPr>
            <p:spPr>
              <a:xfrm>
                <a:off x="291012" y="5052941"/>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1" name="Rectangle 157"/>
              <p:cNvSpPr/>
              <p:nvPr/>
            </p:nvSpPr>
            <p:spPr>
              <a:xfrm>
                <a:off x="291012" y="5128632"/>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2" name="Rectangle 158"/>
              <p:cNvSpPr/>
              <p:nvPr/>
            </p:nvSpPr>
            <p:spPr>
              <a:xfrm>
                <a:off x="291012" y="5204323"/>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3" name="Rectangle 159"/>
              <p:cNvSpPr/>
              <p:nvPr/>
            </p:nvSpPr>
            <p:spPr>
              <a:xfrm>
                <a:off x="291012" y="5280014"/>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4" name="Rectangle 160"/>
              <p:cNvSpPr/>
              <p:nvPr/>
            </p:nvSpPr>
            <p:spPr>
              <a:xfrm>
                <a:off x="291012" y="5355705"/>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5" name="Rectangle 185"/>
              <p:cNvSpPr/>
              <p:nvPr/>
            </p:nvSpPr>
            <p:spPr>
              <a:xfrm>
                <a:off x="291012" y="5431396"/>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6" name="Rectangle 186"/>
              <p:cNvSpPr/>
              <p:nvPr/>
            </p:nvSpPr>
            <p:spPr>
              <a:xfrm>
                <a:off x="291012" y="5507087"/>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7" name="Rectangle 187"/>
              <p:cNvSpPr/>
              <p:nvPr/>
            </p:nvSpPr>
            <p:spPr>
              <a:xfrm>
                <a:off x="291012" y="5582785"/>
                <a:ext cx="1871449" cy="706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24" name="Rectangle 99"/>
            <p:cNvSpPr/>
            <p:nvPr/>
          </p:nvSpPr>
          <p:spPr>
            <a:xfrm>
              <a:off x="187551" y="1711487"/>
              <a:ext cx="2076633" cy="4187735"/>
            </a:xfrm>
            <a:prstGeom prst="rect">
              <a:avLst/>
            </a:prstGeom>
            <a:noFill/>
            <a:ln w="9525" cap="flat" cmpd="sng" algn="ctr">
              <a:solidFill>
                <a:sysClr val="window" lastClr="FFFFFF">
                  <a:lumMod val="8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ru-RU" sz="3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Rectangle 100"/>
            <p:cNvSpPr/>
            <p:nvPr/>
          </p:nvSpPr>
          <p:spPr>
            <a:xfrm>
              <a:off x="187550" y="1404866"/>
              <a:ext cx="2080715" cy="334876"/>
            </a:xfrm>
            <a:prstGeom prst="rect">
              <a:avLst/>
            </a:prstGeom>
            <a:solidFill>
              <a:sysClr val="window" lastClr="FFFFFF">
                <a:lumMod val="85000"/>
              </a:sysClr>
            </a:solidFill>
            <a:ln w="9525" cap="flat" cmpd="sng" algn="ctr">
              <a:solidFill>
                <a:sysClr val="window" lastClr="FFFFFF">
                  <a:lumMod val="8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mn-lt"/>
                  <a:ea typeface="+mn-ea"/>
                  <a:cs typeface="+mn-cs"/>
                </a:rPr>
                <a:t>Atomic Regions</a:t>
              </a:r>
              <a:endParaRPr kumimoji="0" lang="ru-RU" sz="1800" b="0" i="0" u="none" strike="noStrike" kern="0" cap="none" spc="0" normalizeH="0" baseline="0" noProof="0" dirty="0">
                <a:ln>
                  <a:noFill/>
                </a:ln>
                <a:solidFill>
                  <a:prstClr val="black"/>
                </a:solidFill>
                <a:effectLst/>
                <a:uLnTx/>
                <a:uFillTx/>
                <a:latin typeface="+mn-lt"/>
                <a:ea typeface="+mn-ea"/>
                <a:cs typeface="+mn-cs"/>
              </a:endParaRPr>
            </a:p>
          </p:txBody>
        </p:sp>
      </p:grpSp>
      <p:cxnSp>
        <p:nvCxnSpPr>
          <p:cNvPr id="127" name="Elbow Connector 38"/>
          <p:cNvCxnSpPr>
            <a:stCxn id="124" idx="3"/>
            <a:endCxn id="100" idx="1"/>
          </p:cNvCxnSpPr>
          <p:nvPr/>
        </p:nvCxnSpPr>
        <p:spPr>
          <a:xfrm>
            <a:off x="2264184" y="3805355"/>
            <a:ext cx="352614" cy="1298"/>
          </a:xfrm>
          <a:prstGeom prst="straightConnector1">
            <a:avLst/>
          </a:prstGeom>
          <a:noFill/>
          <a:ln w="19050" cap="flat" cmpd="sng" algn="ctr">
            <a:solidFill>
              <a:sysClr val="windowText" lastClr="000000"/>
            </a:solidFill>
            <a:prstDash val="solid"/>
            <a:miter lim="800000"/>
            <a:tailEnd type="triangle" w="med" len="lg"/>
          </a:ln>
          <a:effectLst/>
        </p:spPr>
      </p:cxnSp>
    </p:spTree>
    <p:extLst>
      <p:ext uri="{BB962C8B-B14F-4D97-AF65-F5344CB8AC3E}">
        <p14:creationId xmlns:p14="http://schemas.microsoft.com/office/powerpoint/2010/main" val="3942392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Radial Tree Layout</a:t>
            </a:r>
            <a:endParaRPr lang="ru-RU" dirty="0"/>
          </a:p>
        </p:txBody>
      </p:sp>
      <p:sp>
        <p:nvSpPr>
          <p:cNvPr id="4" name="Нижний колонтитул 3"/>
          <p:cNvSpPr>
            <a:spLocks noGrp="1"/>
          </p:cNvSpPr>
          <p:nvPr>
            <p:ph type="ftr" sz="quarter" idx="10"/>
          </p:nvPr>
        </p:nvSpPr>
        <p:spPr/>
        <p:txBody>
          <a:bodyPr/>
          <a:lstStyle/>
          <a:p>
            <a:pPr>
              <a:defRPr/>
            </a:pPr>
            <a:r>
              <a:rPr lang="de-AT"/>
              <a:t>Alexey Karimov</a:t>
            </a:r>
            <a:endParaRPr lang="de-AT" dirty="0"/>
          </a:p>
        </p:txBody>
      </p:sp>
      <p:sp>
        <p:nvSpPr>
          <p:cNvPr id="5" name="Номер слайда 4"/>
          <p:cNvSpPr>
            <a:spLocks noGrp="1"/>
          </p:cNvSpPr>
          <p:nvPr>
            <p:ph type="sldNum" sz="quarter" idx="11"/>
          </p:nvPr>
        </p:nvSpPr>
        <p:spPr/>
        <p:txBody>
          <a:bodyPr/>
          <a:lstStyle/>
          <a:p>
            <a:pPr>
              <a:defRPr/>
            </a:pPr>
            <a:fld id="{63707275-EA33-4C2C-A96C-B80BEB93EE54}" type="slidenum">
              <a:rPr lang="de-AT" smtClean="0"/>
              <a:pPr>
                <a:defRPr/>
              </a:pPr>
              <a:t>186</a:t>
            </a:fld>
            <a:endParaRPr lang="de-AT" dirty="0"/>
          </a:p>
        </p:txBody>
      </p:sp>
      <p:grpSp>
        <p:nvGrpSpPr>
          <p:cNvPr id="49" name="Group 45"/>
          <p:cNvGrpSpPr/>
          <p:nvPr/>
        </p:nvGrpSpPr>
        <p:grpSpPr>
          <a:xfrm>
            <a:off x="1949339" y="3356992"/>
            <a:ext cx="940967" cy="1881932"/>
            <a:chOff x="6537193" y="1242646"/>
            <a:chExt cx="1129193" cy="2258385"/>
          </a:xfrm>
        </p:grpSpPr>
        <p:pic>
          <p:nvPicPr>
            <p:cNvPr id="50"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7193" y="1242646"/>
              <a:ext cx="1129193" cy="2258385"/>
            </a:xfrm>
            <a:prstGeom prst="rect">
              <a:avLst/>
            </a:prstGeom>
            <a:ln w="57150">
              <a:noFill/>
            </a:ln>
          </p:spPr>
        </p:pic>
        <mc:AlternateContent xmlns:mc="http://schemas.openxmlformats.org/markup-compatibility/2006" xmlns:a14="http://schemas.microsoft.com/office/drawing/2010/main">
          <mc:Choice Requires="a14">
            <p:sp>
              <p:nvSpPr>
                <p:cNvPr id="51" name="TextBox 50"/>
                <p:cNvSpPr txBox="1"/>
                <p:nvPr/>
              </p:nvSpPr>
              <p:spPr>
                <a:xfrm>
                  <a:off x="6594052" y="2433637"/>
                  <a:ext cx="1021757" cy="66481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3000" i="1">
                                <a:solidFill>
                                  <a:schemeClr val="bg1"/>
                                </a:solidFill>
                                <a:latin typeface="Cambria Math" panose="02040503050406030204" pitchFamily="18" charset="0"/>
                                <a:ea typeface="Cambria Math" panose="02040503050406030204" pitchFamily="18" charset="0"/>
                              </a:rPr>
                            </m:ctrlPr>
                          </m:sSubPr>
                          <m:e>
                            <m:r>
                              <a:rPr lang="ru-RU" sz="3000" i="1">
                                <a:solidFill>
                                  <a:schemeClr val="bg1"/>
                                </a:solidFill>
                                <a:latin typeface="Cambria Math" panose="02040503050406030204" pitchFamily="18" charset="0"/>
                                <a:ea typeface="Cambria Math" panose="02040503050406030204" pitchFamily="18" charset="0"/>
                              </a:rPr>
                              <m:t>𝒞</m:t>
                            </m:r>
                          </m:e>
                          <m:sub>
                            <m:r>
                              <a:rPr lang="en-US" sz="3000" i="1">
                                <a:solidFill>
                                  <a:schemeClr val="bg1"/>
                                </a:solidFill>
                                <a:latin typeface="Cambria Math" panose="02040503050406030204" pitchFamily="18" charset="0"/>
                                <a:ea typeface="Cambria Math" panose="02040503050406030204" pitchFamily="18" charset="0"/>
                              </a:rPr>
                              <m:t>3</m:t>
                            </m:r>
                          </m:sub>
                        </m:sSub>
                      </m:oMath>
                    </m:oMathPara>
                  </a14:m>
                  <a:endParaRPr lang="ru-RU" sz="3000" dirty="0">
                    <a:solidFill>
                      <a:schemeClr val="bg1"/>
                    </a:solidFill>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6594052" y="2433637"/>
                  <a:ext cx="1021757" cy="664817"/>
                </a:xfrm>
                <a:prstGeom prst="rect">
                  <a:avLst/>
                </a:prstGeom>
                <a:blipFill>
                  <a:blip r:embed="rId4"/>
                  <a:stretch>
                    <a:fillRect/>
                  </a:stretch>
                </a:blipFill>
              </p:spPr>
              <p:txBody>
                <a:bodyPr/>
                <a:lstStyle/>
                <a:p>
                  <a:r>
                    <a:rPr lang="ru-RU">
                      <a:noFill/>
                    </a:rPr>
                    <a:t> </a:t>
                  </a:r>
                </a:p>
              </p:txBody>
            </p:sp>
          </mc:Fallback>
        </mc:AlternateContent>
        <p:sp>
          <p:nvSpPr>
            <p:cNvPr id="52" name="Rectangle 50"/>
            <p:cNvSpPr/>
            <p:nvPr/>
          </p:nvSpPr>
          <p:spPr>
            <a:xfrm>
              <a:off x="6594052" y="2062717"/>
              <a:ext cx="1024327" cy="14210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56"/>
            </a:p>
          </p:txBody>
        </p:sp>
      </p:grpSp>
      <p:grpSp>
        <p:nvGrpSpPr>
          <p:cNvPr id="53" name="Group 51"/>
          <p:cNvGrpSpPr/>
          <p:nvPr/>
        </p:nvGrpSpPr>
        <p:grpSpPr>
          <a:xfrm>
            <a:off x="28700" y="2634627"/>
            <a:ext cx="940967" cy="1881932"/>
            <a:chOff x="8045835" y="1242646"/>
            <a:chExt cx="1129193" cy="2258385"/>
          </a:xfrm>
        </p:grpSpPr>
        <p:pic>
          <p:nvPicPr>
            <p:cNvPr id="54" name="Picture 5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5835" y="1242646"/>
              <a:ext cx="1129193" cy="2258385"/>
            </a:xfrm>
            <a:prstGeom prst="rect">
              <a:avLst/>
            </a:prstGeom>
            <a:ln w="57150">
              <a:noFill/>
            </a:ln>
          </p:spPr>
        </p:pic>
        <mc:AlternateContent xmlns:mc="http://schemas.openxmlformats.org/markup-compatibility/2006" xmlns:a14="http://schemas.microsoft.com/office/drawing/2010/main">
          <mc:Choice Requires="a14">
            <p:sp>
              <p:nvSpPr>
                <p:cNvPr id="55" name="TextBox 54"/>
                <p:cNvSpPr txBox="1"/>
                <p:nvPr/>
              </p:nvSpPr>
              <p:spPr>
                <a:xfrm>
                  <a:off x="8105002" y="2048673"/>
                  <a:ext cx="1024328" cy="66481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3000" i="1">
                                <a:solidFill>
                                  <a:schemeClr val="bg1"/>
                                </a:solidFill>
                                <a:latin typeface="Cambria Math" panose="02040503050406030204" pitchFamily="18" charset="0"/>
                                <a:ea typeface="Cambria Math" panose="02040503050406030204" pitchFamily="18" charset="0"/>
                              </a:rPr>
                            </m:ctrlPr>
                          </m:sSubPr>
                          <m:e>
                            <m:r>
                              <a:rPr lang="ru-RU" sz="3000" i="1">
                                <a:solidFill>
                                  <a:schemeClr val="bg1"/>
                                </a:solidFill>
                                <a:latin typeface="Cambria Math" panose="02040503050406030204" pitchFamily="18" charset="0"/>
                                <a:ea typeface="Cambria Math" panose="02040503050406030204" pitchFamily="18" charset="0"/>
                              </a:rPr>
                              <m:t>𝒞</m:t>
                            </m:r>
                          </m:e>
                          <m:sub>
                            <m:r>
                              <a:rPr lang="en-US" sz="3000" i="1">
                                <a:solidFill>
                                  <a:schemeClr val="bg1"/>
                                </a:solidFill>
                                <a:latin typeface="Cambria Math" panose="02040503050406030204" pitchFamily="18" charset="0"/>
                                <a:ea typeface="Cambria Math" panose="02040503050406030204" pitchFamily="18" charset="0"/>
                              </a:rPr>
                              <m:t>1</m:t>
                            </m:r>
                          </m:sub>
                        </m:sSub>
                      </m:oMath>
                    </m:oMathPara>
                  </a14:m>
                  <a:endParaRPr lang="ru-RU" sz="3000" dirty="0">
                    <a:solidFill>
                      <a:schemeClr val="bg1"/>
                    </a:solidFill>
                  </a:endParaRPr>
                </a:p>
              </p:txBody>
            </p:sp>
          </mc:Choice>
          <mc:Fallback xmlns="">
            <p:sp>
              <p:nvSpPr>
                <p:cNvPr id="55" name="TextBox 54"/>
                <p:cNvSpPr txBox="1">
                  <a:spLocks noRot="1" noChangeAspect="1" noMove="1" noResize="1" noEditPoints="1" noAdjustHandles="1" noChangeArrowheads="1" noChangeShapeType="1" noTextEdit="1"/>
                </p:cNvSpPr>
                <p:nvPr/>
              </p:nvSpPr>
              <p:spPr>
                <a:xfrm>
                  <a:off x="8105002" y="2048673"/>
                  <a:ext cx="1024328" cy="664817"/>
                </a:xfrm>
                <a:prstGeom prst="rect">
                  <a:avLst/>
                </a:prstGeom>
                <a:blipFill>
                  <a:blip r:embed="rId6"/>
                  <a:stretch>
                    <a:fillRect/>
                  </a:stretch>
                </a:blipFill>
              </p:spPr>
              <p:txBody>
                <a:bodyPr/>
                <a:lstStyle/>
                <a:p>
                  <a:r>
                    <a:rPr lang="ru-RU">
                      <a:noFill/>
                    </a:rPr>
                    <a:t> </a:t>
                  </a:r>
                </a:p>
              </p:txBody>
            </p:sp>
          </mc:Fallback>
        </mc:AlternateContent>
        <p:sp>
          <p:nvSpPr>
            <p:cNvPr id="56" name="Rectangle 55"/>
            <p:cNvSpPr/>
            <p:nvPr/>
          </p:nvSpPr>
          <p:spPr>
            <a:xfrm>
              <a:off x="8105002" y="1354284"/>
              <a:ext cx="1024327" cy="21358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56"/>
            </a:p>
          </p:txBody>
        </p:sp>
      </p:grpSp>
      <p:grpSp>
        <p:nvGrpSpPr>
          <p:cNvPr id="57" name="Group 57"/>
          <p:cNvGrpSpPr/>
          <p:nvPr/>
        </p:nvGrpSpPr>
        <p:grpSpPr>
          <a:xfrm>
            <a:off x="1949339" y="1528360"/>
            <a:ext cx="940967" cy="1881932"/>
            <a:chOff x="9670570" y="1242646"/>
            <a:chExt cx="1129193" cy="2258385"/>
          </a:xfrm>
        </p:grpSpPr>
        <p:pic>
          <p:nvPicPr>
            <p:cNvPr id="58" name="Picture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0570" y="1242646"/>
              <a:ext cx="1129193" cy="2258385"/>
            </a:xfrm>
            <a:prstGeom prst="rect">
              <a:avLst/>
            </a:prstGeom>
            <a:ln w="57150">
              <a:noFill/>
            </a:ln>
          </p:spPr>
        </p:pic>
        <mc:AlternateContent xmlns:mc="http://schemas.openxmlformats.org/markup-compatibility/2006" xmlns:a14="http://schemas.microsoft.com/office/drawing/2010/main">
          <mc:Choice Requires="a14">
            <p:sp>
              <p:nvSpPr>
                <p:cNvPr id="59" name="TextBox 58"/>
                <p:cNvSpPr txBox="1"/>
                <p:nvPr/>
              </p:nvSpPr>
              <p:spPr>
                <a:xfrm>
                  <a:off x="9823993" y="1377978"/>
                  <a:ext cx="822347" cy="66481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3000" i="1">
                                <a:solidFill>
                                  <a:schemeClr val="bg1"/>
                                </a:solidFill>
                                <a:latin typeface="Cambria Math" panose="02040503050406030204" pitchFamily="18" charset="0"/>
                                <a:ea typeface="Cambria Math" panose="02040503050406030204" pitchFamily="18" charset="0"/>
                              </a:rPr>
                            </m:ctrlPr>
                          </m:sSubPr>
                          <m:e>
                            <m:r>
                              <a:rPr lang="ru-RU" sz="3000" i="1">
                                <a:solidFill>
                                  <a:schemeClr val="bg1"/>
                                </a:solidFill>
                                <a:latin typeface="Cambria Math" panose="02040503050406030204" pitchFamily="18" charset="0"/>
                                <a:ea typeface="Cambria Math" panose="02040503050406030204" pitchFamily="18" charset="0"/>
                              </a:rPr>
                              <m:t>𝒞</m:t>
                            </m:r>
                          </m:e>
                          <m:sub>
                            <m:r>
                              <a:rPr lang="en-US" sz="3000" i="1">
                                <a:solidFill>
                                  <a:schemeClr val="bg1"/>
                                </a:solidFill>
                                <a:latin typeface="Cambria Math" panose="02040503050406030204" pitchFamily="18" charset="0"/>
                                <a:ea typeface="Cambria Math" panose="02040503050406030204" pitchFamily="18" charset="0"/>
                              </a:rPr>
                              <m:t>2</m:t>
                            </m:r>
                          </m:sub>
                        </m:sSub>
                      </m:oMath>
                    </m:oMathPara>
                  </a14:m>
                  <a:endParaRPr lang="ru-RU" sz="3000" dirty="0">
                    <a:solidFill>
                      <a:schemeClr val="bg1"/>
                    </a:solidFill>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9823993" y="1377978"/>
                  <a:ext cx="822347" cy="664817"/>
                </a:xfrm>
                <a:prstGeom prst="rect">
                  <a:avLst/>
                </a:prstGeom>
                <a:blipFill>
                  <a:blip r:embed="rId8"/>
                  <a:stretch>
                    <a:fillRect/>
                  </a:stretch>
                </a:blipFill>
              </p:spPr>
              <p:txBody>
                <a:bodyPr/>
                <a:lstStyle/>
                <a:p>
                  <a:r>
                    <a:rPr lang="ru-RU">
                      <a:noFill/>
                    </a:rPr>
                    <a:t> </a:t>
                  </a:r>
                </a:p>
              </p:txBody>
            </p:sp>
          </mc:Fallback>
        </mc:AlternateContent>
        <p:sp>
          <p:nvSpPr>
            <p:cNvPr id="60" name="Rectangle 60"/>
            <p:cNvSpPr/>
            <p:nvPr/>
          </p:nvSpPr>
          <p:spPr>
            <a:xfrm>
              <a:off x="9725383" y="1354284"/>
              <a:ext cx="1024327" cy="7195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56"/>
            </a:p>
          </p:txBody>
        </p:sp>
      </p:grpSp>
      <p:grpSp>
        <p:nvGrpSpPr>
          <p:cNvPr id="61" name="Group 62"/>
          <p:cNvGrpSpPr/>
          <p:nvPr/>
        </p:nvGrpSpPr>
        <p:grpSpPr>
          <a:xfrm>
            <a:off x="3869978" y="3356992"/>
            <a:ext cx="940967" cy="1881932"/>
            <a:chOff x="4980328" y="2467122"/>
            <a:chExt cx="1129193" cy="2258385"/>
          </a:xfrm>
        </p:grpSpPr>
        <p:pic>
          <p:nvPicPr>
            <p:cNvPr id="62" name="Picture 6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80328" y="2467122"/>
              <a:ext cx="1129193" cy="2258385"/>
            </a:xfrm>
            <a:prstGeom prst="rect">
              <a:avLst/>
            </a:prstGeom>
            <a:ln w="57150">
              <a:noFill/>
            </a:ln>
          </p:spPr>
        </p:pic>
        <mc:AlternateContent xmlns:mc="http://schemas.openxmlformats.org/markup-compatibility/2006" xmlns:a14="http://schemas.microsoft.com/office/drawing/2010/main">
          <mc:Choice Requires="a14">
            <p:sp>
              <p:nvSpPr>
                <p:cNvPr id="63" name="TextBox 62"/>
                <p:cNvSpPr txBox="1"/>
                <p:nvPr/>
              </p:nvSpPr>
              <p:spPr>
                <a:xfrm>
                  <a:off x="5034948" y="4019944"/>
                  <a:ext cx="1024327" cy="66481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3000" i="1">
                                <a:solidFill>
                                  <a:schemeClr val="bg1"/>
                                </a:solidFill>
                                <a:latin typeface="Cambria Math" panose="02040503050406030204" pitchFamily="18" charset="0"/>
                                <a:ea typeface="Cambria Math" panose="02040503050406030204" pitchFamily="18" charset="0"/>
                              </a:rPr>
                            </m:ctrlPr>
                          </m:sSubPr>
                          <m:e>
                            <m:r>
                              <a:rPr lang="ru-RU" sz="3000" i="1">
                                <a:solidFill>
                                  <a:schemeClr val="bg1"/>
                                </a:solidFill>
                                <a:latin typeface="Cambria Math" panose="02040503050406030204" pitchFamily="18" charset="0"/>
                                <a:ea typeface="Cambria Math" panose="02040503050406030204" pitchFamily="18" charset="0"/>
                              </a:rPr>
                              <m:t>𝒞</m:t>
                            </m:r>
                          </m:e>
                          <m:sub>
                            <m:r>
                              <a:rPr lang="en-US" sz="3000" i="1">
                                <a:solidFill>
                                  <a:schemeClr val="bg1"/>
                                </a:solidFill>
                                <a:latin typeface="Cambria Math" panose="02040503050406030204" pitchFamily="18" charset="0"/>
                                <a:ea typeface="Cambria Math" panose="02040503050406030204" pitchFamily="18" charset="0"/>
                              </a:rPr>
                              <m:t>4</m:t>
                            </m:r>
                          </m:sub>
                        </m:sSub>
                      </m:oMath>
                    </m:oMathPara>
                  </a14:m>
                  <a:endParaRPr lang="ru-RU" sz="3000" dirty="0">
                    <a:solidFill>
                      <a:schemeClr val="bg1"/>
                    </a:solidFill>
                  </a:endParaRPr>
                </a:p>
              </p:txBody>
            </p:sp>
          </mc:Choice>
          <mc:Fallback xmlns="">
            <p:sp>
              <p:nvSpPr>
                <p:cNvPr id="63" name="TextBox 62"/>
                <p:cNvSpPr txBox="1">
                  <a:spLocks noRot="1" noChangeAspect="1" noMove="1" noResize="1" noEditPoints="1" noAdjustHandles="1" noChangeArrowheads="1" noChangeShapeType="1" noTextEdit="1"/>
                </p:cNvSpPr>
                <p:nvPr/>
              </p:nvSpPr>
              <p:spPr>
                <a:xfrm>
                  <a:off x="5034948" y="4019944"/>
                  <a:ext cx="1024327" cy="664817"/>
                </a:xfrm>
                <a:prstGeom prst="rect">
                  <a:avLst/>
                </a:prstGeom>
                <a:blipFill>
                  <a:blip r:embed="rId10"/>
                  <a:stretch>
                    <a:fillRect/>
                  </a:stretch>
                </a:blipFill>
              </p:spPr>
              <p:txBody>
                <a:bodyPr/>
                <a:lstStyle/>
                <a:p>
                  <a:r>
                    <a:rPr lang="ru-RU">
                      <a:noFill/>
                    </a:rPr>
                    <a:t> </a:t>
                  </a:r>
                </a:p>
              </p:txBody>
            </p:sp>
          </mc:Fallback>
        </mc:AlternateContent>
        <p:sp>
          <p:nvSpPr>
            <p:cNvPr id="64" name="Rectangle 65"/>
            <p:cNvSpPr/>
            <p:nvPr/>
          </p:nvSpPr>
          <p:spPr>
            <a:xfrm>
              <a:off x="5034948" y="3995537"/>
              <a:ext cx="1024327" cy="7195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56"/>
            </a:p>
          </p:txBody>
        </p:sp>
      </p:grpSp>
      <p:cxnSp>
        <p:nvCxnSpPr>
          <p:cNvPr id="65" name="Straight Arrow Connector 200"/>
          <p:cNvCxnSpPr>
            <a:stCxn id="56" idx="3"/>
            <a:endCxn id="60" idx="1"/>
          </p:cNvCxnSpPr>
          <p:nvPr/>
        </p:nvCxnSpPr>
        <p:spPr>
          <a:xfrm flipV="1">
            <a:off x="931585" y="1921175"/>
            <a:ext cx="1063430" cy="1696385"/>
          </a:xfrm>
          <a:prstGeom prst="bentConnector3">
            <a:avLst>
              <a:gd name="adj1" fmla="val 50000"/>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66" name="Straight Arrow Connector 201"/>
          <p:cNvCxnSpPr>
            <a:stCxn id="56" idx="3"/>
            <a:endCxn id="51" idx="1"/>
          </p:cNvCxnSpPr>
          <p:nvPr/>
        </p:nvCxnSpPr>
        <p:spPr>
          <a:xfrm>
            <a:off x="931585" y="3617561"/>
            <a:ext cx="1065135" cy="1008893"/>
          </a:xfrm>
          <a:prstGeom prst="bentConnector3">
            <a:avLst>
              <a:gd name="adj1" fmla="val 50000"/>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67" name="Straight Arrow Connector 202"/>
          <p:cNvCxnSpPr>
            <a:stCxn id="52" idx="3"/>
            <a:endCxn id="63" idx="1"/>
          </p:cNvCxnSpPr>
          <p:nvPr/>
        </p:nvCxnSpPr>
        <p:spPr>
          <a:xfrm>
            <a:off x="2850301" y="4632451"/>
            <a:ext cx="1065192" cy="295520"/>
          </a:xfrm>
          <a:prstGeom prst="bentConnector3">
            <a:avLst>
              <a:gd name="adj1" fmla="val 50000"/>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68" name="Group 69"/>
          <p:cNvGrpSpPr/>
          <p:nvPr/>
        </p:nvGrpSpPr>
        <p:grpSpPr>
          <a:xfrm>
            <a:off x="4984254" y="1628518"/>
            <a:ext cx="4291031" cy="3593855"/>
            <a:chOff x="0" y="127000"/>
            <a:chExt cx="5149389" cy="4312753"/>
          </a:xfrm>
        </p:grpSpPr>
        <p:pic>
          <p:nvPicPr>
            <p:cNvPr id="69" name="Picture 70"/>
            <p:cNvPicPr>
              <a:picLocks noChangeAspect="1"/>
            </p:cNvPicPr>
            <p:nvPr/>
          </p:nvPicPr>
          <p:blipFill rotWithShape="1">
            <a:blip r:embed="rId11">
              <a:extLst>
                <a:ext uri="{28A0092B-C50C-407E-A947-70E740481C1C}">
                  <a14:useLocalDpi xmlns:a14="http://schemas.microsoft.com/office/drawing/2010/main" val="0"/>
                </a:ext>
              </a:extLst>
            </a:blip>
            <a:srcRect b="5093"/>
            <a:stretch/>
          </p:blipFill>
          <p:spPr>
            <a:xfrm>
              <a:off x="0" y="127000"/>
              <a:ext cx="4544168" cy="4312753"/>
            </a:xfrm>
            <a:prstGeom prst="rect">
              <a:avLst/>
            </a:prstGeom>
          </p:spPr>
        </p:pic>
        <mc:AlternateContent xmlns:mc="http://schemas.openxmlformats.org/markup-compatibility/2006" xmlns:a14="http://schemas.microsoft.com/office/drawing/2010/main">
          <mc:Choice Requires="a14">
            <p:sp>
              <p:nvSpPr>
                <p:cNvPr id="70" name="TextBox 69"/>
                <p:cNvSpPr txBox="1"/>
                <p:nvPr/>
              </p:nvSpPr>
              <p:spPr>
                <a:xfrm>
                  <a:off x="4327043" y="1371068"/>
                  <a:ext cx="822346" cy="66481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3000" i="1">
                                <a:latin typeface="Cambria Math" panose="02040503050406030204" pitchFamily="18" charset="0"/>
                                <a:ea typeface="Cambria Math" panose="02040503050406030204" pitchFamily="18" charset="0"/>
                              </a:rPr>
                            </m:ctrlPr>
                          </m:sSubPr>
                          <m:e>
                            <m:r>
                              <a:rPr lang="ru-RU" sz="3000" i="1">
                                <a:latin typeface="Cambria Math" panose="02040503050406030204" pitchFamily="18" charset="0"/>
                                <a:ea typeface="Cambria Math" panose="02040503050406030204" pitchFamily="18" charset="0"/>
                              </a:rPr>
                              <m:t>𝒞</m:t>
                            </m:r>
                          </m:e>
                          <m:sub>
                            <m:r>
                              <a:rPr lang="en-US" sz="3000" i="1">
                                <a:latin typeface="Cambria Math" panose="02040503050406030204" pitchFamily="18" charset="0"/>
                                <a:ea typeface="Cambria Math" panose="02040503050406030204" pitchFamily="18" charset="0"/>
                              </a:rPr>
                              <m:t>1</m:t>
                            </m:r>
                          </m:sub>
                        </m:sSub>
                      </m:oMath>
                    </m:oMathPara>
                  </a14:m>
                  <a:endParaRPr lang="ru-RU" sz="3000" dirty="0"/>
                </a:p>
              </p:txBody>
            </p:sp>
          </mc:Choice>
          <mc:Fallback xmlns="">
            <p:sp>
              <p:nvSpPr>
                <p:cNvPr id="70" name="TextBox 69"/>
                <p:cNvSpPr txBox="1">
                  <a:spLocks noRot="1" noChangeAspect="1" noMove="1" noResize="1" noEditPoints="1" noAdjustHandles="1" noChangeArrowheads="1" noChangeShapeType="1" noTextEdit="1"/>
                </p:cNvSpPr>
                <p:nvPr/>
              </p:nvSpPr>
              <p:spPr>
                <a:xfrm>
                  <a:off x="4327043" y="1371068"/>
                  <a:ext cx="822346" cy="664817"/>
                </a:xfrm>
                <a:prstGeom prst="rect">
                  <a:avLst/>
                </a:prstGeom>
                <a:blipFill>
                  <a:blip r:embed="rId12"/>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1" name="TextBox 70"/>
                <p:cNvSpPr txBox="1"/>
                <p:nvPr/>
              </p:nvSpPr>
              <p:spPr>
                <a:xfrm>
                  <a:off x="2346864" y="3292682"/>
                  <a:ext cx="822346" cy="66481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3000" i="1">
                                <a:latin typeface="Cambria Math" panose="02040503050406030204" pitchFamily="18" charset="0"/>
                                <a:ea typeface="Cambria Math" panose="02040503050406030204" pitchFamily="18" charset="0"/>
                              </a:rPr>
                            </m:ctrlPr>
                          </m:sSubPr>
                          <m:e>
                            <m:r>
                              <a:rPr lang="ru-RU" sz="3000" i="1">
                                <a:latin typeface="Cambria Math" panose="02040503050406030204" pitchFamily="18" charset="0"/>
                                <a:ea typeface="Cambria Math" panose="02040503050406030204" pitchFamily="18" charset="0"/>
                              </a:rPr>
                              <m:t>𝒞</m:t>
                            </m:r>
                          </m:e>
                          <m:sub>
                            <m:r>
                              <a:rPr lang="en-US" sz="3000" i="1">
                                <a:latin typeface="Cambria Math" panose="02040503050406030204" pitchFamily="18" charset="0"/>
                                <a:ea typeface="Cambria Math" panose="02040503050406030204" pitchFamily="18" charset="0"/>
                              </a:rPr>
                              <m:t>2</m:t>
                            </m:r>
                          </m:sub>
                        </m:sSub>
                      </m:oMath>
                    </m:oMathPara>
                  </a14:m>
                  <a:endParaRPr lang="ru-RU" sz="3000" dirty="0"/>
                </a:p>
              </p:txBody>
            </p:sp>
          </mc:Choice>
          <mc:Fallback xmlns="">
            <p:sp>
              <p:nvSpPr>
                <p:cNvPr id="71" name="TextBox 70"/>
                <p:cNvSpPr txBox="1">
                  <a:spLocks noRot="1" noChangeAspect="1" noMove="1" noResize="1" noEditPoints="1" noAdjustHandles="1" noChangeArrowheads="1" noChangeShapeType="1" noTextEdit="1"/>
                </p:cNvSpPr>
                <p:nvPr/>
              </p:nvSpPr>
              <p:spPr>
                <a:xfrm>
                  <a:off x="2346864" y="3292682"/>
                  <a:ext cx="822346" cy="664817"/>
                </a:xfrm>
                <a:prstGeom prst="rect">
                  <a:avLst/>
                </a:prstGeom>
                <a:blipFill>
                  <a:blip r:embed="rId13"/>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2" name="TextBox 71"/>
                <p:cNvSpPr txBox="1"/>
                <p:nvPr/>
              </p:nvSpPr>
              <p:spPr>
                <a:xfrm>
                  <a:off x="74712" y="865599"/>
                  <a:ext cx="822346" cy="66481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3000" i="1">
                                <a:latin typeface="Cambria Math" panose="02040503050406030204" pitchFamily="18" charset="0"/>
                                <a:ea typeface="Cambria Math" panose="02040503050406030204" pitchFamily="18" charset="0"/>
                              </a:rPr>
                            </m:ctrlPr>
                          </m:sSubPr>
                          <m:e>
                            <m:r>
                              <a:rPr lang="ru-RU" sz="3000" i="1">
                                <a:latin typeface="Cambria Math" panose="02040503050406030204" pitchFamily="18" charset="0"/>
                                <a:ea typeface="Cambria Math" panose="02040503050406030204" pitchFamily="18" charset="0"/>
                              </a:rPr>
                              <m:t>𝒞</m:t>
                            </m:r>
                          </m:e>
                          <m:sub>
                            <m:r>
                              <a:rPr lang="en-US" sz="3000" i="1">
                                <a:latin typeface="Cambria Math" panose="02040503050406030204" pitchFamily="18" charset="0"/>
                                <a:ea typeface="Cambria Math" panose="02040503050406030204" pitchFamily="18" charset="0"/>
                              </a:rPr>
                              <m:t>3</m:t>
                            </m:r>
                          </m:sub>
                        </m:sSub>
                      </m:oMath>
                    </m:oMathPara>
                  </a14:m>
                  <a:endParaRPr lang="ru-RU" sz="3000" dirty="0"/>
                </a:p>
              </p:txBody>
            </p:sp>
          </mc:Choice>
          <mc:Fallback xmlns="">
            <p:sp>
              <p:nvSpPr>
                <p:cNvPr id="72" name="TextBox 71"/>
                <p:cNvSpPr txBox="1">
                  <a:spLocks noRot="1" noChangeAspect="1" noMove="1" noResize="1" noEditPoints="1" noAdjustHandles="1" noChangeArrowheads="1" noChangeShapeType="1" noTextEdit="1"/>
                </p:cNvSpPr>
                <p:nvPr/>
              </p:nvSpPr>
              <p:spPr>
                <a:xfrm>
                  <a:off x="74712" y="865599"/>
                  <a:ext cx="822346" cy="664817"/>
                </a:xfrm>
                <a:prstGeom prst="rect">
                  <a:avLst/>
                </a:prstGeom>
                <a:blipFill>
                  <a:blip r:embed="rId14"/>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198773" y="2091887"/>
                  <a:ext cx="822346" cy="664817"/>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sSub>
                          <m:sSubPr>
                            <m:ctrlPr>
                              <a:rPr lang="en-US" sz="3000" i="1">
                                <a:latin typeface="Cambria Math" panose="02040503050406030204" pitchFamily="18" charset="0"/>
                                <a:ea typeface="Cambria Math" panose="02040503050406030204" pitchFamily="18" charset="0"/>
                              </a:rPr>
                            </m:ctrlPr>
                          </m:sSubPr>
                          <m:e>
                            <m:r>
                              <a:rPr lang="ru-RU" sz="3000" i="1">
                                <a:latin typeface="Cambria Math" panose="02040503050406030204" pitchFamily="18" charset="0"/>
                                <a:ea typeface="Cambria Math" panose="02040503050406030204" pitchFamily="18" charset="0"/>
                              </a:rPr>
                              <m:t>𝒞</m:t>
                            </m:r>
                          </m:e>
                          <m:sub>
                            <m:r>
                              <a:rPr lang="en-US" sz="3000" i="1">
                                <a:latin typeface="Cambria Math" panose="02040503050406030204" pitchFamily="18" charset="0"/>
                                <a:ea typeface="Cambria Math" panose="02040503050406030204" pitchFamily="18" charset="0"/>
                              </a:rPr>
                              <m:t>4</m:t>
                            </m:r>
                          </m:sub>
                        </m:sSub>
                      </m:oMath>
                    </m:oMathPara>
                  </a14:m>
                  <a:endParaRPr lang="ru-RU" sz="3000" dirty="0"/>
                </a:p>
              </p:txBody>
            </p:sp>
          </mc:Choice>
          <mc:Fallback xmlns="">
            <p:sp>
              <p:nvSpPr>
                <p:cNvPr id="73" name="TextBox 72"/>
                <p:cNvSpPr txBox="1">
                  <a:spLocks noRot="1" noChangeAspect="1" noMove="1" noResize="1" noEditPoints="1" noAdjustHandles="1" noChangeArrowheads="1" noChangeShapeType="1" noTextEdit="1"/>
                </p:cNvSpPr>
                <p:nvPr/>
              </p:nvSpPr>
              <p:spPr>
                <a:xfrm>
                  <a:off x="198773" y="2091887"/>
                  <a:ext cx="822346" cy="664817"/>
                </a:xfrm>
                <a:prstGeom prst="rect">
                  <a:avLst/>
                </a:prstGeom>
                <a:blipFill>
                  <a:blip r:embed="rId1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4" name="TextBox 73"/>
                <p:cNvSpPr txBox="1"/>
                <p:nvPr/>
              </p:nvSpPr>
              <p:spPr>
                <a:xfrm>
                  <a:off x="2985958" y="194903"/>
                  <a:ext cx="822346" cy="66481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3000" i="1">
                                <a:latin typeface="Cambria Math" panose="02040503050406030204" pitchFamily="18" charset="0"/>
                                <a:ea typeface="Cambria Math" panose="02040503050406030204" pitchFamily="18" charset="0"/>
                              </a:rPr>
                            </m:ctrlPr>
                          </m:sSubPr>
                          <m:e>
                            <m:r>
                              <a:rPr lang="ru-RU" sz="3000" i="1">
                                <a:latin typeface="Cambria Math" panose="02040503050406030204" pitchFamily="18" charset="0"/>
                                <a:ea typeface="Cambria Math" panose="02040503050406030204" pitchFamily="18" charset="0"/>
                              </a:rPr>
                              <m:t>𝒞</m:t>
                            </m:r>
                          </m:e>
                          <m:sub>
                            <m:r>
                              <a:rPr lang="en-US" sz="3000" i="1">
                                <a:latin typeface="Cambria Math" panose="02040503050406030204" pitchFamily="18" charset="0"/>
                                <a:ea typeface="Cambria Math" panose="02040503050406030204" pitchFamily="18" charset="0"/>
                              </a:rPr>
                              <m:t>5</m:t>
                            </m:r>
                          </m:sub>
                        </m:sSub>
                      </m:oMath>
                    </m:oMathPara>
                  </a14:m>
                  <a:endParaRPr lang="ru-RU" sz="3000" dirty="0"/>
                </a:p>
              </p:txBody>
            </p:sp>
          </mc:Choice>
          <mc:Fallback xmlns="">
            <p:sp>
              <p:nvSpPr>
                <p:cNvPr id="74" name="TextBox 73"/>
                <p:cNvSpPr txBox="1">
                  <a:spLocks noRot="1" noChangeAspect="1" noMove="1" noResize="1" noEditPoints="1" noAdjustHandles="1" noChangeArrowheads="1" noChangeShapeType="1" noTextEdit="1"/>
                </p:cNvSpPr>
                <p:nvPr/>
              </p:nvSpPr>
              <p:spPr>
                <a:xfrm>
                  <a:off x="2985958" y="194903"/>
                  <a:ext cx="822346" cy="664817"/>
                </a:xfrm>
                <a:prstGeom prst="rect">
                  <a:avLst/>
                </a:prstGeom>
                <a:blipFill>
                  <a:blip r:embed="rId16"/>
                  <a:stretch>
                    <a:fillRect/>
                  </a:stretch>
                </a:blipFill>
              </p:spPr>
              <p:txBody>
                <a:bodyPr/>
                <a:lstStyle/>
                <a:p>
                  <a:r>
                    <a:rPr lang="ru-RU">
                      <a:noFill/>
                    </a:rPr>
                    <a:t> </a:t>
                  </a:r>
                </a:p>
              </p:txBody>
            </p:sp>
          </mc:Fallback>
        </mc:AlternateContent>
        <p:grpSp>
          <p:nvGrpSpPr>
            <p:cNvPr id="75" name="Group 76"/>
            <p:cNvGrpSpPr/>
            <p:nvPr/>
          </p:nvGrpSpPr>
          <p:grpSpPr>
            <a:xfrm>
              <a:off x="897058" y="859719"/>
              <a:ext cx="3429985" cy="2432963"/>
              <a:chOff x="6979339" y="732719"/>
              <a:chExt cx="3429985" cy="2432963"/>
            </a:xfrm>
            <a:solidFill>
              <a:schemeClr val="tx1"/>
            </a:solidFill>
          </p:grpSpPr>
          <p:sp>
            <p:nvSpPr>
              <p:cNvPr id="80" name="Oval 81"/>
              <p:cNvSpPr/>
              <p:nvPr/>
            </p:nvSpPr>
            <p:spPr>
              <a:xfrm>
                <a:off x="8289097" y="2204725"/>
                <a:ext cx="144000" cy="144000"/>
              </a:xfrm>
              <a:prstGeom prst="ellipse">
                <a:avLst/>
              </a:prstGeom>
              <a:solidFill>
                <a:schemeClr val="bg1"/>
              </a:solidFill>
              <a:ln w="1905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sz="1156"/>
              </a:p>
            </p:txBody>
          </p:sp>
          <p:cxnSp>
            <p:nvCxnSpPr>
              <p:cNvPr id="81" name="Straight Connector 82"/>
              <p:cNvCxnSpPr>
                <a:stCxn id="70" idx="1"/>
                <a:endCxn id="80" idx="6"/>
              </p:cNvCxnSpPr>
              <p:nvPr/>
            </p:nvCxnSpPr>
            <p:spPr>
              <a:xfrm flipH="1">
                <a:off x="8433096" y="1576476"/>
                <a:ext cx="1976228" cy="700248"/>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3"/>
              <p:cNvCxnSpPr>
                <a:stCxn id="71" idx="0"/>
                <a:endCxn id="76" idx="5"/>
              </p:cNvCxnSpPr>
              <p:nvPr/>
            </p:nvCxnSpPr>
            <p:spPr>
              <a:xfrm flipH="1" flipV="1">
                <a:off x="8586107" y="2623830"/>
                <a:ext cx="254211" cy="541852"/>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4"/>
              <p:cNvCxnSpPr>
                <a:stCxn id="74" idx="2"/>
                <a:endCxn id="78" idx="7"/>
              </p:cNvCxnSpPr>
              <p:nvPr/>
            </p:nvCxnSpPr>
            <p:spPr>
              <a:xfrm flipH="1">
                <a:off x="8741960" y="732719"/>
                <a:ext cx="737452" cy="104236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5"/>
              <p:cNvCxnSpPr>
                <a:stCxn id="79" idx="1"/>
                <a:endCxn id="72" idx="3"/>
              </p:cNvCxnSpPr>
              <p:nvPr/>
            </p:nvCxnSpPr>
            <p:spPr>
              <a:xfrm flipH="1" flipV="1">
                <a:off x="6979339" y="1071007"/>
                <a:ext cx="1127624" cy="874063"/>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6"/>
              <p:cNvCxnSpPr>
                <a:stCxn id="77" idx="2"/>
                <a:endCxn id="73" idx="3"/>
              </p:cNvCxnSpPr>
              <p:nvPr/>
            </p:nvCxnSpPr>
            <p:spPr>
              <a:xfrm flipH="1" flipV="1">
                <a:off x="7103400" y="2297296"/>
                <a:ext cx="629519" cy="294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6" name="Oval 77"/>
            <p:cNvSpPr/>
            <p:nvPr/>
          </p:nvSpPr>
          <p:spPr>
            <a:xfrm>
              <a:off x="2380915" y="2627919"/>
              <a:ext cx="144000" cy="144000"/>
            </a:xfrm>
            <a:prstGeom prst="ellipse">
              <a:avLst/>
            </a:prstGeom>
            <a:solidFill>
              <a:schemeClr val="bg1"/>
            </a:solidFill>
            <a:ln w="1905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sz="1156"/>
            </a:p>
          </p:txBody>
        </p:sp>
        <p:sp>
          <p:nvSpPr>
            <p:cNvPr id="77" name="Oval 78"/>
            <p:cNvSpPr/>
            <p:nvPr/>
          </p:nvSpPr>
          <p:spPr>
            <a:xfrm>
              <a:off x="1650638" y="2355236"/>
              <a:ext cx="144000" cy="144000"/>
            </a:xfrm>
            <a:prstGeom prst="ellipse">
              <a:avLst/>
            </a:prstGeom>
            <a:solidFill>
              <a:schemeClr val="bg1"/>
            </a:solidFill>
            <a:ln w="1905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sz="1156"/>
            </a:p>
          </p:txBody>
        </p:sp>
        <p:sp>
          <p:nvSpPr>
            <p:cNvPr id="78" name="Oval 79"/>
            <p:cNvSpPr/>
            <p:nvPr/>
          </p:nvSpPr>
          <p:spPr>
            <a:xfrm>
              <a:off x="2536768" y="1880992"/>
              <a:ext cx="144000" cy="144000"/>
            </a:xfrm>
            <a:prstGeom prst="ellipse">
              <a:avLst/>
            </a:prstGeom>
            <a:solidFill>
              <a:schemeClr val="bg1"/>
            </a:solidFill>
            <a:ln w="1905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sz="1156"/>
            </a:p>
          </p:txBody>
        </p:sp>
        <p:sp>
          <p:nvSpPr>
            <p:cNvPr id="79" name="Oval 80"/>
            <p:cNvSpPr/>
            <p:nvPr/>
          </p:nvSpPr>
          <p:spPr>
            <a:xfrm>
              <a:off x="2003594" y="2050982"/>
              <a:ext cx="144000" cy="144000"/>
            </a:xfrm>
            <a:prstGeom prst="ellipse">
              <a:avLst/>
            </a:prstGeom>
            <a:solidFill>
              <a:schemeClr val="bg1"/>
            </a:solidFill>
            <a:ln w="1905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sz="1156"/>
            </a:p>
          </p:txBody>
        </p:sp>
      </p:grpSp>
      <p:grpSp>
        <p:nvGrpSpPr>
          <p:cNvPr id="86" name="Group 88"/>
          <p:cNvGrpSpPr/>
          <p:nvPr/>
        </p:nvGrpSpPr>
        <p:grpSpPr>
          <a:xfrm>
            <a:off x="3869978" y="1528360"/>
            <a:ext cx="940967" cy="1881932"/>
            <a:chOff x="4980328" y="21245"/>
            <a:chExt cx="1129193" cy="2258385"/>
          </a:xfrm>
        </p:grpSpPr>
        <p:pic>
          <p:nvPicPr>
            <p:cNvPr id="87" name="Picture 8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80328" y="21245"/>
              <a:ext cx="1129193" cy="2258385"/>
            </a:xfrm>
            <a:prstGeom prst="rect">
              <a:avLst/>
            </a:prstGeom>
            <a:ln w="57150">
              <a:noFill/>
            </a:ln>
          </p:spPr>
        </p:pic>
        <mc:AlternateContent xmlns:mc="http://schemas.openxmlformats.org/markup-compatibility/2006" xmlns:a14="http://schemas.microsoft.com/office/drawing/2010/main">
          <mc:Choice Requires="a14">
            <p:sp>
              <p:nvSpPr>
                <p:cNvPr id="88" name="TextBox 87"/>
                <p:cNvSpPr txBox="1"/>
                <p:nvPr/>
              </p:nvSpPr>
              <p:spPr>
                <a:xfrm>
                  <a:off x="5039711" y="836670"/>
                  <a:ext cx="1024327" cy="66481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3000" i="1">
                                <a:solidFill>
                                  <a:schemeClr val="bg1"/>
                                </a:solidFill>
                                <a:latin typeface="Cambria Math" panose="02040503050406030204" pitchFamily="18" charset="0"/>
                                <a:ea typeface="Cambria Math" panose="02040503050406030204" pitchFamily="18" charset="0"/>
                              </a:rPr>
                            </m:ctrlPr>
                          </m:sSubPr>
                          <m:e>
                            <m:r>
                              <a:rPr lang="ru-RU" sz="3000" i="1">
                                <a:solidFill>
                                  <a:schemeClr val="bg1"/>
                                </a:solidFill>
                                <a:latin typeface="Cambria Math" panose="02040503050406030204" pitchFamily="18" charset="0"/>
                                <a:ea typeface="Cambria Math" panose="02040503050406030204" pitchFamily="18" charset="0"/>
                              </a:rPr>
                              <m:t>𝒞</m:t>
                            </m:r>
                          </m:e>
                          <m:sub>
                            <m:r>
                              <a:rPr lang="en-US" sz="3000" i="1">
                                <a:solidFill>
                                  <a:schemeClr val="bg1"/>
                                </a:solidFill>
                                <a:latin typeface="Cambria Math" panose="02040503050406030204" pitchFamily="18" charset="0"/>
                                <a:ea typeface="Cambria Math" panose="02040503050406030204" pitchFamily="18" charset="0"/>
                              </a:rPr>
                              <m:t>5</m:t>
                            </m:r>
                          </m:sub>
                        </m:sSub>
                      </m:oMath>
                    </m:oMathPara>
                  </a14:m>
                  <a:endParaRPr lang="ru-RU" sz="3000" dirty="0">
                    <a:solidFill>
                      <a:schemeClr val="bg1"/>
                    </a:solidFill>
                  </a:endParaRPr>
                </a:p>
              </p:txBody>
            </p:sp>
          </mc:Choice>
          <mc:Fallback xmlns="">
            <p:sp>
              <p:nvSpPr>
                <p:cNvPr id="88" name="TextBox 87"/>
                <p:cNvSpPr txBox="1">
                  <a:spLocks noRot="1" noChangeAspect="1" noMove="1" noResize="1" noEditPoints="1" noAdjustHandles="1" noChangeArrowheads="1" noChangeShapeType="1" noTextEdit="1"/>
                </p:cNvSpPr>
                <p:nvPr/>
              </p:nvSpPr>
              <p:spPr>
                <a:xfrm>
                  <a:off x="5039711" y="836670"/>
                  <a:ext cx="1024327" cy="664817"/>
                </a:xfrm>
                <a:prstGeom prst="rect">
                  <a:avLst/>
                </a:prstGeom>
                <a:blipFill>
                  <a:blip r:embed="rId18"/>
                  <a:stretch>
                    <a:fillRect/>
                  </a:stretch>
                </a:blipFill>
              </p:spPr>
              <p:txBody>
                <a:bodyPr/>
                <a:lstStyle/>
                <a:p>
                  <a:r>
                    <a:rPr lang="ru-RU">
                      <a:noFill/>
                    </a:rPr>
                    <a:t> </a:t>
                  </a:r>
                </a:p>
              </p:txBody>
            </p:sp>
          </mc:Fallback>
        </mc:AlternateContent>
        <p:sp>
          <p:nvSpPr>
            <p:cNvPr id="89" name="Rectangle 91"/>
            <p:cNvSpPr/>
            <p:nvPr/>
          </p:nvSpPr>
          <p:spPr>
            <a:xfrm>
              <a:off x="5034948" y="838200"/>
              <a:ext cx="1024327" cy="7195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56"/>
            </a:p>
          </p:txBody>
        </p:sp>
      </p:grpSp>
      <p:cxnSp>
        <p:nvCxnSpPr>
          <p:cNvPr id="90" name="Straight Arrow Connector 203"/>
          <p:cNvCxnSpPr>
            <a:stCxn id="51" idx="3"/>
            <a:endCxn id="88" idx="1"/>
          </p:cNvCxnSpPr>
          <p:nvPr/>
        </p:nvCxnSpPr>
        <p:spPr>
          <a:xfrm flipV="1">
            <a:off x="2848160" y="2484860"/>
            <a:ext cx="1071302" cy="2141594"/>
          </a:xfrm>
          <a:prstGeom prst="bentConnector3">
            <a:avLst>
              <a:gd name="adj1" fmla="val 50000"/>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1905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Defects Classification | Liver</a:t>
            </a:r>
          </a:p>
        </p:txBody>
      </p:sp>
      <p:pic>
        <p:nvPicPr>
          <p:cNvPr id="7"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985" y="756999"/>
            <a:ext cx="8124031" cy="5624329"/>
          </a:xfrm>
          <a:prstGeom prst="rect">
            <a:avLst/>
          </a:prstGeom>
        </p:spPr>
      </p:pic>
      <p:sp>
        <p:nvSpPr>
          <p:cNvPr id="8" name="TextBox 7"/>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[1]</a:t>
            </a:r>
            <a:endParaRPr lang="ru-RU" sz="1200" dirty="0">
              <a:latin typeface="+mn-lt"/>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19</a:t>
            </a:fld>
            <a:endParaRPr lang="de-AT" dirty="0"/>
          </a:p>
        </p:txBody>
      </p:sp>
    </p:spTree>
    <p:extLst>
      <p:ext uri="{BB962C8B-B14F-4D97-AF65-F5344CB8AC3E}">
        <p14:creationId xmlns:p14="http://schemas.microsoft.com/office/powerpoint/2010/main" val="66526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Segmentation Editing</a:t>
            </a:r>
          </a:p>
        </p:txBody>
      </p:sp>
      <p:sp>
        <p:nvSpPr>
          <p:cNvPr id="18" name="Freeform 17"/>
          <p:cNvSpPr/>
          <p:nvPr/>
        </p:nvSpPr>
        <p:spPr bwMode="auto">
          <a:xfrm>
            <a:off x="1276350" y="4236163"/>
            <a:ext cx="2057400" cy="1757192"/>
          </a:xfrm>
          <a:custGeom>
            <a:avLst/>
            <a:gdLst>
              <a:gd name="connsiteX0" fmla="*/ 340006 w 2073024"/>
              <a:gd name="connsiteY0" fmla="*/ 1757192 h 1762824"/>
              <a:gd name="connsiteX1" fmla="*/ 457481 w 2073024"/>
              <a:gd name="connsiteY1" fmla="*/ 1588917 h 1762824"/>
              <a:gd name="connsiteX2" fmla="*/ 603531 w 2073024"/>
              <a:gd name="connsiteY2" fmla="*/ 1436517 h 1762824"/>
              <a:gd name="connsiteX3" fmla="*/ 774981 w 2073024"/>
              <a:gd name="connsiteY3" fmla="*/ 1303167 h 1762824"/>
              <a:gd name="connsiteX4" fmla="*/ 962306 w 2073024"/>
              <a:gd name="connsiteY4" fmla="*/ 1220617 h 1762824"/>
              <a:gd name="connsiteX5" fmla="*/ 1095656 w 2073024"/>
              <a:gd name="connsiteY5" fmla="*/ 1172992 h 1762824"/>
              <a:gd name="connsiteX6" fmla="*/ 1260756 w 2073024"/>
              <a:gd name="connsiteY6" fmla="*/ 1112667 h 1762824"/>
              <a:gd name="connsiteX7" fmla="*/ 1473481 w 2073024"/>
              <a:gd name="connsiteY7" fmla="*/ 1011067 h 1762824"/>
              <a:gd name="connsiteX8" fmla="*/ 1641756 w 2073024"/>
              <a:gd name="connsiteY8" fmla="*/ 918992 h 1762824"/>
              <a:gd name="connsiteX9" fmla="*/ 1689381 w 2073024"/>
              <a:gd name="connsiteY9" fmla="*/ 871367 h 1762824"/>
              <a:gd name="connsiteX10" fmla="*/ 1771931 w 2073024"/>
              <a:gd name="connsiteY10" fmla="*/ 785642 h 1762824"/>
              <a:gd name="connsiteX11" fmla="*/ 1854481 w 2073024"/>
              <a:gd name="connsiteY11" fmla="*/ 668167 h 1762824"/>
              <a:gd name="connsiteX12" fmla="*/ 1965606 w 2073024"/>
              <a:gd name="connsiteY12" fmla="*/ 426867 h 1762824"/>
              <a:gd name="connsiteX13" fmla="*/ 2013231 w 2073024"/>
              <a:gd name="connsiteY13" fmla="*/ 252242 h 1762824"/>
              <a:gd name="connsiteX14" fmla="*/ 2064031 w 2073024"/>
              <a:gd name="connsiteY14" fmla="*/ 83967 h 1762824"/>
              <a:gd name="connsiteX15" fmla="*/ 2057681 w 2073024"/>
              <a:gd name="connsiteY15" fmla="*/ 71267 h 1762824"/>
              <a:gd name="connsiteX16" fmla="*/ 1914806 w 2073024"/>
              <a:gd name="connsiteY16" fmla="*/ 49042 h 1762824"/>
              <a:gd name="connsiteX17" fmla="*/ 1752881 w 2073024"/>
              <a:gd name="connsiteY17" fmla="*/ 20467 h 1762824"/>
              <a:gd name="connsiteX18" fmla="*/ 1514756 w 2073024"/>
              <a:gd name="connsiteY18" fmla="*/ 1417 h 1762824"/>
              <a:gd name="connsiteX19" fmla="*/ 1289331 w 2073024"/>
              <a:gd name="connsiteY19" fmla="*/ 4592 h 1762824"/>
              <a:gd name="connsiteX20" fmla="*/ 994056 w 2073024"/>
              <a:gd name="connsiteY20" fmla="*/ 29992 h 1762824"/>
              <a:gd name="connsiteX21" fmla="*/ 806731 w 2073024"/>
              <a:gd name="connsiteY21" fmla="*/ 58567 h 1762824"/>
              <a:gd name="connsiteX22" fmla="*/ 559081 w 2073024"/>
              <a:gd name="connsiteY22" fmla="*/ 109367 h 1762824"/>
              <a:gd name="connsiteX23" fmla="*/ 330481 w 2073024"/>
              <a:gd name="connsiteY23" fmla="*/ 185567 h 1762824"/>
              <a:gd name="connsiteX24" fmla="*/ 200306 w 2073024"/>
              <a:gd name="connsiteY24" fmla="*/ 255417 h 1762824"/>
              <a:gd name="connsiteX25" fmla="*/ 82831 w 2073024"/>
              <a:gd name="connsiteY25" fmla="*/ 341142 h 1762824"/>
              <a:gd name="connsiteX26" fmla="*/ 79656 w 2073024"/>
              <a:gd name="connsiteY26" fmla="*/ 379242 h 1762824"/>
              <a:gd name="connsiteX27" fmla="*/ 54256 w 2073024"/>
              <a:gd name="connsiteY27" fmla="*/ 461792 h 1762824"/>
              <a:gd name="connsiteX28" fmla="*/ 25681 w 2073024"/>
              <a:gd name="connsiteY28" fmla="*/ 604667 h 1762824"/>
              <a:gd name="connsiteX29" fmla="*/ 9806 w 2073024"/>
              <a:gd name="connsiteY29" fmla="*/ 706267 h 1762824"/>
              <a:gd name="connsiteX30" fmla="*/ 281 w 2073024"/>
              <a:gd name="connsiteY30" fmla="*/ 849142 h 1762824"/>
              <a:gd name="connsiteX31" fmla="*/ 3456 w 2073024"/>
              <a:gd name="connsiteY31" fmla="*/ 1011067 h 1762824"/>
              <a:gd name="connsiteX32" fmla="*/ 12981 w 2073024"/>
              <a:gd name="connsiteY32" fmla="*/ 1150767 h 1762824"/>
              <a:gd name="connsiteX33" fmla="*/ 28856 w 2073024"/>
              <a:gd name="connsiteY33" fmla="*/ 1258717 h 1762824"/>
              <a:gd name="connsiteX34" fmla="*/ 51081 w 2073024"/>
              <a:gd name="connsiteY34" fmla="*/ 1395242 h 1762824"/>
              <a:gd name="connsiteX35" fmla="*/ 66956 w 2073024"/>
              <a:gd name="connsiteY35" fmla="*/ 1461917 h 1762824"/>
              <a:gd name="connsiteX36" fmla="*/ 101881 w 2073024"/>
              <a:gd name="connsiteY36" fmla="*/ 1579392 h 1762824"/>
              <a:gd name="connsiteX37" fmla="*/ 168556 w 2073024"/>
              <a:gd name="connsiteY37" fmla="*/ 1668292 h 1762824"/>
              <a:gd name="connsiteX38" fmla="*/ 225706 w 2073024"/>
              <a:gd name="connsiteY38" fmla="*/ 1719092 h 1762824"/>
              <a:gd name="connsiteX39" fmla="*/ 340006 w 2073024"/>
              <a:gd name="connsiteY39" fmla="*/ 1757192 h 1762824"/>
              <a:gd name="connsiteX0" fmla="*/ 340006 w 2073024"/>
              <a:gd name="connsiteY0" fmla="*/ 1757192 h 1762824"/>
              <a:gd name="connsiteX1" fmla="*/ 457481 w 2073024"/>
              <a:gd name="connsiteY1" fmla="*/ 1588917 h 1762824"/>
              <a:gd name="connsiteX2" fmla="*/ 603531 w 2073024"/>
              <a:gd name="connsiteY2" fmla="*/ 1436517 h 1762824"/>
              <a:gd name="connsiteX3" fmla="*/ 774981 w 2073024"/>
              <a:gd name="connsiteY3" fmla="*/ 1303167 h 1762824"/>
              <a:gd name="connsiteX4" fmla="*/ 962306 w 2073024"/>
              <a:gd name="connsiteY4" fmla="*/ 1220617 h 1762824"/>
              <a:gd name="connsiteX5" fmla="*/ 1095656 w 2073024"/>
              <a:gd name="connsiteY5" fmla="*/ 1172992 h 1762824"/>
              <a:gd name="connsiteX6" fmla="*/ 1260756 w 2073024"/>
              <a:gd name="connsiteY6" fmla="*/ 1112667 h 1762824"/>
              <a:gd name="connsiteX7" fmla="*/ 1473481 w 2073024"/>
              <a:gd name="connsiteY7" fmla="*/ 1011067 h 1762824"/>
              <a:gd name="connsiteX8" fmla="*/ 1641756 w 2073024"/>
              <a:gd name="connsiteY8" fmla="*/ 918992 h 1762824"/>
              <a:gd name="connsiteX9" fmla="*/ 1689381 w 2073024"/>
              <a:gd name="connsiteY9" fmla="*/ 871367 h 1762824"/>
              <a:gd name="connsiteX10" fmla="*/ 1771931 w 2073024"/>
              <a:gd name="connsiteY10" fmla="*/ 785642 h 1762824"/>
              <a:gd name="connsiteX11" fmla="*/ 1854481 w 2073024"/>
              <a:gd name="connsiteY11" fmla="*/ 668167 h 1762824"/>
              <a:gd name="connsiteX12" fmla="*/ 1965606 w 2073024"/>
              <a:gd name="connsiteY12" fmla="*/ 426867 h 1762824"/>
              <a:gd name="connsiteX13" fmla="*/ 2013231 w 2073024"/>
              <a:gd name="connsiteY13" fmla="*/ 252242 h 1762824"/>
              <a:gd name="connsiteX14" fmla="*/ 2064031 w 2073024"/>
              <a:gd name="connsiteY14" fmla="*/ 83967 h 1762824"/>
              <a:gd name="connsiteX15" fmla="*/ 2057681 w 2073024"/>
              <a:gd name="connsiteY15" fmla="*/ 71267 h 1762824"/>
              <a:gd name="connsiteX16" fmla="*/ 1914806 w 2073024"/>
              <a:gd name="connsiteY16" fmla="*/ 49042 h 1762824"/>
              <a:gd name="connsiteX17" fmla="*/ 1752881 w 2073024"/>
              <a:gd name="connsiteY17" fmla="*/ 20467 h 1762824"/>
              <a:gd name="connsiteX18" fmla="*/ 1514756 w 2073024"/>
              <a:gd name="connsiteY18" fmla="*/ 1417 h 1762824"/>
              <a:gd name="connsiteX19" fmla="*/ 1289331 w 2073024"/>
              <a:gd name="connsiteY19" fmla="*/ 4592 h 1762824"/>
              <a:gd name="connsiteX20" fmla="*/ 994056 w 2073024"/>
              <a:gd name="connsiteY20" fmla="*/ 29992 h 1762824"/>
              <a:gd name="connsiteX21" fmla="*/ 806731 w 2073024"/>
              <a:gd name="connsiteY21" fmla="*/ 58567 h 1762824"/>
              <a:gd name="connsiteX22" fmla="*/ 559081 w 2073024"/>
              <a:gd name="connsiteY22" fmla="*/ 109367 h 1762824"/>
              <a:gd name="connsiteX23" fmla="*/ 330481 w 2073024"/>
              <a:gd name="connsiteY23" fmla="*/ 185567 h 1762824"/>
              <a:gd name="connsiteX24" fmla="*/ 200306 w 2073024"/>
              <a:gd name="connsiteY24" fmla="*/ 255417 h 1762824"/>
              <a:gd name="connsiteX25" fmla="*/ 82831 w 2073024"/>
              <a:gd name="connsiteY25" fmla="*/ 341142 h 1762824"/>
              <a:gd name="connsiteX26" fmla="*/ 79656 w 2073024"/>
              <a:gd name="connsiteY26" fmla="*/ 379242 h 1762824"/>
              <a:gd name="connsiteX27" fmla="*/ 54256 w 2073024"/>
              <a:gd name="connsiteY27" fmla="*/ 461792 h 1762824"/>
              <a:gd name="connsiteX28" fmla="*/ 25681 w 2073024"/>
              <a:gd name="connsiteY28" fmla="*/ 604667 h 1762824"/>
              <a:gd name="connsiteX29" fmla="*/ 9806 w 2073024"/>
              <a:gd name="connsiteY29" fmla="*/ 706267 h 1762824"/>
              <a:gd name="connsiteX30" fmla="*/ 281 w 2073024"/>
              <a:gd name="connsiteY30" fmla="*/ 849142 h 1762824"/>
              <a:gd name="connsiteX31" fmla="*/ 3456 w 2073024"/>
              <a:gd name="connsiteY31" fmla="*/ 1011067 h 1762824"/>
              <a:gd name="connsiteX32" fmla="*/ 12981 w 2073024"/>
              <a:gd name="connsiteY32" fmla="*/ 1150767 h 1762824"/>
              <a:gd name="connsiteX33" fmla="*/ 28856 w 2073024"/>
              <a:gd name="connsiteY33" fmla="*/ 1258717 h 1762824"/>
              <a:gd name="connsiteX34" fmla="*/ 51081 w 2073024"/>
              <a:gd name="connsiteY34" fmla="*/ 1395242 h 1762824"/>
              <a:gd name="connsiteX35" fmla="*/ 66956 w 2073024"/>
              <a:gd name="connsiteY35" fmla="*/ 1461917 h 1762824"/>
              <a:gd name="connsiteX36" fmla="*/ 101881 w 2073024"/>
              <a:gd name="connsiteY36" fmla="*/ 1579392 h 1762824"/>
              <a:gd name="connsiteX37" fmla="*/ 168556 w 2073024"/>
              <a:gd name="connsiteY37" fmla="*/ 1668292 h 1762824"/>
              <a:gd name="connsiteX38" fmla="*/ 225706 w 2073024"/>
              <a:gd name="connsiteY38" fmla="*/ 1719092 h 1762824"/>
              <a:gd name="connsiteX39" fmla="*/ 340006 w 2073024"/>
              <a:gd name="connsiteY39" fmla="*/ 1757192 h 1762824"/>
              <a:gd name="connsiteX0" fmla="*/ 340006 w 2073024"/>
              <a:gd name="connsiteY0" fmla="*/ 1757192 h 1762824"/>
              <a:gd name="connsiteX1" fmla="*/ 457481 w 2073024"/>
              <a:gd name="connsiteY1" fmla="*/ 1588917 h 1762824"/>
              <a:gd name="connsiteX2" fmla="*/ 603531 w 2073024"/>
              <a:gd name="connsiteY2" fmla="*/ 1436517 h 1762824"/>
              <a:gd name="connsiteX3" fmla="*/ 774981 w 2073024"/>
              <a:gd name="connsiteY3" fmla="*/ 1303167 h 1762824"/>
              <a:gd name="connsiteX4" fmla="*/ 962306 w 2073024"/>
              <a:gd name="connsiteY4" fmla="*/ 1220617 h 1762824"/>
              <a:gd name="connsiteX5" fmla="*/ 1095656 w 2073024"/>
              <a:gd name="connsiteY5" fmla="*/ 1172992 h 1762824"/>
              <a:gd name="connsiteX6" fmla="*/ 1260756 w 2073024"/>
              <a:gd name="connsiteY6" fmla="*/ 1112667 h 1762824"/>
              <a:gd name="connsiteX7" fmla="*/ 1473481 w 2073024"/>
              <a:gd name="connsiteY7" fmla="*/ 1011067 h 1762824"/>
              <a:gd name="connsiteX8" fmla="*/ 1641756 w 2073024"/>
              <a:gd name="connsiteY8" fmla="*/ 918992 h 1762824"/>
              <a:gd name="connsiteX9" fmla="*/ 1689381 w 2073024"/>
              <a:gd name="connsiteY9" fmla="*/ 871367 h 1762824"/>
              <a:gd name="connsiteX10" fmla="*/ 1771931 w 2073024"/>
              <a:gd name="connsiteY10" fmla="*/ 785642 h 1762824"/>
              <a:gd name="connsiteX11" fmla="*/ 1854481 w 2073024"/>
              <a:gd name="connsiteY11" fmla="*/ 668167 h 1762824"/>
              <a:gd name="connsiteX12" fmla="*/ 1965606 w 2073024"/>
              <a:gd name="connsiteY12" fmla="*/ 426867 h 1762824"/>
              <a:gd name="connsiteX13" fmla="*/ 2013231 w 2073024"/>
              <a:gd name="connsiteY13" fmla="*/ 252242 h 1762824"/>
              <a:gd name="connsiteX14" fmla="*/ 2064031 w 2073024"/>
              <a:gd name="connsiteY14" fmla="*/ 83967 h 1762824"/>
              <a:gd name="connsiteX15" fmla="*/ 2057681 w 2073024"/>
              <a:gd name="connsiteY15" fmla="*/ 71267 h 1762824"/>
              <a:gd name="connsiteX16" fmla="*/ 1914806 w 2073024"/>
              <a:gd name="connsiteY16" fmla="*/ 49042 h 1762824"/>
              <a:gd name="connsiteX17" fmla="*/ 1752881 w 2073024"/>
              <a:gd name="connsiteY17" fmla="*/ 20467 h 1762824"/>
              <a:gd name="connsiteX18" fmla="*/ 1514756 w 2073024"/>
              <a:gd name="connsiteY18" fmla="*/ 1417 h 1762824"/>
              <a:gd name="connsiteX19" fmla="*/ 1289331 w 2073024"/>
              <a:gd name="connsiteY19" fmla="*/ 4592 h 1762824"/>
              <a:gd name="connsiteX20" fmla="*/ 994056 w 2073024"/>
              <a:gd name="connsiteY20" fmla="*/ 29992 h 1762824"/>
              <a:gd name="connsiteX21" fmla="*/ 806731 w 2073024"/>
              <a:gd name="connsiteY21" fmla="*/ 58567 h 1762824"/>
              <a:gd name="connsiteX22" fmla="*/ 559081 w 2073024"/>
              <a:gd name="connsiteY22" fmla="*/ 109367 h 1762824"/>
              <a:gd name="connsiteX23" fmla="*/ 330481 w 2073024"/>
              <a:gd name="connsiteY23" fmla="*/ 185567 h 1762824"/>
              <a:gd name="connsiteX24" fmla="*/ 200306 w 2073024"/>
              <a:gd name="connsiteY24" fmla="*/ 255417 h 1762824"/>
              <a:gd name="connsiteX25" fmla="*/ 82831 w 2073024"/>
              <a:gd name="connsiteY25" fmla="*/ 341142 h 1762824"/>
              <a:gd name="connsiteX26" fmla="*/ 79656 w 2073024"/>
              <a:gd name="connsiteY26" fmla="*/ 379242 h 1762824"/>
              <a:gd name="connsiteX27" fmla="*/ 54256 w 2073024"/>
              <a:gd name="connsiteY27" fmla="*/ 461792 h 1762824"/>
              <a:gd name="connsiteX28" fmla="*/ 25681 w 2073024"/>
              <a:gd name="connsiteY28" fmla="*/ 604667 h 1762824"/>
              <a:gd name="connsiteX29" fmla="*/ 9806 w 2073024"/>
              <a:gd name="connsiteY29" fmla="*/ 706267 h 1762824"/>
              <a:gd name="connsiteX30" fmla="*/ 281 w 2073024"/>
              <a:gd name="connsiteY30" fmla="*/ 849142 h 1762824"/>
              <a:gd name="connsiteX31" fmla="*/ 3456 w 2073024"/>
              <a:gd name="connsiteY31" fmla="*/ 1011067 h 1762824"/>
              <a:gd name="connsiteX32" fmla="*/ 12981 w 2073024"/>
              <a:gd name="connsiteY32" fmla="*/ 1150767 h 1762824"/>
              <a:gd name="connsiteX33" fmla="*/ 28856 w 2073024"/>
              <a:gd name="connsiteY33" fmla="*/ 1258717 h 1762824"/>
              <a:gd name="connsiteX34" fmla="*/ 51081 w 2073024"/>
              <a:gd name="connsiteY34" fmla="*/ 1395242 h 1762824"/>
              <a:gd name="connsiteX35" fmla="*/ 66956 w 2073024"/>
              <a:gd name="connsiteY35" fmla="*/ 1461917 h 1762824"/>
              <a:gd name="connsiteX36" fmla="*/ 101881 w 2073024"/>
              <a:gd name="connsiteY36" fmla="*/ 1579392 h 1762824"/>
              <a:gd name="connsiteX37" fmla="*/ 168556 w 2073024"/>
              <a:gd name="connsiteY37" fmla="*/ 1668292 h 1762824"/>
              <a:gd name="connsiteX38" fmla="*/ 225706 w 2073024"/>
              <a:gd name="connsiteY38" fmla="*/ 1719092 h 1762824"/>
              <a:gd name="connsiteX39" fmla="*/ 340006 w 2073024"/>
              <a:gd name="connsiteY39" fmla="*/ 1757192 h 1762824"/>
              <a:gd name="connsiteX0" fmla="*/ 340006 w 2073024"/>
              <a:gd name="connsiteY0" fmla="*/ 1757192 h 1762824"/>
              <a:gd name="connsiteX1" fmla="*/ 457481 w 2073024"/>
              <a:gd name="connsiteY1" fmla="*/ 1588917 h 1762824"/>
              <a:gd name="connsiteX2" fmla="*/ 603531 w 2073024"/>
              <a:gd name="connsiteY2" fmla="*/ 1436517 h 1762824"/>
              <a:gd name="connsiteX3" fmla="*/ 774981 w 2073024"/>
              <a:gd name="connsiteY3" fmla="*/ 1303167 h 1762824"/>
              <a:gd name="connsiteX4" fmla="*/ 962306 w 2073024"/>
              <a:gd name="connsiteY4" fmla="*/ 1220617 h 1762824"/>
              <a:gd name="connsiteX5" fmla="*/ 1095656 w 2073024"/>
              <a:gd name="connsiteY5" fmla="*/ 1172992 h 1762824"/>
              <a:gd name="connsiteX6" fmla="*/ 1260756 w 2073024"/>
              <a:gd name="connsiteY6" fmla="*/ 1112667 h 1762824"/>
              <a:gd name="connsiteX7" fmla="*/ 1473481 w 2073024"/>
              <a:gd name="connsiteY7" fmla="*/ 1011067 h 1762824"/>
              <a:gd name="connsiteX8" fmla="*/ 1641756 w 2073024"/>
              <a:gd name="connsiteY8" fmla="*/ 918992 h 1762824"/>
              <a:gd name="connsiteX9" fmla="*/ 1689381 w 2073024"/>
              <a:gd name="connsiteY9" fmla="*/ 871367 h 1762824"/>
              <a:gd name="connsiteX10" fmla="*/ 1771931 w 2073024"/>
              <a:gd name="connsiteY10" fmla="*/ 785642 h 1762824"/>
              <a:gd name="connsiteX11" fmla="*/ 1854481 w 2073024"/>
              <a:gd name="connsiteY11" fmla="*/ 668167 h 1762824"/>
              <a:gd name="connsiteX12" fmla="*/ 1965606 w 2073024"/>
              <a:gd name="connsiteY12" fmla="*/ 426867 h 1762824"/>
              <a:gd name="connsiteX13" fmla="*/ 2013231 w 2073024"/>
              <a:gd name="connsiteY13" fmla="*/ 252242 h 1762824"/>
              <a:gd name="connsiteX14" fmla="*/ 2064031 w 2073024"/>
              <a:gd name="connsiteY14" fmla="*/ 83967 h 1762824"/>
              <a:gd name="connsiteX15" fmla="*/ 2057681 w 2073024"/>
              <a:gd name="connsiteY15" fmla="*/ 71267 h 1762824"/>
              <a:gd name="connsiteX16" fmla="*/ 1914806 w 2073024"/>
              <a:gd name="connsiteY16" fmla="*/ 49042 h 1762824"/>
              <a:gd name="connsiteX17" fmla="*/ 1752881 w 2073024"/>
              <a:gd name="connsiteY17" fmla="*/ 20467 h 1762824"/>
              <a:gd name="connsiteX18" fmla="*/ 1514756 w 2073024"/>
              <a:gd name="connsiteY18" fmla="*/ 1417 h 1762824"/>
              <a:gd name="connsiteX19" fmla="*/ 1289331 w 2073024"/>
              <a:gd name="connsiteY19" fmla="*/ 4592 h 1762824"/>
              <a:gd name="connsiteX20" fmla="*/ 994056 w 2073024"/>
              <a:gd name="connsiteY20" fmla="*/ 29992 h 1762824"/>
              <a:gd name="connsiteX21" fmla="*/ 806731 w 2073024"/>
              <a:gd name="connsiteY21" fmla="*/ 58567 h 1762824"/>
              <a:gd name="connsiteX22" fmla="*/ 559081 w 2073024"/>
              <a:gd name="connsiteY22" fmla="*/ 109367 h 1762824"/>
              <a:gd name="connsiteX23" fmla="*/ 330481 w 2073024"/>
              <a:gd name="connsiteY23" fmla="*/ 185567 h 1762824"/>
              <a:gd name="connsiteX24" fmla="*/ 200306 w 2073024"/>
              <a:gd name="connsiteY24" fmla="*/ 255417 h 1762824"/>
              <a:gd name="connsiteX25" fmla="*/ 82831 w 2073024"/>
              <a:gd name="connsiteY25" fmla="*/ 341142 h 1762824"/>
              <a:gd name="connsiteX26" fmla="*/ 54256 w 2073024"/>
              <a:gd name="connsiteY26" fmla="*/ 461792 h 1762824"/>
              <a:gd name="connsiteX27" fmla="*/ 25681 w 2073024"/>
              <a:gd name="connsiteY27" fmla="*/ 604667 h 1762824"/>
              <a:gd name="connsiteX28" fmla="*/ 9806 w 2073024"/>
              <a:gd name="connsiteY28" fmla="*/ 706267 h 1762824"/>
              <a:gd name="connsiteX29" fmla="*/ 281 w 2073024"/>
              <a:gd name="connsiteY29" fmla="*/ 849142 h 1762824"/>
              <a:gd name="connsiteX30" fmla="*/ 3456 w 2073024"/>
              <a:gd name="connsiteY30" fmla="*/ 1011067 h 1762824"/>
              <a:gd name="connsiteX31" fmla="*/ 12981 w 2073024"/>
              <a:gd name="connsiteY31" fmla="*/ 1150767 h 1762824"/>
              <a:gd name="connsiteX32" fmla="*/ 28856 w 2073024"/>
              <a:gd name="connsiteY32" fmla="*/ 1258717 h 1762824"/>
              <a:gd name="connsiteX33" fmla="*/ 51081 w 2073024"/>
              <a:gd name="connsiteY33" fmla="*/ 1395242 h 1762824"/>
              <a:gd name="connsiteX34" fmla="*/ 66956 w 2073024"/>
              <a:gd name="connsiteY34" fmla="*/ 1461917 h 1762824"/>
              <a:gd name="connsiteX35" fmla="*/ 101881 w 2073024"/>
              <a:gd name="connsiteY35" fmla="*/ 1579392 h 1762824"/>
              <a:gd name="connsiteX36" fmla="*/ 168556 w 2073024"/>
              <a:gd name="connsiteY36" fmla="*/ 1668292 h 1762824"/>
              <a:gd name="connsiteX37" fmla="*/ 225706 w 2073024"/>
              <a:gd name="connsiteY37" fmla="*/ 1719092 h 1762824"/>
              <a:gd name="connsiteX38" fmla="*/ 340006 w 2073024"/>
              <a:gd name="connsiteY38" fmla="*/ 1757192 h 1762824"/>
              <a:gd name="connsiteX0" fmla="*/ 340006 w 2073024"/>
              <a:gd name="connsiteY0" fmla="*/ 1757192 h 1762824"/>
              <a:gd name="connsiteX1" fmla="*/ 457481 w 2073024"/>
              <a:gd name="connsiteY1" fmla="*/ 1588917 h 1762824"/>
              <a:gd name="connsiteX2" fmla="*/ 603531 w 2073024"/>
              <a:gd name="connsiteY2" fmla="*/ 1436517 h 1762824"/>
              <a:gd name="connsiteX3" fmla="*/ 774981 w 2073024"/>
              <a:gd name="connsiteY3" fmla="*/ 1303167 h 1762824"/>
              <a:gd name="connsiteX4" fmla="*/ 962306 w 2073024"/>
              <a:gd name="connsiteY4" fmla="*/ 1220617 h 1762824"/>
              <a:gd name="connsiteX5" fmla="*/ 1095656 w 2073024"/>
              <a:gd name="connsiteY5" fmla="*/ 1172992 h 1762824"/>
              <a:gd name="connsiteX6" fmla="*/ 1260756 w 2073024"/>
              <a:gd name="connsiteY6" fmla="*/ 1112667 h 1762824"/>
              <a:gd name="connsiteX7" fmla="*/ 1473481 w 2073024"/>
              <a:gd name="connsiteY7" fmla="*/ 1011067 h 1762824"/>
              <a:gd name="connsiteX8" fmla="*/ 1641756 w 2073024"/>
              <a:gd name="connsiteY8" fmla="*/ 918992 h 1762824"/>
              <a:gd name="connsiteX9" fmla="*/ 1689381 w 2073024"/>
              <a:gd name="connsiteY9" fmla="*/ 871367 h 1762824"/>
              <a:gd name="connsiteX10" fmla="*/ 1771931 w 2073024"/>
              <a:gd name="connsiteY10" fmla="*/ 785642 h 1762824"/>
              <a:gd name="connsiteX11" fmla="*/ 1854481 w 2073024"/>
              <a:gd name="connsiteY11" fmla="*/ 668167 h 1762824"/>
              <a:gd name="connsiteX12" fmla="*/ 1965606 w 2073024"/>
              <a:gd name="connsiteY12" fmla="*/ 426867 h 1762824"/>
              <a:gd name="connsiteX13" fmla="*/ 2013231 w 2073024"/>
              <a:gd name="connsiteY13" fmla="*/ 252242 h 1762824"/>
              <a:gd name="connsiteX14" fmla="*/ 2064031 w 2073024"/>
              <a:gd name="connsiteY14" fmla="*/ 83967 h 1762824"/>
              <a:gd name="connsiteX15" fmla="*/ 2057681 w 2073024"/>
              <a:gd name="connsiteY15" fmla="*/ 71267 h 1762824"/>
              <a:gd name="connsiteX16" fmla="*/ 1914806 w 2073024"/>
              <a:gd name="connsiteY16" fmla="*/ 49042 h 1762824"/>
              <a:gd name="connsiteX17" fmla="*/ 1752881 w 2073024"/>
              <a:gd name="connsiteY17" fmla="*/ 20467 h 1762824"/>
              <a:gd name="connsiteX18" fmla="*/ 1514756 w 2073024"/>
              <a:gd name="connsiteY18" fmla="*/ 1417 h 1762824"/>
              <a:gd name="connsiteX19" fmla="*/ 1289331 w 2073024"/>
              <a:gd name="connsiteY19" fmla="*/ 4592 h 1762824"/>
              <a:gd name="connsiteX20" fmla="*/ 994056 w 2073024"/>
              <a:gd name="connsiteY20" fmla="*/ 29992 h 1762824"/>
              <a:gd name="connsiteX21" fmla="*/ 806731 w 2073024"/>
              <a:gd name="connsiteY21" fmla="*/ 58567 h 1762824"/>
              <a:gd name="connsiteX22" fmla="*/ 559081 w 2073024"/>
              <a:gd name="connsiteY22" fmla="*/ 109367 h 1762824"/>
              <a:gd name="connsiteX23" fmla="*/ 330481 w 2073024"/>
              <a:gd name="connsiteY23" fmla="*/ 185567 h 1762824"/>
              <a:gd name="connsiteX24" fmla="*/ 200306 w 2073024"/>
              <a:gd name="connsiteY24" fmla="*/ 255417 h 1762824"/>
              <a:gd name="connsiteX25" fmla="*/ 82831 w 2073024"/>
              <a:gd name="connsiteY25" fmla="*/ 341142 h 1762824"/>
              <a:gd name="connsiteX26" fmla="*/ 54256 w 2073024"/>
              <a:gd name="connsiteY26" fmla="*/ 461792 h 1762824"/>
              <a:gd name="connsiteX27" fmla="*/ 25681 w 2073024"/>
              <a:gd name="connsiteY27" fmla="*/ 604667 h 1762824"/>
              <a:gd name="connsiteX28" fmla="*/ 9806 w 2073024"/>
              <a:gd name="connsiteY28" fmla="*/ 706267 h 1762824"/>
              <a:gd name="connsiteX29" fmla="*/ 281 w 2073024"/>
              <a:gd name="connsiteY29" fmla="*/ 849142 h 1762824"/>
              <a:gd name="connsiteX30" fmla="*/ 3456 w 2073024"/>
              <a:gd name="connsiteY30" fmla="*/ 1011067 h 1762824"/>
              <a:gd name="connsiteX31" fmla="*/ 12981 w 2073024"/>
              <a:gd name="connsiteY31" fmla="*/ 1150767 h 1762824"/>
              <a:gd name="connsiteX32" fmla="*/ 28856 w 2073024"/>
              <a:gd name="connsiteY32" fmla="*/ 1258717 h 1762824"/>
              <a:gd name="connsiteX33" fmla="*/ 51081 w 2073024"/>
              <a:gd name="connsiteY33" fmla="*/ 1395242 h 1762824"/>
              <a:gd name="connsiteX34" fmla="*/ 66956 w 2073024"/>
              <a:gd name="connsiteY34" fmla="*/ 1461917 h 1762824"/>
              <a:gd name="connsiteX35" fmla="*/ 101881 w 2073024"/>
              <a:gd name="connsiteY35" fmla="*/ 1579392 h 1762824"/>
              <a:gd name="connsiteX36" fmla="*/ 168556 w 2073024"/>
              <a:gd name="connsiteY36" fmla="*/ 1668292 h 1762824"/>
              <a:gd name="connsiteX37" fmla="*/ 225706 w 2073024"/>
              <a:gd name="connsiteY37" fmla="*/ 1719092 h 1762824"/>
              <a:gd name="connsiteX38" fmla="*/ 340006 w 2073024"/>
              <a:gd name="connsiteY38" fmla="*/ 1757192 h 1762824"/>
              <a:gd name="connsiteX0" fmla="*/ 340006 w 2073024"/>
              <a:gd name="connsiteY0" fmla="*/ 1757192 h 1762824"/>
              <a:gd name="connsiteX1" fmla="*/ 457481 w 2073024"/>
              <a:gd name="connsiteY1" fmla="*/ 1588917 h 1762824"/>
              <a:gd name="connsiteX2" fmla="*/ 603531 w 2073024"/>
              <a:gd name="connsiteY2" fmla="*/ 1436517 h 1762824"/>
              <a:gd name="connsiteX3" fmla="*/ 774981 w 2073024"/>
              <a:gd name="connsiteY3" fmla="*/ 1303167 h 1762824"/>
              <a:gd name="connsiteX4" fmla="*/ 962306 w 2073024"/>
              <a:gd name="connsiteY4" fmla="*/ 1220617 h 1762824"/>
              <a:gd name="connsiteX5" fmla="*/ 1095656 w 2073024"/>
              <a:gd name="connsiteY5" fmla="*/ 1172992 h 1762824"/>
              <a:gd name="connsiteX6" fmla="*/ 1260756 w 2073024"/>
              <a:gd name="connsiteY6" fmla="*/ 1112667 h 1762824"/>
              <a:gd name="connsiteX7" fmla="*/ 1473481 w 2073024"/>
              <a:gd name="connsiteY7" fmla="*/ 1011067 h 1762824"/>
              <a:gd name="connsiteX8" fmla="*/ 1641756 w 2073024"/>
              <a:gd name="connsiteY8" fmla="*/ 918992 h 1762824"/>
              <a:gd name="connsiteX9" fmla="*/ 1689381 w 2073024"/>
              <a:gd name="connsiteY9" fmla="*/ 871367 h 1762824"/>
              <a:gd name="connsiteX10" fmla="*/ 1771931 w 2073024"/>
              <a:gd name="connsiteY10" fmla="*/ 785642 h 1762824"/>
              <a:gd name="connsiteX11" fmla="*/ 1854481 w 2073024"/>
              <a:gd name="connsiteY11" fmla="*/ 668167 h 1762824"/>
              <a:gd name="connsiteX12" fmla="*/ 1965606 w 2073024"/>
              <a:gd name="connsiteY12" fmla="*/ 426867 h 1762824"/>
              <a:gd name="connsiteX13" fmla="*/ 2013231 w 2073024"/>
              <a:gd name="connsiteY13" fmla="*/ 252242 h 1762824"/>
              <a:gd name="connsiteX14" fmla="*/ 2064031 w 2073024"/>
              <a:gd name="connsiteY14" fmla="*/ 83967 h 1762824"/>
              <a:gd name="connsiteX15" fmla="*/ 2057681 w 2073024"/>
              <a:gd name="connsiteY15" fmla="*/ 71267 h 1762824"/>
              <a:gd name="connsiteX16" fmla="*/ 1914806 w 2073024"/>
              <a:gd name="connsiteY16" fmla="*/ 49042 h 1762824"/>
              <a:gd name="connsiteX17" fmla="*/ 1752881 w 2073024"/>
              <a:gd name="connsiteY17" fmla="*/ 20467 h 1762824"/>
              <a:gd name="connsiteX18" fmla="*/ 1514756 w 2073024"/>
              <a:gd name="connsiteY18" fmla="*/ 1417 h 1762824"/>
              <a:gd name="connsiteX19" fmla="*/ 1289331 w 2073024"/>
              <a:gd name="connsiteY19" fmla="*/ 4592 h 1762824"/>
              <a:gd name="connsiteX20" fmla="*/ 994056 w 2073024"/>
              <a:gd name="connsiteY20" fmla="*/ 29992 h 1762824"/>
              <a:gd name="connsiteX21" fmla="*/ 806731 w 2073024"/>
              <a:gd name="connsiteY21" fmla="*/ 58567 h 1762824"/>
              <a:gd name="connsiteX22" fmla="*/ 559081 w 2073024"/>
              <a:gd name="connsiteY22" fmla="*/ 109367 h 1762824"/>
              <a:gd name="connsiteX23" fmla="*/ 330481 w 2073024"/>
              <a:gd name="connsiteY23" fmla="*/ 185567 h 1762824"/>
              <a:gd name="connsiteX24" fmla="*/ 200306 w 2073024"/>
              <a:gd name="connsiteY24" fmla="*/ 255417 h 1762824"/>
              <a:gd name="connsiteX25" fmla="*/ 82831 w 2073024"/>
              <a:gd name="connsiteY25" fmla="*/ 341142 h 1762824"/>
              <a:gd name="connsiteX26" fmla="*/ 54256 w 2073024"/>
              <a:gd name="connsiteY26" fmla="*/ 461792 h 1762824"/>
              <a:gd name="connsiteX27" fmla="*/ 25681 w 2073024"/>
              <a:gd name="connsiteY27" fmla="*/ 604667 h 1762824"/>
              <a:gd name="connsiteX28" fmla="*/ 9806 w 2073024"/>
              <a:gd name="connsiteY28" fmla="*/ 706267 h 1762824"/>
              <a:gd name="connsiteX29" fmla="*/ 281 w 2073024"/>
              <a:gd name="connsiteY29" fmla="*/ 849142 h 1762824"/>
              <a:gd name="connsiteX30" fmla="*/ 3456 w 2073024"/>
              <a:gd name="connsiteY30" fmla="*/ 1011067 h 1762824"/>
              <a:gd name="connsiteX31" fmla="*/ 12981 w 2073024"/>
              <a:gd name="connsiteY31" fmla="*/ 1150767 h 1762824"/>
              <a:gd name="connsiteX32" fmla="*/ 28856 w 2073024"/>
              <a:gd name="connsiteY32" fmla="*/ 1258717 h 1762824"/>
              <a:gd name="connsiteX33" fmla="*/ 51081 w 2073024"/>
              <a:gd name="connsiteY33" fmla="*/ 1395242 h 1762824"/>
              <a:gd name="connsiteX34" fmla="*/ 66956 w 2073024"/>
              <a:gd name="connsiteY34" fmla="*/ 1461917 h 1762824"/>
              <a:gd name="connsiteX35" fmla="*/ 101881 w 2073024"/>
              <a:gd name="connsiteY35" fmla="*/ 1579392 h 1762824"/>
              <a:gd name="connsiteX36" fmla="*/ 168556 w 2073024"/>
              <a:gd name="connsiteY36" fmla="*/ 1668292 h 1762824"/>
              <a:gd name="connsiteX37" fmla="*/ 225706 w 2073024"/>
              <a:gd name="connsiteY37" fmla="*/ 1719092 h 1762824"/>
              <a:gd name="connsiteX38" fmla="*/ 340006 w 2073024"/>
              <a:gd name="connsiteY38" fmla="*/ 1757192 h 1762824"/>
              <a:gd name="connsiteX0" fmla="*/ 340006 w 2073024"/>
              <a:gd name="connsiteY0" fmla="*/ 1757192 h 1762824"/>
              <a:gd name="connsiteX1" fmla="*/ 457481 w 2073024"/>
              <a:gd name="connsiteY1" fmla="*/ 1588917 h 1762824"/>
              <a:gd name="connsiteX2" fmla="*/ 603531 w 2073024"/>
              <a:gd name="connsiteY2" fmla="*/ 1436517 h 1762824"/>
              <a:gd name="connsiteX3" fmla="*/ 774981 w 2073024"/>
              <a:gd name="connsiteY3" fmla="*/ 1303167 h 1762824"/>
              <a:gd name="connsiteX4" fmla="*/ 962306 w 2073024"/>
              <a:gd name="connsiteY4" fmla="*/ 1220617 h 1762824"/>
              <a:gd name="connsiteX5" fmla="*/ 1095656 w 2073024"/>
              <a:gd name="connsiteY5" fmla="*/ 1172992 h 1762824"/>
              <a:gd name="connsiteX6" fmla="*/ 1260756 w 2073024"/>
              <a:gd name="connsiteY6" fmla="*/ 1112667 h 1762824"/>
              <a:gd name="connsiteX7" fmla="*/ 1473481 w 2073024"/>
              <a:gd name="connsiteY7" fmla="*/ 1011067 h 1762824"/>
              <a:gd name="connsiteX8" fmla="*/ 1641756 w 2073024"/>
              <a:gd name="connsiteY8" fmla="*/ 918992 h 1762824"/>
              <a:gd name="connsiteX9" fmla="*/ 1689381 w 2073024"/>
              <a:gd name="connsiteY9" fmla="*/ 871367 h 1762824"/>
              <a:gd name="connsiteX10" fmla="*/ 1771931 w 2073024"/>
              <a:gd name="connsiteY10" fmla="*/ 785642 h 1762824"/>
              <a:gd name="connsiteX11" fmla="*/ 1854481 w 2073024"/>
              <a:gd name="connsiteY11" fmla="*/ 668167 h 1762824"/>
              <a:gd name="connsiteX12" fmla="*/ 1965606 w 2073024"/>
              <a:gd name="connsiteY12" fmla="*/ 426867 h 1762824"/>
              <a:gd name="connsiteX13" fmla="*/ 2013231 w 2073024"/>
              <a:gd name="connsiteY13" fmla="*/ 252242 h 1762824"/>
              <a:gd name="connsiteX14" fmla="*/ 2064031 w 2073024"/>
              <a:gd name="connsiteY14" fmla="*/ 83967 h 1762824"/>
              <a:gd name="connsiteX15" fmla="*/ 2057681 w 2073024"/>
              <a:gd name="connsiteY15" fmla="*/ 71267 h 1762824"/>
              <a:gd name="connsiteX16" fmla="*/ 1914806 w 2073024"/>
              <a:gd name="connsiteY16" fmla="*/ 49042 h 1762824"/>
              <a:gd name="connsiteX17" fmla="*/ 1752881 w 2073024"/>
              <a:gd name="connsiteY17" fmla="*/ 20467 h 1762824"/>
              <a:gd name="connsiteX18" fmla="*/ 1514756 w 2073024"/>
              <a:gd name="connsiteY18" fmla="*/ 1417 h 1762824"/>
              <a:gd name="connsiteX19" fmla="*/ 1289331 w 2073024"/>
              <a:gd name="connsiteY19" fmla="*/ 4592 h 1762824"/>
              <a:gd name="connsiteX20" fmla="*/ 994056 w 2073024"/>
              <a:gd name="connsiteY20" fmla="*/ 29992 h 1762824"/>
              <a:gd name="connsiteX21" fmla="*/ 806731 w 2073024"/>
              <a:gd name="connsiteY21" fmla="*/ 58567 h 1762824"/>
              <a:gd name="connsiteX22" fmla="*/ 559081 w 2073024"/>
              <a:gd name="connsiteY22" fmla="*/ 109367 h 1762824"/>
              <a:gd name="connsiteX23" fmla="*/ 330481 w 2073024"/>
              <a:gd name="connsiteY23" fmla="*/ 185567 h 1762824"/>
              <a:gd name="connsiteX24" fmla="*/ 200306 w 2073024"/>
              <a:gd name="connsiteY24" fmla="*/ 255417 h 1762824"/>
              <a:gd name="connsiteX25" fmla="*/ 82831 w 2073024"/>
              <a:gd name="connsiteY25" fmla="*/ 341142 h 1762824"/>
              <a:gd name="connsiteX26" fmla="*/ 54256 w 2073024"/>
              <a:gd name="connsiteY26" fmla="*/ 461792 h 1762824"/>
              <a:gd name="connsiteX27" fmla="*/ 25681 w 2073024"/>
              <a:gd name="connsiteY27" fmla="*/ 604667 h 1762824"/>
              <a:gd name="connsiteX28" fmla="*/ 9806 w 2073024"/>
              <a:gd name="connsiteY28" fmla="*/ 706267 h 1762824"/>
              <a:gd name="connsiteX29" fmla="*/ 281 w 2073024"/>
              <a:gd name="connsiteY29" fmla="*/ 849142 h 1762824"/>
              <a:gd name="connsiteX30" fmla="*/ 3456 w 2073024"/>
              <a:gd name="connsiteY30" fmla="*/ 1011067 h 1762824"/>
              <a:gd name="connsiteX31" fmla="*/ 12981 w 2073024"/>
              <a:gd name="connsiteY31" fmla="*/ 1150767 h 1762824"/>
              <a:gd name="connsiteX32" fmla="*/ 28856 w 2073024"/>
              <a:gd name="connsiteY32" fmla="*/ 1258717 h 1762824"/>
              <a:gd name="connsiteX33" fmla="*/ 51081 w 2073024"/>
              <a:gd name="connsiteY33" fmla="*/ 1395242 h 1762824"/>
              <a:gd name="connsiteX34" fmla="*/ 66956 w 2073024"/>
              <a:gd name="connsiteY34" fmla="*/ 1461917 h 1762824"/>
              <a:gd name="connsiteX35" fmla="*/ 101881 w 2073024"/>
              <a:gd name="connsiteY35" fmla="*/ 1579392 h 1762824"/>
              <a:gd name="connsiteX36" fmla="*/ 168556 w 2073024"/>
              <a:gd name="connsiteY36" fmla="*/ 1668292 h 1762824"/>
              <a:gd name="connsiteX37" fmla="*/ 225706 w 2073024"/>
              <a:gd name="connsiteY37" fmla="*/ 1719092 h 1762824"/>
              <a:gd name="connsiteX38" fmla="*/ 340006 w 2073024"/>
              <a:gd name="connsiteY38" fmla="*/ 1757192 h 1762824"/>
              <a:gd name="connsiteX0" fmla="*/ 340006 w 2073024"/>
              <a:gd name="connsiteY0" fmla="*/ 1757192 h 1762824"/>
              <a:gd name="connsiteX1" fmla="*/ 457481 w 2073024"/>
              <a:gd name="connsiteY1" fmla="*/ 1588917 h 1762824"/>
              <a:gd name="connsiteX2" fmla="*/ 603531 w 2073024"/>
              <a:gd name="connsiteY2" fmla="*/ 1436517 h 1762824"/>
              <a:gd name="connsiteX3" fmla="*/ 774981 w 2073024"/>
              <a:gd name="connsiteY3" fmla="*/ 1303167 h 1762824"/>
              <a:gd name="connsiteX4" fmla="*/ 962306 w 2073024"/>
              <a:gd name="connsiteY4" fmla="*/ 1220617 h 1762824"/>
              <a:gd name="connsiteX5" fmla="*/ 1095656 w 2073024"/>
              <a:gd name="connsiteY5" fmla="*/ 1172992 h 1762824"/>
              <a:gd name="connsiteX6" fmla="*/ 1260756 w 2073024"/>
              <a:gd name="connsiteY6" fmla="*/ 1112667 h 1762824"/>
              <a:gd name="connsiteX7" fmla="*/ 1473481 w 2073024"/>
              <a:gd name="connsiteY7" fmla="*/ 1011067 h 1762824"/>
              <a:gd name="connsiteX8" fmla="*/ 1641756 w 2073024"/>
              <a:gd name="connsiteY8" fmla="*/ 918992 h 1762824"/>
              <a:gd name="connsiteX9" fmla="*/ 1689381 w 2073024"/>
              <a:gd name="connsiteY9" fmla="*/ 871367 h 1762824"/>
              <a:gd name="connsiteX10" fmla="*/ 1771931 w 2073024"/>
              <a:gd name="connsiteY10" fmla="*/ 785642 h 1762824"/>
              <a:gd name="connsiteX11" fmla="*/ 1854481 w 2073024"/>
              <a:gd name="connsiteY11" fmla="*/ 668167 h 1762824"/>
              <a:gd name="connsiteX12" fmla="*/ 1965606 w 2073024"/>
              <a:gd name="connsiteY12" fmla="*/ 426867 h 1762824"/>
              <a:gd name="connsiteX13" fmla="*/ 2013231 w 2073024"/>
              <a:gd name="connsiteY13" fmla="*/ 252242 h 1762824"/>
              <a:gd name="connsiteX14" fmla="*/ 2064031 w 2073024"/>
              <a:gd name="connsiteY14" fmla="*/ 83967 h 1762824"/>
              <a:gd name="connsiteX15" fmla="*/ 2057681 w 2073024"/>
              <a:gd name="connsiteY15" fmla="*/ 71267 h 1762824"/>
              <a:gd name="connsiteX16" fmla="*/ 1914806 w 2073024"/>
              <a:gd name="connsiteY16" fmla="*/ 49042 h 1762824"/>
              <a:gd name="connsiteX17" fmla="*/ 1752881 w 2073024"/>
              <a:gd name="connsiteY17" fmla="*/ 20467 h 1762824"/>
              <a:gd name="connsiteX18" fmla="*/ 1514756 w 2073024"/>
              <a:gd name="connsiteY18" fmla="*/ 1417 h 1762824"/>
              <a:gd name="connsiteX19" fmla="*/ 1289331 w 2073024"/>
              <a:gd name="connsiteY19" fmla="*/ 4592 h 1762824"/>
              <a:gd name="connsiteX20" fmla="*/ 994056 w 2073024"/>
              <a:gd name="connsiteY20" fmla="*/ 29992 h 1762824"/>
              <a:gd name="connsiteX21" fmla="*/ 806731 w 2073024"/>
              <a:gd name="connsiteY21" fmla="*/ 58567 h 1762824"/>
              <a:gd name="connsiteX22" fmla="*/ 559081 w 2073024"/>
              <a:gd name="connsiteY22" fmla="*/ 109367 h 1762824"/>
              <a:gd name="connsiteX23" fmla="*/ 330481 w 2073024"/>
              <a:gd name="connsiteY23" fmla="*/ 185567 h 1762824"/>
              <a:gd name="connsiteX24" fmla="*/ 200306 w 2073024"/>
              <a:gd name="connsiteY24" fmla="*/ 255417 h 1762824"/>
              <a:gd name="connsiteX25" fmla="*/ 82831 w 2073024"/>
              <a:gd name="connsiteY25" fmla="*/ 341142 h 1762824"/>
              <a:gd name="connsiteX26" fmla="*/ 25681 w 2073024"/>
              <a:gd name="connsiteY26" fmla="*/ 604667 h 1762824"/>
              <a:gd name="connsiteX27" fmla="*/ 9806 w 2073024"/>
              <a:gd name="connsiteY27" fmla="*/ 706267 h 1762824"/>
              <a:gd name="connsiteX28" fmla="*/ 281 w 2073024"/>
              <a:gd name="connsiteY28" fmla="*/ 849142 h 1762824"/>
              <a:gd name="connsiteX29" fmla="*/ 3456 w 2073024"/>
              <a:gd name="connsiteY29" fmla="*/ 1011067 h 1762824"/>
              <a:gd name="connsiteX30" fmla="*/ 12981 w 2073024"/>
              <a:gd name="connsiteY30" fmla="*/ 1150767 h 1762824"/>
              <a:gd name="connsiteX31" fmla="*/ 28856 w 2073024"/>
              <a:gd name="connsiteY31" fmla="*/ 1258717 h 1762824"/>
              <a:gd name="connsiteX32" fmla="*/ 51081 w 2073024"/>
              <a:gd name="connsiteY32" fmla="*/ 1395242 h 1762824"/>
              <a:gd name="connsiteX33" fmla="*/ 66956 w 2073024"/>
              <a:gd name="connsiteY33" fmla="*/ 1461917 h 1762824"/>
              <a:gd name="connsiteX34" fmla="*/ 101881 w 2073024"/>
              <a:gd name="connsiteY34" fmla="*/ 1579392 h 1762824"/>
              <a:gd name="connsiteX35" fmla="*/ 168556 w 2073024"/>
              <a:gd name="connsiteY35" fmla="*/ 1668292 h 1762824"/>
              <a:gd name="connsiteX36" fmla="*/ 225706 w 2073024"/>
              <a:gd name="connsiteY36" fmla="*/ 1719092 h 1762824"/>
              <a:gd name="connsiteX37" fmla="*/ 340006 w 2073024"/>
              <a:gd name="connsiteY37" fmla="*/ 1757192 h 1762824"/>
              <a:gd name="connsiteX0" fmla="*/ 340006 w 2073024"/>
              <a:gd name="connsiteY0" fmla="*/ 1757192 h 1762824"/>
              <a:gd name="connsiteX1" fmla="*/ 457481 w 2073024"/>
              <a:gd name="connsiteY1" fmla="*/ 1588917 h 1762824"/>
              <a:gd name="connsiteX2" fmla="*/ 603531 w 2073024"/>
              <a:gd name="connsiteY2" fmla="*/ 1436517 h 1762824"/>
              <a:gd name="connsiteX3" fmla="*/ 774981 w 2073024"/>
              <a:gd name="connsiteY3" fmla="*/ 1303167 h 1762824"/>
              <a:gd name="connsiteX4" fmla="*/ 962306 w 2073024"/>
              <a:gd name="connsiteY4" fmla="*/ 1220617 h 1762824"/>
              <a:gd name="connsiteX5" fmla="*/ 1095656 w 2073024"/>
              <a:gd name="connsiteY5" fmla="*/ 1172992 h 1762824"/>
              <a:gd name="connsiteX6" fmla="*/ 1260756 w 2073024"/>
              <a:gd name="connsiteY6" fmla="*/ 1112667 h 1762824"/>
              <a:gd name="connsiteX7" fmla="*/ 1473481 w 2073024"/>
              <a:gd name="connsiteY7" fmla="*/ 1011067 h 1762824"/>
              <a:gd name="connsiteX8" fmla="*/ 1641756 w 2073024"/>
              <a:gd name="connsiteY8" fmla="*/ 918992 h 1762824"/>
              <a:gd name="connsiteX9" fmla="*/ 1689381 w 2073024"/>
              <a:gd name="connsiteY9" fmla="*/ 871367 h 1762824"/>
              <a:gd name="connsiteX10" fmla="*/ 1771931 w 2073024"/>
              <a:gd name="connsiteY10" fmla="*/ 785642 h 1762824"/>
              <a:gd name="connsiteX11" fmla="*/ 1854481 w 2073024"/>
              <a:gd name="connsiteY11" fmla="*/ 668167 h 1762824"/>
              <a:gd name="connsiteX12" fmla="*/ 1965606 w 2073024"/>
              <a:gd name="connsiteY12" fmla="*/ 426867 h 1762824"/>
              <a:gd name="connsiteX13" fmla="*/ 2013231 w 2073024"/>
              <a:gd name="connsiteY13" fmla="*/ 252242 h 1762824"/>
              <a:gd name="connsiteX14" fmla="*/ 2064031 w 2073024"/>
              <a:gd name="connsiteY14" fmla="*/ 83967 h 1762824"/>
              <a:gd name="connsiteX15" fmla="*/ 2057681 w 2073024"/>
              <a:gd name="connsiteY15" fmla="*/ 71267 h 1762824"/>
              <a:gd name="connsiteX16" fmla="*/ 1914806 w 2073024"/>
              <a:gd name="connsiteY16" fmla="*/ 49042 h 1762824"/>
              <a:gd name="connsiteX17" fmla="*/ 1752881 w 2073024"/>
              <a:gd name="connsiteY17" fmla="*/ 20467 h 1762824"/>
              <a:gd name="connsiteX18" fmla="*/ 1514756 w 2073024"/>
              <a:gd name="connsiteY18" fmla="*/ 1417 h 1762824"/>
              <a:gd name="connsiteX19" fmla="*/ 1289331 w 2073024"/>
              <a:gd name="connsiteY19" fmla="*/ 4592 h 1762824"/>
              <a:gd name="connsiteX20" fmla="*/ 994056 w 2073024"/>
              <a:gd name="connsiteY20" fmla="*/ 29992 h 1762824"/>
              <a:gd name="connsiteX21" fmla="*/ 806731 w 2073024"/>
              <a:gd name="connsiteY21" fmla="*/ 58567 h 1762824"/>
              <a:gd name="connsiteX22" fmla="*/ 559081 w 2073024"/>
              <a:gd name="connsiteY22" fmla="*/ 109367 h 1762824"/>
              <a:gd name="connsiteX23" fmla="*/ 330481 w 2073024"/>
              <a:gd name="connsiteY23" fmla="*/ 185567 h 1762824"/>
              <a:gd name="connsiteX24" fmla="*/ 200306 w 2073024"/>
              <a:gd name="connsiteY24" fmla="*/ 255417 h 1762824"/>
              <a:gd name="connsiteX25" fmla="*/ 82831 w 2073024"/>
              <a:gd name="connsiteY25" fmla="*/ 341142 h 1762824"/>
              <a:gd name="connsiteX26" fmla="*/ 25681 w 2073024"/>
              <a:gd name="connsiteY26" fmla="*/ 604667 h 1762824"/>
              <a:gd name="connsiteX27" fmla="*/ 9806 w 2073024"/>
              <a:gd name="connsiteY27" fmla="*/ 706267 h 1762824"/>
              <a:gd name="connsiteX28" fmla="*/ 281 w 2073024"/>
              <a:gd name="connsiteY28" fmla="*/ 849142 h 1762824"/>
              <a:gd name="connsiteX29" fmla="*/ 3456 w 2073024"/>
              <a:gd name="connsiteY29" fmla="*/ 1011067 h 1762824"/>
              <a:gd name="connsiteX30" fmla="*/ 12981 w 2073024"/>
              <a:gd name="connsiteY30" fmla="*/ 1150767 h 1762824"/>
              <a:gd name="connsiteX31" fmla="*/ 28856 w 2073024"/>
              <a:gd name="connsiteY31" fmla="*/ 1258717 h 1762824"/>
              <a:gd name="connsiteX32" fmla="*/ 51081 w 2073024"/>
              <a:gd name="connsiteY32" fmla="*/ 1395242 h 1762824"/>
              <a:gd name="connsiteX33" fmla="*/ 66956 w 2073024"/>
              <a:gd name="connsiteY33" fmla="*/ 1461917 h 1762824"/>
              <a:gd name="connsiteX34" fmla="*/ 101881 w 2073024"/>
              <a:gd name="connsiteY34" fmla="*/ 1579392 h 1762824"/>
              <a:gd name="connsiteX35" fmla="*/ 168556 w 2073024"/>
              <a:gd name="connsiteY35" fmla="*/ 1668292 h 1762824"/>
              <a:gd name="connsiteX36" fmla="*/ 225706 w 2073024"/>
              <a:gd name="connsiteY36" fmla="*/ 1719092 h 1762824"/>
              <a:gd name="connsiteX37" fmla="*/ 340006 w 2073024"/>
              <a:gd name="connsiteY37" fmla="*/ 1757192 h 1762824"/>
              <a:gd name="connsiteX0" fmla="*/ 340006 w 2073024"/>
              <a:gd name="connsiteY0" fmla="*/ 1757192 h 1762824"/>
              <a:gd name="connsiteX1" fmla="*/ 457481 w 2073024"/>
              <a:gd name="connsiteY1" fmla="*/ 1588917 h 1762824"/>
              <a:gd name="connsiteX2" fmla="*/ 603531 w 2073024"/>
              <a:gd name="connsiteY2" fmla="*/ 1436517 h 1762824"/>
              <a:gd name="connsiteX3" fmla="*/ 774981 w 2073024"/>
              <a:gd name="connsiteY3" fmla="*/ 1303167 h 1762824"/>
              <a:gd name="connsiteX4" fmla="*/ 962306 w 2073024"/>
              <a:gd name="connsiteY4" fmla="*/ 1220617 h 1762824"/>
              <a:gd name="connsiteX5" fmla="*/ 1095656 w 2073024"/>
              <a:gd name="connsiteY5" fmla="*/ 1172992 h 1762824"/>
              <a:gd name="connsiteX6" fmla="*/ 1260756 w 2073024"/>
              <a:gd name="connsiteY6" fmla="*/ 1112667 h 1762824"/>
              <a:gd name="connsiteX7" fmla="*/ 1473481 w 2073024"/>
              <a:gd name="connsiteY7" fmla="*/ 1011067 h 1762824"/>
              <a:gd name="connsiteX8" fmla="*/ 1641756 w 2073024"/>
              <a:gd name="connsiteY8" fmla="*/ 918992 h 1762824"/>
              <a:gd name="connsiteX9" fmla="*/ 1689381 w 2073024"/>
              <a:gd name="connsiteY9" fmla="*/ 871367 h 1762824"/>
              <a:gd name="connsiteX10" fmla="*/ 1771931 w 2073024"/>
              <a:gd name="connsiteY10" fmla="*/ 785642 h 1762824"/>
              <a:gd name="connsiteX11" fmla="*/ 1854481 w 2073024"/>
              <a:gd name="connsiteY11" fmla="*/ 668167 h 1762824"/>
              <a:gd name="connsiteX12" fmla="*/ 1965606 w 2073024"/>
              <a:gd name="connsiteY12" fmla="*/ 426867 h 1762824"/>
              <a:gd name="connsiteX13" fmla="*/ 2013231 w 2073024"/>
              <a:gd name="connsiteY13" fmla="*/ 252242 h 1762824"/>
              <a:gd name="connsiteX14" fmla="*/ 2064031 w 2073024"/>
              <a:gd name="connsiteY14" fmla="*/ 83967 h 1762824"/>
              <a:gd name="connsiteX15" fmla="*/ 2057681 w 2073024"/>
              <a:gd name="connsiteY15" fmla="*/ 71267 h 1762824"/>
              <a:gd name="connsiteX16" fmla="*/ 1914806 w 2073024"/>
              <a:gd name="connsiteY16" fmla="*/ 49042 h 1762824"/>
              <a:gd name="connsiteX17" fmla="*/ 1752881 w 2073024"/>
              <a:gd name="connsiteY17" fmla="*/ 20467 h 1762824"/>
              <a:gd name="connsiteX18" fmla="*/ 1514756 w 2073024"/>
              <a:gd name="connsiteY18" fmla="*/ 1417 h 1762824"/>
              <a:gd name="connsiteX19" fmla="*/ 1289331 w 2073024"/>
              <a:gd name="connsiteY19" fmla="*/ 4592 h 1762824"/>
              <a:gd name="connsiteX20" fmla="*/ 994056 w 2073024"/>
              <a:gd name="connsiteY20" fmla="*/ 29992 h 1762824"/>
              <a:gd name="connsiteX21" fmla="*/ 806731 w 2073024"/>
              <a:gd name="connsiteY21" fmla="*/ 58567 h 1762824"/>
              <a:gd name="connsiteX22" fmla="*/ 559081 w 2073024"/>
              <a:gd name="connsiteY22" fmla="*/ 109367 h 1762824"/>
              <a:gd name="connsiteX23" fmla="*/ 330481 w 2073024"/>
              <a:gd name="connsiteY23" fmla="*/ 185567 h 1762824"/>
              <a:gd name="connsiteX24" fmla="*/ 200306 w 2073024"/>
              <a:gd name="connsiteY24" fmla="*/ 255417 h 1762824"/>
              <a:gd name="connsiteX25" fmla="*/ 82831 w 2073024"/>
              <a:gd name="connsiteY25" fmla="*/ 341142 h 1762824"/>
              <a:gd name="connsiteX26" fmla="*/ 25681 w 2073024"/>
              <a:gd name="connsiteY26" fmla="*/ 604667 h 1762824"/>
              <a:gd name="connsiteX27" fmla="*/ 9806 w 2073024"/>
              <a:gd name="connsiteY27" fmla="*/ 706267 h 1762824"/>
              <a:gd name="connsiteX28" fmla="*/ 281 w 2073024"/>
              <a:gd name="connsiteY28" fmla="*/ 849142 h 1762824"/>
              <a:gd name="connsiteX29" fmla="*/ 3456 w 2073024"/>
              <a:gd name="connsiteY29" fmla="*/ 1011067 h 1762824"/>
              <a:gd name="connsiteX30" fmla="*/ 12981 w 2073024"/>
              <a:gd name="connsiteY30" fmla="*/ 1150767 h 1762824"/>
              <a:gd name="connsiteX31" fmla="*/ 28856 w 2073024"/>
              <a:gd name="connsiteY31" fmla="*/ 1258717 h 1762824"/>
              <a:gd name="connsiteX32" fmla="*/ 51081 w 2073024"/>
              <a:gd name="connsiteY32" fmla="*/ 1395242 h 1762824"/>
              <a:gd name="connsiteX33" fmla="*/ 66956 w 2073024"/>
              <a:gd name="connsiteY33" fmla="*/ 1461917 h 1762824"/>
              <a:gd name="connsiteX34" fmla="*/ 101881 w 2073024"/>
              <a:gd name="connsiteY34" fmla="*/ 1579392 h 1762824"/>
              <a:gd name="connsiteX35" fmla="*/ 168556 w 2073024"/>
              <a:gd name="connsiteY35" fmla="*/ 1668292 h 1762824"/>
              <a:gd name="connsiteX36" fmla="*/ 225706 w 2073024"/>
              <a:gd name="connsiteY36" fmla="*/ 1719092 h 1762824"/>
              <a:gd name="connsiteX37" fmla="*/ 340006 w 2073024"/>
              <a:gd name="connsiteY37" fmla="*/ 1757192 h 1762824"/>
              <a:gd name="connsiteX0" fmla="*/ 340006 w 2073024"/>
              <a:gd name="connsiteY0" fmla="*/ 1757192 h 1762824"/>
              <a:gd name="connsiteX1" fmla="*/ 457481 w 2073024"/>
              <a:gd name="connsiteY1" fmla="*/ 1588917 h 1762824"/>
              <a:gd name="connsiteX2" fmla="*/ 603531 w 2073024"/>
              <a:gd name="connsiteY2" fmla="*/ 1436517 h 1762824"/>
              <a:gd name="connsiteX3" fmla="*/ 774981 w 2073024"/>
              <a:gd name="connsiteY3" fmla="*/ 1303167 h 1762824"/>
              <a:gd name="connsiteX4" fmla="*/ 962306 w 2073024"/>
              <a:gd name="connsiteY4" fmla="*/ 1220617 h 1762824"/>
              <a:gd name="connsiteX5" fmla="*/ 1095656 w 2073024"/>
              <a:gd name="connsiteY5" fmla="*/ 1172992 h 1762824"/>
              <a:gd name="connsiteX6" fmla="*/ 1260756 w 2073024"/>
              <a:gd name="connsiteY6" fmla="*/ 1112667 h 1762824"/>
              <a:gd name="connsiteX7" fmla="*/ 1473481 w 2073024"/>
              <a:gd name="connsiteY7" fmla="*/ 1011067 h 1762824"/>
              <a:gd name="connsiteX8" fmla="*/ 1641756 w 2073024"/>
              <a:gd name="connsiteY8" fmla="*/ 918992 h 1762824"/>
              <a:gd name="connsiteX9" fmla="*/ 1689381 w 2073024"/>
              <a:gd name="connsiteY9" fmla="*/ 871367 h 1762824"/>
              <a:gd name="connsiteX10" fmla="*/ 1771931 w 2073024"/>
              <a:gd name="connsiteY10" fmla="*/ 785642 h 1762824"/>
              <a:gd name="connsiteX11" fmla="*/ 1854481 w 2073024"/>
              <a:gd name="connsiteY11" fmla="*/ 668167 h 1762824"/>
              <a:gd name="connsiteX12" fmla="*/ 1965606 w 2073024"/>
              <a:gd name="connsiteY12" fmla="*/ 426867 h 1762824"/>
              <a:gd name="connsiteX13" fmla="*/ 2013231 w 2073024"/>
              <a:gd name="connsiteY13" fmla="*/ 252242 h 1762824"/>
              <a:gd name="connsiteX14" fmla="*/ 2064031 w 2073024"/>
              <a:gd name="connsiteY14" fmla="*/ 83967 h 1762824"/>
              <a:gd name="connsiteX15" fmla="*/ 2057681 w 2073024"/>
              <a:gd name="connsiteY15" fmla="*/ 71267 h 1762824"/>
              <a:gd name="connsiteX16" fmla="*/ 1914806 w 2073024"/>
              <a:gd name="connsiteY16" fmla="*/ 49042 h 1762824"/>
              <a:gd name="connsiteX17" fmla="*/ 1752881 w 2073024"/>
              <a:gd name="connsiteY17" fmla="*/ 20467 h 1762824"/>
              <a:gd name="connsiteX18" fmla="*/ 1514756 w 2073024"/>
              <a:gd name="connsiteY18" fmla="*/ 1417 h 1762824"/>
              <a:gd name="connsiteX19" fmla="*/ 1289331 w 2073024"/>
              <a:gd name="connsiteY19" fmla="*/ 4592 h 1762824"/>
              <a:gd name="connsiteX20" fmla="*/ 994056 w 2073024"/>
              <a:gd name="connsiteY20" fmla="*/ 29992 h 1762824"/>
              <a:gd name="connsiteX21" fmla="*/ 806731 w 2073024"/>
              <a:gd name="connsiteY21" fmla="*/ 58567 h 1762824"/>
              <a:gd name="connsiteX22" fmla="*/ 559081 w 2073024"/>
              <a:gd name="connsiteY22" fmla="*/ 109367 h 1762824"/>
              <a:gd name="connsiteX23" fmla="*/ 330481 w 2073024"/>
              <a:gd name="connsiteY23" fmla="*/ 185567 h 1762824"/>
              <a:gd name="connsiteX24" fmla="*/ 200306 w 2073024"/>
              <a:gd name="connsiteY24" fmla="*/ 255417 h 1762824"/>
              <a:gd name="connsiteX25" fmla="*/ 82831 w 2073024"/>
              <a:gd name="connsiteY25" fmla="*/ 341142 h 1762824"/>
              <a:gd name="connsiteX26" fmla="*/ 25681 w 2073024"/>
              <a:gd name="connsiteY26" fmla="*/ 604667 h 1762824"/>
              <a:gd name="connsiteX27" fmla="*/ 9806 w 2073024"/>
              <a:gd name="connsiteY27" fmla="*/ 706267 h 1762824"/>
              <a:gd name="connsiteX28" fmla="*/ 281 w 2073024"/>
              <a:gd name="connsiteY28" fmla="*/ 849142 h 1762824"/>
              <a:gd name="connsiteX29" fmla="*/ 3456 w 2073024"/>
              <a:gd name="connsiteY29" fmla="*/ 1011067 h 1762824"/>
              <a:gd name="connsiteX30" fmla="*/ 12981 w 2073024"/>
              <a:gd name="connsiteY30" fmla="*/ 1150767 h 1762824"/>
              <a:gd name="connsiteX31" fmla="*/ 28856 w 2073024"/>
              <a:gd name="connsiteY31" fmla="*/ 1258717 h 1762824"/>
              <a:gd name="connsiteX32" fmla="*/ 51081 w 2073024"/>
              <a:gd name="connsiteY32" fmla="*/ 1395242 h 1762824"/>
              <a:gd name="connsiteX33" fmla="*/ 66956 w 2073024"/>
              <a:gd name="connsiteY33" fmla="*/ 1461917 h 1762824"/>
              <a:gd name="connsiteX34" fmla="*/ 101881 w 2073024"/>
              <a:gd name="connsiteY34" fmla="*/ 1579392 h 1762824"/>
              <a:gd name="connsiteX35" fmla="*/ 168556 w 2073024"/>
              <a:gd name="connsiteY35" fmla="*/ 1668292 h 1762824"/>
              <a:gd name="connsiteX36" fmla="*/ 225706 w 2073024"/>
              <a:gd name="connsiteY36" fmla="*/ 1719092 h 1762824"/>
              <a:gd name="connsiteX37" fmla="*/ 340006 w 2073024"/>
              <a:gd name="connsiteY37" fmla="*/ 1757192 h 1762824"/>
              <a:gd name="connsiteX0" fmla="*/ 340006 w 2073024"/>
              <a:gd name="connsiteY0" fmla="*/ 1757192 h 1762824"/>
              <a:gd name="connsiteX1" fmla="*/ 457481 w 2073024"/>
              <a:gd name="connsiteY1" fmla="*/ 1588917 h 1762824"/>
              <a:gd name="connsiteX2" fmla="*/ 603531 w 2073024"/>
              <a:gd name="connsiteY2" fmla="*/ 1436517 h 1762824"/>
              <a:gd name="connsiteX3" fmla="*/ 774981 w 2073024"/>
              <a:gd name="connsiteY3" fmla="*/ 1303167 h 1762824"/>
              <a:gd name="connsiteX4" fmla="*/ 962306 w 2073024"/>
              <a:gd name="connsiteY4" fmla="*/ 1220617 h 1762824"/>
              <a:gd name="connsiteX5" fmla="*/ 1095656 w 2073024"/>
              <a:gd name="connsiteY5" fmla="*/ 1172992 h 1762824"/>
              <a:gd name="connsiteX6" fmla="*/ 1260756 w 2073024"/>
              <a:gd name="connsiteY6" fmla="*/ 1112667 h 1762824"/>
              <a:gd name="connsiteX7" fmla="*/ 1473481 w 2073024"/>
              <a:gd name="connsiteY7" fmla="*/ 1011067 h 1762824"/>
              <a:gd name="connsiteX8" fmla="*/ 1641756 w 2073024"/>
              <a:gd name="connsiteY8" fmla="*/ 918992 h 1762824"/>
              <a:gd name="connsiteX9" fmla="*/ 1689381 w 2073024"/>
              <a:gd name="connsiteY9" fmla="*/ 871367 h 1762824"/>
              <a:gd name="connsiteX10" fmla="*/ 1771931 w 2073024"/>
              <a:gd name="connsiteY10" fmla="*/ 785642 h 1762824"/>
              <a:gd name="connsiteX11" fmla="*/ 1854481 w 2073024"/>
              <a:gd name="connsiteY11" fmla="*/ 668167 h 1762824"/>
              <a:gd name="connsiteX12" fmla="*/ 1965606 w 2073024"/>
              <a:gd name="connsiteY12" fmla="*/ 426867 h 1762824"/>
              <a:gd name="connsiteX13" fmla="*/ 2013231 w 2073024"/>
              <a:gd name="connsiteY13" fmla="*/ 252242 h 1762824"/>
              <a:gd name="connsiteX14" fmla="*/ 2064031 w 2073024"/>
              <a:gd name="connsiteY14" fmla="*/ 83967 h 1762824"/>
              <a:gd name="connsiteX15" fmla="*/ 2057681 w 2073024"/>
              <a:gd name="connsiteY15" fmla="*/ 71267 h 1762824"/>
              <a:gd name="connsiteX16" fmla="*/ 1914806 w 2073024"/>
              <a:gd name="connsiteY16" fmla="*/ 49042 h 1762824"/>
              <a:gd name="connsiteX17" fmla="*/ 1752881 w 2073024"/>
              <a:gd name="connsiteY17" fmla="*/ 20467 h 1762824"/>
              <a:gd name="connsiteX18" fmla="*/ 1514756 w 2073024"/>
              <a:gd name="connsiteY18" fmla="*/ 1417 h 1762824"/>
              <a:gd name="connsiteX19" fmla="*/ 1289331 w 2073024"/>
              <a:gd name="connsiteY19" fmla="*/ 4592 h 1762824"/>
              <a:gd name="connsiteX20" fmla="*/ 994056 w 2073024"/>
              <a:gd name="connsiteY20" fmla="*/ 29992 h 1762824"/>
              <a:gd name="connsiteX21" fmla="*/ 806731 w 2073024"/>
              <a:gd name="connsiteY21" fmla="*/ 58567 h 1762824"/>
              <a:gd name="connsiteX22" fmla="*/ 559081 w 2073024"/>
              <a:gd name="connsiteY22" fmla="*/ 109367 h 1762824"/>
              <a:gd name="connsiteX23" fmla="*/ 330481 w 2073024"/>
              <a:gd name="connsiteY23" fmla="*/ 185567 h 1762824"/>
              <a:gd name="connsiteX24" fmla="*/ 200306 w 2073024"/>
              <a:gd name="connsiteY24" fmla="*/ 255417 h 1762824"/>
              <a:gd name="connsiteX25" fmla="*/ 82831 w 2073024"/>
              <a:gd name="connsiteY25" fmla="*/ 341142 h 1762824"/>
              <a:gd name="connsiteX26" fmla="*/ 25681 w 2073024"/>
              <a:gd name="connsiteY26" fmla="*/ 604667 h 1762824"/>
              <a:gd name="connsiteX27" fmla="*/ 9806 w 2073024"/>
              <a:gd name="connsiteY27" fmla="*/ 706267 h 1762824"/>
              <a:gd name="connsiteX28" fmla="*/ 281 w 2073024"/>
              <a:gd name="connsiteY28" fmla="*/ 849142 h 1762824"/>
              <a:gd name="connsiteX29" fmla="*/ 3456 w 2073024"/>
              <a:gd name="connsiteY29" fmla="*/ 1011067 h 1762824"/>
              <a:gd name="connsiteX30" fmla="*/ 12981 w 2073024"/>
              <a:gd name="connsiteY30" fmla="*/ 1150767 h 1762824"/>
              <a:gd name="connsiteX31" fmla="*/ 28856 w 2073024"/>
              <a:gd name="connsiteY31" fmla="*/ 1258717 h 1762824"/>
              <a:gd name="connsiteX32" fmla="*/ 51081 w 2073024"/>
              <a:gd name="connsiteY32" fmla="*/ 1395242 h 1762824"/>
              <a:gd name="connsiteX33" fmla="*/ 66956 w 2073024"/>
              <a:gd name="connsiteY33" fmla="*/ 1461917 h 1762824"/>
              <a:gd name="connsiteX34" fmla="*/ 101881 w 2073024"/>
              <a:gd name="connsiteY34" fmla="*/ 1579392 h 1762824"/>
              <a:gd name="connsiteX35" fmla="*/ 168556 w 2073024"/>
              <a:gd name="connsiteY35" fmla="*/ 1668292 h 1762824"/>
              <a:gd name="connsiteX36" fmla="*/ 225706 w 2073024"/>
              <a:gd name="connsiteY36" fmla="*/ 1719092 h 1762824"/>
              <a:gd name="connsiteX37" fmla="*/ 340006 w 2073024"/>
              <a:gd name="connsiteY37" fmla="*/ 1757192 h 1762824"/>
              <a:gd name="connsiteX0" fmla="*/ 340006 w 2073024"/>
              <a:gd name="connsiteY0" fmla="*/ 1757192 h 1762824"/>
              <a:gd name="connsiteX1" fmla="*/ 457481 w 2073024"/>
              <a:gd name="connsiteY1" fmla="*/ 1588917 h 1762824"/>
              <a:gd name="connsiteX2" fmla="*/ 603531 w 2073024"/>
              <a:gd name="connsiteY2" fmla="*/ 1436517 h 1762824"/>
              <a:gd name="connsiteX3" fmla="*/ 774981 w 2073024"/>
              <a:gd name="connsiteY3" fmla="*/ 1303167 h 1762824"/>
              <a:gd name="connsiteX4" fmla="*/ 962306 w 2073024"/>
              <a:gd name="connsiteY4" fmla="*/ 1220617 h 1762824"/>
              <a:gd name="connsiteX5" fmla="*/ 1095656 w 2073024"/>
              <a:gd name="connsiteY5" fmla="*/ 1172992 h 1762824"/>
              <a:gd name="connsiteX6" fmla="*/ 1260756 w 2073024"/>
              <a:gd name="connsiteY6" fmla="*/ 1112667 h 1762824"/>
              <a:gd name="connsiteX7" fmla="*/ 1473481 w 2073024"/>
              <a:gd name="connsiteY7" fmla="*/ 1011067 h 1762824"/>
              <a:gd name="connsiteX8" fmla="*/ 1641756 w 2073024"/>
              <a:gd name="connsiteY8" fmla="*/ 918992 h 1762824"/>
              <a:gd name="connsiteX9" fmla="*/ 1689381 w 2073024"/>
              <a:gd name="connsiteY9" fmla="*/ 871367 h 1762824"/>
              <a:gd name="connsiteX10" fmla="*/ 1771931 w 2073024"/>
              <a:gd name="connsiteY10" fmla="*/ 785642 h 1762824"/>
              <a:gd name="connsiteX11" fmla="*/ 1854481 w 2073024"/>
              <a:gd name="connsiteY11" fmla="*/ 668167 h 1762824"/>
              <a:gd name="connsiteX12" fmla="*/ 1965606 w 2073024"/>
              <a:gd name="connsiteY12" fmla="*/ 426867 h 1762824"/>
              <a:gd name="connsiteX13" fmla="*/ 2013231 w 2073024"/>
              <a:gd name="connsiteY13" fmla="*/ 252242 h 1762824"/>
              <a:gd name="connsiteX14" fmla="*/ 2064031 w 2073024"/>
              <a:gd name="connsiteY14" fmla="*/ 83967 h 1762824"/>
              <a:gd name="connsiteX15" fmla="*/ 2057681 w 2073024"/>
              <a:gd name="connsiteY15" fmla="*/ 71267 h 1762824"/>
              <a:gd name="connsiteX16" fmla="*/ 1914806 w 2073024"/>
              <a:gd name="connsiteY16" fmla="*/ 49042 h 1762824"/>
              <a:gd name="connsiteX17" fmla="*/ 1752881 w 2073024"/>
              <a:gd name="connsiteY17" fmla="*/ 20467 h 1762824"/>
              <a:gd name="connsiteX18" fmla="*/ 1514756 w 2073024"/>
              <a:gd name="connsiteY18" fmla="*/ 1417 h 1762824"/>
              <a:gd name="connsiteX19" fmla="*/ 1289331 w 2073024"/>
              <a:gd name="connsiteY19" fmla="*/ 4592 h 1762824"/>
              <a:gd name="connsiteX20" fmla="*/ 994056 w 2073024"/>
              <a:gd name="connsiteY20" fmla="*/ 29992 h 1762824"/>
              <a:gd name="connsiteX21" fmla="*/ 806731 w 2073024"/>
              <a:gd name="connsiteY21" fmla="*/ 58567 h 1762824"/>
              <a:gd name="connsiteX22" fmla="*/ 559081 w 2073024"/>
              <a:gd name="connsiteY22" fmla="*/ 109367 h 1762824"/>
              <a:gd name="connsiteX23" fmla="*/ 330481 w 2073024"/>
              <a:gd name="connsiteY23" fmla="*/ 185567 h 1762824"/>
              <a:gd name="connsiteX24" fmla="*/ 200306 w 2073024"/>
              <a:gd name="connsiteY24" fmla="*/ 255417 h 1762824"/>
              <a:gd name="connsiteX25" fmla="*/ 82831 w 2073024"/>
              <a:gd name="connsiteY25" fmla="*/ 341142 h 1762824"/>
              <a:gd name="connsiteX26" fmla="*/ 25681 w 2073024"/>
              <a:gd name="connsiteY26" fmla="*/ 604667 h 1762824"/>
              <a:gd name="connsiteX27" fmla="*/ 9806 w 2073024"/>
              <a:gd name="connsiteY27" fmla="*/ 706267 h 1762824"/>
              <a:gd name="connsiteX28" fmla="*/ 281 w 2073024"/>
              <a:gd name="connsiteY28" fmla="*/ 849142 h 1762824"/>
              <a:gd name="connsiteX29" fmla="*/ 3456 w 2073024"/>
              <a:gd name="connsiteY29" fmla="*/ 1011067 h 1762824"/>
              <a:gd name="connsiteX30" fmla="*/ 12981 w 2073024"/>
              <a:gd name="connsiteY30" fmla="*/ 1150767 h 1762824"/>
              <a:gd name="connsiteX31" fmla="*/ 28856 w 2073024"/>
              <a:gd name="connsiteY31" fmla="*/ 1258717 h 1762824"/>
              <a:gd name="connsiteX32" fmla="*/ 51081 w 2073024"/>
              <a:gd name="connsiteY32" fmla="*/ 1395242 h 1762824"/>
              <a:gd name="connsiteX33" fmla="*/ 66956 w 2073024"/>
              <a:gd name="connsiteY33" fmla="*/ 1461917 h 1762824"/>
              <a:gd name="connsiteX34" fmla="*/ 101881 w 2073024"/>
              <a:gd name="connsiteY34" fmla="*/ 1579392 h 1762824"/>
              <a:gd name="connsiteX35" fmla="*/ 168556 w 2073024"/>
              <a:gd name="connsiteY35" fmla="*/ 1668292 h 1762824"/>
              <a:gd name="connsiteX36" fmla="*/ 225706 w 2073024"/>
              <a:gd name="connsiteY36" fmla="*/ 1719092 h 1762824"/>
              <a:gd name="connsiteX37" fmla="*/ 340006 w 2073024"/>
              <a:gd name="connsiteY37" fmla="*/ 1757192 h 1762824"/>
              <a:gd name="connsiteX0" fmla="*/ 340006 w 2073024"/>
              <a:gd name="connsiteY0" fmla="*/ 1757192 h 1762824"/>
              <a:gd name="connsiteX1" fmla="*/ 457481 w 2073024"/>
              <a:gd name="connsiteY1" fmla="*/ 1588917 h 1762824"/>
              <a:gd name="connsiteX2" fmla="*/ 603531 w 2073024"/>
              <a:gd name="connsiteY2" fmla="*/ 1436517 h 1762824"/>
              <a:gd name="connsiteX3" fmla="*/ 774981 w 2073024"/>
              <a:gd name="connsiteY3" fmla="*/ 1303167 h 1762824"/>
              <a:gd name="connsiteX4" fmla="*/ 962306 w 2073024"/>
              <a:gd name="connsiteY4" fmla="*/ 1220617 h 1762824"/>
              <a:gd name="connsiteX5" fmla="*/ 1095656 w 2073024"/>
              <a:gd name="connsiteY5" fmla="*/ 1172992 h 1762824"/>
              <a:gd name="connsiteX6" fmla="*/ 1260756 w 2073024"/>
              <a:gd name="connsiteY6" fmla="*/ 1112667 h 1762824"/>
              <a:gd name="connsiteX7" fmla="*/ 1473481 w 2073024"/>
              <a:gd name="connsiteY7" fmla="*/ 1011067 h 1762824"/>
              <a:gd name="connsiteX8" fmla="*/ 1641756 w 2073024"/>
              <a:gd name="connsiteY8" fmla="*/ 918992 h 1762824"/>
              <a:gd name="connsiteX9" fmla="*/ 1689381 w 2073024"/>
              <a:gd name="connsiteY9" fmla="*/ 871367 h 1762824"/>
              <a:gd name="connsiteX10" fmla="*/ 1771931 w 2073024"/>
              <a:gd name="connsiteY10" fmla="*/ 785642 h 1762824"/>
              <a:gd name="connsiteX11" fmla="*/ 1854481 w 2073024"/>
              <a:gd name="connsiteY11" fmla="*/ 668167 h 1762824"/>
              <a:gd name="connsiteX12" fmla="*/ 1965606 w 2073024"/>
              <a:gd name="connsiteY12" fmla="*/ 426867 h 1762824"/>
              <a:gd name="connsiteX13" fmla="*/ 2013231 w 2073024"/>
              <a:gd name="connsiteY13" fmla="*/ 252242 h 1762824"/>
              <a:gd name="connsiteX14" fmla="*/ 2064031 w 2073024"/>
              <a:gd name="connsiteY14" fmla="*/ 83967 h 1762824"/>
              <a:gd name="connsiteX15" fmla="*/ 2057681 w 2073024"/>
              <a:gd name="connsiteY15" fmla="*/ 71267 h 1762824"/>
              <a:gd name="connsiteX16" fmla="*/ 1914806 w 2073024"/>
              <a:gd name="connsiteY16" fmla="*/ 49042 h 1762824"/>
              <a:gd name="connsiteX17" fmla="*/ 1752881 w 2073024"/>
              <a:gd name="connsiteY17" fmla="*/ 20467 h 1762824"/>
              <a:gd name="connsiteX18" fmla="*/ 1514756 w 2073024"/>
              <a:gd name="connsiteY18" fmla="*/ 1417 h 1762824"/>
              <a:gd name="connsiteX19" fmla="*/ 1289331 w 2073024"/>
              <a:gd name="connsiteY19" fmla="*/ 4592 h 1762824"/>
              <a:gd name="connsiteX20" fmla="*/ 994056 w 2073024"/>
              <a:gd name="connsiteY20" fmla="*/ 29992 h 1762824"/>
              <a:gd name="connsiteX21" fmla="*/ 806731 w 2073024"/>
              <a:gd name="connsiteY21" fmla="*/ 58567 h 1762824"/>
              <a:gd name="connsiteX22" fmla="*/ 559081 w 2073024"/>
              <a:gd name="connsiteY22" fmla="*/ 109367 h 1762824"/>
              <a:gd name="connsiteX23" fmla="*/ 330481 w 2073024"/>
              <a:gd name="connsiteY23" fmla="*/ 185567 h 1762824"/>
              <a:gd name="connsiteX24" fmla="*/ 200306 w 2073024"/>
              <a:gd name="connsiteY24" fmla="*/ 255417 h 1762824"/>
              <a:gd name="connsiteX25" fmla="*/ 82831 w 2073024"/>
              <a:gd name="connsiteY25" fmla="*/ 341142 h 1762824"/>
              <a:gd name="connsiteX26" fmla="*/ 25681 w 2073024"/>
              <a:gd name="connsiteY26" fmla="*/ 604667 h 1762824"/>
              <a:gd name="connsiteX27" fmla="*/ 9806 w 2073024"/>
              <a:gd name="connsiteY27" fmla="*/ 706267 h 1762824"/>
              <a:gd name="connsiteX28" fmla="*/ 281 w 2073024"/>
              <a:gd name="connsiteY28" fmla="*/ 849142 h 1762824"/>
              <a:gd name="connsiteX29" fmla="*/ 3456 w 2073024"/>
              <a:gd name="connsiteY29" fmla="*/ 1011067 h 1762824"/>
              <a:gd name="connsiteX30" fmla="*/ 12981 w 2073024"/>
              <a:gd name="connsiteY30" fmla="*/ 1150767 h 1762824"/>
              <a:gd name="connsiteX31" fmla="*/ 28856 w 2073024"/>
              <a:gd name="connsiteY31" fmla="*/ 1258717 h 1762824"/>
              <a:gd name="connsiteX32" fmla="*/ 51081 w 2073024"/>
              <a:gd name="connsiteY32" fmla="*/ 1395242 h 1762824"/>
              <a:gd name="connsiteX33" fmla="*/ 66956 w 2073024"/>
              <a:gd name="connsiteY33" fmla="*/ 1461917 h 1762824"/>
              <a:gd name="connsiteX34" fmla="*/ 101881 w 2073024"/>
              <a:gd name="connsiteY34" fmla="*/ 1579392 h 1762824"/>
              <a:gd name="connsiteX35" fmla="*/ 168556 w 2073024"/>
              <a:gd name="connsiteY35" fmla="*/ 1668292 h 1762824"/>
              <a:gd name="connsiteX36" fmla="*/ 225706 w 2073024"/>
              <a:gd name="connsiteY36" fmla="*/ 1719092 h 1762824"/>
              <a:gd name="connsiteX37" fmla="*/ 340006 w 2073024"/>
              <a:gd name="connsiteY37" fmla="*/ 1757192 h 1762824"/>
              <a:gd name="connsiteX0" fmla="*/ 340006 w 2073024"/>
              <a:gd name="connsiteY0" fmla="*/ 1757192 h 1757192"/>
              <a:gd name="connsiteX1" fmla="*/ 457481 w 2073024"/>
              <a:gd name="connsiteY1" fmla="*/ 1588917 h 1757192"/>
              <a:gd name="connsiteX2" fmla="*/ 603531 w 2073024"/>
              <a:gd name="connsiteY2" fmla="*/ 1436517 h 1757192"/>
              <a:gd name="connsiteX3" fmla="*/ 774981 w 2073024"/>
              <a:gd name="connsiteY3" fmla="*/ 1303167 h 1757192"/>
              <a:gd name="connsiteX4" fmla="*/ 962306 w 2073024"/>
              <a:gd name="connsiteY4" fmla="*/ 1220617 h 1757192"/>
              <a:gd name="connsiteX5" fmla="*/ 1095656 w 2073024"/>
              <a:gd name="connsiteY5" fmla="*/ 1172992 h 1757192"/>
              <a:gd name="connsiteX6" fmla="*/ 1260756 w 2073024"/>
              <a:gd name="connsiteY6" fmla="*/ 1112667 h 1757192"/>
              <a:gd name="connsiteX7" fmla="*/ 1473481 w 2073024"/>
              <a:gd name="connsiteY7" fmla="*/ 1011067 h 1757192"/>
              <a:gd name="connsiteX8" fmla="*/ 1641756 w 2073024"/>
              <a:gd name="connsiteY8" fmla="*/ 918992 h 1757192"/>
              <a:gd name="connsiteX9" fmla="*/ 1689381 w 2073024"/>
              <a:gd name="connsiteY9" fmla="*/ 871367 h 1757192"/>
              <a:gd name="connsiteX10" fmla="*/ 1771931 w 2073024"/>
              <a:gd name="connsiteY10" fmla="*/ 785642 h 1757192"/>
              <a:gd name="connsiteX11" fmla="*/ 1854481 w 2073024"/>
              <a:gd name="connsiteY11" fmla="*/ 668167 h 1757192"/>
              <a:gd name="connsiteX12" fmla="*/ 1965606 w 2073024"/>
              <a:gd name="connsiteY12" fmla="*/ 426867 h 1757192"/>
              <a:gd name="connsiteX13" fmla="*/ 2013231 w 2073024"/>
              <a:gd name="connsiteY13" fmla="*/ 252242 h 1757192"/>
              <a:gd name="connsiteX14" fmla="*/ 2064031 w 2073024"/>
              <a:gd name="connsiteY14" fmla="*/ 83967 h 1757192"/>
              <a:gd name="connsiteX15" fmla="*/ 2057681 w 2073024"/>
              <a:gd name="connsiteY15" fmla="*/ 71267 h 1757192"/>
              <a:gd name="connsiteX16" fmla="*/ 1914806 w 2073024"/>
              <a:gd name="connsiteY16" fmla="*/ 49042 h 1757192"/>
              <a:gd name="connsiteX17" fmla="*/ 1752881 w 2073024"/>
              <a:gd name="connsiteY17" fmla="*/ 20467 h 1757192"/>
              <a:gd name="connsiteX18" fmla="*/ 1514756 w 2073024"/>
              <a:gd name="connsiteY18" fmla="*/ 1417 h 1757192"/>
              <a:gd name="connsiteX19" fmla="*/ 1289331 w 2073024"/>
              <a:gd name="connsiteY19" fmla="*/ 4592 h 1757192"/>
              <a:gd name="connsiteX20" fmla="*/ 994056 w 2073024"/>
              <a:gd name="connsiteY20" fmla="*/ 29992 h 1757192"/>
              <a:gd name="connsiteX21" fmla="*/ 806731 w 2073024"/>
              <a:gd name="connsiteY21" fmla="*/ 58567 h 1757192"/>
              <a:gd name="connsiteX22" fmla="*/ 559081 w 2073024"/>
              <a:gd name="connsiteY22" fmla="*/ 109367 h 1757192"/>
              <a:gd name="connsiteX23" fmla="*/ 330481 w 2073024"/>
              <a:gd name="connsiteY23" fmla="*/ 185567 h 1757192"/>
              <a:gd name="connsiteX24" fmla="*/ 200306 w 2073024"/>
              <a:gd name="connsiteY24" fmla="*/ 255417 h 1757192"/>
              <a:gd name="connsiteX25" fmla="*/ 82831 w 2073024"/>
              <a:gd name="connsiteY25" fmla="*/ 341142 h 1757192"/>
              <a:gd name="connsiteX26" fmla="*/ 25681 w 2073024"/>
              <a:gd name="connsiteY26" fmla="*/ 604667 h 1757192"/>
              <a:gd name="connsiteX27" fmla="*/ 9806 w 2073024"/>
              <a:gd name="connsiteY27" fmla="*/ 706267 h 1757192"/>
              <a:gd name="connsiteX28" fmla="*/ 281 w 2073024"/>
              <a:gd name="connsiteY28" fmla="*/ 849142 h 1757192"/>
              <a:gd name="connsiteX29" fmla="*/ 3456 w 2073024"/>
              <a:gd name="connsiteY29" fmla="*/ 1011067 h 1757192"/>
              <a:gd name="connsiteX30" fmla="*/ 12981 w 2073024"/>
              <a:gd name="connsiteY30" fmla="*/ 1150767 h 1757192"/>
              <a:gd name="connsiteX31" fmla="*/ 28856 w 2073024"/>
              <a:gd name="connsiteY31" fmla="*/ 1258717 h 1757192"/>
              <a:gd name="connsiteX32" fmla="*/ 51081 w 2073024"/>
              <a:gd name="connsiteY32" fmla="*/ 1395242 h 1757192"/>
              <a:gd name="connsiteX33" fmla="*/ 66956 w 2073024"/>
              <a:gd name="connsiteY33" fmla="*/ 1461917 h 1757192"/>
              <a:gd name="connsiteX34" fmla="*/ 101881 w 2073024"/>
              <a:gd name="connsiteY34" fmla="*/ 1579392 h 1757192"/>
              <a:gd name="connsiteX35" fmla="*/ 168556 w 2073024"/>
              <a:gd name="connsiteY35" fmla="*/ 1668292 h 1757192"/>
              <a:gd name="connsiteX36" fmla="*/ 225706 w 2073024"/>
              <a:gd name="connsiteY36" fmla="*/ 1719092 h 1757192"/>
              <a:gd name="connsiteX37" fmla="*/ 340006 w 2073024"/>
              <a:gd name="connsiteY37" fmla="*/ 1757192 h 1757192"/>
              <a:gd name="connsiteX0" fmla="*/ 340006 w 2061194"/>
              <a:gd name="connsiteY0" fmla="*/ 1757192 h 1757192"/>
              <a:gd name="connsiteX1" fmla="*/ 457481 w 2061194"/>
              <a:gd name="connsiteY1" fmla="*/ 1588917 h 1757192"/>
              <a:gd name="connsiteX2" fmla="*/ 603531 w 2061194"/>
              <a:gd name="connsiteY2" fmla="*/ 1436517 h 1757192"/>
              <a:gd name="connsiteX3" fmla="*/ 774981 w 2061194"/>
              <a:gd name="connsiteY3" fmla="*/ 1303167 h 1757192"/>
              <a:gd name="connsiteX4" fmla="*/ 962306 w 2061194"/>
              <a:gd name="connsiteY4" fmla="*/ 1220617 h 1757192"/>
              <a:gd name="connsiteX5" fmla="*/ 1095656 w 2061194"/>
              <a:gd name="connsiteY5" fmla="*/ 1172992 h 1757192"/>
              <a:gd name="connsiteX6" fmla="*/ 1260756 w 2061194"/>
              <a:gd name="connsiteY6" fmla="*/ 1112667 h 1757192"/>
              <a:gd name="connsiteX7" fmla="*/ 1473481 w 2061194"/>
              <a:gd name="connsiteY7" fmla="*/ 1011067 h 1757192"/>
              <a:gd name="connsiteX8" fmla="*/ 1641756 w 2061194"/>
              <a:gd name="connsiteY8" fmla="*/ 918992 h 1757192"/>
              <a:gd name="connsiteX9" fmla="*/ 1689381 w 2061194"/>
              <a:gd name="connsiteY9" fmla="*/ 871367 h 1757192"/>
              <a:gd name="connsiteX10" fmla="*/ 1771931 w 2061194"/>
              <a:gd name="connsiteY10" fmla="*/ 785642 h 1757192"/>
              <a:gd name="connsiteX11" fmla="*/ 1854481 w 2061194"/>
              <a:gd name="connsiteY11" fmla="*/ 668167 h 1757192"/>
              <a:gd name="connsiteX12" fmla="*/ 1965606 w 2061194"/>
              <a:gd name="connsiteY12" fmla="*/ 426867 h 1757192"/>
              <a:gd name="connsiteX13" fmla="*/ 2013231 w 2061194"/>
              <a:gd name="connsiteY13" fmla="*/ 252242 h 1757192"/>
              <a:gd name="connsiteX14" fmla="*/ 2057681 w 2061194"/>
              <a:gd name="connsiteY14" fmla="*/ 71267 h 1757192"/>
              <a:gd name="connsiteX15" fmla="*/ 1914806 w 2061194"/>
              <a:gd name="connsiteY15" fmla="*/ 49042 h 1757192"/>
              <a:gd name="connsiteX16" fmla="*/ 1752881 w 2061194"/>
              <a:gd name="connsiteY16" fmla="*/ 20467 h 1757192"/>
              <a:gd name="connsiteX17" fmla="*/ 1514756 w 2061194"/>
              <a:gd name="connsiteY17" fmla="*/ 1417 h 1757192"/>
              <a:gd name="connsiteX18" fmla="*/ 1289331 w 2061194"/>
              <a:gd name="connsiteY18" fmla="*/ 4592 h 1757192"/>
              <a:gd name="connsiteX19" fmla="*/ 994056 w 2061194"/>
              <a:gd name="connsiteY19" fmla="*/ 29992 h 1757192"/>
              <a:gd name="connsiteX20" fmla="*/ 806731 w 2061194"/>
              <a:gd name="connsiteY20" fmla="*/ 58567 h 1757192"/>
              <a:gd name="connsiteX21" fmla="*/ 559081 w 2061194"/>
              <a:gd name="connsiteY21" fmla="*/ 109367 h 1757192"/>
              <a:gd name="connsiteX22" fmla="*/ 330481 w 2061194"/>
              <a:gd name="connsiteY22" fmla="*/ 185567 h 1757192"/>
              <a:gd name="connsiteX23" fmla="*/ 200306 w 2061194"/>
              <a:gd name="connsiteY23" fmla="*/ 255417 h 1757192"/>
              <a:gd name="connsiteX24" fmla="*/ 82831 w 2061194"/>
              <a:gd name="connsiteY24" fmla="*/ 341142 h 1757192"/>
              <a:gd name="connsiteX25" fmla="*/ 25681 w 2061194"/>
              <a:gd name="connsiteY25" fmla="*/ 604667 h 1757192"/>
              <a:gd name="connsiteX26" fmla="*/ 9806 w 2061194"/>
              <a:gd name="connsiteY26" fmla="*/ 706267 h 1757192"/>
              <a:gd name="connsiteX27" fmla="*/ 281 w 2061194"/>
              <a:gd name="connsiteY27" fmla="*/ 849142 h 1757192"/>
              <a:gd name="connsiteX28" fmla="*/ 3456 w 2061194"/>
              <a:gd name="connsiteY28" fmla="*/ 1011067 h 1757192"/>
              <a:gd name="connsiteX29" fmla="*/ 12981 w 2061194"/>
              <a:gd name="connsiteY29" fmla="*/ 1150767 h 1757192"/>
              <a:gd name="connsiteX30" fmla="*/ 28856 w 2061194"/>
              <a:gd name="connsiteY30" fmla="*/ 1258717 h 1757192"/>
              <a:gd name="connsiteX31" fmla="*/ 51081 w 2061194"/>
              <a:gd name="connsiteY31" fmla="*/ 1395242 h 1757192"/>
              <a:gd name="connsiteX32" fmla="*/ 66956 w 2061194"/>
              <a:gd name="connsiteY32" fmla="*/ 1461917 h 1757192"/>
              <a:gd name="connsiteX33" fmla="*/ 101881 w 2061194"/>
              <a:gd name="connsiteY33" fmla="*/ 1579392 h 1757192"/>
              <a:gd name="connsiteX34" fmla="*/ 168556 w 2061194"/>
              <a:gd name="connsiteY34" fmla="*/ 1668292 h 1757192"/>
              <a:gd name="connsiteX35" fmla="*/ 225706 w 2061194"/>
              <a:gd name="connsiteY35" fmla="*/ 1719092 h 1757192"/>
              <a:gd name="connsiteX36" fmla="*/ 340006 w 2061194"/>
              <a:gd name="connsiteY36" fmla="*/ 1757192 h 1757192"/>
              <a:gd name="connsiteX0" fmla="*/ 340006 w 2057681"/>
              <a:gd name="connsiteY0" fmla="*/ 1757192 h 1757192"/>
              <a:gd name="connsiteX1" fmla="*/ 457481 w 2057681"/>
              <a:gd name="connsiteY1" fmla="*/ 1588917 h 1757192"/>
              <a:gd name="connsiteX2" fmla="*/ 603531 w 2057681"/>
              <a:gd name="connsiteY2" fmla="*/ 1436517 h 1757192"/>
              <a:gd name="connsiteX3" fmla="*/ 774981 w 2057681"/>
              <a:gd name="connsiteY3" fmla="*/ 1303167 h 1757192"/>
              <a:gd name="connsiteX4" fmla="*/ 962306 w 2057681"/>
              <a:gd name="connsiteY4" fmla="*/ 1220617 h 1757192"/>
              <a:gd name="connsiteX5" fmla="*/ 1095656 w 2057681"/>
              <a:gd name="connsiteY5" fmla="*/ 1172992 h 1757192"/>
              <a:gd name="connsiteX6" fmla="*/ 1260756 w 2057681"/>
              <a:gd name="connsiteY6" fmla="*/ 1112667 h 1757192"/>
              <a:gd name="connsiteX7" fmla="*/ 1473481 w 2057681"/>
              <a:gd name="connsiteY7" fmla="*/ 1011067 h 1757192"/>
              <a:gd name="connsiteX8" fmla="*/ 1641756 w 2057681"/>
              <a:gd name="connsiteY8" fmla="*/ 918992 h 1757192"/>
              <a:gd name="connsiteX9" fmla="*/ 1689381 w 2057681"/>
              <a:gd name="connsiteY9" fmla="*/ 871367 h 1757192"/>
              <a:gd name="connsiteX10" fmla="*/ 1771931 w 2057681"/>
              <a:gd name="connsiteY10" fmla="*/ 785642 h 1757192"/>
              <a:gd name="connsiteX11" fmla="*/ 1854481 w 2057681"/>
              <a:gd name="connsiteY11" fmla="*/ 668167 h 1757192"/>
              <a:gd name="connsiteX12" fmla="*/ 1965606 w 2057681"/>
              <a:gd name="connsiteY12" fmla="*/ 426867 h 1757192"/>
              <a:gd name="connsiteX13" fmla="*/ 2013231 w 2057681"/>
              <a:gd name="connsiteY13" fmla="*/ 252242 h 1757192"/>
              <a:gd name="connsiteX14" fmla="*/ 2057681 w 2057681"/>
              <a:gd name="connsiteY14" fmla="*/ 71267 h 1757192"/>
              <a:gd name="connsiteX15" fmla="*/ 1914806 w 2057681"/>
              <a:gd name="connsiteY15" fmla="*/ 49042 h 1757192"/>
              <a:gd name="connsiteX16" fmla="*/ 1752881 w 2057681"/>
              <a:gd name="connsiteY16" fmla="*/ 20467 h 1757192"/>
              <a:gd name="connsiteX17" fmla="*/ 1514756 w 2057681"/>
              <a:gd name="connsiteY17" fmla="*/ 1417 h 1757192"/>
              <a:gd name="connsiteX18" fmla="*/ 1289331 w 2057681"/>
              <a:gd name="connsiteY18" fmla="*/ 4592 h 1757192"/>
              <a:gd name="connsiteX19" fmla="*/ 994056 w 2057681"/>
              <a:gd name="connsiteY19" fmla="*/ 29992 h 1757192"/>
              <a:gd name="connsiteX20" fmla="*/ 806731 w 2057681"/>
              <a:gd name="connsiteY20" fmla="*/ 58567 h 1757192"/>
              <a:gd name="connsiteX21" fmla="*/ 559081 w 2057681"/>
              <a:gd name="connsiteY21" fmla="*/ 109367 h 1757192"/>
              <a:gd name="connsiteX22" fmla="*/ 330481 w 2057681"/>
              <a:gd name="connsiteY22" fmla="*/ 185567 h 1757192"/>
              <a:gd name="connsiteX23" fmla="*/ 200306 w 2057681"/>
              <a:gd name="connsiteY23" fmla="*/ 255417 h 1757192"/>
              <a:gd name="connsiteX24" fmla="*/ 82831 w 2057681"/>
              <a:gd name="connsiteY24" fmla="*/ 341142 h 1757192"/>
              <a:gd name="connsiteX25" fmla="*/ 25681 w 2057681"/>
              <a:gd name="connsiteY25" fmla="*/ 604667 h 1757192"/>
              <a:gd name="connsiteX26" fmla="*/ 9806 w 2057681"/>
              <a:gd name="connsiteY26" fmla="*/ 706267 h 1757192"/>
              <a:gd name="connsiteX27" fmla="*/ 281 w 2057681"/>
              <a:gd name="connsiteY27" fmla="*/ 849142 h 1757192"/>
              <a:gd name="connsiteX28" fmla="*/ 3456 w 2057681"/>
              <a:gd name="connsiteY28" fmla="*/ 1011067 h 1757192"/>
              <a:gd name="connsiteX29" fmla="*/ 12981 w 2057681"/>
              <a:gd name="connsiteY29" fmla="*/ 1150767 h 1757192"/>
              <a:gd name="connsiteX30" fmla="*/ 28856 w 2057681"/>
              <a:gd name="connsiteY30" fmla="*/ 1258717 h 1757192"/>
              <a:gd name="connsiteX31" fmla="*/ 51081 w 2057681"/>
              <a:gd name="connsiteY31" fmla="*/ 1395242 h 1757192"/>
              <a:gd name="connsiteX32" fmla="*/ 66956 w 2057681"/>
              <a:gd name="connsiteY32" fmla="*/ 1461917 h 1757192"/>
              <a:gd name="connsiteX33" fmla="*/ 101881 w 2057681"/>
              <a:gd name="connsiteY33" fmla="*/ 1579392 h 1757192"/>
              <a:gd name="connsiteX34" fmla="*/ 168556 w 2057681"/>
              <a:gd name="connsiteY34" fmla="*/ 1668292 h 1757192"/>
              <a:gd name="connsiteX35" fmla="*/ 225706 w 2057681"/>
              <a:gd name="connsiteY35" fmla="*/ 1719092 h 1757192"/>
              <a:gd name="connsiteX36" fmla="*/ 340006 w 2057681"/>
              <a:gd name="connsiteY36" fmla="*/ 1757192 h 1757192"/>
              <a:gd name="connsiteX0" fmla="*/ 340006 w 2057681"/>
              <a:gd name="connsiteY0" fmla="*/ 1757192 h 1757192"/>
              <a:gd name="connsiteX1" fmla="*/ 457481 w 2057681"/>
              <a:gd name="connsiteY1" fmla="*/ 1588917 h 1757192"/>
              <a:gd name="connsiteX2" fmla="*/ 603531 w 2057681"/>
              <a:gd name="connsiteY2" fmla="*/ 1436517 h 1757192"/>
              <a:gd name="connsiteX3" fmla="*/ 774981 w 2057681"/>
              <a:gd name="connsiteY3" fmla="*/ 1303167 h 1757192"/>
              <a:gd name="connsiteX4" fmla="*/ 962306 w 2057681"/>
              <a:gd name="connsiteY4" fmla="*/ 1220617 h 1757192"/>
              <a:gd name="connsiteX5" fmla="*/ 1095656 w 2057681"/>
              <a:gd name="connsiteY5" fmla="*/ 1172992 h 1757192"/>
              <a:gd name="connsiteX6" fmla="*/ 1260756 w 2057681"/>
              <a:gd name="connsiteY6" fmla="*/ 1112667 h 1757192"/>
              <a:gd name="connsiteX7" fmla="*/ 1473481 w 2057681"/>
              <a:gd name="connsiteY7" fmla="*/ 1011067 h 1757192"/>
              <a:gd name="connsiteX8" fmla="*/ 1641756 w 2057681"/>
              <a:gd name="connsiteY8" fmla="*/ 918992 h 1757192"/>
              <a:gd name="connsiteX9" fmla="*/ 1689381 w 2057681"/>
              <a:gd name="connsiteY9" fmla="*/ 871367 h 1757192"/>
              <a:gd name="connsiteX10" fmla="*/ 1771931 w 2057681"/>
              <a:gd name="connsiteY10" fmla="*/ 785642 h 1757192"/>
              <a:gd name="connsiteX11" fmla="*/ 1854481 w 2057681"/>
              <a:gd name="connsiteY11" fmla="*/ 668167 h 1757192"/>
              <a:gd name="connsiteX12" fmla="*/ 1965606 w 2057681"/>
              <a:gd name="connsiteY12" fmla="*/ 426867 h 1757192"/>
              <a:gd name="connsiteX13" fmla="*/ 2013231 w 2057681"/>
              <a:gd name="connsiteY13" fmla="*/ 252242 h 1757192"/>
              <a:gd name="connsiteX14" fmla="*/ 2057681 w 2057681"/>
              <a:gd name="connsiteY14" fmla="*/ 71267 h 1757192"/>
              <a:gd name="connsiteX15" fmla="*/ 1914806 w 2057681"/>
              <a:gd name="connsiteY15" fmla="*/ 49042 h 1757192"/>
              <a:gd name="connsiteX16" fmla="*/ 1752881 w 2057681"/>
              <a:gd name="connsiteY16" fmla="*/ 20467 h 1757192"/>
              <a:gd name="connsiteX17" fmla="*/ 1514756 w 2057681"/>
              <a:gd name="connsiteY17" fmla="*/ 1417 h 1757192"/>
              <a:gd name="connsiteX18" fmla="*/ 1289331 w 2057681"/>
              <a:gd name="connsiteY18" fmla="*/ 4592 h 1757192"/>
              <a:gd name="connsiteX19" fmla="*/ 994056 w 2057681"/>
              <a:gd name="connsiteY19" fmla="*/ 29992 h 1757192"/>
              <a:gd name="connsiteX20" fmla="*/ 806731 w 2057681"/>
              <a:gd name="connsiteY20" fmla="*/ 58567 h 1757192"/>
              <a:gd name="connsiteX21" fmla="*/ 559081 w 2057681"/>
              <a:gd name="connsiteY21" fmla="*/ 109367 h 1757192"/>
              <a:gd name="connsiteX22" fmla="*/ 330481 w 2057681"/>
              <a:gd name="connsiteY22" fmla="*/ 185567 h 1757192"/>
              <a:gd name="connsiteX23" fmla="*/ 200306 w 2057681"/>
              <a:gd name="connsiteY23" fmla="*/ 255417 h 1757192"/>
              <a:gd name="connsiteX24" fmla="*/ 82831 w 2057681"/>
              <a:gd name="connsiteY24" fmla="*/ 341142 h 1757192"/>
              <a:gd name="connsiteX25" fmla="*/ 25681 w 2057681"/>
              <a:gd name="connsiteY25" fmla="*/ 604667 h 1757192"/>
              <a:gd name="connsiteX26" fmla="*/ 9806 w 2057681"/>
              <a:gd name="connsiteY26" fmla="*/ 706267 h 1757192"/>
              <a:gd name="connsiteX27" fmla="*/ 281 w 2057681"/>
              <a:gd name="connsiteY27" fmla="*/ 849142 h 1757192"/>
              <a:gd name="connsiteX28" fmla="*/ 3456 w 2057681"/>
              <a:gd name="connsiteY28" fmla="*/ 1011067 h 1757192"/>
              <a:gd name="connsiteX29" fmla="*/ 12981 w 2057681"/>
              <a:gd name="connsiteY29" fmla="*/ 1150767 h 1757192"/>
              <a:gd name="connsiteX30" fmla="*/ 28856 w 2057681"/>
              <a:gd name="connsiteY30" fmla="*/ 1258717 h 1757192"/>
              <a:gd name="connsiteX31" fmla="*/ 51081 w 2057681"/>
              <a:gd name="connsiteY31" fmla="*/ 1395242 h 1757192"/>
              <a:gd name="connsiteX32" fmla="*/ 66956 w 2057681"/>
              <a:gd name="connsiteY32" fmla="*/ 1461917 h 1757192"/>
              <a:gd name="connsiteX33" fmla="*/ 101881 w 2057681"/>
              <a:gd name="connsiteY33" fmla="*/ 1579392 h 1757192"/>
              <a:gd name="connsiteX34" fmla="*/ 225706 w 2057681"/>
              <a:gd name="connsiteY34" fmla="*/ 1719092 h 1757192"/>
              <a:gd name="connsiteX35" fmla="*/ 340006 w 2057681"/>
              <a:gd name="connsiteY35" fmla="*/ 1757192 h 1757192"/>
              <a:gd name="connsiteX0" fmla="*/ 340006 w 2057681"/>
              <a:gd name="connsiteY0" fmla="*/ 1757192 h 1757192"/>
              <a:gd name="connsiteX1" fmla="*/ 457481 w 2057681"/>
              <a:gd name="connsiteY1" fmla="*/ 1588917 h 1757192"/>
              <a:gd name="connsiteX2" fmla="*/ 603531 w 2057681"/>
              <a:gd name="connsiteY2" fmla="*/ 1436517 h 1757192"/>
              <a:gd name="connsiteX3" fmla="*/ 774981 w 2057681"/>
              <a:gd name="connsiteY3" fmla="*/ 1303167 h 1757192"/>
              <a:gd name="connsiteX4" fmla="*/ 962306 w 2057681"/>
              <a:gd name="connsiteY4" fmla="*/ 1220617 h 1757192"/>
              <a:gd name="connsiteX5" fmla="*/ 1095656 w 2057681"/>
              <a:gd name="connsiteY5" fmla="*/ 1172992 h 1757192"/>
              <a:gd name="connsiteX6" fmla="*/ 1260756 w 2057681"/>
              <a:gd name="connsiteY6" fmla="*/ 1112667 h 1757192"/>
              <a:gd name="connsiteX7" fmla="*/ 1473481 w 2057681"/>
              <a:gd name="connsiteY7" fmla="*/ 1011067 h 1757192"/>
              <a:gd name="connsiteX8" fmla="*/ 1641756 w 2057681"/>
              <a:gd name="connsiteY8" fmla="*/ 918992 h 1757192"/>
              <a:gd name="connsiteX9" fmla="*/ 1689381 w 2057681"/>
              <a:gd name="connsiteY9" fmla="*/ 871367 h 1757192"/>
              <a:gd name="connsiteX10" fmla="*/ 1771931 w 2057681"/>
              <a:gd name="connsiteY10" fmla="*/ 785642 h 1757192"/>
              <a:gd name="connsiteX11" fmla="*/ 1854481 w 2057681"/>
              <a:gd name="connsiteY11" fmla="*/ 668167 h 1757192"/>
              <a:gd name="connsiteX12" fmla="*/ 1965606 w 2057681"/>
              <a:gd name="connsiteY12" fmla="*/ 426867 h 1757192"/>
              <a:gd name="connsiteX13" fmla="*/ 2013231 w 2057681"/>
              <a:gd name="connsiteY13" fmla="*/ 252242 h 1757192"/>
              <a:gd name="connsiteX14" fmla="*/ 2057681 w 2057681"/>
              <a:gd name="connsiteY14" fmla="*/ 71267 h 1757192"/>
              <a:gd name="connsiteX15" fmla="*/ 1914806 w 2057681"/>
              <a:gd name="connsiteY15" fmla="*/ 49042 h 1757192"/>
              <a:gd name="connsiteX16" fmla="*/ 1752881 w 2057681"/>
              <a:gd name="connsiteY16" fmla="*/ 20467 h 1757192"/>
              <a:gd name="connsiteX17" fmla="*/ 1514756 w 2057681"/>
              <a:gd name="connsiteY17" fmla="*/ 1417 h 1757192"/>
              <a:gd name="connsiteX18" fmla="*/ 1289331 w 2057681"/>
              <a:gd name="connsiteY18" fmla="*/ 4592 h 1757192"/>
              <a:gd name="connsiteX19" fmla="*/ 994056 w 2057681"/>
              <a:gd name="connsiteY19" fmla="*/ 29992 h 1757192"/>
              <a:gd name="connsiteX20" fmla="*/ 806731 w 2057681"/>
              <a:gd name="connsiteY20" fmla="*/ 58567 h 1757192"/>
              <a:gd name="connsiteX21" fmla="*/ 559081 w 2057681"/>
              <a:gd name="connsiteY21" fmla="*/ 109367 h 1757192"/>
              <a:gd name="connsiteX22" fmla="*/ 330481 w 2057681"/>
              <a:gd name="connsiteY22" fmla="*/ 185567 h 1757192"/>
              <a:gd name="connsiteX23" fmla="*/ 200306 w 2057681"/>
              <a:gd name="connsiteY23" fmla="*/ 255417 h 1757192"/>
              <a:gd name="connsiteX24" fmla="*/ 82831 w 2057681"/>
              <a:gd name="connsiteY24" fmla="*/ 341142 h 1757192"/>
              <a:gd name="connsiteX25" fmla="*/ 25681 w 2057681"/>
              <a:gd name="connsiteY25" fmla="*/ 604667 h 1757192"/>
              <a:gd name="connsiteX26" fmla="*/ 9806 w 2057681"/>
              <a:gd name="connsiteY26" fmla="*/ 706267 h 1757192"/>
              <a:gd name="connsiteX27" fmla="*/ 281 w 2057681"/>
              <a:gd name="connsiteY27" fmla="*/ 849142 h 1757192"/>
              <a:gd name="connsiteX28" fmla="*/ 3456 w 2057681"/>
              <a:gd name="connsiteY28" fmla="*/ 1011067 h 1757192"/>
              <a:gd name="connsiteX29" fmla="*/ 12981 w 2057681"/>
              <a:gd name="connsiteY29" fmla="*/ 1150767 h 1757192"/>
              <a:gd name="connsiteX30" fmla="*/ 28856 w 2057681"/>
              <a:gd name="connsiteY30" fmla="*/ 1258717 h 1757192"/>
              <a:gd name="connsiteX31" fmla="*/ 51081 w 2057681"/>
              <a:gd name="connsiteY31" fmla="*/ 1395242 h 1757192"/>
              <a:gd name="connsiteX32" fmla="*/ 101881 w 2057681"/>
              <a:gd name="connsiteY32" fmla="*/ 1579392 h 1757192"/>
              <a:gd name="connsiteX33" fmla="*/ 225706 w 2057681"/>
              <a:gd name="connsiteY33" fmla="*/ 1719092 h 1757192"/>
              <a:gd name="connsiteX34" fmla="*/ 340006 w 2057681"/>
              <a:gd name="connsiteY34" fmla="*/ 1757192 h 1757192"/>
              <a:gd name="connsiteX0" fmla="*/ 340006 w 2057681"/>
              <a:gd name="connsiteY0" fmla="*/ 1757192 h 1757192"/>
              <a:gd name="connsiteX1" fmla="*/ 457481 w 2057681"/>
              <a:gd name="connsiteY1" fmla="*/ 1588917 h 1757192"/>
              <a:gd name="connsiteX2" fmla="*/ 603531 w 2057681"/>
              <a:gd name="connsiteY2" fmla="*/ 1436517 h 1757192"/>
              <a:gd name="connsiteX3" fmla="*/ 774981 w 2057681"/>
              <a:gd name="connsiteY3" fmla="*/ 1303167 h 1757192"/>
              <a:gd name="connsiteX4" fmla="*/ 962306 w 2057681"/>
              <a:gd name="connsiteY4" fmla="*/ 1220617 h 1757192"/>
              <a:gd name="connsiteX5" fmla="*/ 1095656 w 2057681"/>
              <a:gd name="connsiteY5" fmla="*/ 1172992 h 1757192"/>
              <a:gd name="connsiteX6" fmla="*/ 1260756 w 2057681"/>
              <a:gd name="connsiteY6" fmla="*/ 1112667 h 1757192"/>
              <a:gd name="connsiteX7" fmla="*/ 1473481 w 2057681"/>
              <a:gd name="connsiteY7" fmla="*/ 1011067 h 1757192"/>
              <a:gd name="connsiteX8" fmla="*/ 1641756 w 2057681"/>
              <a:gd name="connsiteY8" fmla="*/ 918992 h 1757192"/>
              <a:gd name="connsiteX9" fmla="*/ 1689381 w 2057681"/>
              <a:gd name="connsiteY9" fmla="*/ 871367 h 1757192"/>
              <a:gd name="connsiteX10" fmla="*/ 1771931 w 2057681"/>
              <a:gd name="connsiteY10" fmla="*/ 785642 h 1757192"/>
              <a:gd name="connsiteX11" fmla="*/ 1854481 w 2057681"/>
              <a:gd name="connsiteY11" fmla="*/ 668167 h 1757192"/>
              <a:gd name="connsiteX12" fmla="*/ 1965606 w 2057681"/>
              <a:gd name="connsiteY12" fmla="*/ 426867 h 1757192"/>
              <a:gd name="connsiteX13" fmla="*/ 2013231 w 2057681"/>
              <a:gd name="connsiteY13" fmla="*/ 252242 h 1757192"/>
              <a:gd name="connsiteX14" fmla="*/ 2057681 w 2057681"/>
              <a:gd name="connsiteY14" fmla="*/ 71267 h 1757192"/>
              <a:gd name="connsiteX15" fmla="*/ 1914806 w 2057681"/>
              <a:gd name="connsiteY15" fmla="*/ 49042 h 1757192"/>
              <a:gd name="connsiteX16" fmla="*/ 1752881 w 2057681"/>
              <a:gd name="connsiteY16" fmla="*/ 20467 h 1757192"/>
              <a:gd name="connsiteX17" fmla="*/ 1514756 w 2057681"/>
              <a:gd name="connsiteY17" fmla="*/ 1417 h 1757192"/>
              <a:gd name="connsiteX18" fmla="*/ 1289331 w 2057681"/>
              <a:gd name="connsiteY18" fmla="*/ 4592 h 1757192"/>
              <a:gd name="connsiteX19" fmla="*/ 994056 w 2057681"/>
              <a:gd name="connsiteY19" fmla="*/ 29992 h 1757192"/>
              <a:gd name="connsiteX20" fmla="*/ 806731 w 2057681"/>
              <a:gd name="connsiteY20" fmla="*/ 58567 h 1757192"/>
              <a:gd name="connsiteX21" fmla="*/ 559081 w 2057681"/>
              <a:gd name="connsiteY21" fmla="*/ 109367 h 1757192"/>
              <a:gd name="connsiteX22" fmla="*/ 330481 w 2057681"/>
              <a:gd name="connsiteY22" fmla="*/ 185567 h 1757192"/>
              <a:gd name="connsiteX23" fmla="*/ 200306 w 2057681"/>
              <a:gd name="connsiteY23" fmla="*/ 255417 h 1757192"/>
              <a:gd name="connsiteX24" fmla="*/ 82831 w 2057681"/>
              <a:gd name="connsiteY24" fmla="*/ 341142 h 1757192"/>
              <a:gd name="connsiteX25" fmla="*/ 25681 w 2057681"/>
              <a:gd name="connsiteY25" fmla="*/ 604667 h 1757192"/>
              <a:gd name="connsiteX26" fmla="*/ 9806 w 2057681"/>
              <a:gd name="connsiteY26" fmla="*/ 706267 h 1757192"/>
              <a:gd name="connsiteX27" fmla="*/ 281 w 2057681"/>
              <a:gd name="connsiteY27" fmla="*/ 849142 h 1757192"/>
              <a:gd name="connsiteX28" fmla="*/ 3456 w 2057681"/>
              <a:gd name="connsiteY28" fmla="*/ 1011067 h 1757192"/>
              <a:gd name="connsiteX29" fmla="*/ 12981 w 2057681"/>
              <a:gd name="connsiteY29" fmla="*/ 1150767 h 1757192"/>
              <a:gd name="connsiteX30" fmla="*/ 51081 w 2057681"/>
              <a:gd name="connsiteY30" fmla="*/ 1395242 h 1757192"/>
              <a:gd name="connsiteX31" fmla="*/ 101881 w 2057681"/>
              <a:gd name="connsiteY31" fmla="*/ 1579392 h 1757192"/>
              <a:gd name="connsiteX32" fmla="*/ 225706 w 2057681"/>
              <a:gd name="connsiteY32" fmla="*/ 1719092 h 1757192"/>
              <a:gd name="connsiteX33" fmla="*/ 340006 w 2057681"/>
              <a:gd name="connsiteY33" fmla="*/ 1757192 h 1757192"/>
              <a:gd name="connsiteX0" fmla="*/ 339759 w 2057434"/>
              <a:gd name="connsiteY0" fmla="*/ 1757192 h 1757192"/>
              <a:gd name="connsiteX1" fmla="*/ 457234 w 2057434"/>
              <a:gd name="connsiteY1" fmla="*/ 1588917 h 1757192"/>
              <a:gd name="connsiteX2" fmla="*/ 603284 w 2057434"/>
              <a:gd name="connsiteY2" fmla="*/ 1436517 h 1757192"/>
              <a:gd name="connsiteX3" fmla="*/ 774734 w 2057434"/>
              <a:gd name="connsiteY3" fmla="*/ 1303167 h 1757192"/>
              <a:gd name="connsiteX4" fmla="*/ 962059 w 2057434"/>
              <a:gd name="connsiteY4" fmla="*/ 1220617 h 1757192"/>
              <a:gd name="connsiteX5" fmla="*/ 1095409 w 2057434"/>
              <a:gd name="connsiteY5" fmla="*/ 1172992 h 1757192"/>
              <a:gd name="connsiteX6" fmla="*/ 1260509 w 2057434"/>
              <a:gd name="connsiteY6" fmla="*/ 1112667 h 1757192"/>
              <a:gd name="connsiteX7" fmla="*/ 1473234 w 2057434"/>
              <a:gd name="connsiteY7" fmla="*/ 1011067 h 1757192"/>
              <a:gd name="connsiteX8" fmla="*/ 1641509 w 2057434"/>
              <a:gd name="connsiteY8" fmla="*/ 918992 h 1757192"/>
              <a:gd name="connsiteX9" fmla="*/ 1689134 w 2057434"/>
              <a:gd name="connsiteY9" fmla="*/ 871367 h 1757192"/>
              <a:gd name="connsiteX10" fmla="*/ 1771684 w 2057434"/>
              <a:gd name="connsiteY10" fmla="*/ 785642 h 1757192"/>
              <a:gd name="connsiteX11" fmla="*/ 1854234 w 2057434"/>
              <a:gd name="connsiteY11" fmla="*/ 668167 h 1757192"/>
              <a:gd name="connsiteX12" fmla="*/ 1965359 w 2057434"/>
              <a:gd name="connsiteY12" fmla="*/ 426867 h 1757192"/>
              <a:gd name="connsiteX13" fmla="*/ 2012984 w 2057434"/>
              <a:gd name="connsiteY13" fmla="*/ 252242 h 1757192"/>
              <a:gd name="connsiteX14" fmla="*/ 2057434 w 2057434"/>
              <a:gd name="connsiteY14" fmla="*/ 71267 h 1757192"/>
              <a:gd name="connsiteX15" fmla="*/ 1914559 w 2057434"/>
              <a:gd name="connsiteY15" fmla="*/ 49042 h 1757192"/>
              <a:gd name="connsiteX16" fmla="*/ 1752634 w 2057434"/>
              <a:gd name="connsiteY16" fmla="*/ 20467 h 1757192"/>
              <a:gd name="connsiteX17" fmla="*/ 1514509 w 2057434"/>
              <a:gd name="connsiteY17" fmla="*/ 1417 h 1757192"/>
              <a:gd name="connsiteX18" fmla="*/ 1289084 w 2057434"/>
              <a:gd name="connsiteY18" fmla="*/ 4592 h 1757192"/>
              <a:gd name="connsiteX19" fmla="*/ 993809 w 2057434"/>
              <a:gd name="connsiteY19" fmla="*/ 29992 h 1757192"/>
              <a:gd name="connsiteX20" fmla="*/ 806484 w 2057434"/>
              <a:gd name="connsiteY20" fmla="*/ 58567 h 1757192"/>
              <a:gd name="connsiteX21" fmla="*/ 558834 w 2057434"/>
              <a:gd name="connsiteY21" fmla="*/ 109367 h 1757192"/>
              <a:gd name="connsiteX22" fmla="*/ 330234 w 2057434"/>
              <a:gd name="connsiteY22" fmla="*/ 185567 h 1757192"/>
              <a:gd name="connsiteX23" fmla="*/ 200059 w 2057434"/>
              <a:gd name="connsiteY23" fmla="*/ 255417 h 1757192"/>
              <a:gd name="connsiteX24" fmla="*/ 82584 w 2057434"/>
              <a:gd name="connsiteY24" fmla="*/ 341142 h 1757192"/>
              <a:gd name="connsiteX25" fmla="*/ 25434 w 2057434"/>
              <a:gd name="connsiteY25" fmla="*/ 604667 h 1757192"/>
              <a:gd name="connsiteX26" fmla="*/ 9559 w 2057434"/>
              <a:gd name="connsiteY26" fmla="*/ 706267 h 1757192"/>
              <a:gd name="connsiteX27" fmla="*/ 34 w 2057434"/>
              <a:gd name="connsiteY27" fmla="*/ 849142 h 1757192"/>
              <a:gd name="connsiteX28" fmla="*/ 12734 w 2057434"/>
              <a:gd name="connsiteY28" fmla="*/ 1150767 h 1757192"/>
              <a:gd name="connsiteX29" fmla="*/ 50834 w 2057434"/>
              <a:gd name="connsiteY29" fmla="*/ 1395242 h 1757192"/>
              <a:gd name="connsiteX30" fmla="*/ 101634 w 2057434"/>
              <a:gd name="connsiteY30" fmla="*/ 1579392 h 1757192"/>
              <a:gd name="connsiteX31" fmla="*/ 225459 w 2057434"/>
              <a:gd name="connsiteY31" fmla="*/ 1719092 h 1757192"/>
              <a:gd name="connsiteX32" fmla="*/ 339759 w 2057434"/>
              <a:gd name="connsiteY32" fmla="*/ 1757192 h 1757192"/>
              <a:gd name="connsiteX0" fmla="*/ 339725 w 2057400"/>
              <a:gd name="connsiteY0" fmla="*/ 1757192 h 1757192"/>
              <a:gd name="connsiteX1" fmla="*/ 457200 w 2057400"/>
              <a:gd name="connsiteY1" fmla="*/ 1588917 h 1757192"/>
              <a:gd name="connsiteX2" fmla="*/ 603250 w 2057400"/>
              <a:gd name="connsiteY2" fmla="*/ 1436517 h 1757192"/>
              <a:gd name="connsiteX3" fmla="*/ 774700 w 2057400"/>
              <a:gd name="connsiteY3" fmla="*/ 1303167 h 1757192"/>
              <a:gd name="connsiteX4" fmla="*/ 962025 w 2057400"/>
              <a:gd name="connsiteY4" fmla="*/ 1220617 h 1757192"/>
              <a:gd name="connsiteX5" fmla="*/ 1095375 w 2057400"/>
              <a:gd name="connsiteY5" fmla="*/ 1172992 h 1757192"/>
              <a:gd name="connsiteX6" fmla="*/ 1260475 w 2057400"/>
              <a:gd name="connsiteY6" fmla="*/ 1112667 h 1757192"/>
              <a:gd name="connsiteX7" fmla="*/ 1473200 w 2057400"/>
              <a:gd name="connsiteY7" fmla="*/ 1011067 h 1757192"/>
              <a:gd name="connsiteX8" fmla="*/ 1641475 w 2057400"/>
              <a:gd name="connsiteY8" fmla="*/ 918992 h 1757192"/>
              <a:gd name="connsiteX9" fmla="*/ 1689100 w 2057400"/>
              <a:gd name="connsiteY9" fmla="*/ 871367 h 1757192"/>
              <a:gd name="connsiteX10" fmla="*/ 1771650 w 2057400"/>
              <a:gd name="connsiteY10" fmla="*/ 785642 h 1757192"/>
              <a:gd name="connsiteX11" fmla="*/ 1854200 w 2057400"/>
              <a:gd name="connsiteY11" fmla="*/ 668167 h 1757192"/>
              <a:gd name="connsiteX12" fmla="*/ 1965325 w 2057400"/>
              <a:gd name="connsiteY12" fmla="*/ 426867 h 1757192"/>
              <a:gd name="connsiteX13" fmla="*/ 2012950 w 2057400"/>
              <a:gd name="connsiteY13" fmla="*/ 252242 h 1757192"/>
              <a:gd name="connsiteX14" fmla="*/ 2057400 w 2057400"/>
              <a:gd name="connsiteY14" fmla="*/ 71267 h 1757192"/>
              <a:gd name="connsiteX15" fmla="*/ 1914525 w 2057400"/>
              <a:gd name="connsiteY15" fmla="*/ 49042 h 1757192"/>
              <a:gd name="connsiteX16" fmla="*/ 1752600 w 2057400"/>
              <a:gd name="connsiteY16" fmla="*/ 20467 h 1757192"/>
              <a:gd name="connsiteX17" fmla="*/ 1514475 w 2057400"/>
              <a:gd name="connsiteY17" fmla="*/ 1417 h 1757192"/>
              <a:gd name="connsiteX18" fmla="*/ 1289050 w 2057400"/>
              <a:gd name="connsiteY18" fmla="*/ 4592 h 1757192"/>
              <a:gd name="connsiteX19" fmla="*/ 993775 w 2057400"/>
              <a:gd name="connsiteY19" fmla="*/ 29992 h 1757192"/>
              <a:gd name="connsiteX20" fmla="*/ 806450 w 2057400"/>
              <a:gd name="connsiteY20" fmla="*/ 58567 h 1757192"/>
              <a:gd name="connsiteX21" fmla="*/ 558800 w 2057400"/>
              <a:gd name="connsiteY21" fmla="*/ 109367 h 1757192"/>
              <a:gd name="connsiteX22" fmla="*/ 330200 w 2057400"/>
              <a:gd name="connsiteY22" fmla="*/ 185567 h 1757192"/>
              <a:gd name="connsiteX23" fmla="*/ 200025 w 2057400"/>
              <a:gd name="connsiteY23" fmla="*/ 255417 h 1757192"/>
              <a:gd name="connsiteX24" fmla="*/ 82550 w 2057400"/>
              <a:gd name="connsiteY24" fmla="*/ 341142 h 1757192"/>
              <a:gd name="connsiteX25" fmla="*/ 25400 w 2057400"/>
              <a:gd name="connsiteY25" fmla="*/ 604667 h 1757192"/>
              <a:gd name="connsiteX26" fmla="*/ 0 w 2057400"/>
              <a:gd name="connsiteY26" fmla="*/ 849142 h 1757192"/>
              <a:gd name="connsiteX27" fmla="*/ 12700 w 2057400"/>
              <a:gd name="connsiteY27" fmla="*/ 1150767 h 1757192"/>
              <a:gd name="connsiteX28" fmla="*/ 50800 w 2057400"/>
              <a:gd name="connsiteY28" fmla="*/ 1395242 h 1757192"/>
              <a:gd name="connsiteX29" fmla="*/ 101600 w 2057400"/>
              <a:gd name="connsiteY29" fmla="*/ 1579392 h 1757192"/>
              <a:gd name="connsiteX30" fmla="*/ 225425 w 2057400"/>
              <a:gd name="connsiteY30" fmla="*/ 1719092 h 1757192"/>
              <a:gd name="connsiteX31" fmla="*/ 339725 w 2057400"/>
              <a:gd name="connsiteY31" fmla="*/ 1757192 h 1757192"/>
              <a:gd name="connsiteX0" fmla="*/ 339725 w 2057400"/>
              <a:gd name="connsiteY0" fmla="*/ 1757192 h 1757192"/>
              <a:gd name="connsiteX1" fmla="*/ 457200 w 2057400"/>
              <a:gd name="connsiteY1" fmla="*/ 1588917 h 1757192"/>
              <a:gd name="connsiteX2" fmla="*/ 603250 w 2057400"/>
              <a:gd name="connsiteY2" fmla="*/ 1436517 h 1757192"/>
              <a:gd name="connsiteX3" fmla="*/ 774700 w 2057400"/>
              <a:gd name="connsiteY3" fmla="*/ 1303167 h 1757192"/>
              <a:gd name="connsiteX4" fmla="*/ 962025 w 2057400"/>
              <a:gd name="connsiteY4" fmla="*/ 1220617 h 1757192"/>
              <a:gd name="connsiteX5" fmla="*/ 1095375 w 2057400"/>
              <a:gd name="connsiteY5" fmla="*/ 1172992 h 1757192"/>
              <a:gd name="connsiteX6" fmla="*/ 1260475 w 2057400"/>
              <a:gd name="connsiteY6" fmla="*/ 1112667 h 1757192"/>
              <a:gd name="connsiteX7" fmla="*/ 1473200 w 2057400"/>
              <a:gd name="connsiteY7" fmla="*/ 1011067 h 1757192"/>
              <a:gd name="connsiteX8" fmla="*/ 1641475 w 2057400"/>
              <a:gd name="connsiteY8" fmla="*/ 918992 h 1757192"/>
              <a:gd name="connsiteX9" fmla="*/ 1771650 w 2057400"/>
              <a:gd name="connsiteY9" fmla="*/ 785642 h 1757192"/>
              <a:gd name="connsiteX10" fmla="*/ 1854200 w 2057400"/>
              <a:gd name="connsiteY10" fmla="*/ 668167 h 1757192"/>
              <a:gd name="connsiteX11" fmla="*/ 1965325 w 2057400"/>
              <a:gd name="connsiteY11" fmla="*/ 426867 h 1757192"/>
              <a:gd name="connsiteX12" fmla="*/ 2012950 w 2057400"/>
              <a:gd name="connsiteY12" fmla="*/ 252242 h 1757192"/>
              <a:gd name="connsiteX13" fmla="*/ 2057400 w 2057400"/>
              <a:gd name="connsiteY13" fmla="*/ 71267 h 1757192"/>
              <a:gd name="connsiteX14" fmla="*/ 1914525 w 2057400"/>
              <a:gd name="connsiteY14" fmla="*/ 49042 h 1757192"/>
              <a:gd name="connsiteX15" fmla="*/ 1752600 w 2057400"/>
              <a:gd name="connsiteY15" fmla="*/ 20467 h 1757192"/>
              <a:gd name="connsiteX16" fmla="*/ 1514475 w 2057400"/>
              <a:gd name="connsiteY16" fmla="*/ 1417 h 1757192"/>
              <a:gd name="connsiteX17" fmla="*/ 1289050 w 2057400"/>
              <a:gd name="connsiteY17" fmla="*/ 4592 h 1757192"/>
              <a:gd name="connsiteX18" fmla="*/ 993775 w 2057400"/>
              <a:gd name="connsiteY18" fmla="*/ 29992 h 1757192"/>
              <a:gd name="connsiteX19" fmla="*/ 806450 w 2057400"/>
              <a:gd name="connsiteY19" fmla="*/ 58567 h 1757192"/>
              <a:gd name="connsiteX20" fmla="*/ 558800 w 2057400"/>
              <a:gd name="connsiteY20" fmla="*/ 109367 h 1757192"/>
              <a:gd name="connsiteX21" fmla="*/ 330200 w 2057400"/>
              <a:gd name="connsiteY21" fmla="*/ 185567 h 1757192"/>
              <a:gd name="connsiteX22" fmla="*/ 200025 w 2057400"/>
              <a:gd name="connsiteY22" fmla="*/ 255417 h 1757192"/>
              <a:gd name="connsiteX23" fmla="*/ 82550 w 2057400"/>
              <a:gd name="connsiteY23" fmla="*/ 341142 h 1757192"/>
              <a:gd name="connsiteX24" fmla="*/ 25400 w 2057400"/>
              <a:gd name="connsiteY24" fmla="*/ 604667 h 1757192"/>
              <a:gd name="connsiteX25" fmla="*/ 0 w 2057400"/>
              <a:gd name="connsiteY25" fmla="*/ 849142 h 1757192"/>
              <a:gd name="connsiteX26" fmla="*/ 12700 w 2057400"/>
              <a:gd name="connsiteY26" fmla="*/ 1150767 h 1757192"/>
              <a:gd name="connsiteX27" fmla="*/ 50800 w 2057400"/>
              <a:gd name="connsiteY27" fmla="*/ 1395242 h 1757192"/>
              <a:gd name="connsiteX28" fmla="*/ 101600 w 2057400"/>
              <a:gd name="connsiteY28" fmla="*/ 1579392 h 1757192"/>
              <a:gd name="connsiteX29" fmla="*/ 225425 w 2057400"/>
              <a:gd name="connsiteY29" fmla="*/ 1719092 h 1757192"/>
              <a:gd name="connsiteX30" fmla="*/ 339725 w 2057400"/>
              <a:gd name="connsiteY30" fmla="*/ 1757192 h 1757192"/>
              <a:gd name="connsiteX0" fmla="*/ 339725 w 2057400"/>
              <a:gd name="connsiteY0" fmla="*/ 1757192 h 1757192"/>
              <a:gd name="connsiteX1" fmla="*/ 457200 w 2057400"/>
              <a:gd name="connsiteY1" fmla="*/ 1588917 h 1757192"/>
              <a:gd name="connsiteX2" fmla="*/ 603250 w 2057400"/>
              <a:gd name="connsiteY2" fmla="*/ 1436517 h 1757192"/>
              <a:gd name="connsiteX3" fmla="*/ 774700 w 2057400"/>
              <a:gd name="connsiteY3" fmla="*/ 1303167 h 1757192"/>
              <a:gd name="connsiteX4" fmla="*/ 962025 w 2057400"/>
              <a:gd name="connsiteY4" fmla="*/ 1220617 h 1757192"/>
              <a:gd name="connsiteX5" fmla="*/ 1095375 w 2057400"/>
              <a:gd name="connsiteY5" fmla="*/ 1172992 h 1757192"/>
              <a:gd name="connsiteX6" fmla="*/ 1260475 w 2057400"/>
              <a:gd name="connsiteY6" fmla="*/ 1112667 h 1757192"/>
              <a:gd name="connsiteX7" fmla="*/ 1473200 w 2057400"/>
              <a:gd name="connsiteY7" fmla="*/ 1011067 h 1757192"/>
              <a:gd name="connsiteX8" fmla="*/ 1641475 w 2057400"/>
              <a:gd name="connsiteY8" fmla="*/ 918992 h 1757192"/>
              <a:gd name="connsiteX9" fmla="*/ 1854200 w 2057400"/>
              <a:gd name="connsiteY9" fmla="*/ 668167 h 1757192"/>
              <a:gd name="connsiteX10" fmla="*/ 1965325 w 2057400"/>
              <a:gd name="connsiteY10" fmla="*/ 426867 h 1757192"/>
              <a:gd name="connsiteX11" fmla="*/ 2012950 w 2057400"/>
              <a:gd name="connsiteY11" fmla="*/ 252242 h 1757192"/>
              <a:gd name="connsiteX12" fmla="*/ 2057400 w 2057400"/>
              <a:gd name="connsiteY12" fmla="*/ 71267 h 1757192"/>
              <a:gd name="connsiteX13" fmla="*/ 1914525 w 2057400"/>
              <a:gd name="connsiteY13" fmla="*/ 49042 h 1757192"/>
              <a:gd name="connsiteX14" fmla="*/ 1752600 w 2057400"/>
              <a:gd name="connsiteY14" fmla="*/ 20467 h 1757192"/>
              <a:gd name="connsiteX15" fmla="*/ 1514475 w 2057400"/>
              <a:gd name="connsiteY15" fmla="*/ 1417 h 1757192"/>
              <a:gd name="connsiteX16" fmla="*/ 1289050 w 2057400"/>
              <a:gd name="connsiteY16" fmla="*/ 4592 h 1757192"/>
              <a:gd name="connsiteX17" fmla="*/ 993775 w 2057400"/>
              <a:gd name="connsiteY17" fmla="*/ 29992 h 1757192"/>
              <a:gd name="connsiteX18" fmla="*/ 806450 w 2057400"/>
              <a:gd name="connsiteY18" fmla="*/ 58567 h 1757192"/>
              <a:gd name="connsiteX19" fmla="*/ 558800 w 2057400"/>
              <a:gd name="connsiteY19" fmla="*/ 109367 h 1757192"/>
              <a:gd name="connsiteX20" fmla="*/ 330200 w 2057400"/>
              <a:gd name="connsiteY20" fmla="*/ 185567 h 1757192"/>
              <a:gd name="connsiteX21" fmla="*/ 200025 w 2057400"/>
              <a:gd name="connsiteY21" fmla="*/ 255417 h 1757192"/>
              <a:gd name="connsiteX22" fmla="*/ 82550 w 2057400"/>
              <a:gd name="connsiteY22" fmla="*/ 341142 h 1757192"/>
              <a:gd name="connsiteX23" fmla="*/ 25400 w 2057400"/>
              <a:gd name="connsiteY23" fmla="*/ 604667 h 1757192"/>
              <a:gd name="connsiteX24" fmla="*/ 0 w 2057400"/>
              <a:gd name="connsiteY24" fmla="*/ 849142 h 1757192"/>
              <a:gd name="connsiteX25" fmla="*/ 12700 w 2057400"/>
              <a:gd name="connsiteY25" fmla="*/ 1150767 h 1757192"/>
              <a:gd name="connsiteX26" fmla="*/ 50800 w 2057400"/>
              <a:gd name="connsiteY26" fmla="*/ 1395242 h 1757192"/>
              <a:gd name="connsiteX27" fmla="*/ 101600 w 2057400"/>
              <a:gd name="connsiteY27" fmla="*/ 1579392 h 1757192"/>
              <a:gd name="connsiteX28" fmla="*/ 225425 w 2057400"/>
              <a:gd name="connsiteY28" fmla="*/ 1719092 h 1757192"/>
              <a:gd name="connsiteX29" fmla="*/ 339725 w 2057400"/>
              <a:gd name="connsiteY29" fmla="*/ 1757192 h 175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57400" h="1757192">
                <a:moveTo>
                  <a:pt x="339725" y="1757192"/>
                </a:moveTo>
                <a:cubicBezTo>
                  <a:pt x="362479" y="1716446"/>
                  <a:pt x="413279" y="1642363"/>
                  <a:pt x="457200" y="1588917"/>
                </a:cubicBezTo>
                <a:cubicBezTo>
                  <a:pt x="501121" y="1535471"/>
                  <a:pt x="550333" y="1484142"/>
                  <a:pt x="603250" y="1436517"/>
                </a:cubicBezTo>
                <a:cubicBezTo>
                  <a:pt x="656167" y="1388892"/>
                  <a:pt x="714904" y="1339150"/>
                  <a:pt x="774700" y="1303167"/>
                </a:cubicBezTo>
                <a:cubicBezTo>
                  <a:pt x="834496" y="1267184"/>
                  <a:pt x="908579" y="1242313"/>
                  <a:pt x="962025" y="1220617"/>
                </a:cubicBezTo>
                <a:cubicBezTo>
                  <a:pt x="1015471" y="1198921"/>
                  <a:pt x="1095375" y="1172992"/>
                  <a:pt x="1095375" y="1172992"/>
                </a:cubicBezTo>
                <a:cubicBezTo>
                  <a:pt x="1145117" y="1155000"/>
                  <a:pt x="1197504" y="1139655"/>
                  <a:pt x="1260475" y="1112667"/>
                </a:cubicBezTo>
                <a:cubicBezTo>
                  <a:pt x="1323446" y="1085679"/>
                  <a:pt x="1409700" y="1043346"/>
                  <a:pt x="1473200" y="1011067"/>
                </a:cubicBezTo>
                <a:cubicBezTo>
                  <a:pt x="1536700" y="978788"/>
                  <a:pt x="1577975" y="976142"/>
                  <a:pt x="1641475" y="918992"/>
                </a:cubicBezTo>
                <a:cubicBezTo>
                  <a:pt x="1704975" y="861842"/>
                  <a:pt x="1800225" y="750188"/>
                  <a:pt x="1854200" y="668167"/>
                </a:cubicBezTo>
                <a:cubicBezTo>
                  <a:pt x="1908175" y="586146"/>
                  <a:pt x="1938867" y="496188"/>
                  <a:pt x="1965325" y="426867"/>
                </a:cubicBezTo>
                <a:cubicBezTo>
                  <a:pt x="1991783" y="357546"/>
                  <a:pt x="1997604" y="311509"/>
                  <a:pt x="2012950" y="252242"/>
                </a:cubicBezTo>
                <a:cubicBezTo>
                  <a:pt x="2028296" y="192975"/>
                  <a:pt x="2042054" y="136884"/>
                  <a:pt x="2057400" y="71267"/>
                </a:cubicBezTo>
                <a:cubicBezTo>
                  <a:pt x="2032529" y="65446"/>
                  <a:pt x="1914525" y="49042"/>
                  <a:pt x="1914525" y="49042"/>
                </a:cubicBezTo>
                <a:cubicBezTo>
                  <a:pt x="1863725" y="40575"/>
                  <a:pt x="1819275" y="28404"/>
                  <a:pt x="1752600" y="20467"/>
                </a:cubicBezTo>
                <a:cubicBezTo>
                  <a:pt x="1685925" y="12530"/>
                  <a:pt x="1591733" y="4063"/>
                  <a:pt x="1514475" y="1417"/>
                </a:cubicBezTo>
                <a:cubicBezTo>
                  <a:pt x="1437217" y="-1229"/>
                  <a:pt x="1375833" y="-170"/>
                  <a:pt x="1289050" y="4592"/>
                </a:cubicBezTo>
                <a:cubicBezTo>
                  <a:pt x="1202267" y="9354"/>
                  <a:pt x="1074208" y="20996"/>
                  <a:pt x="993775" y="29992"/>
                </a:cubicBezTo>
                <a:cubicBezTo>
                  <a:pt x="913342" y="38988"/>
                  <a:pt x="878946" y="45338"/>
                  <a:pt x="806450" y="58567"/>
                </a:cubicBezTo>
                <a:cubicBezTo>
                  <a:pt x="733954" y="71796"/>
                  <a:pt x="638175" y="88200"/>
                  <a:pt x="558800" y="109367"/>
                </a:cubicBezTo>
                <a:cubicBezTo>
                  <a:pt x="479425" y="130534"/>
                  <a:pt x="389996" y="161225"/>
                  <a:pt x="330200" y="185567"/>
                </a:cubicBezTo>
                <a:cubicBezTo>
                  <a:pt x="270404" y="209909"/>
                  <a:pt x="241300" y="229488"/>
                  <a:pt x="200025" y="255417"/>
                </a:cubicBezTo>
                <a:cubicBezTo>
                  <a:pt x="158750" y="281346"/>
                  <a:pt x="113242" y="309921"/>
                  <a:pt x="82550" y="341142"/>
                </a:cubicBezTo>
                <a:cubicBezTo>
                  <a:pt x="59796" y="440625"/>
                  <a:pt x="39158" y="520000"/>
                  <a:pt x="25400" y="604667"/>
                </a:cubicBezTo>
                <a:cubicBezTo>
                  <a:pt x="11642" y="689334"/>
                  <a:pt x="2117" y="758125"/>
                  <a:pt x="0" y="849142"/>
                </a:cubicBezTo>
                <a:cubicBezTo>
                  <a:pt x="529" y="923225"/>
                  <a:pt x="4233" y="1059750"/>
                  <a:pt x="12700" y="1150767"/>
                </a:cubicBezTo>
                <a:cubicBezTo>
                  <a:pt x="20637" y="1214796"/>
                  <a:pt x="35983" y="1323805"/>
                  <a:pt x="50800" y="1395242"/>
                </a:cubicBezTo>
                <a:cubicBezTo>
                  <a:pt x="62971" y="1448688"/>
                  <a:pt x="72496" y="1525417"/>
                  <a:pt x="101600" y="1579392"/>
                </a:cubicBezTo>
                <a:cubicBezTo>
                  <a:pt x="128058" y="1622254"/>
                  <a:pt x="185738" y="1689459"/>
                  <a:pt x="225425" y="1719092"/>
                </a:cubicBezTo>
                <a:cubicBezTo>
                  <a:pt x="246592" y="1731792"/>
                  <a:pt x="297921" y="1747138"/>
                  <a:pt x="339725" y="1757192"/>
                </a:cubicBezTo>
                <a:close/>
              </a:path>
            </a:pathLst>
          </a:custGeom>
          <a:solidFill>
            <a:srgbClr val="BE386D"/>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nvGrpSpPr>
          <p:cNvPr id="29" name="Group 28"/>
          <p:cNvGrpSpPr/>
          <p:nvPr/>
        </p:nvGrpSpPr>
        <p:grpSpPr>
          <a:xfrm>
            <a:off x="1276350" y="1086839"/>
            <a:ext cx="2077803" cy="1804734"/>
            <a:chOff x="700221" y="1256909"/>
            <a:chExt cx="2077803" cy="1804734"/>
          </a:xfrm>
        </p:grpSpPr>
        <p:sp>
          <p:nvSpPr>
            <p:cNvPr id="27" name="Freeform 26"/>
            <p:cNvSpPr/>
            <p:nvPr/>
          </p:nvSpPr>
          <p:spPr bwMode="auto">
            <a:xfrm>
              <a:off x="700221" y="1256909"/>
              <a:ext cx="2077803" cy="1804734"/>
            </a:xfrm>
            <a:custGeom>
              <a:avLst/>
              <a:gdLst>
                <a:gd name="connsiteX0" fmla="*/ 1405335 w 2077803"/>
                <a:gd name="connsiteY0" fmla="*/ 226 h 1804734"/>
                <a:gd name="connsiteX1" fmla="*/ 1514475 w 2077803"/>
                <a:gd name="connsiteY1" fmla="*/ 1417 h 1804734"/>
                <a:gd name="connsiteX2" fmla="*/ 1752600 w 2077803"/>
                <a:gd name="connsiteY2" fmla="*/ 20467 h 1804734"/>
                <a:gd name="connsiteX3" fmla="*/ 1914525 w 2077803"/>
                <a:gd name="connsiteY3" fmla="*/ 49042 h 1804734"/>
                <a:gd name="connsiteX4" fmla="*/ 2057400 w 2077803"/>
                <a:gd name="connsiteY4" fmla="*/ 71267 h 1804734"/>
                <a:gd name="connsiteX5" fmla="*/ 2012950 w 2077803"/>
                <a:gd name="connsiteY5" fmla="*/ 252242 h 1804734"/>
                <a:gd name="connsiteX6" fmla="*/ 1965325 w 2077803"/>
                <a:gd name="connsiteY6" fmla="*/ 426867 h 1804734"/>
                <a:gd name="connsiteX7" fmla="*/ 1854200 w 2077803"/>
                <a:gd name="connsiteY7" fmla="*/ 668167 h 1804734"/>
                <a:gd name="connsiteX8" fmla="*/ 1693912 w 2077803"/>
                <a:gd name="connsiteY8" fmla="*/ 867225 h 1804734"/>
                <a:gd name="connsiteX9" fmla="*/ 1667933 w 2077803"/>
                <a:gd name="connsiteY9" fmla="*/ 892872 h 1804734"/>
                <a:gd name="connsiteX10" fmla="*/ 1668328 w 2077803"/>
                <a:gd name="connsiteY10" fmla="*/ 893141 h 1804734"/>
                <a:gd name="connsiteX11" fmla="*/ 1718929 w 2077803"/>
                <a:gd name="connsiteY11" fmla="*/ 971945 h 1804734"/>
                <a:gd name="connsiteX12" fmla="*/ 1727246 w 2077803"/>
                <a:gd name="connsiteY12" fmla="*/ 990738 h 1804734"/>
                <a:gd name="connsiteX13" fmla="*/ 1727736 w 2077803"/>
                <a:gd name="connsiteY13" fmla="*/ 990668 h 1804734"/>
                <a:gd name="connsiteX14" fmla="*/ 1792154 w 2077803"/>
                <a:gd name="connsiteY14" fmla="*/ 1137040 h 1804734"/>
                <a:gd name="connsiteX15" fmla="*/ 1858829 w 2077803"/>
                <a:gd name="connsiteY15" fmla="*/ 1244990 h 1804734"/>
                <a:gd name="connsiteX16" fmla="*/ 1992179 w 2077803"/>
                <a:gd name="connsiteY16" fmla="*/ 1365640 h 1804734"/>
                <a:gd name="connsiteX17" fmla="*/ 2074729 w 2077803"/>
                <a:gd name="connsiteY17" fmla="*/ 1568840 h 1804734"/>
                <a:gd name="connsiteX18" fmla="*/ 2049329 w 2077803"/>
                <a:gd name="connsiteY18" fmla="*/ 1683140 h 1804734"/>
                <a:gd name="connsiteX19" fmla="*/ 1947729 w 2077803"/>
                <a:gd name="connsiteY19" fmla="*/ 1721240 h 1804734"/>
                <a:gd name="connsiteX20" fmla="*/ 1801679 w 2077803"/>
                <a:gd name="connsiteY20" fmla="*/ 1727590 h 1804734"/>
                <a:gd name="connsiteX21" fmla="*/ 1788979 w 2077803"/>
                <a:gd name="connsiteY21" fmla="*/ 1645040 h 1804734"/>
                <a:gd name="connsiteX22" fmla="*/ 1729969 w 2077803"/>
                <a:gd name="connsiteY22" fmla="*/ 1499337 h 1804734"/>
                <a:gd name="connsiteX23" fmla="*/ 1704050 w 2077803"/>
                <a:gd name="connsiteY23" fmla="*/ 1455874 h 1804734"/>
                <a:gd name="connsiteX24" fmla="*/ 1703749 w 2077803"/>
                <a:gd name="connsiteY24" fmla="*/ 1457299 h 1804734"/>
                <a:gd name="connsiteX25" fmla="*/ 1630228 w 2077803"/>
                <a:gd name="connsiteY25" fmla="*/ 1718641 h 1804734"/>
                <a:gd name="connsiteX26" fmla="*/ 1519103 w 2077803"/>
                <a:gd name="connsiteY26" fmla="*/ 1804366 h 1804734"/>
                <a:gd name="connsiteX27" fmla="*/ 1430203 w 2077803"/>
                <a:gd name="connsiteY27" fmla="*/ 1699591 h 1804734"/>
                <a:gd name="connsiteX28" fmla="*/ 1404803 w 2077803"/>
                <a:gd name="connsiteY28" fmla="*/ 1667841 h 1804734"/>
                <a:gd name="connsiteX29" fmla="*/ 1347653 w 2077803"/>
                <a:gd name="connsiteY29" fmla="*/ 1617041 h 1804734"/>
                <a:gd name="connsiteX30" fmla="*/ 1315903 w 2077803"/>
                <a:gd name="connsiteY30" fmla="*/ 1534491 h 1804734"/>
                <a:gd name="connsiteX31" fmla="*/ 1341303 w 2077803"/>
                <a:gd name="connsiteY31" fmla="*/ 1397966 h 1804734"/>
                <a:gd name="connsiteX32" fmla="*/ 1338128 w 2077803"/>
                <a:gd name="connsiteY32" fmla="*/ 1258266 h 1804734"/>
                <a:gd name="connsiteX33" fmla="*/ 1293678 w 2077803"/>
                <a:gd name="connsiteY33" fmla="*/ 1118566 h 1804734"/>
                <a:gd name="connsiteX34" fmla="*/ 1280427 w 2077803"/>
                <a:gd name="connsiteY34" fmla="*/ 1103756 h 1804734"/>
                <a:gd name="connsiteX35" fmla="*/ 1260475 w 2077803"/>
                <a:gd name="connsiteY35" fmla="*/ 1112667 h 1804734"/>
                <a:gd name="connsiteX36" fmla="*/ 1095375 w 2077803"/>
                <a:gd name="connsiteY36" fmla="*/ 1172992 h 1804734"/>
                <a:gd name="connsiteX37" fmla="*/ 962025 w 2077803"/>
                <a:gd name="connsiteY37" fmla="*/ 1220617 h 1804734"/>
                <a:gd name="connsiteX38" fmla="*/ 774700 w 2077803"/>
                <a:gd name="connsiteY38" fmla="*/ 1303167 h 1804734"/>
                <a:gd name="connsiteX39" fmla="*/ 603250 w 2077803"/>
                <a:gd name="connsiteY39" fmla="*/ 1436517 h 1804734"/>
                <a:gd name="connsiteX40" fmla="*/ 457200 w 2077803"/>
                <a:gd name="connsiteY40" fmla="*/ 1588917 h 1804734"/>
                <a:gd name="connsiteX41" fmla="*/ 339725 w 2077803"/>
                <a:gd name="connsiteY41" fmla="*/ 1757192 h 1804734"/>
                <a:gd name="connsiteX42" fmla="*/ 225425 w 2077803"/>
                <a:gd name="connsiteY42" fmla="*/ 1719092 h 1804734"/>
                <a:gd name="connsiteX43" fmla="*/ 101600 w 2077803"/>
                <a:gd name="connsiteY43" fmla="*/ 1579392 h 1804734"/>
                <a:gd name="connsiteX44" fmla="*/ 50800 w 2077803"/>
                <a:gd name="connsiteY44" fmla="*/ 1395242 h 1804734"/>
                <a:gd name="connsiteX45" fmla="*/ 12700 w 2077803"/>
                <a:gd name="connsiteY45" fmla="*/ 1150767 h 1804734"/>
                <a:gd name="connsiteX46" fmla="*/ 0 w 2077803"/>
                <a:gd name="connsiteY46" fmla="*/ 849142 h 1804734"/>
                <a:gd name="connsiteX47" fmla="*/ 25400 w 2077803"/>
                <a:gd name="connsiteY47" fmla="*/ 604667 h 1804734"/>
                <a:gd name="connsiteX48" fmla="*/ 82550 w 2077803"/>
                <a:gd name="connsiteY48" fmla="*/ 341142 h 1804734"/>
                <a:gd name="connsiteX49" fmla="*/ 200025 w 2077803"/>
                <a:gd name="connsiteY49" fmla="*/ 255417 h 1804734"/>
                <a:gd name="connsiteX50" fmla="*/ 330200 w 2077803"/>
                <a:gd name="connsiteY50" fmla="*/ 185567 h 1804734"/>
                <a:gd name="connsiteX51" fmla="*/ 558800 w 2077803"/>
                <a:gd name="connsiteY51" fmla="*/ 109367 h 1804734"/>
                <a:gd name="connsiteX52" fmla="*/ 806450 w 2077803"/>
                <a:gd name="connsiteY52" fmla="*/ 58567 h 1804734"/>
                <a:gd name="connsiteX53" fmla="*/ 993775 w 2077803"/>
                <a:gd name="connsiteY53" fmla="*/ 29992 h 1804734"/>
                <a:gd name="connsiteX54" fmla="*/ 1289050 w 2077803"/>
                <a:gd name="connsiteY54" fmla="*/ 4592 h 1804734"/>
                <a:gd name="connsiteX55" fmla="*/ 1405335 w 2077803"/>
                <a:gd name="connsiteY55" fmla="*/ 226 h 180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077803" h="1804734">
                  <a:moveTo>
                    <a:pt x="1405335" y="226"/>
                  </a:moveTo>
                  <a:cubicBezTo>
                    <a:pt x="1441186" y="-303"/>
                    <a:pt x="1475846" y="94"/>
                    <a:pt x="1514475" y="1417"/>
                  </a:cubicBezTo>
                  <a:cubicBezTo>
                    <a:pt x="1591733" y="4063"/>
                    <a:pt x="1685925" y="12530"/>
                    <a:pt x="1752600" y="20467"/>
                  </a:cubicBezTo>
                  <a:cubicBezTo>
                    <a:pt x="1819275" y="28404"/>
                    <a:pt x="1863725" y="40575"/>
                    <a:pt x="1914525" y="49042"/>
                  </a:cubicBezTo>
                  <a:cubicBezTo>
                    <a:pt x="1914525" y="49042"/>
                    <a:pt x="2032529" y="65446"/>
                    <a:pt x="2057400" y="71267"/>
                  </a:cubicBezTo>
                  <a:cubicBezTo>
                    <a:pt x="2042054" y="136884"/>
                    <a:pt x="2028296" y="192975"/>
                    <a:pt x="2012950" y="252242"/>
                  </a:cubicBezTo>
                  <a:cubicBezTo>
                    <a:pt x="1997604" y="311509"/>
                    <a:pt x="1991783" y="357546"/>
                    <a:pt x="1965325" y="426867"/>
                  </a:cubicBezTo>
                  <a:cubicBezTo>
                    <a:pt x="1938867" y="496188"/>
                    <a:pt x="1908175" y="586146"/>
                    <a:pt x="1854200" y="668167"/>
                  </a:cubicBezTo>
                  <a:cubicBezTo>
                    <a:pt x="1813719" y="729683"/>
                    <a:pt x="1750020" y="807867"/>
                    <a:pt x="1693912" y="867225"/>
                  </a:cubicBezTo>
                  <a:lnTo>
                    <a:pt x="1667933" y="892872"/>
                  </a:lnTo>
                  <a:lnTo>
                    <a:pt x="1668328" y="893141"/>
                  </a:lnTo>
                  <a:cubicBezTo>
                    <a:pt x="1685790" y="905047"/>
                    <a:pt x="1704443" y="940468"/>
                    <a:pt x="1718929" y="971945"/>
                  </a:cubicBezTo>
                  <a:lnTo>
                    <a:pt x="1727246" y="990738"/>
                  </a:lnTo>
                  <a:lnTo>
                    <a:pt x="1727736" y="990668"/>
                  </a:lnTo>
                  <a:cubicBezTo>
                    <a:pt x="1737054" y="1002996"/>
                    <a:pt x="1772707" y="1099999"/>
                    <a:pt x="1792154" y="1137040"/>
                  </a:cubicBezTo>
                  <a:cubicBezTo>
                    <a:pt x="1814379" y="1179373"/>
                    <a:pt x="1825492" y="1206890"/>
                    <a:pt x="1858829" y="1244990"/>
                  </a:cubicBezTo>
                  <a:cubicBezTo>
                    <a:pt x="1892166" y="1283090"/>
                    <a:pt x="1956196" y="1311665"/>
                    <a:pt x="1992179" y="1365640"/>
                  </a:cubicBezTo>
                  <a:cubicBezTo>
                    <a:pt x="2028162" y="1419615"/>
                    <a:pt x="2065204" y="1515923"/>
                    <a:pt x="2074729" y="1568840"/>
                  </a:cubicBezTo>
                  <a:cubicBezTo>
                    <a:pt x="2084254" y="1621757"/>
                    <a:pt x="2070496" y="1657740"/>
                    <a:pt x="2049329" y="1683140"/>
                  </a:cubicBezTo>
                  <a:cubicBezTo>
                    <a:pt x="2028162" y="1708540"/>
                    <a:pt x="1989004" y="1713832"/>
                    <a:pt x="1947729" y="1721240"/>
                  </a:cubicBezTo>
                  <a:cubicBezTo>
                    <a:pt x="1906454" y="1728648"/>
                    <a:pt x="1828137" y="1740290"/>
                    <a:pt x="1801679" y="1727590"/>
                  </a:cubicBezTo>
                  <a:cubicBezTo>
                    <a:pt x="1775221" y="1714890"/>
                    <a:pt x="1805383" y="1690548"/>
                    <a:pt x="1788979" y="1645040"/>
                  </a:cubicBezTo>
                  <a:cubicBezTo>
                    <a:pt x="1776676" y="1610909"/>
                    <a:pt x="1755443" y="1549393"/>
                    <a:pt x="1729969" y="1499337"/>
                  </a:cubicBezTo>
                  <a:lnTo>
                    <a:pt x="1704050" y="1455874"/>
                  </a:lnTo>
                  <a:lnTo>
                    <a:pt x="1703749" y="1457299"/>
                  </a:lnTo>
                  <a:cubicBezTo>
                    <a:pt x="1682814" y="1553045"/>
                    <a:pt x="1655628" y="1664269"/>
                    <a:pt x="1630228" y="1718641"/>
                  </a:cubicBezTo>
                  <a:cubicBezTo>
                    <a:pt x="1596361" y="1791137"/>
                    <a:pt x="1552440" y="1807541"/>
                    <a:pt x="1519103" y="1804366"/>
                  </a:cubicBezTo>
                  <a:cubicBezTo>
                    <a:pt x="1485766" y="1801191"/>
                    <a:pt x="1449253" y="1722345"/>
                    <a:pt x="1430203" y="1699591"/>
                  </a:cubicBezTo>
                  <a:cubicBezTo>
                    <a:pt x="1411153" y="1676837"/>
                    <a:pt x="1418561" y="1681599"/>
                    <a:pt x="1404803" y="1667841"/>
                  </a:cubicBezTo>
                  <a:lnTo>
                    <a:pt x="1347653" y="1617041"/>
                  </a:lnTo>
                  <a:cubicBezTo>
                    <a:pt x="1328603" y="1600108"/>
                    <a:pt x="1316961" y="1571003"/>
                    <a:pt x="1315903" y="1534491"/>
                  </a:cubicBezTo>
                  <a:cubicBezTo>
                    <a:pt x="1324370" y="1488983"/>
                    <a:pt x="1337599" y="1444003"/>
                    <a:pt x="1341303" y="1397966"/>
                  </a:cubicBezTo>
                  <a:cubicBezTo>
                    <a:pt x="1345007" y="1351929"/>
                    <a:pt x="1346065" y="1304833"/>
                    <a:pt x="1338128" y="1258266"/>
                  </a:cubicBezTo>
                  <a:cubicBezTo>
                    <a:pt x="1330191" y="1211699"/>
                    <a:pt x="1313257" y="1154549"/>
                    <a:pt x="1293678" y="1118566"/>
                  </a:cubicBezTo>
                  <a:lnTo>
                    <a:pt x="1280427" y="1103756"/>
                  </a:lnTo>
                  <a:lnTo>
                    <a:pt x="1260475" y="1112667"/>
                  </a:lnTo>
                  <a:cubicBezTo>
                    <a:pt x="1197504" y="1139655"/>
                    <a:pt x="1145117" y="1155000"/>
                    <a:pt x="1095375" y="1172992"/>
                  </a:cubicBezTo>
                  <a:cubicBezTo>
                    <a:pt x="1095375" y="1172992"/>
                    <a:pt x="1015471" y="1198921"/>
                    <a:pt x="962025" y="1220617"/>
                  </a:cubicBezTo>
                  <a:cubicBezTo>
                    <a:pt x="908579" y="1242313"/>
                    <a:pt x="834496" y="1267184"/>
                    <a:pt x="774700" y="1303167"/>
                  </a:cubicBezTo>
                  <a:cubicBezTo>
                    <a:pt x="714904" y="1339150"/>
                    <a:pt x="656167" y="1388892"/>
                    <a:pt x="603250" y="1436517"/>
                  </a:cubicBezTo>
                  <a:cubicBezTo>
                    <a:pt x="550333" y="1484142"/>
                    <a:pt x="501121" y="1535471"/>
                    <a:pt x="457200" y="1588917"/>
                  </a:cubicBezTo>
                  <a:cubicBezTo>
                    <a:pt x="413279" y="1642363"/>
                    <a:pt x="362479" y="1716446"/>
                    <a:pt x="339725" y="1757192"/>
                  </a:cubicBezTo>
                  <a:cubicBezTo>
                    <a:pt x="297921" y="1747138"/>
                    <a:pt x="246592" y="1731792"/>
                    <a:pt x="225425" y="1719092"/>
                  </a:cubicBezTo>
                  <a:cubicBezTo>
                    <a:pt x="185738" y="1689459"/>
                    <a:pt x="128058" y="1622254"/>
                    <a:pt x="101600" y="1579392"/>
                  </a:cubicBezTo>
                  <a:cubicBezTo>
                    <a:pt x="72496" y="1525417"/>
                    <a:pt x="62971" y="1448688"/>
                    <a:pt x="50800" y="1395242"/>
                  </a:cubicBezTo>
                  <a:cubicBezTo>
                    <a:pt x="35983" y="1323805"/>
                    <a:pt x="20637" y="1214796"/>
                    <a:pt x="12700" y="1150767"/>
                  </a:cubicBezTo>
                  <a:cubicBezTo>
                    <a:pt x="4233" y="1059750"/>
                    <a:pt x="529" y="923225"/>
                    <a:pt x="0" y="849142"/>
                  </a:cubicBezTo>
                  <a:cubicBezTo>
                    <a:pt x="2117" y="758125"/>
                    <a:pt x="11642" y="689334"/>
                    <a:pt x="25400" y="604667"/>
                  </a:cubicBezTo>
                  <a:cubicBezTo>
                    <a:pt x="39158" y="520000"/>
                    <a:pt x="59796" y="440625"/>
                    <a:pt x="82550" y="341142"/>
                  </a:cubicBezTo>
                  <a:cubicBezTo>
                    <a:pt x="113242" y="309921"/>
                    <a:pt x="158750" y="281346"/>
                    <a:pt x="200025" y="255417"/>
                  </a:cubicBezTo>
                  <a:cubicBezTo>
                    <a:pt x="241300" y="229488"/>
                    <a:pt x="270404" y="209909"/>
                    <a:pt x="330200" y="185567"/>
                  </a:cubicBezTo>
                  <a:cubicBezTo>
                    <a:pt x="389996" y="161225"/>
                    <a:pt x="479425" y="130534"/>
                    <a:pt x="558800" y="109367"/>
                  </a:cubicBezTo>
                  <a:cubicBezTo>
                    <a:pt x="638175" y="88200"/>
                    <a:pt x="733954" y="71796"/>
                    <a:pt x="806450" y="58567"/>
                  </a:cubicBezTo>
                  <a:cubicBezTo>
                    <a:pt x="878946" y="45338"/>
                    <a:pt x="913342" y="38988"/>
                    <a:pt x="993775" y="29992"/>
                  </a:cubicBezTo>
                  <a:cubicBezTo>
                    <a:pt x="1074208" y="20996"/>
                    <a:pt x="1202267" y="9354"/>
                    <a:pt x="1289050" y="4592"/>
                  </a:cubicBezTo>
                  <a:cubicBezTo>
                    <a:pt x="1332442" y="2211"/>
                    <a:pt x="1369483" y="756"/>
                    <a:pt x="1405335" y="226"/>
                  </a:cubicBezTo>
                  <a:close/>
                </a:path>
              </a:pathLst>
            </a:custGeom>
            <a:solidFill>
              <a:srgbClr val="BE386D"/>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8" name="Freeform 27"/>
            <p:cNvSpPr/>
            <p:nvPr/>
          </p:nvSpPr>
          <p:spPr bwMode="auto">
            <a:xfrm>
              <a:off x="1768980" y="2054403"/>
              <a:ext cx="750814" cy="406786"/>
            </a:xfrm>
            <a:custGeom>
              <a:avLst/>
              <a:gdLst>
                <a:gd name="connsiteX0" fmla="*/ 0 w 734939"/>
                <a:gd name="connsiteY0" fmla="*/ 391471 h 391471"/>
                <a:gd name="connsiteX1" fmla="*/ 162371 w 734939"/>
                <a:gd name="connsiteY1" fmla="*/ 340196 h 391471"/>
                <a:gd name="connsiteX2" fmla="*/ 290557 w 734939"/>
                <a:gd name="connsiteY2" fmla="*/ 271830 h 391471"/>
                <a:gd name="connsiteX3" fmla="*/ 529840 w 734939"/>
                <a:gd name="connsiteY3" fmla="*/ 143643 h 391471"/>
                <a:gd name="connsiteX4" fmla="*/ 658027 w 734939"/>
                <a:gd name="connsiteY4" fmla="*/ 75276 h 391471"/>
                <a:gd name="connsiteX5" fmla="*/ 734939 w 734939"/>
                <a:gd name="connsiteY5" fmla="*/ 6910 h 391471"/>
                <a:gd name="connsiteX0" fmla="*/ 0 w 734939"/>
                <a:gd name="connsiteY0" fmla="*/ 384561 h 384561"/>
                <a:gd name="connsiteX1" fmla="*/ 162371 w 734939"/>
                <a:gd name="connsiteY1" fmla="*/ 333286 h 384561"/>
                <a:gd name="connsiteX2" fmla="*/ 290557 w 734939"/>
                <a:gd name="connsiteY2" fmla="*/ 264920 h 384561"/>
                <a:gd name="connsiteX3" fmla="*/ 529840 w 734939"/>
                <a:gd name="connsiteY3" fmla="*/ 136733 h 384561"/>
                <a:gd name="connsiteX4" fmla="*/ 734939 w 734939"/>
                <a:gd name="connsiteY4" fmla="*/ 0 h 384561"/>
                <a:gd name="connsiteX0" fmla="*/ 0 w 734939"/>
                <a:gd name="connsiteY0" fmla="*/ 384561 h 384561"/>
                <a:gd name="connsiteX1" fmla="*/ 162371 w 734939"/>
                <a:gd name="connsiteY1" fmla="*/ 333286 h 384561"/>
                <a:gd name="connsiteX2" fmla="*/ 529840 w 734939"/>
                <a:gd name="connsiteY2" fmla="*/ 136733 h 384561"/>
                <a:gd name="connsiteX3" fmla="*/ 734939 w 734939"/>
                <a:gd name="connsiteY3" fmla="*/ 0 h 384561"/>
                <a:gd name="connsiteX0" fmla="*/ 0 w 734939"/>
                <a:gd name="connsiteY0" fmla="*/ 384561 h 384561"/>
                <a:gd name="connsiteX1" fmla="*/ 162371 w 734939"/>
                <a:gd name="connsiteY1" fmla="*/ 333286 h 384561"/>
                <a:gd name="connsiteX2" fmla="*/ 542540 w 734939"/>
                <a:gd name="connsiteY2" fmla="*/ 136733 h 384561"/>
                <a:gd name="connsiteX3" fmla="*/ 734939 w 734939"/>
                <a:gd name="connsiteY3" fmla="*/ 0 h 384561"/>
                <a:gd name="connsiteX0" fmla="*/ 0 w 750814"/>
                <a:gd name="connsiteY0" fmla="*/ 406786 h 406786"/>
                <a:gd name="connsiteX1" fmla="*/ 162371 w 750814"/>
                <a:gd name="connsiteY1" fmla="*/ 355511 h 406786"/>
                <a:gd name="connsiteX2" fmla="*/ 542540 w 750814"/>
                <a:gd name="connsiteY2" fmla="*/ 158958 h 406786"/>
                <a:gd name="connsiteX3" fmla="*/ 750814 w 750814"/>
                <a:gd name="connsiteY3" fmla="*/ 0 h 406786"/>
              </a:gdLst>
              <a:ahLst/>
              <a:cxnLst>
                <a:cxn ang="0">
                  <a:pos x="connsiteX0" y="connsiteY0"/>
                </a:cxn>
                <a:cxn ang="0">
                  <a:pos x="connsiteX1" y="connsiteY1"/>
                </a:cxn>
                <a:cxn ang="0">
                  <a:pos x="connsiteX2" y="connsiteY2"/>
                </a:cxn>
                <a:cxn ang="0">
                  <a:pos x="connsiteX3" y="connsiteY3"/>
                </a:cxn>
              </a:cxnLst>
              <a:rect l="l" t="t" r="r" b="b"/>
              <a:pathLst>
                <a:path w="750814" h="406786">
                  <a:moveTo>
                    <a:pt x="0" y="406786"/>
                  </a:moveTo>
                  <a:cubicBezTo>
                    <a:pt x="56972" y="391118"/>
                    <a:pt x="71948" y="396816"/>
                    <a:pt x="162371" y="355511"/>
                  </a:cubicBezTo>
                  <a:cubicBezTo>
                    <a:pt x="252794" y="314206"/>
                    <a:pt x="444466" y="218210"/>
                    <a:pt x="542540" y="158958"/>
                  </a:cubicBezTo>
                  <a:cubicBezTo>
                    <a:pt x="640614" y="99706"/>
                    <a:pt x="708085" y="28486"/>
                    <a:pt x="750814" y="0"/>
                  </a:cubicBezTo>
                </a:path>
              </a:pathLst>
            </a:custGeom>
            <a:noFill/>
            <a:ln w="3810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sp>
        <p:nvSpPr>
          <p:cNvPr id="22" name="Freeform 21"/>
          <p:cNvSpPr/>
          <p:nvPr/>
        </p:nvSpPr>
        <p:spPr bwMode="auto">
          <a:xfrm>
            <a:off x="5600700" y="4236163"/>
            <a:ext cx="2057400" cy="1757192"/>
          </a:xfrm>
          <a:custGeom>
            <a:avLst/>
            <a:gdLst>
              <a:gd name="connsiteX0" fmla="*/ 340006 w 2073024"/>
              <a:gd name="connsiteY0" fmla="*/ 1757192 h 1762824"/>
              <a:gd name="connsiteX1" fmla="*/ 457481 w 2073024"/>
              <a:gd name="connsiteY1" fmla="*/ 1588917 h 1762824"/>
              <a:gd name="connsiteX2" fmla="*/ 603531 w 2073024"/>
              <a:gd name="connsiteY2" fmla="*/ 1436517 h 1762824"/>
              <a:gd name="connsiteX3" fmla="*/ 774981 w 2073024"/>
              <a:gd name="connsiteY3" fmla="*/ 1303167 h 1762824"/>
              <a:gd name="connsiteX4" fmla="*/ 962306 w 2073024"/>
              <a:gd name="connsiteY4" fmla="*/ 1220617 h 1762824"/>
              <a:gd name="connsiteX5" fmla="*/ 1095656 w 2073024"/>
              <a:gd name="connsiteY5" fmla="*/ 1172992 h 1762824"/>
              <a:gd name="connsiteX6" fmla="*/ 1260756 w 2073024"/>
              <a:gd name="connsiteY6" fmla="*/ 1112667 h 1762824"/>
              <a:gd name="connsiteX7" fmla="*/ 1473481 w 2073024"/>
              <a:gd name="connsiteY7" fmla="*/ 1011067 h 1762824"/>
              <a:gd name="connsiteX8" fmla="*/ 1641756 w 2073024"/>
              <a:gd name="connsiteY8" fmla="*/ 918992 h 1762824"/>
              <a:gd name="connsiteX9" fmla="*/ 1689381 w 2073024"/>
              <a:gd name="connsiteY9" fmla="*/ 871367 h 1762824"/>
              <a:gd name="connsiteX10" fmla="*/ 1771931 w 2073024"/>
              <a:gd name="connsiteY10" fmla="*/ 785642 h 1762824"/>
              <a:gd name="connsiteX11" fmla="*/ 1854481 w 2073024"/>
              <a:gd name="connsiteY11" fmla="*/ 668167 h 1762824"/>
              <a:gd name="connsiteX12" fmla="*/ 1965606 w 2073024"/>
              <a:gd name="connsiteY12" fmla="*/ 426867 h 1762824"/>
              <a:gd name="connsiteX13" fmla="*/ 2013231 w 2073024"/>
              <a:gd name="connsiteY13" fmla="*/ 252242 h 1762824"/>
              <a:gd name="connsiteX14" fmla="*/ 2064031 w 2073024"/>
              <a:gd name="connsiteY14" fmla="*/ 83967 h 1762824"/>
              <a:gd name="connsiteX15" fmla="*/ 2057681 w 2073024"/>
              <a:gd name="connsiteY15" fmla="*/ 71267 h 1762824"/>
              <a:gd name="connsiteX16" fmla="*/ 1914806 w 2073024"/>
              <a:gd name="connsiteY16" fmla="*/ 49042 h 1762824"/>
              <a:gd name="connsiteX17" fmla="*/ 1752881 w 2073024"/>
              <a:gd name="connsiteY17" fmla="*/ 20467 h 1762824"/>
              <a:gd name="connsiteX18" fmla="*/ 1514756 w 2073024"/>
              <a:gd name="connsiteY18" fmla="*/ 1417 h 1762824"/>
              <a:gd name="connsiteX19" fmla="*/ 1289331 w 2073024"/>
              <a:gd name="connsiteY19" fmla="*/ 4592 h 1762824"/>
              <a:gd name="connsiteX20" fmla="*/ 994056 w 2073024"/>
              <a:gd name="connsiteY20" fmla="*/ 29992 h 1762824"/>
              <a:gd name="connsiteX21" fmla="*/ 806731 w 2073024"/>
              <a:gd name="connsiteY21" fmla="*/ 58567 h 1762824"/>
              <a:gd name="connsiteX22" fmla="*/ 559081 w 2073024"/>
              <a:gd name="connsiteY22" fmla="*/ 109367 h 1762824"/>
              <a:gd name="connsiteX23" fmla="*/ 330481 w 2073024"/>
              <a:gd name="connsiteY23" fmla="*/ 185567 h 1762824"/>
              <a:gd name="connsiteX24" fmla="*/ 200306 w 2073024"/>
              <a:gd name="connsiteY24" fmla="*/ 255417 h 1762824"/>
              <a:gd name="connsiteX25" fmla="*/ 82831 w 2073024"/>
              <a:gd name="connsiteY25" fmla="*/ 341142 h 1762824"/>
              <a:gd name="connsiteX26" fmla="*/ 79656 w 2073024"/>
              <a:gd name="connsiteY26" fmla="*/ 379242 h 1762824"/>
              <a:gd name="connsiteX27" fmla="*/ 54256 w 2073024"/>
              <a:gd name="connsiteY27" fmla="*/ 461792 h 1762824"/>
              <a:gd name="connsiteX28" fmla="*/ 25681 w 2073024"/>
              <a:gd name="connsiteY28" fmla="*/ 604667 h 1762824"/>
              <a:gd name="connsiteX29" fmla="*/ 9806 w 2073024"/>
              <a:gd name="connsiteY29" fmla="*/ 706267 h 1762824"/>
              <a:gd name="connsiteX30" fmla="*/ 281 w 2073024"/>
              <a:gd name="connsiteY30" fmla="*/ 849142 h 1762824"/>
              <a:gd name="connsiteX31" fmla="*/ 3456 w 2073024"/>
              <a:gd name="connsiteY31" fmla="*/ 1011067 h 1762824"/>
              <a:gd name="connsiteX32" fmla="*/ 12981 w 2073024"/>
              <a:gd name="connsiteY32" fmla="*/ 1150767 h 1762824"/>
              <a:gd name="connsiteX33" fmla="*/ 28856 w 2073024"/>
              <a:gd name="connsiteY33" fmla="*/ 1258717 h 1762824"/>
              <a:gd name="connsiteX34" fmla="*/ 51081 w 2073024"/>
              <a:gd name="connsiteY34" fmla="*/ 1395242 h 1762824"/>
              <a:gd name="connsiteX35" fmla="*/ 66956 w 2073024"/>
              <a:gd name="connsiteY35" fmla="*/ 1461917 h 1762824"/>
              <a:gd name="connsiteX36" fmla="*/ 101881 w 2073024"/>
              <a:gd name="connsiteY36" fmla="*/ 1579392 h 1762824"/>
              <a:gd name="connsiteX37" fmla="*/ 168556 w 2073024"/>
              <a:gd name="connsiteY37" fmla="*/ 1668292 h 1762824"/>
              <a:gd name="connsiteX38" fmla="*/ 225706 w 2073024"/>
              <a:gd name="connsiteY38" fmla="*/ 1719092 h 1762824"/>
              <a:gd name="connsiteX39" fmla="*/ 340006 w 2073024"/>
              <a:gd name="connsiteY39" fmla="*/ 1757192 h 1762824"/>
              <a:gd name="connsiteX0" fmla="*/ 340006 w 2073024"/>
              <a:gd name="connsiteY0" fmla="*/ 1757192 h 1762824"/>
              <a:gd name="connsiteX1" fmla="*/ 457481 w 2073024"/>
              <a:gd name="connsiteY1" fmla="*/ 1588917 h 1762824"/>
              <a:gd name="connsiteX2" fmla="*/ 603531 w 2073024"/>
              <a:gd name="connsiteY2" fmla="*/ 1436517 h 1762824"/>
              <a:gd name="connsiteX3" fmla="*/ 774981 w 2073024"/>
              <a:gd name="connsiteY3" fmla="*/ 1303167 h 1762824"/>
              <a:gd name="connsiteX4" fmla="*/ 962306 w 2073024"/>
              <a:gd name="connsiteY4" fmla="*/ 1220617 h 1762824"/>
              <a:gd name="connsiteX5" fmla="*/ 1095656 w 2073024"/>
              <a:gd name="connsiteY5" fmla="*/ 1172992 h 1762824"/>
              <a:gd name="connsiteX6" fmla="*/ 1260756 w 2073024"/>
              <a:gd name="connsiteY6" fmla="*/ 1112667 h 1762824"/>
              <a:gd name="connsiteX7" fmla="*/ 1473481 w 2073024"/>
              <a:gd name="connsiteY7" fmla="*/ 1011067 h 1762824"/>
              <a:gd name="connsiteX8" fmla="*/ 1641756 w 2073024"/>
              <a:gd name="connsiteY8" fmla="*/ 918992 h 1762824"/>
              <a:gd name="connsiteX9" fmla="*/ 1689381 w 2073024"/>
              <a:gd name="connsiteY9" fmla="*/ 871367 h 1762824"/>
              <a:gd name="connsiteX10" fmla="*/ 1771931 w 2073024"/>
              <a:gd name="connsiteY10" fmla="*/ 785642 h 1762824"/>
              <a:gd name="connsiteX11" fmla="*/ 1854481 w 2073024"/>
              <a:gd name="connsiteY11" fmla="*/ 668167 h 1762824"/>
              <a:gd name="connsiteX12" fmla="*/ 1965606 w 2073024"/>
              <a:gd name="connsiteY12" fmla="*/ 426867 h 1762824"/>
              <a:gd name="connsiteX13" fmla="*/ 2013231 w 2073024"/>
              <a:gd name="connsiteY13" fmla="*/ 252242 h 1762824"/>
              <a:gd name="connsiteX14" fmla="*/ 2064031 w 2073024"/>
              <a:gd name="connsiteY14" fmla="*/ 83967 h 1762824"/>
              <a:gd name="connsiteX15" fmla="*/ 2057681 w 2073024"/>
              <a:gd name="connsiteY15" fmla="*/ 71267 h 1762824"/>
              <a:gd name="connsiteX16" fmla="*/ 1914806 w 2073024"/>
              <a:gd name="connsiteY16" fmla="*/ 49042 h 1762824"/>
              <a:gd name="connsiteX17" fmla="*/ 1752881 w 2073024"/>
              <a:gd name="connsiteY17" fmla="*/ 20467 h 1762824"/>
              <a:gd name="connsiteX18" fmla="*/ 1514756 w 2073024"/>
              <a:gd name="connsiteY18" fmla="*/ 1417 h 1762824"/>
              <a:gd name="connsiteX19" fmla="*/ 1289331 w 2073024"/>
              <a:gd name="connsiteY19" fmla="*/ 4592 h 1762824"/>
              <a:gd name="connsiteX20" fmla="*/ 994056 w 2073024"/>
              <a:gd name="connsiteY20" fmla="*/ 29992 h 1762824"/>
              <a:gd name="connsiteX21" fmla="*/ 806731 w 2073024"/>
              <a:gd name="connsiteY21" fmla="*/ 58567 h 1762824"/>
              <a:gd name="connsiteX22" fmla="*/ 559081 w 2073024"/>
              <a:gd name="connsiteY22" fmla="*/ 109367 h 1762824"/>
              <a:gd name="connsiteX23" fmla="*/ 330481 w 2073024"/>
              <a:gd name="connsiteY23" fmla="*/ 185567 h 1762824"/>
              <a:gd name="connsiteX24" fmla="*/ 200306 w 2073024"/>
              <a:gd name="connsiteY24" fmla="*/ 255417 h 1762824"/>
              <a:gd name="connsiteX25" fmla="*/ 82831 w 2073024"/>
              <a:gd name="connsiteY25" fmla="*/ 341142 h 1762824"/>
              <a:gd name="connsiteX26" fmla="*/ 79656 w 2073024"/>
              <a:gd name="connsiteY26" fmla="*/ 379242 h 1762824"/>
              <a:gd name="connsiteX27" fmla="*/ 54256 w 2073024"/>
              <a:gd name="connsiteY27" fmla="*/ 461792 h 1762824"/>
              <a:gd name="connsiteX28" fmla="*/ 25681 w 2073024"/>
              <a:gd name="connsiteY28" fmla="*/ 604667 h 1762824"/>
              <a:gd name="connsiteX29" fmla="*/ 9806 w 2073024"/>
              <a:gd name="connsiteY29" fmla="*/ 706267 h 1762824"/>
              <a:gd name="connsiteX30" fmla="*/ 281 w 2073024"/>
              <a:gd name="connsiteY30" fmla="*/ 849142 h 1762824"/>
              <a:gd name="connsiteX31" fmla="*/ 3456 w 2073024"/>
              <a:gd name="connsiteY31" fmla="*/ 1011067 h 1762824"/>
              <a:gd name="connsiteX32" fmla="*/ 12981 w 2073024"/>
              <a:gd name="connsiteY32" fmla="*/ 1150767 h 1762824"/>
              <a:gd name="connsiteX33" fmla="*/ 28856 w 2073024"/>
              <a:gd name="connsiteY33" fmla="*/ 1258717 h 1762824"/>
              <a:gd name="connsiteX34" fmla="*/ 51081 w 2073024"/>
              <a:gd name="connsiteY34" fmla="*/ 1395242 h 1762824"/>
              <a:gd name="connsiteX35" fmla="*/ 66956 w 2073024"/>
              <a:gd name="connsiteY35" fmla="*/ 1461917 h 1762824"/>
              <a:gd name="connsiteX36" fmla="*/ 101881 w 2073024"/>
              <a:gd name="connsiteY36" fmla="*/ 1579392 h 1762824"/>
              <a:gd name="connsiteX37" fmla="*/ 168556 w 2073024"/>
              <a:gd name="connsiteY37" fmla="*/ 1668292 h 1762824"/>
              <a:gd name="connsiteX38" fmla="*/ 225706 w 2073024"/>
              <a:gd name="connsiteY38" fmla="*/ 1719092 h 1762824"/>
              <a:gd name="connsiteX39" fmla="*/ 340006 w 2073024"/>
              <a:gd name="connsiteY39" fmla="*/ 1757192 h 1762824"/>
              <a:gd name="connsiteX0" fmla="*/ 340006 w 2073024"/>
              <a:gd name="connsiteY0" fmla="*/ 1757192 h 1762824"/>
              <a:gd name="connsiteX1" fmla="*/ 457481 w 2073024"/>
              <a:gd name="connsiteY1" fmla="*/ 1588917 h 1762824"/>
              <a:gd name="connsiteX2" fmla="*/ 603531 w 2073024"/>
              <a:gd name="connsiteY2" fmla="*/ 1436517 h 1762824"/>
              <a:gd name="connsiteX3" fmla="*/ 774981 w 2073024"/>
              <a:gd name="connsiteY3" fmla="*/ 1303167 h 1762824"/>
              <a:gd name="connsiteX4" fmla="*/ 962306 w 2073024"/>
              <a:gd name="connsiteY4" fmla="*/ 1220617 h 1762824"/>
              <a:gd name="connsiteX5" fmla="*/ 1095656 w 2073024"/>
              <a:gd name="connsiteY5" fmla="*/ 1172992 h 1762824"/>
              <a:gd name="connsiteX6" fmla="*/ 1260756 w 2073024"/>
              <a:gd name="connsiteY6" fmla="*/ 1112667 h 1762824"/>
              <a:gd name="connsiteX7" fmla="*/ 1473481 w 2073024"/>
              <a:gd name="connsiteY7" fmla="*/ 1011067 h 1762824"/>
              <a:gd name="connsiteX8" fmla="*/ 1641756 w 2073024"/>
              <a:gd name="connsiteY8" fmla="*/ 918992 h 1762824"/>
              <a:gd name="connsiteX9" fmla="*/ 1689381 w 2073024"/>
              <a:gd name="connsiteY9" fmla="*/ 871367 h 1762824"/>
              <a:gd name="connsiteX10" fmla="*/ 1771931 w 2073024"/>
              <a:gd name="connsiteY10" fmla="*/ 785642 h 1762824"/>
              <a:gd name="connsiteX11" fmla="*/ 1854481 w 2073024"/>
              <a:gd name="connsiteY11" fmla="*/ 668167 h 1762824"/>
              <a:gd name="connsiteX12" fmla="*/ 1965606 w 2073024"/>
              <a:gd name="connsiteY12" fmla="*/ 426867 h 1762824"/>
              <a:gd name="connsiteX13" fmla="*/ 2013231 w 2073024"/>
              <a:gd name="connsiteY13" fmla="*/ 252242 h 1762824"/>
              <a:gd name="connsiteX14" fmla="*/ 2064031 w 2073024"/>
              <a:gd name="connsiteY14" fmla="*/ 83967 h 1762824"/>
              <a:gd name="connsiteX15" fmla="*/ 2057681 w 2073024"/>
              <a:gd name="connsiteY15" fmla="*/ 71267 h 1762824"/>
              <a:gd name="connsiteX16" fmla="*/ 1914806 w 2073024"/>
              <a:gd name="connsiteY16" fmla="*/ 49042 h 1762824"/>
              <a:gd name="connsiteX17" fmla="*/ 1752881 w 2073024"/>
              <a:gd name="connsiteY17" fmla="*/ 20467 h 1762824"/>
              <a:gd name="connsiteX18" fmla="*/ 1514756 w 2073024"/>
              <a:gd name="connsiteY18" fmla="*/ 1417 h 1762824"/>
              <a:gd name="connsiteX19" fmla="*/ 1289331 w 2073024"/>
              <a:gd name="connsiteY19" fmla="*/ 4592 h 1762824"/>
              <a:gd name="connsiteX20" fmla="*/ 994056 w 2073024"/>
              <a:gd name="connsiteY20" fmla="*/ 29992 h 1762824"/>
              <a:gd name="connsiteX21" fmla="*/ 806731 w 2073024"/>
              <a:gd name="connsiteY21" fmla="*/ 58567 h 1762824"/>
              <a:gd name="connsiteX22" fmla="*/ 559081 w 2073024"/>
              <a:gd name="connsiteY22" fmla="*/ 109367 h 1762824"/>
              <a:gd name="connsiteX23" fmla="*/ 330481 w 2073024"/>
              <a:gd name="connsiteY23" fmla="*/ 185567 h 1762824"/>
              <a:gd name="connsiteX24" fmla="*/ 200306 w 2073024"/>
              <a:gd name="connsiteY24" fmla="*/ 255417 h 1762824"/>
              <a:gd name="connsiteX25" fmla="*/ 82831 w 2073024"/>
              <a:gd name="connsiteY25" fmla="*/ 341142 h 1762824"/>
              <a:gd name="connsiteX26" fmla="*/ 79656 w 2073024"/>
              <a:gd name="connsiteY26" fmla="*/ 379242 h 1762824"/>
              <a:gd name="connsiteX27" fmla="*/ 54256 w 2073024"/>
              <a:gd name="connsiteY27" fmla="*/ 461792 h 1762824"/>
              <a:gd name="connsiteX28" fmla="*/ 25681 w 2073024"/>
              <a:gd name="connsiteY28" fmla="*/ 604667 h 1762824"/>
              <a:gd name="connsiteX29" fmla="*/ 9806 w 2073024"/>
              <a:gd name="connsiteY29" fmla="*/ 706267 h 1762824"/>
              <a:gd name="connsiteX30" fmla="*/ 281 w 2073024"/>
              <a:gd name="connsiteY30" fmla="*/ 849142 h 1762824"/>
              <a:gd name="connsiteX31" fmla="*/ 3456 w 2073024"/>
              <a:gd name="connsiteY31" fmla="*/ 1011067 h 1762824"/>
              <a:gd name="connsiteX32" fmla="*/ 12981 w 2073024"/>
              <a:gd name="connsiteY32" fmla="*/ 1150767 h 1762824"/>
              <a:gd name="connsiteX33" fmla="*/ 28856 w 2073024"/>
              <a:gd name="connsiteY33" fmla="*/ 1258717 h 1762824"/>
              <a:gd name="connsiteX34" fmla="*/ 51081 w 2073024"/>
              <a:gd name="connsiteY34" fmla="*/ 1395242 h 1762824"/>
              <a:gd name="connsiteX35" fmla="*/ 66956 w 2073024"/>
              <a:gd name="connsiteY35" fmla="*/ 1461917 h 1762824"/>
              <a:gd name="connsiteX36" fmla="*/ 101881 w 2073024"/>
              <a:gd name="connsiteY36" fmla="*/ 1579392 h 1762824"/>
              <a:gd name="connsiteX37" fmla="*/ 168556 w 2073024"/>
              <a:gd name="connsiteY37" fmla="*/ 1668292 h 1762824"/>
              <a:gd name="connsiteX38" fmla="*/ 225706 w 2073024"/>
              <a:gd name="connsiteY38" fmla="*/ 1719092 h 1762824"/>
              <a:gd name="connsiteX39" fmla="*/ 340006 w 2073024"/>
              <a:gd name="connsiteY39" fmla="*/ 1757192 h 1762824"/>
              <a:gd name="connsiteX0" fmla="*/ 340006 w 2073024"/>
              <a:gd name="connsiteY0" fmla="*/ 1757192 h 1762824"/>
              <a:gd name="connsiteX1" fmla="*/ 457481 w 2073024"/>
              <a:gd name="connsiteY1" fmla="*/ 1588917 h 1762824"/>
              <a:gd name="connsiteX2" fmla="*/ 603531 w 2073024"/>
              <a:gd name="connsiteY2" fmla="*/ 1436517 h 1762824"/>
              <a:gd name="connsiteX3" fmla="*/ 774981 w 2073024"/>
              <a:gd name="connsiteY3" fmla="*/ 1303167 h 1762824"/>
              <a:gd name="connsiteX4" fmla="*/ 962306 w 2073024"/>
              <a:gd name="connsiteY4" fmla="*/ 1220617 h 1762824"/>
              <a:gd name="connsiteX5" fmla="*/ 1095656 w 2073024"/>
              <a:gd name="connsiteY5" fmla="*/ 1172992 h 1762824"/>
              <a:gd name="connsiteX6" fmla="*/ 1260756 w 2073024"/>
              <a:gd name="connsiteY6" fmla="*/ 1112667 h 1762824"/>
              <a:gd name="connsiteX7" fmla="*/ 1473481 w 2073024"/>
              <a:gd name="connsiteY7" fmla="*/ 1011067 h 1762824"/>
              <a:gd name="connsiteX8" fmla="*/ 1641756 w 2073024"/>
              <a:gd name="connsiteY8" fmla="*/ 918992 h 1762824"/>
              <a:gd name="connsiteX9" fmla="*/ 1689381 w 2073024"/>
              <a:gd name="connsiteY9" fmla="*/ 871367 h 1762824"/>
              <a:gd name="connsiteX10" fmla="*/ 1771931 w 2073024"/>
              <a:gd name="connsiteY10" fmla="*/ 785642 h 1762824"/>
              <a:gd name="connsiteX11" fmla="*/ 1854481 w 2073024"/>
              <a:gd name="connsiteY11" fmla="*/ 668167 h 1762824"/>
              <a:gd name="connsiteX12" fmla="*/ 1965606 w 2073024"/>
              <a:gd name="connsiteY12" fmla="*/ 426867 h 1762824"/>
              <a:gd name="connsiteX13" fmla="*/ 2013231 w 2073024"/>
              <a:gd name="connsiteY13" fmla="*/ 252242 h 1762824"/>
              <a:gd name="connsiteX14" fmla="*/ 2064031 w 2073024"/>
              <a:gd name="connsiteY14" fmla="*/ 83967 h 1762824"/>
              <a:gd name="connsiteX15" fmla="*/ 2057681 w 2073024"/>
              <a:gd name="connsiteY15" fmla="*/ 71267 h 1762824"/>
              <a:gd name="connsiteX16" fmla="*/ 1914806 w 2073024"/>
              <a:gd name="connsiteY16" fmla="*/ 49042 h 1762824"/>
              <a:gd name="connsiteX17" fmla="*/ 1752881 w 2073024"/>
              <a:gd name="connsiteY17" fmla="*/ 20467 h 1762824"/>
              <a:gd name="connsiteX18" fmla="*/ 1514756 w 2073024"/>
              <a:gd name="connsiteY18" fmla="*/ 1417 h 1762824"/>
              <a:gd name="connsiteX19" fmla="*/ 1289331 w 2073024"/>
              <a:gd name="connsiteY19" fmla="*/ 4592 h 1762824"/>
              <a:gd name="connsiteX20" fmla="*/ 994056 w 2073024"/>
              <a:gd name="connsiteY20" fmla="*/ 29992 h 1762824"/>
              <a:gd name="connsiteX21" fmla="*/ 806731 w 2073024"/>
              <a:gd name="connsiteY21" fmla="*/ 58567 h 1762824"/>
              <a:gd name="connsiteX22" fmla="*/ 559081 w 2073024"/>
              <a:gd name="connsiteY22" fmla="*/ 109367 h 1762824"/>
              <a:gd name="connsiteX23" fmla="*/ 330481 w 2073024"/>
              <a:gd name="connsiteY23" fmla="*/ 185567 h 1762824"/>
              <a:gd name="connsiteX24" fmla="*/ 200306 w 2073024"/>
              <a:gd name="connsiteY24" fmla="*/ 255417 h 1762824"/>
              <a:gd name="connsiteX25" fmla="*/ 82831 w 2073024"/>
              <a:gd name="connsiteY25" fmla="*/ 341142 h 1762824"/>
              <a:gd name="connsiteX26" fmla="*/ 54256 w 2073024"/>
              <a:gd name="connsiteY26" fmla="*/ 461792 h 1762824"/>
              <a:gd name="connsiteX27" fmla="*/ 25681 w 2073024"/>
              <a:gd name="connsiteY27" fmla="*/ 604667 h 1762824"/>
              <a:gd name="connsiteX28" fmla="*/ 9806 w 2073024"/>
              <a:gd name="connsiteY28" fmla="*/ 706267 h 1762824"/>
              <a:gd name="connsiteX29" fmla="*/ 281 w 2073024"/>
              <a:gd name="connsiteY29" fmla="*/ 849142 h 1762824"/>
              <a:gd name="connsiteX30" fmla="*/ 3456 w 2073024"/>
              <a:gd name="connsiteY30" fmla="*/ 1011067 h 1762824"/>
              <a:gd name="connsiteX31" fmla="*/ 12981 w 2073024"/>
              <a:gd name="connsiteY31" fmla="*/ 1150767 h 1762824"/>
              <a:gd name="connsiteX32" fmla="*/ 28856 w 2073024"/>
              <a:gd name="connsiteY32" fmla="*/ 1258717 h 1762824"/>
              <a:gd name="connsiteX33" fmla="*/ 51081 w 2073024"/>
              <a:gd name="connsiteY33" fmla="*/ 1395242 h 1762824"/>
              <a:gd name="connsiteX34" fmla="*/ 66956 w 2073024"/>
              <a:gd name="connsiteY34" fmla="*/ 1461917 h 1762824"/>
              <a:gd name="connsiteX35" fmla="*/ 101881 w 2073024"/>
              <a:gd name="connsiteY35" fmla="*/ 1579392 h 1762824"/>
              <a:gd name="connsiteX36" fmla="*/ 168556 w 2073024"/>
              <a:gd name="connsiteY36" fmla="*/ 1668292 h 1762824"/>
              <a:gd name="connsiteX37" fmla="*/ 225706 w 2073024"/>
              <a:gd name="connsiteY37" fmla="*/ 1719092 h 1762824"/>
              <a:gd name="connsiteX38" fmla="*/ 340006 w 2073024"/>
              <a:gd name="connsiteY38" fmla="*/ 1757192 h 1762824"/>
              <a:gd name="connsiteX0" fmla="*/ 340006 w 2073024"/>
              <a:gd name="connsiteY0" fmla="*/ 1757192 h 1762824"/>
              <a:gd name="connsiteX1" fmla="*/ 457481 w 2073024"/>
              <a:gd name="connsiteY1" fmla="*/ 1588917 h 1762824"/>
              <a:gd name="connsiteX2" fmla="*/ 603531 w 2073024"/>
              <a:gd name="connsiteY2" fmla="*/ 1436517 h 1762824"/>
              <a:gd name="connsiteX3" fmla="*/ 774981 w 2073024"/>
              <a:gd name="connsiteY3" fmla="*/ 1303167 h 1762824"/>
              <a:gd name="connsiteX4" fmla="*/ 962306 w 2073024"/>
              <a:gd name="connsiteY4" fmla="*/ 1220617 h 1762824"/>
              <a:gd name="connsiteX5" fmla="*/ 1095656 w 2073024"/>
              <a:gd name="connsiteY5" fmla="*/ 1172992 h 1762824"/>
              <a:gd name="connsiteX6" fmla="*/ 1260756 w 2073024"/>
              <a:gd name="connsiteY6" fmla="*/ 1112667 h 1762824"/>
              <a:gd name="connsiteX7" fmla="*/ 1473481 w 2073024"/>
              <a:gd name="connsiteY7" fmla="*/ 1011067 h 1762824"/>
              <a:gd name="connsiteX8" fmla="*/ 1641756 w 2073024"/>
              <a:gd name="connsiteY8" fmla="*/ 918992 h 1762824"/>
              <a:gd name="connsiteX9" fmla="*/ 1689381 w 2073024"/>
              <a:gd name="connsiteY9" fmla="*/ 871367 h 1762824"/>
              <a:gd name="connsiteX10" fmla="*/ 1771931 w 2073024"/>
              <a:gd name="connsiteY10" fmla="*/ 785642 h 1762824"/>
              <a:gd name="connsiteX11" fmla="*/ 1854481 w 2073024"/>
              <a:gd name="connsiteY11" fmla="*/ 668167 h 1762824"/>
              <a:gd name="connsiteX12" fmla="*/ 1965606 w 2073024"/>
              <a:gd name="connsiteY12" fmla="*/ 426867 h 1762824"/>
              <a:gd name="connsiteX13" fmla="*/ 2013231 w 2073024"/>
              <a:gd name="connsiteY13" fmla="*/ 252242 h 1762824"/>
              <a:gd name="connsiteX14" fmla="*/ 2064031 w 2073024"/>
              <a:gd name="connsiteY14" fmla="*/ 83967 h 1762824"/>
              <a:gd name="connsiteX15" fmla="*/ 2057681 w 2073024"/>
              <a:gd name="connsiteY15" fmla="*/ 71267 h 1762824"/>
              <a:gd name="connsiteX16" fmla="*/ 1914806 w 2073024"/>
              <a:gd name="connsiteY16" fmla="*/ 49042 h 1762824"/>
              <a:gd name="connsiteX17" fmla="*/ 1752881 w 2073024"/>
              <a:gd name="connsiteY17" fmla="*/ 20467 h 1762824"/>
              <a:gd name="connsiteX18" fmla="*/ 1514756 w 2073024"/>
              <a:gd name="connsiteY18" fmla="*/ 1417 h 1762824"/>
              <a:gd name="connsiteX19" fmla="*/ 1289331 w 2073024"/>
              <a:gd name="connsiteY19" fmla="*/ 4592 h 1762824"/>
              <a:gd name="connsiteX20" fmla="*/ 994056 w 2073024"/>
              <a:gd name="connsiteY20" fmla="*/ 29992 h 1762824"/>
              <a:gd name="connsiteX21" fmla="*/ 806731 w 2073024"/>
              <a:gd name="connsiteY21" fmla="*/ 58567 h 1762824"/>
              <a:gd name="connsiteX22" fmla="*/ 559081 w 2073024"/>
              <a:gd name="connsiteY22" fmla="*/ 109367 h 1762824"/>
              <a:gd name="connsiteX23" fmla="*/ 330481 w 2073024"/>
              <a:gd name="connsiteY23" fmla="*/ 185567 h 1762824"/>
              <a:gd name="connsiteX24" fmla="*/ 200306 w 2073024"/>
              <a:gd name="connsiteY24" fmla="*/ 255417 h 1762824"/>
              <a:gd name="connsiteX25" fmla="*/ 82831 w 2073024"/>
              <a:gd name="connsiteY25" fmla="*/ 341142 h 1762824"/>
              <a:gd name="connsiteX26" fmla="*/ 54256 w 2073024"/>
              <a:gd name="connsiteY26" fmla="*/ 461792 h 1762824"/>
              <a:gd name="connsiteX27" fmla="*/ 25681 w 2073024"/>
              <a:gd name="connsiteY27" fmla="*/ 604667 h 1762824"/>
              <a:gd name="connsiteX28" fmla="*/ 9806 w 2073024"/>
              <a:gd name="connsiteY28" fmla="*/ 706267 h 1762824"/>
              <a:gd name="connsiteX29" fmla="*/ 281 w 2073024"/>
              <a:gd name="connsiteY29" fmla="*/ 849142 h 1762824"/>
              <a:gd name="connsiteX30" fmla="*/ 3456 w 2073024"/>
              <a:gd name="connsiteY30" fmla="*/ 1011067 h 1762824"/>
              <a:gd name="connsiteX31" fmla="*/ 12981 w 2073024"/>
              <a:gd name="connsiteY31" fmla="*/ 1150767 h 1762824"/>
              <a:gd name="connsiteX32" fmla="*/ 28856 w 2073024"/>
              <a:gd name="connsiteY32" fmla="*/ 1258717 h 1762824"/>
              <a:gd name="connsiteX33" fmla="*/ 51081 w 2073024"/>
              <a:gd name="connsiteY33" fmla="*/ 1395242 h 1762824"/>
              <a:gd name="connsiteX34" fmla="*/ 66956 w 2073024"/>
              <a:gd name="connsiteY34" fmla="*/ 1461917 h 1762824"/>
              <a:gd name="connsiteX35" fmla="*/ 101881 w 2073024"/>
              <a:gd name="connsiteY35" fmla="*/ 1579392 h 1762824"/>
              <a:gd name="connsiteX36" fmla="*/ 168556 w 2073024"/>
              <a:gd name="connsiteY36" fmla="*/ 1668292 h 1762824"/>
              <a:gd name="connsiteX37" fmla="*/ 225706 w 2073024"/>
              <a:gd name="connsiteY37" fmla="*/ 1719092 h 1762824"/>
              <a:gd name="connsiteX38" fmla="*/ 340006 w 2073024"/>
              <a:gd name="connsiteY38" fmla="*/ 1757192 h 1762824"/>
              <a:gd name="connsiteX0" fmla="*/ 340006 w 2073024"/>
              <a:gd name="connsiteY0" fmla="*/ 1757192 h 1762824"/>
              <a:gd name="connsiteX1" fmla="*/ 457481 w 2073024"/>
              <a:gd name="connsiteY1" fmla="*/ 1588917 h 1762824"/>
              <a:gd name="connsiteX2" fmla="*/ 603531 w 2073024"/>
              <a:gd name="connsiteY2" fmla="*/ 1436517 h 1762824"/>
              <a:gd name="connsiteX3" fmla="*/ 774981 w 2073024"/>
              <a:gd name="connsiteY3" fmla="*/ 1303167 h 1762824"/>
              <a:gd name="connsiteX4" fmla="*/ 962306 w 2073024"/>
              <a:gd name="connsiteY4" fmla="*/ 1220617 h 1762824"/>
              <a:gd name="connsiteX5" fmla="*/ 1095656 w 2073024"/>
              <a:gd name="connsiteY5" fmla="*/ 1172992 h 1762824"/>
              <a:gd name="connsiteX6" fmla="*/ 1260756 w 2073024"/>
              <a:gd name="connsiteY6" fmla="*/ 1112667 h 1762824"/>
              <a:gd name="connsiteX7" fmla="*/ 1473481 w 2073024"/>
              <a:gd name="connsiteY7" fmla="*/ 1011067 h 1762824"/>
              <a:gd name="connsiteX8" fmla="*/ 1641756 w 2073024"/>
              <a:gd name="connsiteY8" fmla="*/ 918992 h 1762824"/>
              <a:gd name="connsiteX9" fmla="*/ 1689381 w 2073024"/>
              <a:gd name="connsiteY9" fmla="*/ 871367 h 1762824"/>
              <a:gd name="connsiteX10" fmla="*/ 1771931 w 2073024"/>
              <a:gd name="connsiteY10" fmla="*/ 785642 h 1762824"/>
              <a:gd name="connsiteX11" fmla="*/ 1854481 w 2073024"/>
              <a:gd name="connsiteY11" fmla="*/ 668167 h 1762824"/>
              <a:gd name="connsiteX12" fmla="*/ 1965606 w 2073024"/>
              <a:gd name="connsiteY12" fmla="*/ 426867 h 1762824"/>
              <a:gd name="connsiteX13" fmla="*/ 2013231 w 2073024"/>
              <a:gd name="connsiteY13" fmla="*/ 252242 h 1762824"/>
              <a:gd name="connsiteX14" fmla="*/ 2064031 w 2073024"/>
              <a:gd name="connsiteY14" fmla="*/ 83967 h 1762824"/>
              <a:gd name="connsiteX15" fmla="*/ 2057681 w 2073024"/>
              <a:gd name="connsiteY15" fmla="*/ 71267 h 1762824"/>
              <a:gd name="connsiteX16" fmla="*/ 1914806 w 2073024"/>
              <a:gd name="connsiteY16" fmla="*/ 49042 h 1762824"/>
              <a:gd name="connsiteX17" fmla="*/ 1752881 w 2073024"/>
              <a:gd name="connsiteY17" fmla="*/ 20467 h 1762824"/>
              <a:gd name="connsiteX18" fmla="*/ 1514756 w 2073024"/>
              <a:gd name="connsiteY18" fmla="*/ 1417 h 1762824"/>
              <a:gd name="connsiteX19" fmla="*/ 1289331 w 2073024"/>
              <a:gd name="connsiteY19" fmla="*/ 4592 h 1762824"/>
              <a:gd name="connsiteX20" fmla="*/ 994056 w 2073024"/>
              <a:gd name="connsiteY20" fmla="*/ 29992 h 1762824"/>
              <a:gd name="connsiteX21" fmla="*/ 806731 w 2073024"/>
              <a:gd name="connsiteY21" fmla="*/ 58567 h 1762824"/>
              <a:gd name="connsiteX22" fmla="*/ 559081 w 2073024"/>
              <a:gd name="connsiteY22" fmla="*/ 109367 h 1762824"/>
              <a:gd name="connsiteX23" fmla="*/ 330481 w 2073024"/>
              <a:gd name="connsiteY23" fmla="*/ 185567 h 1762824"/>
              <a:gd name="connsiteX24" fmla="*/ 200306 w 2073024"/>
              <a:gd name="connsiteY24" fmla="*/ 255417 h 1762824"/>
              <a:gd name="connsiteX25" fmla="*/ 82831 w 2073024"/>
              <a:gd name="connsiteY25" fmla="*/ 341142 h 1762824"/>
              <a:gd name="connsiteX26" fmla="*/ 54256 w 2073024"/>
              <a:gd name="connsiteY26" fmla="*/ 461792 h 1762824"/>
              <a:gd name="connsiteX27" fmla="*/ 25681 w 2073024"/>
              <a:gd name="connsiteY27" fmla="*/ 604667 h 1762824"/>
              <a:gd name="connsiteX28" fmla="*/ 9806 w 2073024"/>
              <a:gd name="connsiteY28" fmla="*/ 706267 h 1762824"/>
              <a:gd name="connsiteX29" fmla="*/ 281 w 2073024"/>
              <a:gd name="connsiteY29" fmla="*/ 849142 h 1762824"/>
              <a:gd name="connsiteX30" fmla="*/ 3456 w 2073024"/>
              <a:gd name="connsiteY30" fmla="*/ 1011067 h 1762824"/>
              <a:gd name="connsiteX31" fmla="*/ 12981 w 2073024"/>
              <a:gd name="connsiteY31" fmla="*/ 1150767 h 1762824"/>
              <a:gd name="connsiteX32" fmla="*/ 28856 w 2073024"/>
              <a:gd name="connsiteY32" fmla="*/ 1258717 h 1762824"/>
              <a:gd name="connsiteX33" fmla="*/ 51081 w 2073024"/>
              <a:gd name="connsiteY33" fmla="*/ 1395242 h 1762824"/>
              <a:gd name="connsiteX34" fmla="*/ 66956 w 2073024"/>
              <a:gd name="connsiteY34" fmla="*/ 1461917 h 1762824"/>
              <a:gd name="connsiteX35" fmla="*/ 101881 w 2073024"/>
              <a:gd name="connsiteY35" fmla="*/ 1579392 h 1762824"/>
              <a:gd name="connsiteX36" fmla="*/ 168556 w 2073024"/>
              <a:gd name="connsiteY36" fmla="*/ 1668292 h 1762824"/>
              <a:gd name="connsiteX37" fmla="*/ 225706 w 2073024"/>
              <a:gd name="connsiteY37" fmla="*/ 1719092 h 1762824"/>
              <a:gd name="connsiteX38" fmla="*/ 340006 w 2073024"/>
              <a:gd name="connsiteY38" fmla="*/ 1757192 h 1762824"/>
              <a:gd name="connsiteX0" fmla="*/ 340006 w 2073024"/>
              <a:gd name="connsiteY0" fmla="*/ 1757192 h 1762824"/>
              <a:gd name="connsiteX1" fmla="*/ 457481 w 2073024"/>
              <a:gd name="connsiteY1" fmla="*/ 1588917 h 1762824"/>
              <a:gd name="connsiteX2" fmla="*/ 603531 w 2073024"/>
              <a:gd name="connsiteY2" fmla="*/ 1436517 h 1762824"/>
              <a:gd name="connsiteX3" fmla="*/ 774981 w 2073024"/>
              <a:gd name="connsiteY3" fmla="*/ 1303167 h 1762824"/>
              <a:gd name="connsiteX4" fmla="*/ 962306 w 2073024"/>
              <a:gd name="connsiteY4" fmla="*/ 1220617 h 1762824"/>
              <a:gd name="connsiteX5" fmla="*/ 1095656 w 2073024"/>
              <a:gd name="connsiteY5" fmla="*/ 1172992 h 1762824"/>
              <a:gd name="connsiteX6" fmla="*/ 1260756 w 2073024"/>
              <a:gd name="connsiteY6" fmla="*/ 1112667 h 1762824"/>
              <a:gd name="connsiteX7" fmla="*/ 1473481 w 2073024"/>
              <a:gd name="connsiteY7" fmla="*/ 1011067 h 1762824"/>
              <a:gd name="connsiteX8" fmla="*/ 1641756 w 2073024"/>
              <a:gd name="connsiteY8" fmla="*/ 918992 h 1762824"/>
              <a:gd name="connsiteX9" fmla="*/ 1689381 w 2073024"/>
              <a:gd name="connsiteY9" fmla="*/ 871367 h 1762824"/>
              <a:gd name="connsiteX10" fmla="*/ 1771931 w 2073024"/>
              <a:gd name="connsiteY10" fmla="*/ 785642 h 1762824"/>
              <a:gd name="connsiteX11" fmla="*/ 1854481 w 2073024"/>
              <a:gd name="connsiteY11" fmla="*/ 668167 h 1762824"/>
              <a:gd name="connsiteX12" fmla="*/ 1965606 w 2073024"/>
              <a:gd name="connsiteY12" fmla="*/ 426867 h 1762824"/>
              <a:gd name="connsiteX13" fmla="*/ 2013231 w 2073024"/>
              <a:gd name="connsiteY13" fmla="*/ 252242 h 1762824"/>
              <a:gd name="connsiteX14" fmla="*/ 2064031 w 2073024"/>
              <a:gd name="connsiteY14" fmla="*/ 83967 h 1762824"/>
              <a:gd name="connsiteX15" fmla="*/ 2057681 w 2073024"/>
              <a:gd name="connsiteY15" fmla="*/ 71267 h 1762824"/>
              <a:gd name="connsiteX16" fmla="*/ 1914806 w 2073024"/>
              <a:gd name="connsiteY16" fmla="*/ 49042 h 1762824"/>
              <a:gd name="connsiteX17" fmla="*/ 1752881 w 2073024"/>
              <a:gd name="connsiteY17" fmla="*/ 20467 h 1762824"/>
              <a:gd name="connsiteX18" fmla="*/ 1514756 w 2073024"/>
              <a:gd name="connsiteY18" fmla="*/ 1417 h 1762824"/>
              <a:gd name="connsiteX19" fmla="*/ 1289331 w 2073024"/>
              <a:gd name="connsiteY19" fmla="*/ 4592 h 1762824"/>
              <a:gd name="connsiteX20" fmla="*/ 994056 w 2073024"/>
              <a:gd name="connsiteY20" fmla="*/ 29992 h 1762824"/>
              <a:gd name="connsiteX21" fmla="*/ 806731 w 2073024"/>
              <a:gd name="connsiteY21" fmla="*/ 58567 h 1762824"/>
              <a:gd name="connsiteX22" fmla="*/ 559081 w 2073024"/>
              <a:gd name="connsiteY22" fmla="*/ 109367 h 1762824"/>
              <a:gd name="connsiteX23" fmla="*/ 330481 w 2073024"/>
              <a:gd name="connsiteY23" fmla="*/ 185567 h 1762824"/>
              <a:gd name="connsiteX24" fmla="*/ 200306 w 2073024"/>
              <a:gd name="connsiteY24" fmla="*/ 255417 h 1762824"/>
              <a:gd name="connsiteX25" fmla="*/ 82831 w 2073024"/>
              <a:gd name="connsiteY25" fmla="*/ 341142 h 1762824"/>
              <a:gd name="connsiteX26" fmla="*/ 54256 w 2073024"/>
              <a:gd name="connsiteY26" fmla="*/ 461792 h 1762824"/>
              <a:gd name="connsiteX27" fmla="*/ 25681 w 2073024"/>
              <a:gd name="connsiteY27" fmla="*/ 604667 h 1762824"/>
              <a:gd name="connsiteX28" fmla="*/ 9806 w 2073024"/>
              <a:gd name="connsiteY28" fmla="*/ 706267 h 1762824"/>
              <a:gd name="connsiteX29" fmla="*/ 281 w 2073024"/>
              <a:gd name="connsiteY29" fmla="*/ 849142 h 1762824"/>
              <a:gd name="connsiteX30" fmla="*/ 3456 w 2073024"/>
              <a:gd name="connsiteY30" fmla="*/ 1011067 h 1762824"/>
              <a:gd name="connsiteX31" fmla="*/ 12981 w 2073024"/>
              <a:gd name="connsiteY31" fmla="*/ 1150767 h 1762824"/>
              <a:gd name="connsiteX32" fmla="*/ 28856 w 2073024"/>
              <a:gd name="connsiteY32" fmla="*/ 1258717 h 1762824"/>
              <a:gd name="connsiteX33" fmla="*/ 51081 w 2073024"/>
              <a:gd name="connsiteY33" fmla="*/ 1395242 h 1762824"/>
              <a:gd name="connsiteX34" fmla="*/ 66956 w 2073024"/>
              <a:gd name="connsiteY34" fmla="*/ 1461917 h 1762824"/>
              <a:gd name="connsiteX35" fmla="*/ 101881 w 2073024"/>
              <a:gd name="connsiteY35" fmla="*/ 1579392 h 1762824"/>
              <a:gd name="connsiteX36" fmla="*/ 168556 w 2073024"/>
              <a:gd name="connsiteY36" fmla="*/ 1668292 h 1762824"/>
              <a:gd name="connsiteX37" fmla="*/ 225706 w 2073024"/>
              <a:gd name="connsiteY37" fmla="*/ 1719092 h 1762824"/>
              <a:gd name="connsiteX38" fmla="*/ 340006 w 2073024"/>
              <a:gd name="connsiteY38" fmla="*/ 1757192 h 1762824"/>
              <a:gd name="connsiteX0" fmla="*/ 340006 w 2073024"/>
              <a:gd name="connsiteY0" fmla="*/ 1757192 h 1762824"/>
              <a:gd name="connsiteX1" fmla="*/ 457481 w 2073024"/>
              <a:gd name="connsiteY1" fmla="*/ 1588917 h 1762824"/>
              <a:gd name="connsiteX2" fmla="*/ 603531 w 2073024"/>
              <a:gd name="connsiteY2" fmla="*/ 1436517 h 1762824"/>
              <a:gd name="connsiteX3" fmla="*/ 774981 w 2073024"/>
              <a:gd name="connsiteY3" fmla="*/ 1303167 h 1762824"/>
              <a:gd name="connsiteX4" fmla="*/ 962306 w 2073024"/>
              <a:gd name="connsiteY4" fmla="*/ 1220617 h 1762824"/>
              <a:gd name="connsiteX5" fmla="*/ 1095656 w 2073024"/>
              <a:gd name="connsiteY5" fmla="*/ 1172992 h 1762824"/>
              <a:gd name="connsiteX6" fmla="*/ 1260756 w 2073024"/>
              <a:gd name="connsiteY6" fmla="*/ 1112667 h 1762824"/>
              <a:gd name="connsiteX7" fmla="*/ 1473481 w 2073024"/>
              <a:gd name="connsiteY7" fmla="*/ 1011067 h 1762824"/>
              <a:gd name="connsiteX8" fmla="*/ 1641756 w 2073024"/>
              <a:gd name="connsiteY8" fmla="*/ 918992 h 1762824"/>
              <a:gd name="connsiteX9" fmla="*/ 1689381 w 2073024"/>
              <a:gd name="connsiteY9" fmla="*/ 871367 h 1762824"/>
              <a:gd name="connsiteX10" fmla="*/ 1771931 w 2073024"/>
              <a:gd name="connsiteY10" fmla="*/ 785642 h 1762824"/>
              <a:gd name="connsiteX11" fmla="*/ 1854481 w 2073024"/>
              <a:gd name="connsiteY11" fmla="*/ 668167 h 1762824"/>
              <a:gd name="connsiteX12" fmla="*/ 1965606 w 2073024"/>
              <a:gd name="connsiteY12" fmla="*/ 426867 h 1762824"/>
              <a:gd name="connsiteX13" fmla="*/ 2013231 w 2073024"/>
              <a:gd name="connsiteY13" fmla="*/ 252242 h 1762824"/>
              <a:gd name="connsiteX14" fmla="*/ 2064031 w 2073024"/>
              <a:gd name="connsiteY14" fmla="*/ 83967 h 1762824"/>
              <a:gd name="connsiteX15" fmla="*/ 2057681 w 2073024"/>
              <a:gd name="connsiteY15" fmla="*/ 71267 h 1762824"/>
              <a:gd name="connsiteX16" fmla="*/ 1914806 w 2073024"/>
              <a:gd name="connsiteY16" fmla="*/ 49042 h 1762824"/>
              <a:gd name="connsiteX17" fmla="*/ 1752881 w 2073024"/>
              <a:gd name="connsiteY17" fmla="*/ 20467 h 1762824"/>
              <a:gd name="connsiteX18" fmla="*/ 1514756 w 2073024"/>
              <a:gd name="connsiteY18" fmla="*/ 1417 h 1762824"/>
              <a:gd name="connsiteX19" fmla="*/ 1289331 w 2073024"/>
              <a:gd name="connsiteY19" fmla="*/ 4592 h 1762824"/>
              <a:gd name="connsiteX20" fmla="*/ 994056 w 2073024"/>
              <a:gd name="connsiteY20" fmla="*/ 29992 h 1762824"/>
              <a:gd name="connsiteX21" fmla="*/ 806731 w 2073024"/>
              <a:gd name="connsiteY21" fmla="*/ 58567 h 1762824"/>
              <a:gd name="connsiteX22" fmla="*/ 559081 w 2073024"/>
              <a:gd name="connsiteY22" fmla="*/ 109367 h 1762824"/>
              <a:gd name="connsiteX23" fmla="*/ 330481 w 2073024"/>
              <a:gd name="connsiteY23" fmla="*/ 185567 h 1762824"/>
              <a:gd name="connsiteX24" fmla="*/ 200306 w 2073024"/>
              <a:gd name="connsiteY24" fmla="*/ 255417 h 1762824"/>
              <a:gd name="connsiteX25" fmla="*/ 82831 w 2073024"/>
              <a:gd name="connsiteY25" fmla="*/ 341142 h 1762824"/>
              <a:gd name="connsiteX26" fmla="*/ 25681 w 2073024"/>
              <a:gd name="connsiteY26" fmla="*/ 604667 h 1762824"/>
              <a:gd name="connsiteX27" fmla="*/ 9806 w 2073024"/>
              <a:gd name="connsiteY27" fmla="*/ 706267 h 1762824"/>
              <a:gd name="connsiteX28" fmla="*/ 281 w 2073024"/>
              <a:gd name="connsiteY28" fmla="*/ 849142 h 1762824"/>
              <a:gd name="connsiteX29" fmla="*/ 3456 w 2073024"/>
              <a:gd name="connsiteY29" fmla="*/ 1011067 h 1762824"/>
              <a:gd name="connsiteX30" fmla="*/ 12981 w 2073024"/>
              <a:gd name="connsiteY30" fmla="*/ 1150767 h 1762824"/>
              <a:gd name="connsiteX31" fmla="*/ 28856 w 2073024"/>
              <a:gd name="connsiteY31" fmla="*/ 1258717 h 1762824"/>
              <a:gd name="connsiteX32" fmla="*/ 51081 w 2073024"/>
              <a:gd name="connsiteY32" fmla="*/ 1395242 h 1762824"/>
              <a:gd name="connsiteX33" fmla="*/ 66956 w 2073024"/>
              <a:gd name="connsiteY33" fmla="*/ 1461917 h 1762824"/>
              <a:gd name="connsiteX34" fmla="*/ 101881 w 2073024"/>
              <a:gd name="connsiteY34" fmla="*/ 1579392 h 1762824"/>
              <a:gd name="connsiteX35" fmla="*/ 168556 w 2073024"/>
              <a:gd name="connsiteY35" fmla="*/ 1668292 h 1762824"/>
              <a:gd name="connsiteX36" fmla="*/ 225706 w 2073024"/>
              <a:gd name="connsiteY36" fmla="*/ 1719092 h 1762824"/>
              <a:gd name="connsiteX37" fmla="*/ 340006 w 2073024"/>
              <a:gd name="connsiteY37" fmla="*/ 1757192 h 1762824"/>
              <a:gd name="connsiteX0" fmla="*/ 340006 w 2073024"/>
              <a:gd name="connsiteY0" fmla="*/ 1757192 h 1762824"/>
              <a:gd name="connsiteX1" fmla="*/ 457481 w 2073024"/>
              <a:gd name="connsiteY1" fmla="*/ 1588917 h 1762824"/>
              <a:gd name="connsiteX2" fmla="*/ 603531 w 2073024"/>
              <a:gd name="connsiteY2" fmla="*/ 1436517 h 1762824"/>
              <a:gd name="connsiteX3" fmla="*/ 774981 w 2073024"/>
              <a:gd name="connsiteY3" fmla="*/ 1303167 h 1762824"/>
              <a:gd name="connsiteX4" fmla="*/ 962306 w 2073024"/>
              <a:gd name="connsiteY4" fmla="*/ 1220617 h 1762824"/>
              <a:gd name="connsiteX5" fmla="*/ 1095656 w 2073024"/>
              <a:gd name="connsiteY5" fmla="*/ 1172992 h 1762824"/>
              <a:gd name="connsiteX6" fmla="*/ 1260756 w 2073024"/>
              <a:gd name="connsiteY6" fmla="*/ 1112667 h 1762824"/>
              <a:gd name="connsiteX7" fmla="*/ 1473481 w 2073024"/>
              <a:gd name="connsiteY7" fmla="*/ 1011067 h 1762824"/>
              <a:gd name="connsiteX8" fmla="*/ 1641756 w 2073024"/>
              <a:gd name="connsiteY8" fmla="*/ 918992 h 1762824"/>
              <a:gd name="connsiteX9" fmla="*/ 1689381 w 2073024"/>
              <a:gd name="connsiteY9" fmla="*/ 871367 h 1762824"/>
              <a:gd name="connsiteX10" fmla="*/ 1771931 w 2073024"/>
              <a:gd name="connsiteY10" fmla="*/ 785642 h 1762824"/>
              <a:gd name="connsiteX11" fmla="*/ 1854481 w 2073024"/>
              <a:gd name="connsiteY11" fmla="*/ 668167 h 1762824"/>
              <a:gd name="connsiteX12" fmla="*/ 1965606 w 2073024"/>
              <a:gd name="connsiteY12" fmla="*/ 426867 h 1762824"/>
              <a:gd name="connsiteX13" fmla="*/ 2013231 w 2073024"/>
              <a:gd name="connsiteY13" fmla="*/ 252242 h 1762824"/>
              <a:gd name="connsiteX14" fmla="*/ 2064031 w 2073024"/>
              <a:gd name="connsiteY14" fmla="*/ 83967 h 1762824"/>
              <a:gd name="connsiteX15" fmla="*/ 2057681 w 2073024"/>
              <a:gd name="connsiteY15" fmla="*/ 71267 h 1762824"/>
              <a:gd name="connsiteX16" fmla="*/ 1914806 w 2073024"/>
              <a:gd name="connsiteY16" fmla="*/ 49042 h 1762824"/>
              <a:gd name="connsiteX17" fmla="*/ 1752881 w 2073024"/>
              <a:gd name="connsiteY17" fmla="*/ 20467 h 1762824"/>
              <a:gd name="connsiteX18" fmla="*/ 1514756 w 2073024"/>
              <a:gd name="connsiteY18" fmla="*/ 1417 h 1762824"/>
              <a:gd name="connsiteX19" fmla="*/ 1289331 w 2073024"/>
              <a:gd name="connsiteY19" fmla="*/ 4592 h 1762824"/>
              <a:gd name="connsiteX20" fmla="*/ 994056 w 2073024"/>
              <a:gd name="connsiteY20" fmla="*/ 29992 h 1762824"/>
              <a:gd name="connsiteX21" fmla="*/ 806731 w 2073024"/>
              <a:gd name="connsiteY21" fmla="*/ 58567 h 1762824"/>
              <a:gd name="connsiteX22" fmla="*/ 559081 w 2073024"/>
              <a:gd name="connsiteY22" fmla="*/ 109367 h 1762824"/>
              <a:gd name="connsiteX23" fmla="*/ 330481 w 2073024"/>
              <a:gd name="connsiteY23" fmla="*/ 185567 h 1762824"/>
              <a:gd name="connsiteX24" fmla="*/ 200306 w 2073024"/>
              <a:gd name="connsiteY24" fmla="*/ 255417 h 1762824"/>
              <a:gd name="connsiteX25" fmla="*/ 82831 w 2073024"/>
              <a:gd name="connsiteY25" fmla="*/ 341142 h 1762824"/>
              <a:gd name="connsiteX26" fmla="*/ 25681 w 2073024"/>
              <a:gd name="connsiteY26" fmla="*/ 604667 h 1762824"/>
              <a:gd name="connsiteX27" fmla="*/ 9806 w 2073024"/>
              <a:gd name="connsiteY27" fmla="*/ 706267 h 1762824"/>
              <a:gd name="connsiteX28" fmla="*/ 281 w 2073024"/>
              <a:gd name="connsiteY28" fmla="*/ 849142 h 1762824"/>
              <a:gd name="connsiteX29" fmla="*/ 3456 w 2073024"/>
              <a:gd name="connsiteY29" fmla="*/ 1011067 h 1762824"/>
              <a:gd name="connsiteX30" fmla="*/ 12981 w 2073024"/>
              <a:gd name="connsiteY30" fmla="*/ 1150767 h 1762824"/>
              <a:gd name="connsiteX31" fmla="*/ 28856 w 2073024"/>
              <a:gd name="connsiteY31" fmla="*/ 1258717 h 1762824"/>
              <a:gd name="connsiteX32" fmla="*/ 51081 w 2073024"/>
              <a:gd name="connsiteY32" fmla="*/ 1395242 h 1762824"/>
              <a:gd name="connsiteX33" fmla="*/ 66956 w 2073024"/>
              <a:gd name="connsiteY33" fmla="*/ 1461917 h 1762824"/>
              <a:gd name="connsiteX34" fmla="*/ 101881 w 2073024"/>
              <a:gd name="connsiteY34" fmla="*/ 1579392 h 1762824"/>
              <a:gd name="connsiteX35" fmla="*/ 168556 w 2073024"/>
              <a:gd name="connsiteY35" fmla="*/ 1668292 h 1762824"/>
              <a:gd name="connsiteX36" fmla="*/ 225706 w 2073024"/>
              <a:gd name="connsiteY36" fmla="*/ 1719092 h 1762824"/>
              <a:gd name="connsiteX37" fmla="*/ 340006 w 2073024"/>
              <a:gd name="connsiteY37" fmla="*/ 1757192 h 1762824"/>
              <a:gd name="connsiteX0" fmla="*/ 340006 w 2073024"/>
              <a:gd name="connsiteY0" fmla="*/ 1757192 h 1762824"/>
              <a:gd name="connsiteX1" fmla="*/ 457481 w 2073024"/>
              <a:gd name="connsiteY1" fmla="*/ 1588917 h 1762824"/>
              <a:gd name="connsiteX2" fmla="*/ 603531 w 2073024"/>
              <a:gd name="connsiteY2" fmla="*/ 1436517 h 1762824"/>
              <a:gd name="connsiteX3" fmla="*/ 774981 w 2073024"/>
              <a:gd name="connsiteY3" fmla="*/ 1303167 h 1762824"/>
              <a:gd name="connsiteX4" fmla="*/ 962306 w 2073024"/>
              <a:gd name="connsiteY4" fmla="*/ 1220617 h 1762824"/>
              <a:gd name="connsiteX5" fmla="*/ 1095656 w 2073024"/>
              <a:gd name="connsiteY5" fmla="*/ 1172992 h 1762824"/>
              <a:gd name="connsiteX6" fmla="*/ 1260756 w 2073024"/>
              <a:gd name="connsiteY6" fmla="*/ 1112667 h 1762824"/>
              <a:gd name="connsiteX7" fmla="*/ 1473481 w 2073024"/>
              <a:gd name="connsiteY7" fmla="*/ 1011067 h 1762824"/>
              <a:gd name="connsiteX8" fmla="*/ 1641756 w 2073024"/>
              <a:gd name="connsiteY8" fmla="*/ 918992 h 1762824"/>
              <a:gd name="connsiteX9" fmla="*/ 1689381 w 2073024"/>
              <a:gd name="connsiteY9" fmla="*/ 871367 h 1762824"/>
              <a:gd name="connsiteX10" fmla="*/ 1771931 w 2073024"/>
              <a:gd name="connsiteY10" fmla="*/ 785642 h 1762824"/>
              <a:gd name="connsiteX11" fmla="*/ 1854481 w 2073024"/>
              <a:gd name="connsiteY11" fmla="*/ 668167 h 1762824"/>
              <a:gd name="connsiteX12" fmla="*/ 1965606 w 2073024"/>
              <a:gd name="connsiteY12" fmla="*/ 426867 h 1762824"/>
              <a:gd name="connsiteX13" fmla="*/ 2013231 w 2073024"/>
              <a:gd name="connsiteY13" fmla="*/ 252242 h 1762824"/>
              <a:gd name="connsiteX14" fmla="*/ 2064031 w 2073024"/>
              <a:gd name="connsiteY14" fmla="*/ 83967 h 1762824"/>
              <a:gd name="connsiteX15" fmla="*/ 2057681 w 2073024"/>
              <a:gd name="connsiteY15" fmla="*/ 71267 h 1762824"/>
              <a:gd name="connsiteX16" fmla="*/ 1914806 w 2073024"/>
              <a:gd name="connsiteY16" fmla="*/ 49042 h 1762824"/>
              <a:gd name="connsiteX17" fmla="*/ 1752881 w 2073024"/>
              <a:gd name="connsiteY17" fmla="*/ 20467 h 1762824"/>
              <a:gd name="connsiteX18" fmla="*/ 1514756 w 2073024"/>
              <a:gd name="connsiteY18" fmla="*/ 1417 h 1762824"/>
              <a:gd name="connsiteX19" fmla="*/ 1289331 w 2073024"/>
              <a:gd name="connsiteY19" fmla="*/ 4592 h 1762824"/>
              <a:gd name="connsiteX20" fmla="*/ 994056 w 2073024"/>
              <a:gd name="connsiteY20" fmla="*/ 29992 h 1762824"/>
              <a:gd name="connsiteX21" fmla="*/ 806731 w 2073024"/>
              <a:gd name="connsiteY21" fmla="*/ 58567 h 1762824"/>
              <a:gd name="connsiteX22" fmla="*/ 559081 w 2073024"/>
              <a:gd name="connsiteY22" fmla="*/ 109367 h 1762824"/>
              <a:gd name="connsiteX23" fmla="*/ 330481 w 2073024"/>
              <a:gd name="connsiteY23" fmla="*/ 185567 h 1762824"/>
              <a:gd name="connsiteX24" fmla="*/ 200306 w 2073024"/>
              <a:gd name="connsiteY24" fmla="*/ 255417 h 1762824"/>
              <a:gd name="connsiteX25" fmla="*/ 82831 w 2073024"/>
              <a:gd name="connsiteY25" fmla="*/ 341142 h 1762824"/>
              <a:gd name="connsiteX26" fmla="*/ 25681 w 2073024"/>
              <a:gd name="connsiteY26" fmla="*/ 604667 h 1762824"/>
              <a:gd name="connsiteX27" fmla="*/ 9806 w 2073024"/>
              <a:gd name="connsiteY27" fmla="*/ 706267 h 1762824"/>
              <a:gd name="connsiteX28" fmla="*/ 281 w 2073024"/>
              <a:gd name="connsiteY28" fmla="*/ 849142 h 1762824"/>
              <a:gd name="connsiteX29" fmla="*/ 3456 w 2073024"/>
              <a:gd name="connsiteY29" fmla="*/ 1011067 h 1762824"/>
              <a:gd name="connsiteX30" fmla="*/ 12981 w 2073024"/>
              <a:gd name="connsiteY30" fmla="*/ 1150767 h 1762824"/>
              <a:gd name="connsiteX31" fmla="*/ 28856 w 2073024"/>
              <a:gd name="connsiteY31" fmla="*/ 1258717 h 1762824"/>
              <a:gd name="connsiteX32" fmla="*/ 51081 w 2073024"/>
              <a:gd name="connsiteY32" fmla="*/ 1395242 h 1762824"/>
              <a:gd name="connsiteX33" fmla="*/ 66956 w 2073024"/>
              <a:gd name="connsiteY33" fmla="*/ 1461917 h 1762824"/>
              <a:gd name="connsiteX34" fmla="*/ 101881 w 2073024"/>
              <a:gd name="connsiteY34" fmla="*/ 1579392 h 1762824"/>
              <a:gd name="connsiteX35" fmla="*/ 168556 w 2073024"/>
              <a:gd name="connsiteY35" fmla="*/ 1668292 h 1762824"/>
              <a:gd name="connsiteX36" fmla="*/ 225706 w 2073024"/>
              <a:gd name="connsiteY36" fmla="*/ 1719092 h 1762824"/>
              <a:gd name="connsiteX37" fmla="*/ 340006 w 2073024"/>
              <a:gd name="connsiteY37" fmla="*/ 1757192 h 1762824"/>
              <a:gd name="connsiteX0" fmla="*/ 340006 w 2073024"/>
              <a:gd name="connsiteY0" fmla="*/ 1757192 h 1762824"/>
              <a:gd name="connsiteX1" fmla="*/ 457481 w 2073024"/>
              <a:gd name="connsiteY1" fmla="*/ 1588917 h 1762824"/>
              <a:gd name="connsiteX2" fmla="*/ 603531 w 2073024"/>
              <a:gd name="connsiteY2" fmla="*/ 1436517 h 1762824"/>
              <a:gd name="connsiteX3" fmla="*/ 774981 w 2073024"/>
              <a:gd name="connsiteY3" fmla="*/ 1303167 h 1762824"/>
              <a:gd name="connsiteX4" fmla="*/ 962306 w 2073024"/>
              <a:gd name="connsiteY4" fmla="*/ 1220617 h 1762824"/>
              <a:gd name="connsiteX5" fmla="*/ 1095656 w 2073024"/>
              <a:gd name="connsiteY5" fmla="*/ 1172992 h 1762824"/>
              <a:gd name="connsiteX6" fmla="*/ 1260756 w 2073024"/>
              <a:gd name="connsiteY6" fmla="*/ 1112667 h 1762824"/>
              <a:gd name="connsiteX7" fmla="*/ 1473481 w 2073024"/>
              <a:gd name="connsiteY7" fmla="*/ 1011067 h 1762824"/>
              <a:gd name="connsiteX8" fmla="*/ 1641756 w 2073024"/>
              <a:gd name="connsiteY8" fmla="*/ 918992 h 1762824"/>
              <a:gd name="connsiteX9" fmla="*/ 1689381 w 2073024"/>
              <a:gd name="connsiteY9" fmla="*/ 871367 h 1762824"/>
              <a:gd name="connsiteX10" fmla="*/ 1771931 w 2073024"/>
              <a:gd name="connsiteY10" fmla="*/ 785642 h 1762824"/>
              <a:gd name="connsiteX11" fmla="*/ 1854481 w 2073024"/>
              <a:gd name="connsiteY11" fmla="*/ 668167 h 1762824"/>
              <a:gd name="connsiteX12" fmla="*/ 1965606 w 2073024"/>
              <a:gd name="connsiteY12" fmla="*/ 426867 h 1762824"/>
              <a:gd name="connsiteX13" fmla="*/ 2013231 w 2073024"/>
              <a:gd name="connsiteY13" fmla="*/ 252242 h 1762824"/>
              <a:gd name="connsiteX14" fmla="*/ 2064031 w 2073024"/>
              <a:gd name="connsiteY14" fmla="*/ 83967 h 1762824"/>
              <a:gd name="connsiteX15" fmla="*/ 2057681 w 2073024"/>
              <a:gd name="connsiteY15" fmla="*/ 71267 h 1762824"/>
              <a:gd name="connsiteX16" fmla="*/ 1914806 w 2073024"/>
              <a:gd name="connsiteY16" fmla="*/ 49042 h 1762824"/>
              <a:gd name="connsiteX17" fmla="*/ 1752881 w 2073024"/>
              <a:gd name="connsiteY17" fmla="*/ 20467 h 1762824"/>
              <a:gd name="connsiteX18" fmla="*/ 1514756 w 2073024"/>
              <a:gd name="connsiteY18" fmla="*/ 1417 h 1762824"/>
              <a:gd name="connsiteX19" fmla="*/ 1289331 w 2073024"/>
              <a:gd name="connsiteY19" fmla="*/ 4592 h 1762824"/>
              <a:gd name="connsiteX20" fmla="*/ 994056 w 2073024"/>
              <a:gd name="connsiteY20" fmla="*/ 29992 h 1762824"/>
              <a:gd name="connsiteX21" fmla="*/ 806731 w 2073024"/>
              <a:gd name="connsiteY21" fmla="*/ 58567 h 1762824"/>
              <a:gd name="connsiteX22" fmla="*/ 559081 w 2073024"/>
              <a:gd name="connsiteY22" fmla="*/ 109367 h 1762824"/>
              <a:gd name="connsiteX23" fmla="*/ 330481 w 2073024"/>
              <a:gd name="connsiteY23" fmla="*/ 185567 h 1762824"/>
              <a:gd name="connsiteX24" fmla="*/ 200306 w 2073024"/>
              <a:gd name="connsiteY24" fmla="*/ 255417 h 1762824"/>
              <a:gd name="connsiteX25" fmla="*/ 82831 w 2073024"/>
              <a:gd name="connsiteY25" fmla="*/ 341142 h 1762824"/>
              <a:gd name="connsiteX26" fmla="*/ 25681 w 2073024"/>
              <a:gd name="connsiteY26" fmla="*/ 604667 h 1762824"/>
              <a:gd name="connsiteX27" fmla="*/ 9806 w 2073024"/>
              <a:gd name="connsiteY27" fmla="*/ 706267 h 1762824"/>
              <a:gd name="connsiteX28" fmla="*/ 281 w 2073024"/>
              <a:gd name="connsiteY28" fmla="*/ 849142 h 1762824"/>
              <a:gd name="connsiteX29" fmla="*/ 3456 w 2073024"/>
              <a:gd name="connsiteY29" fmla="*/ 1011067 h 1762824"/>
              <a:gd name="connsiteX30" fmla="*/ 12981 w 2073024"/>
              <a:gd name="connsiteY30" fmla="*/ 1150767 h 1762824"/>
              <a:gd name="connsiteX31" fmla="*/ 28856 w 2073024"/>
              <a:gd name="connsiteY31" fmla="*/ 1258717 h 1762824"/>
              <a:gd name="connsiteX32" fmla="*/ 51081 w 2073024"/>
              <a:gd name="connsiteY32" fmla="*/ 1395242 h 1762824"/>
              <a:gd name="connsiteX33" fmla="*/ 66956 w 2073024"/>
              <a:gd name="connsiteY33" fmla="*/ 1461917 h 1762824"/>
              <a:gd name="connsiteX34" fmla="*/ 101881 w 2073024"/>
              <a:gd name="connsiteY34" fmla="*/ 1579392 h 1762824"/>
              <a:gd name="connsiteX35" fmla="*/ 168556 w 2073024"/>
              <a:gd name="connsiteY35" fmla="*/ 1668292 h 1762824"/>
              <a:gd name="connsiteX36" fmla="*/ 225706 w 2073024"/>
              <a:gd name="connsiteY36" fmla="*/ 1719092 h 1762824"/>
              <a:gd name="connsiteX37" fmla="*/ 340006 w 2073024"/>
              <a:gd name="connsiteY37" fmla="*/ 1757192 h 1762824"/>
              <a:gd name="connsiteX0" fmla="*/ 340006 w 2073024"/>
              <a:gd name="connsiteY0" fmla="*/ 1757192 h 1762824"/>
              <a:gd name="connsiteX1" fmla="*/ 457481 w 2073024"/>
              <a:gd name="connsiteY1" fmla="*/ 1588917 h 1762824"/>
              <a:gd name="connsiteX2" fmla="*/ 603531 w 2073024"/>
              <a:gd name="connsiteY2" fmla="*/ 1436517 h 1762824"/>
              <a:gd name="connsiteX3" fmla="*/ 774981 w 2073024"/>
              <a:gd name="connsiteY3" fmla="*/ 1303167 h 1762824"/>
              <a:gd name="connsiteX4" fmla="*/ 962306 w 2073024"/>
              <a:gd name="connsiteY4" fmla="*/ 1220617 h 1762824"/>
              <a:gd name="connsiteX5" fmla="*/ 1095656 w 2073024"/>
              <a:gd name="connsiteY5" fmla="*/ 1172992 h 1762824"/>
              <a:gd name="connsiteX6" fmla="*/ 1260756 w 2073024"/>
              <a:gd name="connsiteY6" fmla="*/ 1112667 h 1762824"/>
              <a:gd name="connsiteX7" fmla="*/ 1473481 w 2073024"/>
              <a:gd name="connsiteY7" fmla="*/ 1011067 h 1762824"/>
              <a:gd name="connsiteX8" fmla="*/ 1641756 w 2073024"/>
              <a:gd name="connsiteY8" fmla="*/ 918992 h 1762824"/>
              <a:gd name="connsiteX9" fmla="*/ 1689381 w 2073024"/>
              <a:gd name="connsiteY9" fmla="*/ 871367 h 1762824"/>
              <a:gd name="connsiteX10" fmla="*/ 1771931 w 2073024"/>
              <a:gd name="connsiteY10" fmla="*/ 785642 h 1762824"/>
              <a:gd name="connsiteX11" fmla="*/ 1854481 w 2073024"/>
              <a:gd name="connsiteY11" fmla="*/ 668167 h 1762824"/>
              <a:gd name="connsiteX12" fmla="*/ 1965606 w 2073024"/>
              <a:gd name="connsiteY12" fmla="*/ 426867 h 1762824"/>
              <a:gd name="connsiteX13" fmla="*/ 2013231 w 2073024"/>
              <a:gd name="connsiteY13" fmla="*/ 252242 h 1762824"/>
              <a:gd name="connsiteX14" fmla="*/ 2064031 w 2073024"/>
              <a:gd name="connsiteY14" fmla="*/ 83967 h 1762824"/>
              <a:gd name="connsiteX15" fmla="*/ 2057681 w 2073024"/>
              <a:gd name="connsiteY15" fmla="*/ 71267 h 1762824"/>
              <a:gd name="connsiteX16" fmla="*/ 1914806 w 2073024"/>
              <a:gd name="connsiteY16" fmla="*/ 49042 h 1762824"/>
              <a:gd name="connsiteX17" fmla="*/ 1752881 w 2073024"/>
              <a:gd name="connsiteY17" fmla="*/ 20467 h 1762824"/>
              <a:gd name="connsiteX18" fmla="*/ 1514756 w 2073024"/>
              <a:gd name="connsiteY18" fmla="*/ 1417 h 1762824"/>
              <a:gd name="connsiteX19" fmla="*/ 1289331 w 2073024"/>
              <a:gd name="connsiteY19" fmla="*/ 4592 h 1762824"/>
              <a:gd name="connsiteX20" fmla="*/ 994056 w 2073024"/>
              <a:gd name="connsiteY20" fmla="*/ 29992 h 1762824"/>
              <a:gd name="connsiteX21" fmla="*/ 806731 w 2073024"/>
              <a:gd name="connsiteY21" fmla="*/ 58567 h 1762824"/>
              <a:gd name="connsiteX22" fmla="*/ 559081 w 2073024"/>
              <a:gd name="connsiteY22" fmla="*/ 109367 h 1762824"/>
              <a:gd name="connsiteX23" fmla="*/ 330481 w 2073024"/>
              <a:gd name="connsiteY23" fmla="*/ 185567 h 1762824"/>
              <a:gd name="connsiteX24" fmla="*/ 200306 w 2073024"/>
              <a:gd name="connsiteY24" fmla="*/ 255417 h 1762824"/>
              <a:gd name="connsiteX25" fmla="*/ 82831 w 2073024"/>
              <a:gd name="connsiteY25" fmla="*/ 341142 h 1762824"/>
              <a:gd name="connsiteX26" fmla="*/ 25681 w 2073024"/>
              <a:gd name="connsiteY26" fmla="*/ 604667 h 1762824"/>
              <a:gd name="connsiteX27" fmla="*/ 9806 w 2073024"/>
              <a:gd name="connsiteY27" fmla="*/ 706267 h 1762824"/>
              <a:gd name="connsiteX28" fmla="*/ 281 w 2073024"/>
              <a:gd name="connsiteY28" fmla="*/ 849142 h 1762824"/>
              <a:gd name="connsiteX29" fmla="*/ 3456 w 2073024"/>
              <a:gd name="connsiteY29" fmla="*/ 1011067 h 1762824"/>
              <a:gd name="connsiteX30" fmla="*/ 12981 w 2073024"/>
              <a:gd name="connsiteY30" fmla="*/ 1150767 h 1762824"/>
              <a:gd name="connsiteX31" fmla="*/ 28856 w 2073024"/>
              <a:gd name="connsiteY31" fmla="*/ 1258717 h 1762824"/>
              <a:gd name="connsiteX32" fmla="*/ 51081 w 2073024"/>
              <a:gd name="connsiteY32" fmla="*/ 1395242 h 1762824"/>
              <a:gd name="connsiteX33" fmla="*/ 66956 w 2073024"/>
              <a:gd name="connsiteY33" fmla="*/ 1461917 h 1762824"/>
              <a:gd name="connsiteX34" fmla="*/ 101881 w 2073024"/>
              <a:gd name="connsiteY34" fmla="*/ 1579392 h 1762824"/>
              <a:gd name="connsiteX35" fmla="*/ 168556 w 2073024"/>
              <a:gd name="connsiteY35" fmla="*/ 1668292 h 1762824"/>
              <a:gd name="connsiteX36" fmla="*/ 225706 w 2073024"/>
              <a:gd name="connsiteY36" fmla="*/ 1719092 h 1762824"/>
              <a:gd name="connsiteX37" fmla="*/ 340006 w 2073024"/>
              <a:gd name="connsiteY37" fmla="*/ 1757192 h 1762824"/>
              <a:gd name="connsiteX0" fmla="*/ 340006 w 2073024"/>
              <a:gd name="connsiteY0" fmla="*/ 1757192 h 1762824"/>
              <a:gd name="connsiteX1" fmla="*/ 457481 w 2073024"/>
              <a:gd name="connsiteY1" fmla="*/ 1588917 h 1762824"/>
              <a:gd name="connsiteX2" fmla="*/ 603531 w 2073024"/>
              <a:gd name="connsiteY2" fmla="*/ 1436517 h 1762824"/>
              <a:gd name="connsiteX3" fmla="*/ 774981 w 2073024"/>
              <a:gd name="connsiteY3" fmla="*/ 1303167 h 1762824"/>
              <a:gd name="connsiteX4" fmla="*/ 962306 w 2073024"/>
              <a:gd name="connsiteY4" fmla="*/ 1220617 h 1762824"/>
              <a:gd name="connsiteX5" fmla="*/ 1095656 w 2073024"/>
              <a:gd name="connsiteY5" fmla="*/ 1172992 h 1762824"/>
              <a:gd name="connsiteX6" fmla="*/ 1260756 w 2073024"/>
              <a:gd name="connsiteY6" fmla="*/ 1112667 h 1762824"/>
              <a:gd name="connsiteX7" fmla="*/ 1473481 w 2073024"/>
              <a:gd name="connsiteY7" fmla="*/ 1011067 h 1762824"/>
              <a:gd name="connsiteX8" fmla="*/ 1641756 w 2073024"/>
              <a:gd name="connsiteY8" fmla="*/ 918992 h 1762824"/>
              <a:gd name="connsiteX9" fmla="*/ 1689381 w 2073024"/>
              <a:gd name="connsiteY9" fmla="*/ 871367 h 1762824"/>
              <a:gd name="connsiteX10" fmla="*/ 1771931 w 2073024"/>
              <a:gd name="connsiteY10" fmla="*/ 785642 h 1762824"/>
              <a:gd name="connsiteX11" fmla="*/ 1854481 w 2073024"/>
              <a:gd name="connsiteY11" fmla="*/ 668167 h 1762824"/>
              <a:gd name="connsiteX12" fmla="*/ 1965606 w 2073024"/>
              <a:gd name="connsiteY12" fmla="*/ 426867 h 1762824"/>
              <a:gd name="connsiteX13" fmla="*/ 2013231 w 2073024"/>
              <a:gd name="connsiteY13" fmla="*/ 252242 h 1762824"/>
              <a:gd name="connsiteX14" fmla="*/ 2064031 w 2073024"/>
              <a:gd name="connsiteY14" fmla="*/ 83967 h 1762824"/>
              <a:gd name="connsiteX15" fmla="*/ 2057681 w 2073024"/>
              <a:gd name="connsiteY15" fmla="*/ 71267 h 1762824"/>
              <a:gd name="connsiteX16" fmla="*/ 1914806 w 2073024"/>
              <a:gd name="connsiteY16" fmla="*/ 49042 h 1762824"/>
              <a:gd name="connsiteX17" fmla="*/ 1752881 w 2073024"/>
              <a:gd name="connsiteY17" fmla="*/ 20467 h 1762824"/>
              <a:gd name="connsiteX18" fmla="*/ 1514756 w 2073024"/>
              <a:gd name="connsiteY18" fmla="*/ 1417 h 1762824"/>
              <a:gd name="connsiteX19" fmla="*/ 1289331 w 2073024"/>
              <a:gd name="connsiteY19" fmla="*/ 4592 h 1762824"/>
              <a:gd name="connsiteX20" fmla="*/ 994056 w 2073024"/>
              <a:gd name="connsiteY20" fmla="*/ 29992 h 1762824"/>
              <a:gd name="connsiteX21" fmla="*/ 806731 w 2073024"/>
              <a:gd name="connsiteY21" fmla="*/ 58567 h 1762824"/>
              <a:gd name="connsiteX22" fmla="*/ 559081 w 2073024"/>
              <a:gd name="connsiteY22" fmla="*/ 109367 h 1762824"/>
              <a:gd name="connsiteX23" fmla="*/ 330481 w 2073024"/>
              <a:gd name="connsiteY23" fmla="*/ 185567 h 1762824"/>
              <a:gd name="connsiteX24" fmla="*/ 200306 w 2073024"/>
              <a:gd name="connsiteY24" fmla="*/ 255417 h 1762824"/>
              <a:gd name="connsiteX25" fmla="*/ 82831 w 2073024"/>
              <a:gd name="connsiteY25" fmla="*/ 341142 h 1762824"/>
              <a:gd name="connsiteX26" fmla="*/ 25681 w 2073024"/>
              <a:gd name="connsiteY26" fmla="*/ 604667 h 1762824"/>
              <a:gd name="connsiteX27" fmla="*/ 9806 w 2073024"/>
              <a:gd name="connsiteY27" fmla="*/ 706267 h 1762824"/>
              <a:gd name="connsiteX28" fmla="*/ 281 w 2073024"/>
              <a:gd name="connsiteY28" fmla="*/ 849142 h 1762824"/>
              <a:gd name="connsiteX29" fmla="*/ 3456 w 2073024"/>
              <a:gd name="connsiteY29" fmla="*/ 1011067 h 1762824"/>
              <a:gd name="connsiteX30" fmla="*/ 12981 w 2073024"/>
              <a:gd name="connsiteY30" fmla="*/ 1150767 h 1762824"/>
              <a:gd name="connsiteX31" fmla="*/ 28856 w 2073024"/>
              <a:gd name="connsiteY31" fmla="*/ 1258717 h 1762824"/>
              <a:gd name="connsiteX32" fmla="*/ 51081 w 2073024"/>
              <a:gd name="connsiteY32" fmla="*/ 1395242 h 1762824"/>
              <a:gd name="connsiteX33" fmla="*/ 66956 w 2073024"/>
              <a:gd name="connsiteY33" fmla="*/ 1461917 h 1762824"/>
              <a:gd name="connsiteX34" fmla="*/ 101881 w 2073024"/>
              <a:gd name="connsiteY34" fmla="*/ 1579392 h 1762824"/>
              <a:gd name="connsiteX35" fmla="*/ 168556 w 2073024"/>
              <a:gd name="connsiteY35" fmla="*/ 1668292 h 1762824"/>
              <a:gd name="connsiteX36" fmla="*/ 225706 w 2073024"/>
              <a:gd name="connsiteY36" fmla="*/ 1719092 h 1762824"/>
              <a:gd name="connsiteX37" fmla="*/ 340006 w 2073024"/>
              <a:gd name="connsiteY37" fmla="*/ 1757192 h 1762824"/>
              <a:gd name="connsiteX0" fmla="*/ 340006 w 2073024"/>
              <a:gd name="connsiteY0" fmla="*/ 1757192 h 1762824"/>
              <a:gd name="connsiteX1" fmla="*/ 457481 w 2073024"/>
              <a:gd name="connsiteY1" fmla="*/ 1588917 h 1762824"/>
              <a:gd name="connsiteX2" fmla="*/ 603531 w 2073024"/>
              <a:gd name="connsiteY2" fmla="*/ 1436517 h 1762824"/>
              <a:gd name="connsiteX3" fmla="*/ 774981 w 2073024"/>
              <a:gd name="connsiteY3" fmla="*/ 1303167 h 1762824"/>
              <a:gd name="connsiteX4" fmla="*/ 962306 w 2073024"/>
              <a:gd name="connsiteY4" fmla="*/ 1220617 h 1762824"/>
              <a:gd name="connsiteX5" fmla="*/ 1095656 w 2073024"/>
              <a:gd name="connsiteY5" fmla="*/ 1172992 h 1762824"/>
              <a:gd name="connsiteX6" fmla="*/ 1260756 w 2073024"/>
              <a:gd name="connsiteY6" fmla="*/ 1112667 h 1762824"/>
              <a:gd name="connsiteX7" fmla="*/ 1473481 w 2073024"/>
              <a:gd name="connsiteY7" fmla="*/ 1011067 h 1762824"/>
              <a:gd name="connsiteX8" fmla="*/ 1641756 w 2073024"/>
              <a:gd name="connsiteY8" fmla="*/ 918992 h 1762824"/>
              <a:gd name="connsiteX9" fmla="*/ 1689381 w 2073024"/>
              <a:gd name="connsiteY9" fmla="*/ 871367 h 1762824"/>
              <a:gd name="connsiteX10" fmla="*/ 1771931 w 2073024"/>
              <a:gd name="connsiteY10" fmla="*/ 785642 h 1762824"/>
              <a:gd name="connsiteX11" fmla="*/ 1854481 w 2073024"/>
              <a:gd name="connsiteY11" fmla="*/ 668167 h 1762824"/>
              <a:gd name="connsiteX12" fmla="*/ 1965606 w 2073024"/>
              <a:gd name="connsiteY12" fmla="*/ 426867 h 1762824"/>
              <a:gd name="connsiteX13" fmla="*/ 2013231 w 2073024"/>
              <a:gd name="connsiteY13" fmla="*/ 252242 h 1762824"/>
              <a:gd name="connsiteX14" fmla="*/ 2064031 w 2073024"/>
              <a:gd name="connsiteY14" fmla="*/ 83967 h 1762824"/>
              <a:gd name="connsiteX15" fmla="*/ 2057681 w 2073024"/>
              <a:gd name="connsiteY15" fmla="*/ 71267 h 1762824"/>
              <a:gd name="connsiteX16" fmla="*/ 1914806 w 2073024"/>
              <a:gd name="connsiteY16" fmla="*/ 49042 h 1762824"/>
              <a:gd name="connsiteX17" fmla="*/ 1752881 w 2073024"/>
              <a:gd name="connsiteY17" fmla="*/ 20467 h 1762824"/>
              <a:gd name="connsiteX18" fmla="*/ 1514756 w 2073024"/>
              <a:gd name="connsiteY18" fmla="*/ 1417 h 1762824"/>
              <a:gd name="connsiteX19" fmla="*/ 1289331 w 2073024"/>
              <a:gd name="connsiteY19" fmla="*/ 4592 h 1762824"/>
              <a:gd name="connsiteX20" fmla="*/ 994056 w 2073024"/>
              <a:gd name="connsiteY20" fmla="*/ 29992 h 1762824"/>
              <a:gd name="connsiteX21" fmla="*/ 806731 w 2073024"/>
              <a:gd name="connsiteY21" fmla="*/ 58567 h 1762824"/>
              <a:gd name="connsiteX22" fmla="*/ 559081 w 2073024"/>
              <a:gd name="connsiteY22" fmla="*/ 109367 h 1762824"/>
              <a:gd name="connsiteX23" fmla="*/ 330481 w 2073024"/>
              <a:gd name="connsiteY23" fmla="*/ 185567 h 1762824"/>
              <a:gd name="connsiteX24" fmla="*/ 200306 w 2073024"/>
              <a:gd name="connsiteY24" fmla="*/ 255417 h 1762824"/>
              <a:gd name="connsiteX25" fmla="*/ 82831 w 2073024"/>
              <a:gd name="connsiteY25" fmla="*/ 341142 h 1762824"/>
              <a:gd name="connsiteX26" fmla="*/ 25681 w 2073024"/>
              <a:gd name="connsiteY26" fmla="*/ 604667 h 1762824"/>
              <a:gd name="connsiteX27" fmla="*/ 9806 w 2073024"/>
              <a:gd name="connsiteY27" fmla="*/ 706267 h 1762824"/>
              <a:gd name="connsiteX28" fmla="*/ 281 w 2073024"/>
              <a:gd name="connsiteY28" fmla="*/ 849142 h 1762824"/>
              <a:gd name="connsiteX29" fmla="*/ 3456 w 2073024"/>
              <a:gd name="connsiteY29" fmla="*/ 1011067 h 1762824"/>
              <a:gd name="connsiteX30" fmla="*/ 12981 w 2073024"/>
              <a:gd name="connsiteY30" fmla="*/ 1150767 h 1762824"/>
              <a:gd name="connsiteX31" fmla="*/ 28856 w 2073024"/>
              <a:gd name="connsiteY31" fmla="*/ 1258717 h 1762824"/>
              <a:gd name="connsiteX32" fmla="*/ 51081 w 2073024"/>
              <a:gd name="connsiteY32" fmla="*/ 1395242 h 1762824"/>
              <a:gd name="connsiteX33" fmla="*/ 66956 w 2073024"/>
              <a:gd name="connsiteY33" fmla="*/ 1461917 h 1762824"/>
              <a:gd name="connsiteX34" fmla="*/ 101881 w 2073024"/>
              <a:gd name="connsiteY34" fmla="*/ 1579392 h 1762824"/>
              <a:gd name="connsiteX35" fmla="*/ 168556 w 2073024"/>
              <a:gd name="connsiteY35" fmla="*/ 1668292 h 1762824"/>
              <a:gd name="connsiteX36" fmla="*/ 225706 w 2073024"/>
              <a:gd name="connsiteY36" fmla="*/ 1719092 h 1762824"/>
              <a:gd name="connsiteX37" fmla="*/ 340006 w 2073024"/>
              <a:gd name="connsiteY37" fmla="*/ 1757192 h 1762824"/>
              <a:gd name="connsiteX0" fmla="*/ 340006 w 2073024"/>
              <a:gd name="connsiteY0" fmla="*/ 1757192 h 1757192"/>
              <a:gd name="connsiteX1" fmla="*/ 457481 w 2073024"/>
              <a:gd name="connsiteY1" fmla="*/ 1588917 h 1757192"/>
              <a:gd name="connsiteX2" fmla="*/ 603531 w 2073024"/>
              <a:gd name="connsiteY2" fmla="*/ 1436517 h 1757192"/>
              <a:gd name="connsiteX3" fmla="*/ 774981 w 2073024"/>
              <a:gd name="connsiteY3" fmla="*/ 1303167 h 1757192"/>
              <a:gd name="connsiteX4" fmla="*/ 962306 w 2073024"/>
              <a:gd name="connsiteY4" fmla="*/ 1220617 h 1757192"/>
              <a:gd name="connsiteX5" fmla="*/ 1095656 w 2073024"/>
              <a:gd name="connsiteY5" fmla="*/ 1172992 h 1757192"/>
              <a:gd name="connsiteX6" fmla="*/ 1260756 w 2073024"/>
              <a:gd name="connsiteY6" fmla="*/ 1112667 h 1757192"/>
              <a:gd name="connsiteX7" fmla="*/ 1473481 w 2073024"/>
              <a:gd name="connsiteY7" fmla="*/ 1011067 h 1757192"/>
              <a:gd name="connsiteX8" fmla="*/ 1641756 w 2073024"/>
              <a:gd name="connsiteY8" fmla="*/ 918992 h 1757192"/>
              <a:gd name="connsiteX9" fmla="*/ 1689381 w 2073024"/>
              <a:gd name="connsiteY9" fmla="*/ 871367 h 1757192"/>
              <a:gd name="connsiteX10" fmla="*/ 1771931 w 2073024"/>
              <a:gd name="connsiteY10" fmla="*/ 785642 h 1757192"/>
              <a:gd name="connsiteX11" fmla="*/ 1854481 w 2073024"/>
              <a:gd name="connsiteY11" fmla="*/ 668167 h 1757192"/>
              <a:gd name="connsiteX12" fmla="*/ 1965606 w 2073024"/>
              <a:gd name="connsiteY12" fmla="*/ 426867 h 1757192"/>
              <a:gd name="connsiteX13" fmla="*/ 2013231 w 2073024"/>
              <a:gd name="connsiteY13" fmla="*/ 252242 h 1757192"/>
              <a:gd name="connsiteX14" fmla="*/ 2064031 w 2073024"/>
              <a:gd name="connsiteY14" fmla="*/ 83967 h 1757192"/>
              <a:gd name="connsiteX15" fmla="*/ 2057681 w 2073024"/>
              <a:gd name="connsiteY15" fmla="*/ 71267 h 1757192"/>
              <a:gd name="connsiteX16" fmla="*/ 1914806 w 2073024"/>
              <a:gd name="connsiteY16" fmla="*/ 49042 h 1757192"/>
              <a:gd name="connsiteX17" fmla="*/ 1752881 w 2073024"/>
              <a:gd name="connsiteY17" fmla="*/ 20467 h 1757192"/>
              <a:gd name="connsiteX18" fmla="*/ 1514756 w 2073024"/>
              <a:gd name="connsiteY18" fmla="*/ 1417 h 1757192"/>
              <a:gd name="connsiteX19" fmla="*/ 1289331 w 2073024"/>
              <a:gd name="connsiteY19" fmla="*/ 4592 h 1757192"/>
              <a:gd name="connsiteX20" fmla="*/ 994056 w 2073024"/>
              <a:gd name="connsiteY20" fmla="*/ 29992 h 1757192"/>
              <a:gd name="connsiteX21" fmla="*/ 806731 w 2073024"/>
              <a:gd name="connsiteY21" fmla="*/ 58567 h 1757192"/>
              <a:gd name="connsiteX22" fmla="*/ 559081 w 2073024"/>
              <a:gd name="connsiteY22" fmla="*/ 109367 h 1757192"/>
              <a:gd name="connsiteX23" fmla="*/ 330481 w 2073024"/>
              <a:gd name="connsiteY23" fmla="*/ 185567 h 1757192"/>
              <a:gd name="connsiteX24" fmla="*/ 200306 w 2073024"/>
              <a:gd name="connsiteY24" fmla="*/ 255417 h 1757192"/>
              <a:gd name="connsiteX25" fmla="*/ 82831 w 2073024"/>
              <a:gd name="connsiteY25" fmla="*/ 341142 h 1757192"/>
              <a:gd name="connsiteX26" fmla="*/ 25681 w 2073024"/>
              <a:gd name="connsiteY26" fmla="*/ 604667 h 1757192"/>
              <a:gd name="connsiteX27" fmla="*/ 9806 w 2073024"/>
              <a:gd name="connsiteY27" fmla="*/ 706267 h 1757192"/>
              <a:gd name="connsiteX28" fmla="*/ 281 w 2073024"/>
              <a:gd name="connsiteY28" fmla="*/ 849142 h 1757192"/>
              <a:gd name="connsiteX29" fmla="*/ 3456 w 2073024"/>
              <a:gd name="connsiteY29" fmla="*/ 1011067 h 1757192"/>
              <a:gd name="connsiteX30" fmla="*/ 12981 w 2073024"/>
              <a:gd name="connsiteY30" fmla="*/ 1150767 h 1757192"/>
              <a:gd name="connsiteX31" fmla="*/ 28856 w 2073024"/>
              <a:gd name="connsiteY31" fmla="*/ 1258717 h 1757192"/>
              <a:gd name="connsiteX32" fmla="*/ 51081 w 2073024"/>
              <a:gd name="connsiteY32" fmla="*/ 1395242 h 1757192"/>
              <a:gd name="connsiteX33" fmla="*/ 66956 w 2073024"/>
              <a:gd name="connsiteY33" fmla="*/ 1461917 h 1757192"/>
              <a:gd name="connsiteX34" fmla="*/ 101881 w 2073024"/>
              <a:gd name="connsiteY34" fmla="*/ 1579392 h 1757192"/>
              <a:gd name="connsiteX35" fmla="*/ 168556 w 2073024"/>
              <a:gd name="connsiteY35" fmla="*/ 1668292 h 1757192"/>
              <a:gd name="connsiteX36" fmla="*/ 225706 w 2073024"/>
              <a:gd name="connsiteY36" fmla="*/ 1719092 h 1757192"/>
              <a:gd name="connsiteX37" fmla="*/ 340006 w 2073024"/>
              <a:gd name="connsiteY37" fmla="*/ 1757192 h 1757192"/>
              <a:gd name="connsiteX0" fmla="*/ 340006 w 2061194"/>
              <a:gd name="connsiteY0" fmla="*/ 1757192 h 1757192"/>
              <a:gd name="connsiteX1" fmla="*/ 457481 w 2061194"/>
              <a:gd name="connsiteY1" fmla="*/ 1588917 h 1757192"/>
              <a:gd name="connsiteX2" fmla="*/ 603531 w 2061194"/>
              <a:gd name="connsiteY2" fmla="*/ 1436517 h 1757192"/>
              <a:gd name="connsiteX3" fmla="*/ 774981 w 2061194"/>
              <a:gd name="connsiteY3" fmla="*/ 1303167 h 1757192"/>
              <a:gd name="connsiteX4" fmla="*/ 962306 w 2061194"/>
              <a:gd name="connsiteY4" fmla="*/ 1220617 h 1757192"/>
              <a:gd name="connsiteX5" fmla="*/ 1095656 w 2061194"/>
              <a:gd name="connsiteY5" fmla="*/ 1172992 h 1757192"/>
              <a:gd name="connsiteX6" fmla="*/ 1260756 w 2061194"/>
              <a:gd name="connsiteY6" fmla="*/ 1112667 h 1757192"/>
              <a:gd name="connsiteX7" fmla="*/ 1473481 w 2061194"/>
              <a:gd name="connsiteY7" fmla="*/ 1011067 h 1757192"/>
              <a:gd name="connsiteX8" fmla="*/ 1641756 w 2061194"/>
              <a:gd name="connsiteY8" fmla="*/ 918992 h 1757192"/>
              <a:gd name="connsiteX9" fmla="*/ 1689381 w 2061194"/>
              <a:gd name="connsiteY9" fmla="*/ 871367 h 1757192"/>
              <a:gd name="connsiteX10" fmla="*/ 1771931 w 2061194"/>
              <a:gd name="connsiteY10" fmla="*/ 785642 h 1757192"/>
              <a:gd name="connsiteX11" fmla="*/ 1854481 w 2061194"/>
              <a:gd name="connsiteY11" fmla="*/ 668167 h 1757192"/>
              <a:gd name="connsiteX12" fmla="*/ 1965606 w 2061194"/>
              <a:gd name="connsiteY12" fmla="*/ 426867 h 1757192"/>
              <a:gd name="connsiteX13" fmla="*/ 2013231 w 2061194"/>
              <a:gd name="connsiteY13" fmla="*/ 252242 h 1757192"/>
              <a:gd name="connsiteX14" fmla="*/ 2057681 w 2061194"/>
              <a:gd name="connsiteY14" fmla="*/ 71267 h 1757192"/>
              <a:gd name="connsiteX15" fmla="*/ 1914806 w 2061194"/>
              <a:gd name="connsiteY15" fmla="*/ 49042 h 1757192"/>
              <a:gd name="connsiteX16" fmla="*/ 1752881 w 2061194"/>
              <a:gd name="connsiteY16" fmla="*/ 20467 h 1757192"/>
              <a:gd name="connsiteX17" fmla="*/ 1514756 w 2061194"/>
              <a:gd name="connsiteY17" fmla="*/ 1417 h 1757192"/>
              <a:gd name="connsiteX18" fmla="*/ 1289331 w 2061194"/>
              <a:gd name="connsiteY18" fmla="*/ 4592 h 1757192"/>
              <a:gd name="connsiteX19" fmla="*/ 994056 w 2061194"/>
              <a:gd name="connsiteY19" fmla="*/ 29992 h 1757192"/>
              <a:gd name="connsiteX20" fmla="*/ 806731 w 2061194"/>
              <a:gd name="connsiteY20" fmla="*/ 58567 h 1757192"/>
              <a:gd name="connsiteX21" fmla="*/ 559081 w 2061194"/>
              <a:gd name="connsiteY21" fmla="*/ 109367 h 1757192"/>
              <a:gd name="connsiteX22" fmla="*/ 330481 w 2061194"/>
              <a:gd name="connsiteY22" fmla="*/ 185567 h 1757192"/>
              <a:gd name="connsiteX23" fmla="*/ 200306 w 2061194"/>
              <a:gd name="connsiteY23" fmla="*/ 255417 h 1757192"/>
              <a:gd name="connsiteX24" fmla="*/ 82831 w 2061194"/>
              <a:gd name="connsiteY24" fmla="*/ 341142 h 1757192"/>
              <a:gd name="connsiteX25" fmla="*/ 25681 w 2061194"/>
              <a:gd name="connsiteY25" fmla="*/ 604667 h 1757192"/>
              <a:gd name="connsiteX26" fmla="*/ 9806 w 2061194"/>
              <a:gd name="connsiteY26" fmla="*/ 706267 h 1757192"/>
              <a:gd name="connsiteX27" fmla="*/ 281 w 2061194"/>
              <a:gd name="connsiteY27" fmla="*/ 849142 h 1757192"/>
              <a:gd name="connsiteX28" fmla="*/ 3456 w 2061194"/>
              <a:gd name="connsiteY28" fmla="*/ 1011067 h 1757192"/>
              <a:gd name="connsiteX29" fmla="*/ 12981 w 2061194"/>
              <a:gd name="connsiteY29" fmla="*/ 1150767 h 1757192"/>
              <a:gd name="connsiteX30" fmla="*/ 28856 w 2061194"/>
              <a:gd name="connsiteY30" fmla="*/ 1258717 h 1757192"/>
              <a:gd name="connsiteX31" fmla="*/ 51081 w 2061194"/>
              <a:gd name="connsiteY31" fmla="*/ 1395242 h 1757192"/>
              <a:gd name="connsiteX32" fmla="*/ 66956 w 2061194"/>
              <a:gd name="connsiteY32" fmla="*/ 1461917 h 1757192"/>
              <a:gd name="connsiteX33" fmla="*/ 101881 w 2061194"/>
              <a:gd name="connsiteY33" fmla="*/ 1579392 h 1757192"/>
              <a:gd name="connsiteX34" fmla="*/ 168556 w 2061194"/>
              <a:gd name="connsiteY34" fmla="*/ 1668292 h 1757192"/>
              <a:gd name="connsiteX35" fmla="*/ 225706 w 2061194"/>
              <a:gd name="connsiteY35" fmla="*/ 1719092 h 1757192"/>
              <a:gd name="connsiteX36" fmla="*/ 340006 w 2061194"/>
              <a:gd name="connsiteY36" fmla="*/ 1757192 h 1757192"/>
              <a:gd name="connsiteX0" fmla="*/ 340006 w 2057681"/>
              <a:gd name="connsiteY0" fmla="*/ 1757192 h 1757192"/>
              <a:gd name="connsiteX1" fmla="*/ 457481 w 2057681"/>
              <a:gd name="connsiteY1" fmla="*/ 1588917 h 1757192"/>
              <a:gd name="connsiteX2" fmla="*/ 603531 w 2057681"/>
              <a:gd name="connsiteY2" fmla="*/ 1436517 h 1757192"/>
              <a:gd name="connsiteX3" fmla="*/ 774981 w 2057681"/>
              <a:gd name="connsiteY3" fmla="*/ 1303167 h 1757192"/>
              <a:gd name="connsiteX4" fmla="*/ 962306 w 2057681"/>
              <a:gd name="connsiteY4" fmla="*/ 1220617 h 1757192"/>
              <a:gd name="connsiteX5" fmla="*/ 1095656 w 2057681"/>
              <a:gd name="connsiteY5" fmla="*/ 1172992 h 1757192"/>
              <a:gd name="connsiteX6" fmla="*/ 1260756 w 2057681"/>
              <a:gd name="connsiteY6" fmla="*/ 1112667 h 1757192"/>
              <a:gd name="connsiteX7" fmla="*/ 1473481 w 2057681"/>
              <a:gd name="connsiteY7" fmla="*/ 1011067 h 1757192"/>
              <a:gd name="connsiteX8" fmla="*/ 1641756 w 2057681"/>
              <a:gd name="connsiteY8" fmla="*/ 918992 h 1757192"/>
              <a:gd name="connsiteX9" fmla="*/ 1689381 w 2057681"/>
              <a:gd name="connsiteY9" fmla="*/ 871367 h 1757192"/>
              <a:gd name="connsiteX10" fmla="*/ 1771931 w 2057681"/>
              <a:gd name="connsiteY10" fmla="*/ 785642 h 1757192"/>
              <a:gd name="connsiteX11" fmla="*/ 1854481 w 2057681"/>
              <a:gd name="connsiteY11" fmla="*/ 668167 h 1757192"/>
              <a:gd name="connsiteX12" fmla="*/ 1965606 w 2057681"/>
              <a:gd name="connsiteY12" fmla="*/ 426867 h 1757192"/>
              <a:gd name="connsiteX13" fmla="*/ 2013231 w 2057681"/>
              <a:gd name="connsiteY13" fmla="*/ 252242 h 1757192"/>
              <a:gd name="connsiteX14" fmla="*/ 2057681 w 2057681"/>
              <a:gd name="connsiteY14" fmla="*/ 71267 h 1757192"/>
              <a:gd name="connsiteX15" fmla="*/ 1914806 w 2057681"/>
              <a:gd name="connsiteY15" fmla="*/ 49042 h 1757192"/>
              <a:gd name="connsiteX16" fmla="*/ 1752881 w 2057681"/>
              <a:gd name="connsiteY16" fmla="*/ 20467 h 1757192"/>
              <a:gd name="connsiteX17" fmla="*/ 1514756 w 2057681"/>
              <a:gd name="connsiteY17" fmla="*/ 1417 h 1757192"/>
              <a:gd name="connsiteX18" fmla="*/ 1289331 w 2057681"/>
              <a:gd name="connsiteY18" fmla="*/ 4592 h 1757192"/>
              <a:gd name="connsiteX19" fmla="*/ 994056 w 2057681"/>
              <a:gd name="connsiteY19" fmla="*/ 29992 h 1757192"/>
              <a:gd name="connsiteX20" fmla="*/ 806731 w 2057681"/>
              <a:gd name="connsiteY20" fmla="*/ 58567 h 1757192"/>
              <a:gd name="connsiteX21" fmla="*/ 559081 w 2057681"/>
              <a:gd name="connsiteY21" fmla="*/ 109367 h 1757192"/>
              <a:gd name="connsiteX22" fmla="*/ 330481 w 2057681"/>
              <a:gd name="connsiteY22" fmla="*/ 185567 h 1757192"/>
              <a:gd name="connsiteX23" fmla="*/ 200306 w 2057681"/>
              <a:gd name="connsiteY23" fmla="*/ 255417 h 1757192"/>
              <a:gd name="connsiteX24" fmla="*/ 82831 w 2057681"/>
              <a:gd name="connsiteY24" fmla="*/ 341142 h 1757192"/>
              <a:gd name="connsiteX25" fmla="*/ 25681 w 2057681"/>
              <a:gd name="connsiteY25" fmla="*/ 604667 h 1757192"/>
              <a:gd name="connsiteX26" fmla="*/ 9806 w 2057681"/>
              <a:gd name="connsiteY26" fmla="*/ 706267 h 1757192"/>
              <a:gd name="connsiteX27" fmla="*/ 281 w 2057681"/>
              <a:gd name="connsiteY27" fmla="*/ 849142 h 1757192"/>
              <a:gd name="connsiteX28" fmla="*/ 3456 w 2057681"/>
              <a:gd name="connsiteY28" fmla="*/ 1011067 h 1757192"/>
              <a:gd name="connsiteX29" fmla="*/ 12981 w 2057681"/>
              <a:gd name="connsiteY29" fmla="*/ 1150767 h 1757192"/>
              <a:gd name="connsiteX30" fmla="*/ 28856 w 2057681"/>
              <a:gd name="connsiteY30" fmla="*/ 1258717 h 1757192"/>
              <a:gd name="connsiteX31" fmla="*/ 51081 w 2057681"/>
              <a:gd name="connsiteY31" fmla="*/ 1395242 h 1757192"/>
              <a:gd name="connsiteX32" fmla="*/ 66956 w 2057681"/>
              <a:gd name="connsiteY32" fmla="*/ 1461917 h 1757192"/>
              <a:gd name="connsiteX33" fmla="*/ 101881 w 2057681"/>
              <a:gd name="connsiteY33" fmla="*/ 1579392 h 1757192"/>
              <a:gd name="connsiteX34" fmla="*/ 168556 w 2057681"/>
              <a:gd name="connsiteY34" fmla="*/ 1668292 h 1757192"/>
              <a:gd name="connsiteX35" fmla="*/ 225706 w 2057681"/>
              <a:gd name="connsiteY35" fmla="*/ 1719092 h 1757192"/>
              <a:gd name="connsiteX36" fmla="*/ 340006 w 2057681"/>
              <a:gd name="connsiteY36" fmla="*/ 1757192 h 1757192"/>
              <a:gd name="connsiteX0" fmla="*/ 340006 w 2057681"/>
              <a:gd name="connsiteY0" fmla="*/ 1757192 h 1757192"/>
              <a:gd name="connsiteX1" fmla="*/ 457481 w 2057681"/>
              <a:gd name="connsiteY1" fmla="*/ 1588917 h 1757192"/>
              <a:gd name="connsiteX2" fmla="*/ 603531 w 2057681"/>
              <a:gd name="connsiteY2" fmla="*/ 1436517 h 1757192"/>
              <a:gd name="connsiteX3" fmla="*/ 774981 w 2057681"/>
              <a:gd name="connsiteY3" fmla="*/ 1303167 h 1757192"/>
              <a:gd name="connsiteX4" fmla="*/ 962306 w 2057681"/>
              <a:gd name="connsiteY4" fmla="*/ 1220617 h 1757192"/>
              <a:gd name="connsiteX5" fmla="*/ 1095656 w 2057681"/>
              <a:gd name="connsiteY5" fmla="*/ 1172992 h 1757192"/>
              <a:gd name="connsiteX6" fmla="*/ 1260756 w 2057681"/>
              <a:gd name="connsiteY6" fmla="*/ 1112667 h 1757192"/>
              <a:gd name="connsiteX7" fmla="*/ 1473481 w 2057681"/>
              <a:gd name="connsiteY7" fmla="*/ 1011067 h 1757192"/>
              <a:gd name="connsiteX8" fmla="*/ 1641756 w 2057681"/>
              <a:gd name="connsiteY8" fmla="*/ 918992 h 1757192"/>
              <a:gd name="connsiteX9" fmla="*/ 1689381 w 2057681"/>
              <a:gd name="connsiteY9" fmla="*/ 871367 h 1757192"/>
              <a:gd name="connsiteX10" fmla="*/ 1771931 w 2057681"/>
              <a:gd name="connsiteY10" fmla="*/ 785642 h 1757192"/>
              <a:gd name="connsiteX11" fmla="*/ 1854481 w 2057681"/>
              <a:gd name="connsiteY11" fmla="*/ 668167 h 1757192"/>
              <a:gd name="connsiteX12" fmla="*/ 1965606 w 2057681"/>
              <a:gd name="connsiteY12" fmla="*/ 426867 h 1757192"/>
              <a:gd name="connsiteX13" fmla="*/ 2013231 w 2057681"/>
              <a:gd name="connsiteY13" fmla="*/ 252242 h 1757192"/>
              <a:gd name="connsiteX14" fmla="*/ 2057681 w 2057681"/>
              <a:gd name="connsiteY14" fmla="*/ 71267 h 1757192"/>
              <a:gd name="connsiteX15" fmla="*/ 1914806 w 2057681"/>
              <a:gd name="connsiteY15" fmla="*/ 49042 h 1757192"/>
              <a:gd name="connsiteX16" fmla="*/ 1752881 w 2057681"/>
              <a:gd name="connsiteY16" fmla="*/ 20467 h 1757192"/>
              <a:gd name="connsiteX17" fmla="*/ 1514756 w 2057681"/>
              <a:gd name="connsiteY17" fmla="*/ 1417 h 1757192"/>
              <a:gd name="connsiteX18" fmla="*/ 1289331 w 2057681"/>
              <a:gd name="connsiteY18" fmla="*/ 4592 h 1757192"/>
              <a:gd name="connsiteX19" fmla="*/ 994056 w 2057681"/>
              <a:gd name="connsiteY19" fmla="*/ 29992 h 1757192"/>
              <a:gd name="connsiteX20" fmla="*/ 806731 w 2057681"/>
              <a:gd name="connsiteY20" fmla="*/ 58567 h 1757192"/>
              <a:gd name="connsiteX21" fmla="*/ 559081 w 2057681"/>
              <a:gd name="connsiteY21" fmla="*/ 109367 h 1757192"/>
              <a:gd name="connsiteX22" fmla="*/ 330481 w 2057681"/>
              <a:gd name="connsiteY22" fmla="*/ 185567 h 1757192"/>
              <a:gd name="connsiteX23" fmla="*/ 200306 w 2057681"/>
              <a:gd name="connsiteY23" fmla="*/ 255417 h 1757192"/>
              <a:gd name="connsiteX24" fmla="*/ 82831 w 2057681"/>
              <a:gd name="connsiteY24" fmla="*/ 341142 h 1757192"/>
              <a:gd name="connsiteX25" fmla="*/ 25681 w 2057681"/>
              <a:gd name="connsiteY25" fmla="*/ 604667 h 1757192"/>
              <a:gd name="connsiteX26" fmla="*/ 9806 w 2057681"/>
              <a:gd name="connsiteY26" fmla="*/ 706267 h 1757192"/>
              <a:gd name="connsiteX27" fmla="*/ 281 w 2057681"/>
              <a:gd name="connsiteY27" fmla="*/ 849142 h 1757192"/>
              <a:gd name="connsiteX28" fmla="*/ 3456 w 2057681"/>
              <a:gd name="connsiteY28" fmla="*/ 1011067 h 1757192"/>
              <a:gd name="connsiteX29" fmla="*/ 12981 w 2057681"/>
              <a:gd name="connsiteY29" fmla="*/ 1150767 h 1757192"/>
              <a:gd name="connsiteX30" fmla="*/ 28856 w 2057681"/>
              <a:gd name="connsiteY30" fmla="*/ 1258717 h 1757192"/>
              <a:gd name="connsiteX31" fmla="*/ 51081 w 2057681"/>
              <a:gd name="connsiteY31" fmla="*/ 1395242 h 1757192"/>
              <a:gd name="connsiteX32" fmla="*/ 66956 w 2057681"/>
              <a:gd name="connsiteY32" fmla="*/ 1461917 h 1757192"/>
              <a:gd name="connsiteX33" fmla="*/ 101881 w 2057681"/>
              <a:gd name="connsiteY33" fmla="*/ 1579392 h 1757192"/>
              <a:gd name="connsiteX34" fmla="*/ 225706 w 2057681"/>
              <a:gd name="connsiteY34" fmla="*/ 1719092 h 1757192"/>
              <a:gd name="connsiteX35" fmla="*/ 340006 w 2057681"/>
              <a:gd name="connsiteY35" fmla="*/ 1757192 h 1757192"/>
              <a:gd name="connsiteX0" fmla="*/ 340006 w 2057681"/>
              <a:gd name="connsiteY0" fmla="*/ 1757192 h 1757192"/>
              <a:gd name="connsiteX1" fmla="*/ 457481 w 2057681"/>
              <a:gd name="connsiteY1" fmla="*/ 1588917 h 1757192"/>
              <a:gd name="connsiteX2" fmla="*/ 603531 w 2057681"/>
              <a:gd name="connsiteY2" fmla="*/ 1436517 h 1757192"/>
              <a:gd name="connsiteX3" fmla="*/ 774981 w 2057681"/>
              <a:gd name="connsiteY3" fmla="*/ 1303167 h 1757192"/>
              <a:gd name="connsiteX4" fmla="*/ 962306 w 2057681"/>
              <a:gd name="connsiteY4" fmla="*/ 1220617 h 1757192"/>
              <a:gd name="connsiteX5" fmla="*/ 1095656 w 2057681"/>
              <a:gd name="connsiteY5" fmla="*/ 1172992 h 1757192"/>
              <a:gd name="connsiteX6" fmla="*/ 1260756 w 2057681"/>
              <a:gd name="connsiteY6" fmla="*/ 1112667 h 1757192"/>
              <a:gd name="connsiteX7" fmla="*/ 1473481 w 2057681"/>
              <a:gd name="connsiteY7" fmla="*/ 1011067 h 1757192"/>
              <a:gd name="connsiteX8" fmla="*/ 1641756 w 2057681"/>
              <a:gd name="connsiteY8" fmla="*/ 918992 h 1757192"/>
              <a:gd name="connsiteX9" fmla="*/ 1689381 w 2057681"/>
              <a:gd name="connsiteY9" fmla="*/ 871367 h 1757192"/>
              <a:gd name="connsiteX10" fmla="*/ 1771931 w 2057681"/>
              <a:gd name="connsiteY10" fmla="*/ 785642 h 1757192"/>
              <a:gd name="connsiteX11" fmla="*/ 1854481 w 2057681"/>
              <a:gd name="connsiteY11" fmla="*/ 668167 h 1757192"/>
              <a:gd name="connsiteX12" fmla="*/ 1965606 w 2057681"/>
              <a:gd name="connsiteY12" fmla="*/ 426867 h 1757192"/>
              <a:gd name="connsiteX13" fmla="*/ 2013231 w 2057681"/>
              <a:gd name="connsiteY13" fmla="*/ 252242 h 1757192"/>
              <a:gd name="connsiteX14" fmla="*/ 2057681 w 2057681"/>
              <a:gd name="connsiteY14" fmla="*/ 71267 h 1757192"/>
              <a:gd name="connsiteX15" fmla="*/ 1914806 w 2057681"/>
              <a:gd name="connsiteY15" fmla="*/ 49042 h 1757192"/>
              <a:gd name="connsiteX16" fmla="*/ 1752881 w 2057681"/>
              <a:gd name="connsiteY16" fmla="*/ 20467 h 1757192"/>
              <a:gd name="connsiteX17" fmla="*/ 1514756 w 2057681"/>
              <a:gd name="connsiteY17" fmla="*/ 1417 h 1757192"/>
              <a:gd name="connsiteX18" fmla="*/ 1289331 w 2057681"/>
              <a:gd name="connsiteY18" fmla="*/ 4592 h 1757192"/>
              <a:gd name="connsiteX19" fmla="*/ 994056 w 2057681"/>
              <a:gd name="connsiteY19" fmla="*/ 29992 h 1757192"/>
              <a:gd name="connsiteX20" fmla="*/ 806731 w 2057681"/>
              <a:gd name="connsiteY20" fmla="*/ 58567 h 1757192"/>
              <a:gd name="connsiteX21" fmla="*/ 559081 w 2057681"/>
              <a:gd name="connsiteY21" fmla="*/ 109367 h 1757192"/>
              <a:gd name="connsiteX22" fmla="*/ 330481 w 2057681"/>
              <a:gd name="connsiteY22" fmla="*/ 185567 h 1757192"/>
              <a:gd name="connsiteX23" fmla="*/ 200306 w 2057681"/>
              <a:gd name="connsiteY23" fmla="*/ 255417 h 1757192"/>
              <a:gd name="connsiteX24" fmla="*/ 82831 w 2057681"/>
              <a:gd name="connsiteY24" fmla="*/ 341142 h 1757192"/>
              <a:gd name="connsiteX25" fmla="*/ 25681 w 2057681"/>
              <a:gd name="connsiteY25" fmla="*/ 604667 h 1757192"/>
              <a:gd name="connsiteX26" fmla="*/ 9806 w 2057681"/>
              <a:gd name="connsiteY26" fmla="*/ 706267 h 1757192"/>
              <a:gd name="connsiteX27" fmla="*/ 281 w 2057681"/>
              <a:gd name="connsiteY27" fmla="*/ 849142 h 1757192"/>
              <a:gd name="connsiteX28" fmla="*/ 3456 w 2057681"/>
              <a:gd name="connsiteY28" fmla="*/ 1011067 h 1757192"/>
              <a:gd name="connsiteX29" fmla="*/ 12981 w 2057681"/>
              <a:gd name="connsiteY29" fmla="*/ 1150767 h 1757192"/>
              <a:gd name="connsiteX30" fmla="*/ 28856 w 2057681"/>
              <a:gd name="connsiteY30" fmla="*/ 1258717 h 1757192"/>
              <a:gd name="connsiteX31" fmla="*/ 51081 w 2057681"/>
              <a:gd name="connsiteY31" fmla="*/ 1395242 h 1757192"/>
              <a:gd name="connsiteX32" fmla="*/ 101881 w 2057681"/>
              <a:gd name="connsiteY32" fmla="*/ 1579392 h 1757192"/>
              <a:gd name="connsiteX33" fmla="*/ 225706 w 2057681"/>
              <a:gd name="connsiteY33" fmla="*/ 1719092 h 1757192"/>
              <a:gd name="connsiteX34" fmla="*/ 340006 w 2057681"/>
              <a:gd name="connsiteY34" fmla="*/ 1757192 h 1757192"/>
              <a:gd name="connsiteX0" fmla="*/ 340006 w 2057681"/>
              <a:gd name="connsiteY0" fmla="*/ 1757192 h 1757192"/>
              <a:gd name="connsiteX1" fmla="*/ 457481 w 2057681"/>
              <a:gd name="connsiteY1" fmla="*/ 1588917 h 1757192"/>
              <a:gd name="connsiteX2" fmla="*/ 603531 w 2057681"/>
              <a:gd name="connsiteY2" fmla="*/ 1436517 h 1757192"/>
              <a:gd name="connsiteX3" fmla="*/ 774981 w 2057681"/>
              <a:gd name="connsiteY3" fmla="*/ 1303167 h 1757192"/>
              <a:gd name="connsiteX4" fmla="*/ 962306 w 2057681"/>
              <a:gd name="connsiteY4" fmla="*/ 1220617 h 1757192"/>
              <a:gd name="connsiteX5" fmla="*/ 1095656 w 2057681"/>
              <a:gd name="connsiteY5" fmla="*/ 1172992 h 1757192"/>
              <a:gd name="connsiteX6" fmla="*/ 1260756 w 2057681"/>
              <a:gd name="connsiteY6" fmla="*/ 1112667 h 1757192"/>
              <a:gd name="connsiteX7" fmla="*/ 1473481 w 2057681"/>
              <a:gd name="connsiteY7" fmla="*/ 1011067 h 1757192"/>
              <a:gd name="connsiteX8" fmla="*/ 1641756 w 2057681"/>
              <a:gd name="connsiteY8" fmla="*/ 918992 h 1757192"/>
              <a:gd name="connsiteX9" fmla="*/ 1689381 w 2057681"/>
              <a:gd name="connsiteY9" fmla="*/ 871367 h 1757192"/>
              <a:gd name="connsiteX10" fmla="*/ 1771931 w 2057681"/>
              <a:gd name="connsiteY10" fmla="*/ 785642 h 1757192"/>
              <a:gd name="connsiteX11" fmla="*/ 1854481 w 2057681"/>
              <a:gd name="connsiteY11" fmla="*/ 668167 h 1757192"/>
              <a:gd name="connsiteX12" fmla="*/ 1965606 w 2057681"/>
              <a:gd name="connsiteY12" fmla="*/ 426867 h 1757192"/>
              <a:gd name="connsiteX13" fmla="*/ 2013231 w 2057681"/>
              <a:gd name="connsiteY13" fmla="*/ 252242 h 1757192"/>
              <a:gd name="connsiteX14" fmla="*/ 2057681 w 2057681"/>
              <a:gd name="connsiteY14" fmla="*/ 71267 h 1757192"/>
              <a:gd name="connsiteX15" fmla="*/ 1914806 w 2057681"/>
              <a:gd name="connsiteY15" fmla="*/ 49042 h 1757192"/>
              <a:gd name="connsiteX16" fmla="*/ 1752881 w 2057681"/>
              <a:gd name="connsiteY16" fmla="*/ 20467 h 1757192"/>
              <a:gd name="connsiteX17" fmla="*/ 1514756 w 2057681"/>
              <a:gd name="connsiteY17" fmla="*/ 1417 h 1757192"/>
              <a:gd name="connsiteX18" fmla="*/ 1289331 w 2057681"/>
              <a:gd name="connsiteY18" fmla="*/ 4592 h 1757192"/>
              <a:gd name="connsiteX19" fmla="*/ 994056 w 2057681"/>
              <a:gd name="connsiteY19" fmla="*/ 29992 h 1757192"/>
              <a:gd name="connsiteX20" fmla="*/ 806731 w 2057681"/>
              <a:gd name="connsiteY20" fmla="*/ 58567 h 1757192"/>
              <a:gd name="connsiteX21" fmla="*/ 559081 w 2057681"/>
              <a:gd name="connsiteY21" fmla="*/ 109367 h 1757192"/>
              <a:gd name="connsiteX22" fmla="*/ 330481 w 2057681"/>
              <a:gd name="connsiteY22" fmla="*/ 185567 h 1757192"/>
              <a:gd name="connsiteX23" fmla="*/ 200306 w 2057681"/>
              <a:gd name="connsiteY23" fmla="*/ 255417 h 1757192"/>
              <a:gd name="connsiteX24" fmla="*/ 82831 w 2057681"/>
              <a:gd name="connsiteY24" fmla="*/ 341142 h 1757192"/>
              <a:gd name="connsiteX25" fmla="*/ 25681 w 2057681"/>
              <a:gd name="connsiteY25" fmla="*/ 604667 h 1757192"/>
              <a:gd name="connsiteX26" fmla="*/ 9806 w 2057681"/>
              <a:gd name="connsiteY26" fmla="*/ 706267 h 1757192"/>
              <a:gd name="connsiteX27" fmla="*/ 281 w 2057681"/>
              <a:gd name="connsiteY27" fmla="*/ 849142 h 1757192"/>
              <a:gd name="connsiteX28" fmla="*/ 3456 w 2057681"/>
              <a:gd name="connsiteY28" fmla="*/ 1011067 h 1757192"/>
              <a:gd name="connsiteX29" fmla="*/ 12981 w 2057681"/>
              <a:gd name="connsiteY29" fmla="*/ 1150767 h 1757192"/>
              <a:gd name="connsiteX30" fmla="*/ 51081 w 2057681"/>
              <a:gd name="connsiteY30" fmla="*/ 1395242 h 1757192"/>
              <a:gd name="connsiteX31" fmla="*/ 101881 w 2057681"/>
              <a:gd name="connsiteY31" fmla="*/ 1579392 h 1757192"/>
              <a:gd name="connsiteX32" fmla="*/ 225706 w 2057681"/>
              <a:gd name="connsiteY32" fmla="*/ 1719092 h 1757192"/>
              <a:gd name="connsiteX33" fmla="*/ 340006 w 2057681"/>
              <a:gd name="connsiteY33" fmla="*/ 1757192 h 1757192"/>
              <a:gd name="connsiteX0" fmla="*/ 339759 w 2057434"/>
              <a:gd name="connsiteY0" fmla="*/ 1757192 h 1757192"/>
              <a:gd name="connsiteX1" fmla="*/ 457234 w 2057434"/>
              <a:gd name="connsiteY1" fmla="*/ 1588917 h 1757192"/>
              <a:gd name="connsiteX2" fmla="*/ 603284 w 2057434"/>
              <a:gd name="connsiteY2" fmla="*/ 1436517 h 1757192"/>
              <a:gd name="connsiteX3" fmla="*/ 774734 w 2057434"/>
              <a:gd name="connsiteY3" fmla="*/ 1303167 h 1757192"/>
              <a:gd name="connsiteX4" fmla="*/ 962059 w 2057434"/>
              <a:gd name="connsiteY4" fmla="*/ 1220617 h 1757192"/>
              <a:gd name="connsiteX5" fmla="*/ 1095409 w 2057434"/>
              <a:gd name="connsiteY5" fmla="*/ 1172992 h 1757192"/>
              <a:gd name="connsiteX6" fmla="*/ 1260509 w 2057434"/>
              <a:gd name="connsiteY6" fmla="*/ 1112667 h 1757192"/>
              <a:gd name="connsiteX7" fmla="*/ 1473234 w 2057434"/>
              <a:gd name="connsiteY7" fmla="*/ 1011067 h 1757192"/>
              <a:gd name="connsiteX8" fmla="*/ 1641509 w 2057434"/>
              <a:gd name="connsiteY8" fmla="*/ 918992 h 1757192"/>
              <a:gd name="connsiteX9" fmla="*/ 1689134 w 2057434"/>
              <a:gd name="connsiteY9" fmla="*/ 871367 h 1757192"/>
              <a:gd name="connsiteX10" fmla="*/ 1771684 w 2057434"/>
              <a:gd name="connsiteY10" fmla="*/ 785642 h 1757192"/>
              <a:gd name="connsiteX11" fmla="*/ 1854234 w 2057434"/>
              <a:gd name="connsiteY11" fmla="*/ 668167 h 1757192"/>
              <a:gd name="connsiteX12" fmla="*/ 1965359 w 2057434"/>
              <a:gd name="connsiteY12" fmla="*/ 426867 h 1757192"/>
              <a:gd name="connsiteX13" fmla="*/ 2012984 w 2057434"/>
              <a:gd name="connsiteY13" fmla="*/ 252242 h 1757192"/>
              <a:gd name="connsiteX14" fmla="*/ 2057434 w 2057434"/>
              <a:gd name="connsiteY14" fmla="*/ 71267 h 1757192"/>
              <a:gd name="connsiteX15" fmla="*/ 1914559 w 2057434"/>
              <a:gd name="connsiteY15" fmla="*/ 49042 h 1757192"/>
              <a:gd name="connsiteX16" fmla="*/ 1752634 w 2057434"/>
              <a:gd name="connsiteY16" fmla="*/ 20467 h 1757192"/>
              <a:gd name="connsiteX17" fmla="*/ 1514509 w 2057434"/>
              <a:gd name="connsiteY17" fmla="*/ 1417 h 1757192"/>
              <a:gd name="connsiteX18" fmla="*/ 1289084 w 2057434"/>
              <a:gd name="connsiteY18" fmla="*/ 4592 h 1757192"/>
              <a:gd name="connsiteX19" fmla="*/ 993809 w 2057434"/>
              <a:gd name="connsiteY19" fmla="*/ 29992 h 1757192"/>
              <a:gd name="connsiteX20" fmla="*/ 806484 w 2057434"/>
              <a:gd name="connsiteY20" fmla="*/ 58567 h 1757192"/>
              <a:gd name="connsiteX21" fmla="*/ 558834 w 2057434"/>
              <a:gd name="connsiteY21" fmla="*/ 109367 h 1757192"/>
              <a:gd name="connsiteX22" fmla="*/ 330234 w 2057434"/>
              <a:gd name="connsiteY22" fmla="*/ 185567 h 1757192"/>
              <a:gd name="connsiteX23" fmla="*/ 200059 w 2057434"/>
              <a:gd name="connsiteY23" fmla="*/ 255417 h 1757192"/>
              <a:gd name="connsiteX24" fmla="*/ 82584 w 2057434"/>
              <a:gd name="connsiteY24" fmla="*/ 341142 h 1757192"/>
              <a:gd name="connsiteX25" fmla="*/ 25434 w 2057434"/>
              <a:gd name="connsiteY25" fmla="*/ 604667 h 1757192"/>
              <a:gd name="connsiteX26" fmla="*/ 9559 w 2057434"/>
              <a:gd name="connsiteY26" fmla="*/ 706267 h 1757192"/>
              <a:gd name="connsiteX27" fmla="*/ 34 w 2057434"/>
              <a:gd name="connsiteY27" fmla="*/ 849142 h 1757192"/>
              <a:gd name="connsiteX28" fmla="*/ 12734 w 2057434"/>
              <a:gd name="connsiteY28" fmla="*/ 1150767 h 1757192"/>
              <a:gd name="connsiteX29" fmla="*/ 50834 w 2057434"/>
              <a:gd name="connsiteY29" fmla="*/ 1395242 h 1757192"/>
              <a:gd name="connsiteX30" fmla="*/ 101634 w 2057434"/>
              <a:gd name="connsiteY30" fmla="*/ 1579392 h 1757192"/>
              <a:gd name="connsiteX31" fmla="*/ 225459 w 2057434"/>
              <a:gd name="connsiteY31" fmla="*/ 1719092 h 1757192"/>
              <a:gd name="connsiteX32" fmla="*/ 339759 w 2057434"/>
              <a:gd name="connsiteY32" fmla="*/ 1757192 h 1757192"/>
              <a:gd name="connsiteX0" fmla="*/ 339725 w 2057400"/>
              <a:gd name="connsiteY0" fmla="*/ 1757192 h 1757192"/>
              <a:gd name="connsiteX1" fmla="*/ 457200 w 2057400"/>
              <a:gd name="connsiteY1" fmla="*/ 1588917 h 1757192"/>
              <a:gd name="connsiteX2" fmla="*/ 603250 w 2057400"/>
              <a:gd name="connsiteY2" fmla="*/ 1436517 h 1757192"/>
              <a:gd name="connsiteX3" fmla="*/ 774700 w 2057400"/>
              <a:gd name="connsiteY3" fmla="*/ 1303167 h 1757192"/>
              <a:gd name="connsiteX4" fmla="*/ 962025 w 2057400"/>
              <a:gd name="connsiteY4" fmla="*/ 1220617 h 1757192"/>
              <a:gd name="connsiteX5" fmla="*/ 1095375 w 2057400"/>
              <a:gd name="connsiteY5" fmla="*/ 1172992 h 1757192"/>
              <a:gd name="connsiteX6" fmla="*/ 1260475 w 2057400"/>
              <a:gd name="connsiteY6" fmla="*/ 1112667 h 1757192"/>
              <a:gd name="connsiteX7" fmla="*/ 1473200 w 2057400"/>
              <a:gd name="connsiteY7" fmla="*/ 1011067 h 1757192"/>
              <a:gd name="connsiteX8" fmla="*/ 1641475 w 2057400"/>
              <a:gd name="connsiteY8" fmla="*/ 918992 h 1757192"/>
              <a:gd name="connsiteX9" fmla="*/ 1689100 w 2057400"/>
              <a:gd name="connsiteY9" fmla="*/ 871367 h 1757192"/>
              <a:gd name="connsiteX10" fmla="*/ 1771650 w 2057400"/>
              <a:gd name="connsiteY10" fmla="*/ 785642 h 1757192"/>
              <a:gd name="connsiteX11" fmla="*/ 1854200 w 2057400"/>
              <a:gd name="connsiteY11" fmla="*/ 668167 h 1757192"/>
              <a:gd name="connsiteX12" fmla="*/ 1965325 w 2057400"/>
              <a:gd name="connsiteY12" fmla="*/ 426867 h 1757192"/>
              <a:gd name="connsiteX13" fmla="*/ 2012950 w 2057400"/>
              <a:gd name="connsiteY13" fmla="*/ 252242 h 1757192"/>
              <a:gd name="connsiteX14" fmla="*/ 2057400 w 2057400"/>
              <a:gd name="connsiteY14" fmla="*/ 71267 h 1757192"/>
              <a:gd name="connsiteX15" fmla="*/ 1914525 w 2057400"/>
              <a:gd name="connsiteY15" fmla="*/ 49042 h 1757192"/>
              <a:gd name="connsiteX16" fmla="*/ 1752600 w 2057400"/>
              <a:gd name="connsiteY16" fmla="*/ 20467 h 1757192"/>
              <a:gd name="connsiteX17" fmla="*/ 1514475 w 2057400"/>
              <a:gd name="connsiteY17" fmla="*/ 1417 h 1757192"/>
              <a:gd name="connsiteX18" fmla="*/ 1289050 w 2057400"/>
              <a:gd name="connsiteY18" fmla="*/ 4592 h 1757192"/>
              <a:gd name="connsiteX19" fmla="*/ 993775 w 2057400"/>
              <a:gd name="connsiteY19" fmla="*/ 29992 h 1757192"/>
              <a:gd name="connsiteX20" fmla="*/ 806450 w 2057400"/>
              <a:gd name="connsiteY20" fmla="*/ 58567 h 1757192"/>
              <a:gd name="connsiteX21" fmla="*/ 558800 w 2057400"/>
              <a:gd name="connsiteY21" fmla="*/ 109367 h 1757192"/>
              <a:gd name="connsiteX22" fmla="*/ 330200 w 2057400"/>
              <a:gd name="connsiteY22" fmla="*/ 185567 h 1757192"/>
              <a:gd name="connsiteX23" fmla="*/ 200025 w 2057400"/>
              <a:gd name="connsiteY23" fmla="*/ 255417 h 1757192"/>
              <a:gd name="connsiteX24" fmla="*/ 82550 w 2057400"/>
              <a:gd name="connsiteY24" fmla="*/ 341142 h 1757192"/>
              <a:gd name="connsiteX25" fmla="*/ 25400 w 2057400"/>
              <a:gd name="connsiteY25" fmla="*/ 604667 h 1757192"/>
              <a:gd name="connsiteX26" fmla="*/ 0 w 2057400"/>
              <a:gd name="connsiteY26" fmla="*/ 849142 h 1757192"/>
              <a:gd name="connsiteX27" fmla="*/ 12700 w 2057400"/>
              <a:gd name="connsiteY27" fmla="*/ 1150767 h 1757192"/>
              <a:gd name="connsiteX28" fmla="*/ 50800 w 2057400"/>
              <a:gd name="connsiteY28" fmla="*/ 1395242 h 1757192"/>
              <a:gd name="connsiteX29" fmla="*/ 101600 w 2057400"/>
              <a:gd name="connsiteY29" fmla="*/ 1579392 h 1757192"/>
              <a:gd name="connsiteX30" fmla="*/ 225425 w 2057400"/>
              <a:gd name="connsiteY30" fmla="*/ 1719092 h 1757192"/>
              <a:gd name="connsiteX31" fmla="*/ 339725 w 2057400"/>
              <a:gd name="connsiteY31" fmla="*/ 1757192 h 1757192"/>
              <a:gd name="connsiteX0" fmla="*/ 339725 w 2057400"/>
              <a:gd name="connsiteY0" fmla="*/ 1757192 h 1757192"/>
              <a:gd name="connsiteX1" fmla="*/ 457200 w 2057400"/>
              <a:gd name="connsiteY1" fmla="*/ 1588917 h 1757192"/>
              <a:gd name="connsiteX2" fmla="*/ 603250 w 2057400"/>
              <a:gd name="connsiteY2" fmla="*/ 1436517 h 1757192"/>
              <a:gd name="connsiteX3" fmla="*/ 774700 w 2057400"/>
              <a:gd name="connsiteY3" fmla="*/ 1303167 h 1757192"/>
              <a:gd name="connsiteX4" fmla="*/ 962025 w 2057400"/>
              <a:gd name="connsiteY4" fmla="*/ 1220617 h 1757192"/>
              <a:gd name="connsiteX5" fmla="*/ 1095375 w 2057400"/>
              <a:gd name="connsiteY5" fmla="*/ 1172992 h 1757192"/>
              <a:gd name="connsiteX6" fmla="*/ 1260475 w 2057400"/>
              <a:gd name="connsiteY6" fmla="*/ 1112667 h 1757192"/>
              <a:gd name="connsiteX7" fmla="*/ 1473200 w 2057400"/>
              <a:gd name="connsiteY7" fmla="*/ 1011067 h 1757192"/>
              <a:gd name="connsiteX8" fmla="*/ 1641475 w 2057400"/>
              <a:gd name="connsiteY8" fmla="*/ 918992 h 1757192"/>
              <a:gd name="connsiteX9" fmla="*/ 1771650 w 2057400"/>
              <a:gd name="connsiteY9" fmla="*/ 785642 h 1757192"/>
              <a:gd name="connsiteX10" fmla="*/ 1854200 w 2057400"/>
              <a:gd name="connsiteY10" fmla="*/ 668167 h 1757192"/>
              <a:gd name="connsiteX11" fmla="*/ 1965325 w 2057400"/>
              <a:gd name="connsiteY11" fmla="*/ 426867 h 1757192"/>
              <a:gd name="connsiteX12" fmla="*/ 2012950 w 2057400"/>
              <a:gd name="connsiteY12" fmla="*/ 252242 h 1757192"/>
              <a:gd name="connsiteX13" fmla="*/ 2057400 w 2057400"/>
              <a:gd name="connsiteY13" fmla="*/ 71267 h 1757192"/>
              <a:gd name="connsiteX14" fmla="*/ 1914525 w 2057400"/>
              <a:gd name="connsiteY14" fmla="*/ 49042 h 1757192"/>
              <a:gd name="connsiteX15" fmla="*/ 1752600 w 2057400"/>
              <a:gd name="connsiteY15" fmla="*/ 20467 h 1757192"/>
              <a:gd name="connsiteX16" fmla="*/ 1514475 w 2057400"/>
              <a:gd name="connsiteY16" fmla="*/ 1417 h 1757192"/>
              <a:gd name="connsiteX17" fmla="*/ 1289050 w 2057400"/>
              <a:gd name="connsiteY17" fmla="*/ 4592 h 1757192"/>
              <a:gd name="connsiteX18" fmla="*/ 993775 w 2057400"/>
              <a:gd name="connsiteY18" fmla="*/ 29992 h 1757192"/>
              <a:gd name="connsiteX19" fmla="*/ 806450 w 2057400"/>
              <a:gd name="connsiteY19" fmla="*/ 58567 h 1757192"/>
              <a:gd name="connsiteX20" fmla="*/ 558800 w 2057400"/>
              <a:gd name="connsiteY20" fmla="*/ 109367 h 1757192"/>
              <a:gd name="connsiteX21" fmla="*/ 330200 w 2057400"/>
              <a:gd name="connsiteY21" fmla="*/ 185567 h 1757192"/>
              <a:gd name="connsiteX22" fmla="*/ 200025 w 2057400"/>
              <a:gd name="connsiteY22" fmla="*/ 255417 h 1757192"/>
              <a:gd name="connsiteX23" fmla="*/ 82550 w 2057400"/>
              <a:gd name="connsiteY23" fmla="*/ 341142 h 1757192"/>
              <a:gd name="connsiteX24" fmla="*/ 25400 w 2057400"/>
              <a:gd name="connsiteY24" fmla="*/ 604667 h 1757192"/>
              <a:gd name="connsiteX25" fmla="*/ 0 w 2057400"/>
              <a:gd name="connsiteY25" fmla="*/ 849142 h 1757192"/>
              <a:gd name="connsiteX26" fmla="*/ 12700 w 2057400"/>
              <a:gd name="connsiteY26" fmla="*/ 1150767 h 1757192"/>
              <a:gd name="connsiteX27" fmla="*/ 50800 w 2057400"/>
              <a:gd name="connsiteY27" fmla="*/ 1395242 h 1757192"/>
              <a:gd name="connsiteX28" fmla="*/ 101600 w 2057400"/>
              <a:gd name="connsiteY28" fmla="*/ 1579392 h 1757192"/>
              <a:gd name="connsiteX29" fmla="*/ 225425 w 2057400"/>
              <a:gd name="connsiteY29" fmla="*/ 1719092 h 1757192"/>
              <a:gd name="connsiteX30" fmla="*/ 339725 w 2057400"/>
              <a:gd name="connsiteY30" fmla="*/ 1757192 h 1757192"/>
              <a:gd name="connsiteX0" fmla="*/ 339725 w 2057400"/>
              <a:gd name="connsiteY0" fmla="*/ 1757192 h 1757192"/>
              <a:gd name="connsiteX1" fmla="*/ 457200 w 2057400"/>
              <a:gd name="connsiteY1" fmla="*/ 1588917 h 1757192"/>
              <a:gd name="connsiteX2" fmla="*/ 603250 w 2057400"/>
              <a:gd name="connsiteY2" fmla="*/ 1436517 h 1757192"/>
              <a:gd name="connsiteX3" fmla="*/ 774700 w 2057400"/>
              <a:gd name="connsiteY3" fmla="*/ 1303167 h 1757192"/>
              <a:gd name="connsiteX4" fmla="*/ 962025 w 2057400"/>
              <a:gd name="connsiteY4" fmla="*/ 1220617 h 1757192"/>
              <a:gd name="connsiteX5" fmla="*/ 1095375 w 2057400"/>
              <a:gd name="connsiteY5" fmla="*/ 1172992 h 1757192"/>
              <a:gd name="connsiteX6" fmla="*/ 1260475 w 2057400"/>
              <a:gd name="connsiteY6" fmla="*/ 1112667 h 1757192"/>
              <a:gd name="connsiteX7" fmla="*/ 1473200 w 2057400"/>
              <a:gd name="connsiteY7" fmla="*/ 1011067 h 1757192"/>
              <a:gd name="connsiteX8" fmla="*/ 1641475 w 2057400"/>
              <a:gd name="connsiteY8" fmla="*/ 918992 h 1757192"/>
              <a:gd name="connsiteX9" fmla="*/ 1854200 w 2057400"/>
              <a:gd name="connsiteY9" fmla="*/ 668167 h 1757192"/>
              <a:gd name="connsiteX10" fmla="*/ 1965325 w 2057400"/>
              <a:gd name="connsiteY10" fmla="*/ 426867 h 1757192"/>
              <a:gd name="connsiteX11" fmla="*/ 2012950 w 2057400"/>
              <a:gd name="connsiteY11" fmla="*/ 252242 h 1757192"/>
              <a:gd name="connsiteX12" fmla="*/ 2057400 w 2057400"/>
              <a:gd name="connsiteY12" fmla="*/ 71267 h 1757192"/>
              <a:gd name="connsiteX13" fmla="*/ 1914525 w 2057400"/>
              <a:gd name="connsiteY13" fmla="*/ 49042 h 1757192"/>
              <a:gd name="connsiteX14" fmla="*/ 1752600 w 2057400"/>
              <a:gd name="connsiteY14" fmla="*/ 20467 h 1757192"/>
              <a:gd name="connsiteX15" fmla="*/ 1514475 w 2057400"/>
              <a:gd name="connsiteY15" fmla="*/ 1417 h 1757192"/>
              <a:gd name="connsiteX16" fmla="*/ 1289050 w 2057400"/>
              <a:gd name="connsiteY16" fmla="*/ 4592 h 1757192"/>
              <a:gd name="connsiteX17" fmla="*/ 993775 w 2057400"/>
              <a:gd name="connsiteY17" fmla="*/ 29992 h 1757192"/>
              <a:gd name="connsiteX18" fmla="*/ 806450 w 2057400"/>
              <a:gd name="connsiteY18" fmla="*/ 58567 h 1757192"/>
              <a:gd name="connsiteX19" fmla="*/ 558800 w 2057400"/>
              <a:gd name="connsiteY19" fmla="*/ 109367 h 1757192"/>
              <a:gd name="connsiteX20" fmla="*/ 330200 w 2057400"/>
              <a:gd name="connsiteY20" fmla="*/ 185567 h 1757192"/>
              <a:gd name="connsiteX21" fmla="*/ 200025 w 2057400"/>
              <a:gd name="connsiteY21" fmla="*/ 255417 h 1757192"/>
              <a:gd name="connsiteX22" fmla="*/ 82550 w 2057400"/>
              <a:gd name="connsiteY22" fmla="*/ 341142 h 1757192"/>
              <a:gd name="connsiteX23" fmla="*/ 25400 w 2057400"/>
              <a:gd name="connsiteY23" fmla="*/ 604667 h 1757192"/>
              <a:gd name="connsiteX24" fmla="*/ 0 w 2057400"/>
              <a:gd name="connsiteY24" fmla="*/ 849142 h 1757192"/>
              <a:gd name="connsiteX25" fmla="*/ 12700 w 2057400"/>
              <a:gd name="connsiteY25" fmla="*/ 1150767 h 1757192"/>
              <a:gd name="connsiteX26" fmla="*/ 50800 w 2057400"/>
              <a:gd name="connsiteY26" fmla="*/ 1395242 h 1757192"/>
              <a:gd name="connsiteX27" fmla="*/ 101600 w 2057400"/>
              <a:gd name="connsiteY27" fmla="*/ 1579392 h 1757192"/>
              <a:gd name="connsiteX28" fmla="*/ 225425 w 2057400"/>
              <a:gd name="connsiteY28" fmla="*/ 1719092 h 1757192"/>
              <a:gd name="connsiteX29" fmla="*/ 339725 w 2057400"/>
              <a:gd name="connsiteY29" fmla="*/ 1757192 h 175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57400" h="1757192">
                <a:moveTo>
                  <a:pt x="339725" y="1757192"/>
                </a:moveTo>
                <a:cubicBezTo>
                  <a:pt x="362479" y="1716446"/>
                  <a:pt x="413279" y="1642363"/>
                  <a:pt x="457200" y="1588917"/>
                </a:cubicBezTo>
                <a:cubicBezTo>
                  <a:pt x="501121" y="1535471"/>
                  <a:pt x="550333" y="1484142"/>
                  <a:pt x="603250" y="1436517"/>
                </a:cubicBezTo>
                <a:cubicBezTo>
                  <a:pt x="656167" y="1388892"/>
                  <a:pt x="714904" y="1339150"/>
                  <a:pt x="774700" y="1303167"/>
                </a:cubicBezTo>
                <a:cubicBezTo>
                  <a:pt x="834496" y="1267184"/>
                  <a:pt x="908579" y="1242313"/>
                  <a:pt x="962025" y="1220617"/>
                </a:cubicBezTo>
                <a:cubicBezTo>
                  <a:pt x="1015471" y="1198921"/>
                  <a:pt x="1095375" y="1172992"/>
                  <a:pt x="1095375" y="1172992"/>
                </a:cubicBezTo>
                <a:cubicBezTo>
                  <a:pt x="1145117" y="1155000"/>
                  <a:pt x="1197504" y="1139655"/>
                  <a:pt x="1260475" y="1112667"/>
                </a:cubicBezTo>
                <a:cubicBezTo>
                  <a:pt x="1323446" y="1085679"/>
                  <a:pt x="1409700" y="1043346"/>
                  <a:pt x="1473200" y="1011067"/>
                </a:cubicBezTo>
                <a:cubicBezTo>
                  <a:pt x="1536700" y="978788"/>
                  <a:pt x="1577975" y="976142"/>
                  <a:pt x="1641475" y="918992"/>
                </a:cubicBezTo>
                <a:cubicBezTo>
                  <a:pt x="1704975" y="861842"/>
                  <a:pt x="1800225" y="750188"/>
                  <a:pt x="1854200" y="668167"/>
                </a:cubicBezTo>
                <a:cubicBezTo>
                  <a:pt x="1908175" y="586146"/>
                  <a:pt x="1938867" y="496188"/>
                  <a:pt x="1965325" y="426867"/>
                </a:cubicBezTo>
                <a:cubicBezTo>
                  <a:pt x="1991783" y="357546"/>
                  <a:pt x="1997604" y="311509"/>
                  <a:pt x="2012950" y="252242"/>
                </a:cubicBezTo>
                <a:cubicBezTo>
                  <a:pt x="2028296" y="192975"/>
                  <a:pt x="2042054" y="136884"/>
                  <a:pt x="2057400" y="71267"/>
                </a:cubicBezTo>
                <a:cubicBezTo>
                  <a:pt x="2032529" y="65446"/>
                  <a:pt x="1914525" y="49042"/>
                  <a:pt x="1914525" y="49042"/>
                </a:cubicBezTo>
                <a:cubicBezTo>
                  <a:pt x="1863725" y="40575"/>
                  <a:pt x="1819275" y="28404"/>
                  <a:pt x="1752600" y="20467"/>
                </a:cubicBezTo>
                <a:cubicBezTo>
                  <a:pt x="1685925" y="12530"/>
                  <a:pt x="1591733" y="4063"/>
                  <a:pt x="1514475" y="1417"/>
                </a:cubicBezTo>
                <a:cubicBezTo>
                  <a:pt x="1437217" y="-1229"/>
                  <a:pt x="1375833" y="-170"/>
                  <a:pt x="1289050" y="4592"/>
                </a:cubicBezTo>
                <a:cubicBezTo>
                  <a:pt x="1202267" y="9354"/>
                  <a:pt x="1074208" y="20996"/>
                  <a:pt x="993775" y="29992"/>
                </a:cubicBezTo>
                <a:cubicBezTo>
                  <a:pt x="913342" y="38988"/>
                  <a:pt x="878946" y="45338"/>
                  <a:pt x="806450" y="58567"/>
                </a:cubicBezTo>
                <a:cubicBezTo>
                  <a:pt x="733954" y="71796"/>
                  <a:pt x="638175" y="88200"/>
                  <a:pt x="558800" y="109367"/>
                </a:cubicBezTo>
                <a:cubicBezTo>
                  <a:pt x="479425" y="130534"/>
                  <a:pt x="389996" y="161225"/>
                  <a:pt x="330200" y="185567"/>
                </a:cubicBezTo>
                <a:cubicBezTo>
                  <a:pt x="270404" y="209909"/>
                  <a:pt x="241300" y="229488"/>
                  <a:pt x="200025" y="255417"/>
                </a:cubicBezTo>
                <a:cubicBezTo>
                  <a:pt x="158750" y="281346"/>
                  <a:pt x="113242" y="309921"/>
                  <a:pt x="82550" y="341142"/>
                </a:cubicBezTo>
                <a:cubicBezTo>
                  <a:pt x="59796" y="440625"/>
                  <a:pt x="39158" y="520000"/>
                  <a:pt x="25400" y="604667"/>
                </a:cubicBezTo>
                <a:cubicBezTo>
                  <a:pt x="11642" y="689334"/>
                  <a:pt x="2117" y="758125"/>
                  <a:pt x="0" y="849142"/>
                </a:cubicBezTo>
                <a:cubicBezTo>
                  <a:pt x="529" y="923225"/>
                  <a:pt x="4233" y="1059750"/>
                  <a:pt x="12700" y="1150767"/>
                </a:cubicBezTo>
                <a:cubicBezTo>
                  <a:pt x="20637" y="1214796"/>
                  <a:pt x="35983" y="1323805"/>
                  <a:pt x="50800" y="1395242"/>
                </a:cubicBezTo>
                <a:cubicBezTo>
                  <a:pt x="62971" y="1448688"/>
                  <a:pt x="72496" y="1525417"/>
                  <a:pt x="101600" y="1579392"/>
                </a:cubicBezTo>
                <a:cubicBezTo>
                  <a:pt x="128058" y="1622254"/>
                  <a:pt x="185738" y="1689459"/>
                  <a:pt x="225425" y="1719092"/>
                </a:cubicBezTo>
                <a:cubicBezTo>
                  <a:pt x="246592" y="1731792"/>
                  <a:pt x="297921" y="1747138"/>
                  <a:pt x="339725" y="1757192"/>
                </a:cubicBezTo>
                <a:close/>
              </a:path>
            </a:pathLst>
          </a:custGeom>
          <a:solidFill>
            <a:srgbClr val="BE386D"/>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nvGrpSpPr>
          <p:cNvPr id="32" name="Group 31"/>
          <p:cNvGrpSpPr/>
          <p:nvPr/>
        </p:nvGrpSpPr>
        <p:grpSpPr>
          <a:xfrm>
            <a:off x="5443618" y="1086839"/>
            <a:ext cx="2214482" cy="1757192"/>
            <a:chOff x="5763195" y="1256909"/>
            <a:chExt cx="2214482" cy="1757192"/>
          </a:xfrm>
        </p:grpSpPr>
        <p:sp>
          <p:nvSpPr>
            <p:cNvPr id="26" name="Freeform 25"/>
            <p:cNvSpPr/>
            <p:nvPr/>
          </p:nvSpPr>
          <p:spPr bwMode="auto">
            <a:xfrm>
              <a:off x="5920277" y="1256909"/>
              <a:ext cx="2057400" cy="1757192"/>
            </a:xfrm>
            <a:custGeom>
              <a:avLst/>
              <a:gdLst>
                <a:gd name="connsiteX0" fmla="*/ 1405335 w 2057400"/>
                <a:gd name="connsiteY0" fmla="*/ 227 h 1757192"/>
                <a:gd name="connsiteX1" fmla="*/ 1514475 w 2057400"/>
                <a:gd name="connsiteY1" fmla="*/ 1417 h 1757192"/>
                <a:gd name="connsiteX2" fmla="*/ 1752600 w 2057400"/>
                <a:gd name="connsiteY2" fmla="*/ 20467 h 1757192"/>
                <a:gd name="connsiteX3" fmla="*/ 1914525 w 2057400"/>
                <a:gd name="connsiteY3" fmla="*/ 49042 h 1757192"/>
                <a:gd name="connsiteX4" fmla="*/ 2057400 w 2057400"/>
                <a:gd name="connsiteY4" fmla="*/ 71267 h 1757192"/>
                <a:gd name="connsiteX5" fmla="*/ 2012950 w 2057400"/>
                <a:gd name="connsiteY5" fmla="*/ 252242 h 1757192"/>
                <a:gd name="connsiteX6" fmla="*/ 1965325 w 2057400"/>
                <a:gd name="connsiteY6" fmla="*/ 426867 h 1757192"/>
                <a:gd name="connsiteX7" fmla="*/ 1854200 w 2057400"/>
                <a:gd name="connsiteY7" fmla="*/ 668167 h 1757192"/>
                <a:gd name="connsiteX8" fmla="*/ 1641475 w 2057400"/>
                <a:gd name="connsiteY8" fmla="*/ 918992 h 1757192"/>
                <a:gd name="connsiteX9" fmla="*/ 1473200 w 2057400"/>
                <a:gd name="connsiteY9" fmla="*/ 1011067 h 1757192"/>
                <a:gd name="connsiteX10" fmla="*/ 1260475 w 2057400"/>
                <a:gd name="connsiteY10" fmla="*/ 1112667 h 1757192"/>
                <a:gd name="connsiteX11" fmla="*/ 1095375 w 2057400"/>
                <a:gd name="connsiteY11" fmla="*/ 1172992 h 1757192"/>
                <a:gd name="connsiteX12" fmla="*/ 962025 w 2057400"/>
                <a:gd name="connsiteY12" fmla="*/ 1220617 h 1757192"/>
                <a:gd name="connsiteX13" fmla="*/ 774700 w 2057400"/>
                <a:gd name="connsiteY13" fmla="*/ 1303167 h 1757192"/>
                <a:gd name="connsiteX14" fmla="*/ 603250 w 2057400"/>
                <a:gd name="connsiteY14" fmla="*/ 1436517 h 1757192"/>
                <a:gd name="connsiteX15" fmla="*/ 457200 w 2057400"/>
                <a:gd name="connsiteY15" fmla="*/ 1588917 h 1757192"/>
                <a:gd name="connsiteX16" fmla="*/ 339725 w 2057400"/>
                <a:gd name="connsiteY16" fmla="*/ 1757192 h 1757192"/>
                <a:gd name="connsiteX17" fmla="*/ 225425 w 2057400"/>
                <a:gd name="connsiteY17" fmla="*/ 1719092 h 1757192"/>
                <a:gd name="connsiteX18" fmla="*/ 101600 w 2057400"/>
                <a:gd name="connsiteY18" fmla="*/ 1579392 h 1757192"/>
                <a:gd name="connsiteX19" fmla="*/ 50800 w 2057400"/>
                <a:gd name="connsiteY19" fmla="*/ 1395242 h 1757192"/>
                <a:gd name="connsiteX20" fmla="*/ 39712 w 2057400"/>
                <a:gd name="connsiteY20" fmla="*/ 1335909 h 1757192"/>
                <a:gd name="connsiteX21" fmla="*/ 37440 w 2057400"/>
                <a:gd name="connsiteY21" fmla="*/ 1321749 h 1757192"/>
                <a:gd name="connsiteX22" fmla="*/ 43618 w 2057400"/>
                <a:gd name="connsiteY22" fmla="*/ 1321251 h 1757192"/>
                <a:gd name="connsiteX23" fmla="*/ 95961 w 2057400"/>
                <a:gd name="connsiteY23" fmla="*/ 1332467 h 1757192"/>
                <a:gd name="connsiteX24" fmla="*/ 292515 w 2057400"/>
                <a:gd name="connsiteY24" fmla="*/ 1409379 h 1757192"/>
                <a:gd name="connsiteX25" fmla="*/ 429247 w 2057400"/>
                <a:gd name="connsiteY25" fmla="*/ 1409379 h 1757192"/>
                <a:gd name="connsiteX26" fmla="*/ 659984 w 2057400"/>
                <a:gd name="connsiteY26" fmla="*/ 1229917 h 1757192"/>
                <a:gd name="connsiteX27" fmla="*/ 702713 w 2057400"/>
                <a:gd name="connsiteY27" fmla="*/ 973543 h 1757192"/>
                <a:gd name="connsiteX28" fmla="*/ 642892 w 2057400"/>
                <a:gd name="connsiteY28" fmla="*/ 819719 h 1757192"/>
                <a:gd name="connsiteX29" fmla="*/ 480522 w 2057400"/>
                <a:gd name="connsiteY29" fmla="*/ 725715 h 1757192"/>
                <a:gd name="connsiteX30" fmla="*/ 309606 w 2057400"/>
                <a:gd name="connsiteY30" fmla="*/ 734261 h 1757192"/>
                <a:gd name="connsiteX31" fmla="*/ 121599 w 2057400"/>
                <a:gd name="connsiteY31" fmla="*/ 964998 h 1757192"/>
                <a:gd name="connsiteX32" fmla="*/ 27595 w 2057400"/>
                <a:gd name="connsiteY32" fmla="*/ 1067547 h 1757192"/>
                <a:gd name="connsiteX33" fmla="*/ 7351 w 2057400"/>
                <a:gd name="connsiteY33" fmla="*/ 1077471 h 1757192"/>
                <a:gd name="connsiteX34" fmla="*/ 7218 w 2057400"/>
                <a:gd name="connsiteY34" fmla="*/ 1075658 h 1757192"/>
                <a:gd name="connsiteX35" fmla="*/ 0 w 2057400"/>
                <a:gd name="connsiteY35" fmla="*/ 849142 h 1757192"/>
                <a:gd name="connsiteX36" fmla="*/ 25400 w 2057400"/>
                <a:gd name="connsiteY36" fmla="*/ 604667 h 1757192"/>
                <a:gd name="connsiteX37" fmla="*/ 82550 w 2057400"/>
                <a:gd name="connsiteY37" fmla="*/ 341142 h 1757192"/>
                <a:gd name="connsiteX38" fmla="*/ 200025 w 2057400"/>
                <a:gd name="connsiteY38" fmla="*/ 255417 h 1757192"/>
                <a:gd name="connsiteX39" fmla="*/ 330200 w 2057400"/>
                <a:gd name="connsiteY39" fmla="*/ 185567 h 1757192"/>
                <a:gd name="connsiteX40" fmla="*/ 558800 w 2057400"/>
                <a:gd name="connsiteY40" fmla="*/ 109367 h 1757192"/>
                <a:gd name="connsiteX41" fmla="*/ 806450 w 2057400"/>
                <a:gd name="connsiteY41" fmla="*/ 58567 h 1757192"/>
                <a:gd name="connsiteX42" fmla="*/ 993775 w 2057400"/>
                <a:gd name="connsiteY42" fmla="*/ 29992 h 1757192"/>
                <a:gd name="connsiteX43" fmla="*/ 1289050 w 2057400"/>
                <a:gd name="connsiteY43" fmla="*/ 4592 h 1757192"/>
                <a:gd name="connsiteX44" fmla="*/ 1405335 w 2057400"/>
                <a:gd name="connsiteY44" fmla="*/ 227 h 175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57400" h="1757192">
                  <a:moveTo>
                    <a:pt x="1405335" y="227"/>
                  </a:moveTo>
                  <a:cubicBezTo>
                    <a:pt x="1441186" y="-303"/>
                    <a:pt x="1475846" y="94"/>
                    <a:pt x="1514475" y="1417"/>
                  </a:cubicBezTo>
                  <a:cubicBezTo>
                    <a:pt x="1591733" y="4063"/>
                    <a:pt x="1685925" y="12530"/>
                    <a:pt x="1752600" y="20467"/>
                  </a:cubicBezTo>
                  <a:cubicBezTo>
                    <a:pt x="1819275" y="28404"/>
                    <a:pt x="1863725" y="40575"/>
                    <a:pt x="1914525" y="49042"/>
                  </a:cubicBezTo>
                  <a:cubicBezTo>
                    <a:pt x="1914525" y="49042"/>
                    <a:pt x="2032529" y="65446"/>
                    <a:pt x="2057400" y="71267"/>
                  </a:cubicBezTo>
                  <a:cubicBezTo>
                    <a:pt x="2042054" y="136884"/>
                    <a:pt x="2028296" y="192975"/>
                    <a:pt x="2012950" y="252242"/>
                  </a:cubicBezTo>
                  <a:cubicBezTo>
                    <a:pt x="1997604" y="311509"/>
                    <a:pt x="1991783" y="357546"/>
                    <a:pt x="1965325" y="426867"/>
                  </a:cubicBezTo>
                  <a:cubicBezTo>
                    <a:pt x="1938867" y="496188"/>
                    <a:pt x="1908175" y="586146"/>
                    <a:pt x="1854200" y="668167"/>
                  </a:cubicBezTo>
                  <a:cubicBezTo>
                    <a:pt x="1800225" y="750188"/>
                    <a:pt x="1704975" y="861842"/>
                    <a:pt x="1641475" y="918992"/>
                  </a:cubicBezTo>
                  <a:cubicBezTo>
                    <a:pt x="1577975" y="976142"/>
                    <a:pt x="1536700" y="978788"/>
                    <a:pt x="1473200" y="1011067"/>
                  </a:cubicBezTo>
                  <a:cubicBezTo>
                    <a:pt x="1409700" y="1043346"/>
                    <a:pt x="1323446" y="1085679"/>
                    <a:pt x="1260475" y="1112667"/>
                  </a:cubicBezTo>
                  <a:cubicBezTo>
                    <a:pt x="1197504" y="1139655"/>
                    <a:pt x="1145117" y="1155000"/>
                    <a:pt x="1095375" y="1172992"/>
                  </a:cubicBezTo>
                  <a:cubicBezTo>
                    <a:pt x="1095375" y="1172992"/>
                    <a:pt x="1015471" y="1198921"/>
                    <a:pt x="962025" y="1220617"/>
                  </a:cubicBezTo>
                  <a:cubicBezTo>
                    <a:pt x="908579" y="1242313"/>
                    <a:pt x="834496" y="1267184"/>
                    <a:pt x="774700" y="1303167"/>
                  </a:cubicBezTo>
                  <a:cubicBezTo>
                    <a:pt x="714904" y="1339150"/>
                    <a:pt x="656167" y="1388892"/>
                    <a:pt x="603250" y="1436517"/>
                  </a:cubicBezTo>
                  <a:cubicBezTo>
                    <a:pt x="550333" y="1484142"/>
                    <a:pt x="501121" y="1535471"/>
                    <a:pt x="457200" y="1588917"/>
                  </a:cubicBezTo>
                  <a:cubicBezTo>
                    <a:pt x="413279" y="1642363"/>
                    <a:pt x="362479" y="1716446"/>
                    <a:pt x="339725" y="1757192"/>
                  </a:cubicBezTo>
                  <a:cubicBezTo>
                    <a:pt x="297921" y="1747138"/>
                    <a:pt x="246592" y="1731792"/>
                    <a:pt x="225425" y="1719092"/>
                  </a:cubicBezTo>
                  <a:cubicBezTo>
                    <a:pt x="185738" y="1689459"/>
                    <a:pt x="128058" y="1622254"/>
                    <a:pt x="101600" y="1579392"/>
                  </a:cubicBezTo>
                  <a:cubicBezTo>
                    <a:pt x="72496" y="1525417"/>
                    <a:pt x="62971" y="1448688"/>
                    <a:pt x="50800" y="1395242"/>
                  </a:cubicBezTo>
                  <a:cubicBezTo>
                    <a:pt x="47096" y="1377383"/>
                    <a:pt x="43359" y="1357175"/>
                    <a:pt x="39712" y="1335909"/>
                  </a:cubicBezTo>
                  <a:lnTo>
                    <a:pt x="37440" y="1321749"/>
                  </a:lnTo>
                  <a:lnTo>
                    <a:pt x="43618" y="1321251"/>
                  </a:lnTo>
                  <a:cubicBezTo>
                    <a:pt x="56437" y="1322141"/>
                    <a:pt x="72460" y="1325346"/>
                    <a:pt x="95961" y="1332467"/>
                  </a:cubicBezTo>
                  <a:cubicBezTo>
                    <a:pt x="142963" y="1346710"/>
                    <a:pt x="236967" y="1396560"/>
                    <a:pt x="292515" y="1409379"/>
                  </a:cubicBezTo>
                  <a:cubicBezTo>
                    <a:pt x="348063" y="1422198"/>
                    <a:pt x="368002" y="1439289"/>
                    <a:pt x="429247" y="1409379"/>
                  </a:cubicBezTo>
                  <a:cubicBezTo>
                    <a:pt x="490492" y="1379469"/>
                    <a:pt x="614406" y="1302556"/>
                    <a:pt x="659984" y="1229917"/>
                  </a:cubicBezTo>
                  <a:cubicBezTo>
                    <a:pt x="705562" y="1157278"/>
                    <a:pt x="705562" y="1041909"/>
                    <a:pt x="702713" y="973543"/>
                  </a:cubicBezTo>
                  <a:cubicBezTo>
                    <a:pt x="699864" y="905177"/>
                    <a:pt x="679924" y="861024"/>
                    <a:pt x="642892" y="819719"/>
                  </a:cubicBezTo>
                  <a:cubicBezTo>
                    <a:pt x="605860" y="778414"/>
                    <a:pt x="536070" y="739958"/>
                    <a:pt x="480522" y="725715"/>
                  </a:cubicBezTo>
                  <a:cubicBezTo>
                    <a:pt x="424974" y="711472"/>
                    <a:pt x="369426" y="694381"/>
                    <a:pt x="309606" y="734261"/>
                  </a:cubicBezTo>
                  <a:cubicBezTo>
                    <a:pt x="249786" y="774141"/>
                    <a:pt x="168601" y="909450"/>
                    <a:pt x="121599" y="964998"/>
                  </a:cubicBezTo>
                  <a:cubicBezTo>
                    <a:pt x="74597" y="1020546"/>
                    <a:pt x="51808" y="1050456"/>
                    <a:pt x="27595" y="1067547"/>
                  </a:cubicBezTo>
                  <a:lnTo>
                    <a:pt x="7351" y="1077471"/>
                  </a:lnTo>
                  <a:lnTo>
                    <a:pt x="7218" y="1075658"/>
                  </a:lnTo>
                  <a:cubicBezTo>
                    <a:pt x="2580" y="995390"/>
                    <a:pt x="397" y="904704"/>
                    <a:pt x="0" y="849142"/>
                  </a:cubicBezTo>
                  <a:cubicBezTo>
                    <a:pt x="2117" y="758125"/>
                    <a:pt x="11642" y="689334"/>
                    <a:pt x="25400" y="604667"/>
                  </a:cubicBezTo>
                  <a:cubicBezTo>
                    <a:pt x="39158" y="520000"/>
                    <a:pt x="59796" y="440625"/>
                    <a:pt x="82550" y="341142"/>
                  </a:cubicBezTo>
                  <a:cubicBezTo>
                    <a:pt x="113242" y="309921"/>
                    <a:pt x="158750" y="281346"/>
                    <a:pt x="200025" y="255417"/>
                  </a:cubicBezTo>
                  <a:cubicBezTo>
                    <a:pt x="241300" y="229488"/>
                    <a:pt x="270404" y="209909"/>
                    <a:pt x="330200" y="185567"/>
                  </a:cubicBezTo>
                  <a:cubicBezTo>
                    <a:pt x="389996" y="161225"/>
                    <a:pt x="479425" y="130534"/>
                    <a:pt x="558800" y="109367"/>
                  </a:cubicBezTo>
                  <a:cubicBezTo>
                    <a:pt x="638175" y="88200"/>
                    <a:pt x="733954" y="71796"/>
                    <a:pt x="806450" y="58567"/>
                  </a:cubicBezTo>
                  <a:cubicBezTo>
                    <a:pt x="878946" y="45338"/>
                    <a:pt x="913342" y="38988"/>
                    <a:pt x="993775" y="29992"/>
                  </a:cubicBezTo>
                  <a:cubicBezTo>
                    <a:pt x="1074208" y="20996"/>
                    <a:pt x="1202267" y="9354"/>
                    <a:pt x="1289050" y="4592"/>
                  </a:cubicBezTo>
                  <a:cubicBezTo>
                    <a:pt x="1332442" y="2211"/>
                    <a:pt x="1369484" y="756"/>
                    <a:pt x="1405335" y="227"/>
                  </a:cubicBezTo>
                  <a:close/>
                </a:path>
              </a:pathLst>
            </a:custGeom>
            <a:solidFill>
              <a:srgbClr val="BE386D"/>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1" name="Freeform 30"/>
            <p:cNvSpPr/>
            <p:nvPr/>
          </p:nvSpPr>
          <p:spPr bwMode="auto">
            <a:xfrm rot="6535238">
              <a:off x="5661472" y="2350235"/>
              <a:ext cx="463966" cy="260519"/>
            </a:xfrm>
            <a:custGeom>
              <a:avLst/>
              <a:gdLst>
                <a:gd name="connsiteX0" fmla="*/ 0 w 734939"/>
                <a:gd name="connsiteY0" fmla="*/ 391471 h 391471"/>
                <a:gd name="connsiteX1" fmla="*/ 162371 w 734939"/>
                <a:gd name="connsiteY1" fmla="*/ 340196 h 391471"/>
                <a:gd name="connsiteX2" fmla="*/ 290557 w 734939"/>
                <a:gd name="connsiteY2" fmla="*/ 271830 h 391471"/>
                <a:gd name="connsiteX3" fmla="*/ 529840 w 734939"/>
                <a:gd name="connsiteY3" fmla="*/ 143643 h 391471"/>
                <a:gd name="connsiteX4" fmla="*/ 658027 w 734939"/>
                <a:gd name="connsiteY4" fmla="*/ 75276 h 391471"/>
                <a:gd name="connsiteX5" fmla="*/ 734939 w 734939"/>
                <a:gd name="connsiteY5" fmla="*/ 6910 h 391471"/>
                <a:gd name="connsiteX0" fmla="*/ 0 w 734939"/>
                <a:gd name="connsiteY0" fmla="*/ 384561 h 384561"/>
                <a:gd name="connsiteX1" fmla="*/ 162371 w 734939"/>
                <a:gd name="connsiteY1" fmla="*/ 333286 h 384561"/>
                <a:gd name="connsiteX2" fmla="*/ 290557 w 734939"/>
                <a:gd name="connsiteY2" fmla="*/ 264920 h 384561"/>
                <a:gd name="connsiteX3" fmla="*/ 529840 w 734939"/>
                <a:gd name="connsiteY3" fmla="*/ 136733 h 384561"/>
                <a:gd name="connsiteX4" fmla="*/ 734939 w 734939"/>
                <a:gd name="connsiteY4" fmla="*/ 0 h 384561"/>
                <a:gd name="connsiteX0" fmla="*/ 0 w 734939"/>
                <a:gd name="connsiteY0" fmla="*/ 384561 h 384561"/>
                <a:gd name="connsiteX1" fmla="*/ 162371 w 734939"/>
                <a:gd name="connsiteY1" fmla="*/ 333286 h 384561"/>
                <a:gd name="connsiteX2" fmla="*/ 529840 w 734939"/>
                <a:gd name="connsiteY2" fmla="*/ 136733 h 384561"/>
                <a:gd name="connsiteX3" fmla="*/ 734939 w 734939"/>
                <a:gd name="connsiteY3" fmla="*/ 0 h 384561"/>
                <a:gd name="connsiteX0" fmla="*/ 0 w 734939"/>
                <a:gd name="connsiteY0" fmla="*/ 384561 h 384561"/>
                <a:gd name="connsiteX1" fmla="*/ 162371 w 734939"/>
                <a:gd name="connsiteY1" fmla="*/ 333286 h 384561"/>
                <a:gd name="connsiteX2" fmla="*/ 542540 w 734939"/>
                <a:gd name="connsiteY2" fmla="*/ 136733 h 384561"/>
                <a:gd name="connsiteX3" fmla="*/ 734939 w 734939"/>
                <a:gd name="connsiteY3" fmla="*/ 0 h 384561"/>
                <a:gd name="connsiteX0" fmla="*/ 0 w 750814"/>
                <a:gd name="connsiteY0" fmla="*/ 406786 h 406786"/>
                <a:gd name="connsiteX1" fmla="*/ 162371 w 750814"/>
                <a:gd name="connsiteY1" fmla="*/ 355511 h 406786"/>
                <a:gd name="connsiteX2" fmla="*/ 542540 w 750814"/>
                <a:gd name="connsiteY2" fmla="*/ 158958 h 406786"/>
                <a:gd name="connsiteX3" fmla="*/ 750814 w 750814"/>
                <a:gd name="connsiteY3" fmla="*/ 0 h 406786"/>
                <a:gd name="connsiteX0" fmla="*/ 0 w 588443"/>
                <a:gd name="connsiteY0" fmla="*/ 355511 h 355511"/>
                <a:gd name="connsiteX1" fmla="*/ 380169 w 588443"/>
                <a:gd name="connsiteY1" fmla="*/ 158958 h 355511"/>
                <a:gd name="connsiteX2" fmla="*/ 588443 w 588443"/>
                <a:gd name="connsiteY2" fmla="*/ 0 h 355511"/>
                <a:gd name="connsiteX0" fmla="*/ 0 w 380169"/>
                <a:gd name="connsiteY0" fmla="*/ 196553 h 196553"/>
                <a:gd name="connsiteX1" fmla="*/ 380169 w 380169"/>
                <a:gd name="connsiteY1" fmla="*/ 0 h 196553"/>
                <a:gd name="connsiteX0" fmla="*/ 0 w 437064"/>
                <a:gd name="connsiteY0" fmla="*/ 236194 h 236194"/>
                <a:gd name="connsiteX1" fmla="*/ 437064 w 437064"/>
                <a:gd name="connsiteY1" fmla="*/ 0 h 236194"/>
                <a:gd name="connsiteX0" fmla="*/ 0 w 463966"/>
                <a:gd name="connsiteY0" fmla="*/ 260519 h 260519"/>
                <a:gd name="connsiteX1" fmla="*/ 463966 w 463966"/>
                <a:gd name="connsiteY1" fmla="*/ 0 h 260519"/>
              </a:gdLst>
              <a:ahLst/>
              <a:cxnLst>
                <a:cxn ang="0">
                  <a:pos x="connsiteX0" y="connsiteY0"/>
                </a:cxn>
                <a:cxn ang="0">
                  <a:pos x="connsiteX1" y="connsiteY1"/>
                </a:cxn>
              </a:cxnLst>
              <a:rect l="l" t="t" r="r" b="b"/>
              <a:pathLst>
                <a:path w="463966" h="260519">
                  <a:moveTo>
                    <a:pt x="0" y="260519"/>
                  </a:moveTo>
                  <a:cubicBezTo>
                    <a:pt x="90423" y="219214"/>
                    <a:pt x="365892" y="59252"/>
                    <a:pt x="463966" y="0"/>
                  </a:cubicBezTo>
                </a:path>
              </a:pathLst>
            </a:custGeom>
            <a:noFill/>
            <a:ln w="3810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sp>
        <p:nvSpPr>
          <p:cNvPr id="3" name="Rectangle 2"/>
          <p:cNvSpPr/>
          <p:nvPr/>
        </p:nvSpPr>
        <p:spPr bwMode="auto">
          <a:xfrm>
            <a:off x="1276351" y="3172565"/>
            <a:ext cx="6381749" cy="680907"/>
          </a:xfrm>
          <a:prstGeom prst="rect">
            <a:avLst/>
          </a:prstGeom>
          <a:solidFill>
            <a:schemeClr val="accent1"/>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chemeClr val="bg1"/>
                </a:solidFill>
                <a:effectLst>
                  <a:outerShdw blurRad="38100" dist="38100" dir="2700000" algn="tl">
                    <a:srgbClr val="000000">
                      <a:alpha val="43137"/>
                    </a:srgbClr>
                  </a:outerShdw>
                </a:effectLst>
                <a:latin typeface="+mn-lt"/>
              </a:rPr>
              <a:t>Seg</a:t>
            </a:r>
            <a:r>
              <a:rPr lang="en-US" sz="3200" dirty="0">
                <a:solidFill>
                  <a:schemeClr val="bg1"/>
                </a:solidFill>
                <a:effectLst>
                  <a:outerShdw blurRad="38100" dist="38100" dir="2700000" algn="tl">
                    <a:srgbClr val="000000">
                      <a:alpha val="43137"/>
                    </a:srgbClr>
                  </a:outerShdw>
                </a:effectLst>
                <a:latin typeface="+mn-lt"/>
              </a:rPr>
              <a:t>mentation Editing</a:t>
            </a:r>
            <a:endParaRPr kumimoji="0" lang="de-AT" sz="3200" b="0" i="0" u="none" strike="noStrike" cap="none" normalizeH="0" baseline="0" dirty="0">
              <a:ln>
                <a:noFill/>
              </a:ln>
              <a:solidFill>
                <a:schemeClr val="bg1"/>
              </a:solidFill>
              <a:effectLst>
                <a:outerShdw blurRad="38100" dist="38100" dir="2700000" algn="tl">
                  <a:srgbClr val="000000">
                    <a:alpha val="43137"/>
                  </a:srgbClr>
                </a:outerShdw>
              </a:effectLst>
              <a:latin typeface="+mn-lt"/>
            </a:endParaRPr>
          </a:p>
        </p:txBody>
      </p:sp>
      <p:sp>
        <p:nvSpPr>
          <p:cNvPr id="14" name="Right Arrow 13"/>
          <p:cNvSpPr/>
          <p:nvPr/>
        </p:nvSpPr>
        <p:spPr bwMode="auto">
          <a:xfrm rot="5400000">
            <a:off x="1642954" y="3310789"/>
            <a:ext cx="1344590" cy="506159"/>
          </a:xfrm>
          <a:prstGeom prst="rightArrow">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5" name="Right Arrow 14"/>
          <p:cNvSpPr/>
          <p:nvPr/>
        </p:nvSpPr>
        <p:spPr bwMode="auto">
          <a:xfrm rot="5400000">
            <a:off x="5957105" y="3310788"/>
            <a:ext cx="1344590" cy="506159"/>
          </a:xfrm>
          <a:prstGeom prst="rightArrow">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 name="Footer Placeholder 5"/>
          <p:cNvSpPr>
            <a:spLocks noGrp="1"/>
          </p:cNvSpPr>
          <p:nvPr>
            <p:ph type="ftr" sz="quarter" idx="10"/>
          </p:nvPr>
        </p:nvSpPr>
        <p:spPr/>
        <p:txBody>
          <a:bodyPr/>
          <a:lstStyle/>
          <a:p>
            <a:pPr>
              <a:defRPr/>
            </a:pPr>
            <a:r>
              <a:rPr lang="de-AT" dirty="0"/>
              <a:t>Alexey Karimov</a:t>
            </a:r>
          </a:p>
        </p:txBody>
      </p:sp>
      <p:sp>
        <p:nvSpPr>
          <p:cNvPr id="7" name="Slide Number Placeholder 6"/>
          <p:cNvSpPr>
            <a:spLocks noGrp="1"/>
          </p:cNvSpPr>
          <p:nvPr>
            <p:ph type="sldNum" sz="quarter" idx="11"/>
          </p:nvPr>
        </p:nvSpPr>
        <p:spPr/>
        <p:txBody>
          <a:bodyPr/>
          <a:lstStyle/>
          <a:p>
            <a:pPr>
              <a:defRPr/>
            </a:pPr>
            <a:fld id="{63707275-EA33-4C2C-A96C-B80BEB93EE54}" type="slidenum">
              <a:rPr lang="de-AT" smtClean="0"/>
              <a:pPr>
                <a:defRPr/>
              </a:pPr>
              <a:t>2</a:t>
            </a:fld>
            <a:endParaRPr lang="de-AT" dirty="0"/>
          </a:p>
        </p:txBody>
      </p:sp>
    </p:spTree>
    <p:extLst>
      <p:ext uri="{BB962C8B-B14F-4D97-AF65-F5344CB8AC3E}">
        <p14:creationId xmlns:p14="http://schemas.microsoft.com/office/powerpoint/2010/main" val="2130833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Defects Classification | Vessels</a:t>
            </a:r>
          </a:p>
        </p:txBody>
      </p:sp>
      <p:pic>
        <p:nvPicPr>
          <p:cNvPr id="8"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412" y="782489"/>
            <a:ext cx="3240484" cy="5670847"/>
          </a:xfrm>
          <a:prstGeom prst="rect">
            <a:avLst/>
          </a:prstGeom>
        </p:spPr>
      </p:pic>
      <p:pic>
        <p:nvPicPr>
          <p:cNvPr id="1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105" y="782489"/>
            <a:ext cx="3240484" cy="5670847"/>
          </a:xfrm>
          <a:prstGeom prst="rect">
            <a:avLst/>
          </a:prstGeom>
        </p:spPr>
      </p:pic>
      <p:sp>
        <p:nvSpPr>
          <p:cNvPr id="4" name="TextBox 3"/>
          <p:cNvSpPr txBox="1"/>
          <p:nvPr/>
        </p:nvSpPr>
        <p:spPr>
          <a:xfrm>
            <a:off x="395412" y="6093296"/>
            <a:ext cx="3240484" cy="369332"/>
          </a:xfrm>
          <a:prstGeom prst="rect">
            <a:avLst/>
          </a:prstGeom>
          <a:solidFill>
            <a:schemeClr val="tx1"/>
          </a:solidFill>
        </p:spPr>
        <p:txBody>
          <a:bodyPr wrap="square" rtlCol="0">
            <a:spAutoFit/>
          </a:bodyPr>
          <a:lstStyle/>
          <a:p>
            <a:pPr algn="ctr"/>
            <a:r>
              <a:rPr lang="en-US" dirty="0">
                <a:solidFill>
                  <a:schemeClr val="bg1"/>
                </a:solidFill>
                <a:latin typeface="+mn-lt"/>
              </a:rPr>
              <a:t>Initial Segmentation Mask</a:t>
            </a:r>
            <a:endParaRPr lang="de-AT" dirty="0">
              <a:solidFill>
                <a:schemeClr val="bg1"/>
              </a:solidFill>
              <a:latin typeface="+mn-lt"/>
            </a:endParaRPr>
          </a:p>
        </p:txBody>
      </p:sp>
      <p:sp>
        <p:nvSpPr>
          <p:cNvPr id="20" name="TextBox 19"/>
          <p:cNvSpPr txBox="1"/>
          <p:nvPr/>
        </p:nvSpPr>
        <p:spPr>
          <a:xfrm>
            <a:off x="5508105" y="6093296"/>
            <a:ext cx="3240484" cy="369332"/>
          </a:xfrm>
          <a:prstGeom prst="rect">
            <a:avLst/>
          </a:prstGeom>
          <a:solidFill>
            <a:schemeClr val="tx1"/>
          </a:solidFill>
        </p:spPr>
        <p:txBody>
          <a:bodyPr wrap="square" rtlCol="0">
            <a:spAutoFit/>
          </a:bodyPr>
          <a:lstStyle/>
          <a:p>
            <a:pPr algn="ctr"/>
            <a:r>
              <a:rPr lang="en-US" dirty="0">
                <a:solidFill>
                  <a:schemeClr val="bg1"/>
                </a:solidFill>
                <a:latin typeface="+mn-lt"/>
              </a:rPr>
              <a:t>Desired Segmentation Mask</a:t>
            </a:r>
            <a:endParaRPr lang="de-AT" dirty="0">
              <a:solidFill>
                <a:schemeClr val="bg1"/>
              </a:solidFill>
              <a:latin typeface="+mn-lt"/>
            </a:endParaRPr>
          </a:p>
        </p:txBody>
      </p:sp>
      <p:sp>
        <p:nvSpPr>
          <p:cNvPr id="9" name="TextBox 8"/>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[2]</a:t>
            </a:r>
            <a:endParaRPr lang="ru-RU" sz="1200" dirty="0">
              <a:latin typeface="+mn-lt"/>
            </a:endParaRPr>
          </a:p>
        </p:txBody>
      </p:sp>
      <p:sp>
        <p:nvSpPr>
          <p:cNvPr id="5" name="Footer Placeholder 4"/>
          <p:cNvSpPr>
            <a:spLocks noGrp="1"/>
          </p:cNvSpPr>
          <p:nvPr>
            <p:ph type="ftr" sz="quarter" idx="10"/>
          </p:nvPr>
        </p:nvSpPr>
        <p:spPr/>
        <p:txBody>
          <a:bodyPr/>
          <a:lstStyle/>
          <a:p>
            <a:pPr>
              <a:defRPr/>
            </a:pPr>
            <a:r>
              <a:rPr lang="de-AT" dirty="0"/>
              <a:t>Alexey Karimov</a:t>
            </a:r>
          </a:p>
        </p:txBody>
      </p:sp>
      <p:sp>
        <p:nvSpPr>
          <p:cNvPr id="7" name="Slide Number Placeholder 6"/>
          <p:cNvSpPr>
            <a:spLocks noGrp="1"/>
          </p:cNvSpPr>
          <p:nvPr>
            <p:ph type="sldNum" sz="quarter" idx="11"/>
          </p:nvPr>
        </p:nvSpPr>
        <p:spPr/>
        <p:txBody>
          <a:bodyPr/>
          <a:lstStyle/>
          <a:p>
            <a:pPr>
              <a:defRPr/>
            </a:pPr>
            <a:fld id="{63707275-EA33-4C2C-A96C-B80BEB93EE54}" type="slidenum">
              <a:rPr lang="de-AT" smtClean="0"/>
              <a:pPr>
                <a:defRPr/>
              </a:pPr>
              <a:t>20</a:t>
            </a:fld>
            <a:endParaRPr lang="de-AT" dirty="0"/>
          </a:p>
        </p:txBody>
      </p:sp>
    </p:spTree>
    <p:extLst>
      <p:ext uri="{BB962C8B-B14F-4D97-AF65-F5344CB8AC3E}">
        <p14:creationId xmlns:p14="http://schemas.microsoft.com/office/powerpoint/2010/main" val="1654803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Defects Classification | Vessels</a:t>
            </a:r>
          </a:p>
        </p:txBody>
      </p:sp>
      <p:grpSp>
        <p:nvGrpSpPr>
          <p:cNvPr id="7" name="Группа 6"/>
          <p:cNvGrpSpPr/>
          <p:nvPr/>
        </p:nvGrpSpPr>
        <p:grpSpPr>
          <a:xfrm>
            <a:off x="395412" y="782489"/>
            <a:ext cx="3240484" cy="5670847"/>
            <a:chOff x="113" y="0"/>
            <a:chExt cx="1439636" cy="2519363"/>
          </a:xfrm>
        </p:grpSpPr>
        <p:pic>
          <p:nvPicPr>
            <p:cNvPr id="8"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 y="0"/>
              <a:ext cx="1439636" cy="2519363"/>
            </a:xfrm>
            <a:prstGeom prst="rect">
              <a:avLst/>
            </a:prstGeom>
          </p:spPr>
        </p:pic>
        <p:sp>
          <p:nvSpPr>
            <p:cNvPr id="9" name="Freeform 4"/>
            <p:cNvSpPr/>
            <p:nvPr/>
          </p:nvSpPr>
          <p:spPr>
            <a:xfrm>
              <a:off x="51205" y="22062"/>
              <a:ext cx="473053" cy="2467623"/>
            </a:xfrm>
            <a:custGeom>
              <a:avLst/>
              <a:gdLst>
                <a:gd name="connsiteX0" fmla="*/ 510889 w 518623"/>
                <a:gd name="connsiteY0" fmla="*/ 41971 h 2564451"/>
                <a:gd name="connsiteX1" fmla="*/ 377222 w 518623"/>
                <a:gd name="connsiteY1" fmla="*/ 512842 h 2564451"/>
                <a:gd name="connsiteX2" fmla="*/ 346843 w 518623"/>
                <a:gd name="connsiteY2" fmla="*/ 655622 h 2564451"/>
                <a:gd name="connsiteX3" fmla="*/ 292162 w 518623"/>
                <a:gd name="connsiteY3" fmla="*/ 795364 h 2564451"/>
                <a:gd name="connsiteX4" fmla="*/ 313427 w 518623"/>
                <a:gd name="connsiteY4" fmla="*/ 1214590 h 2564451"/>
                <a:gd name="connsiteX5" fmla="*/ 380260 w 518623"/>
                <a:gd name="connsiteY5" fmla="*/ 1615590 h 2564451"/>
                <a:gd name="connsiteX6" fmla="*/ 349881 w 518623"/>
                <a:gd name="connsiteY6" fmla="*/ 1843430 h 2564451"/>
                <a:gd name="connsiteX7" fmla="*/ 280010 w 518623"/>
                <a:gd name="connsiteY7" fmla="*/ 2083422 h 2564451"/>
                <a:gd name="connsiteX8" fmla="*/ 362033 w 518623"/>
                <a:gd name="connsiteY8" fmla="*/ 2341642 h 2564451"/>
                <a:gd name="connsiteX9" fmla="*/ 401525 w 518623"/>
                <a:gd name="connsiteY9" fmla="*/ 2514800 h 2564451"/>
                <a:gd name="connsiteX10" fmla="*/ 173685 w 518623"/>
                <a:gd name="connsiteY10" fmla="*/ 2505687 h 2564451"/>
                <a:gd name="connsiteX11" fmla="*/ 79511 w 518623"/>
                <a:gd name="connsiteY11" fmla="*/ 1852544 h 2564451"/>
                <a:gd name="connsiteX12" fmla="*/ 526 w 518623"/>
                <a:gd name="connsiteY12" fmla="*/ 458160 h 2564451"/>
                <a:gd name="connsiteX13" fmla="*/ 119003 w 518623"/>
                <a:gd name="connsiteY13" fmla="*/ 66274 h 2564451"/>
                <a:gd name="connsiteX14" fmla="*/ 510889 w 518623"/>
                <a:gd name="connsiteY14" fmla="*/ 41971 h 2564451"/>
                <a:gd name="connsiteX0" fmla="*/ 510889 w 518623"/>
                <a:gd name="connsiteY0" fmla="*/ 41971 h 2554074"/>
                <a:gd name="connsiteX1" fmla="*/ 377222 w 518623"/>
                <a:gd name="connsiteY1" fmla="*/ 512842 h 2554074"/>
                <a:gd name="connsiteX2" fmla="*/ 346843 w 518623"/>
                <a:gd name="connsiteY2" fmla="*/ 655622 h 2554074"/>
                <a:gd name="connsiteX3" fmla="*/ 292162 w 518623"/>
                <a:gd name="connsiteY3" fmla="*/ 795364 h 2554074"/>
                <a:gd name="connsiteX4" fmla="*/ 313427 w 518623"/>
                <a:gd name="connsiteY4" fmla="*/ 1214590 h 2554074"/>
                <a:gd name="connsiteX5" fmla="*/ 380260 w 518623"/>
                <a:gd name="connsiteY5" fmla="*/ 1615590 h 2554074"/>
                <a:gd name="connsiteX6" fmla="*/ 349881 w 518623"/>
                <a:gd name="connsiteY6" fmla="*/ 1843430 h 2554074"/>
                <a:gd name="connsiteX7" fmla="*/ 280010 w 518623"/>
                <a:gd name="connsiteY7" fmla="*/ 2083422 h 2554074"/>
                <a:gd name="connsiteX8" fmla="*/ 362033 w 518623"/>
                <a:gd name="connsiteY8" fmla="*/ 2341642 h 2554074"/>
                <a:gd name="connsiteX9" fmla="*/ 286086 w 518623"/>
                <a:gd name="connsiteY9" fmla="*/ 2487459 h 2554074"/>
                <a:gd name="connsiteX10" fmla="*/ 173685 w 518623"/>
                <a:gd name="connsiteY10" fmla="*/ 2505687 h 2554074"/>
                <a:gd name="connsiteX11" fmla="*/ 79511 w 518623"/>
                <a:gd name="connsiteY11" fmla="*/ 1852544 h 2554074"/>
                <a:gd name="connsiteX12" fmla="*/ 526 w 518623"/>
                <a:gd name="connsiteY12" fmla="*/ 458160 h 2554074"/>
                <a:gd name="connsiteX13" fmla="*/ 119003 w 518623"/>
                <a:gd name="connsiteY13" fmla="*/ 66274 h 2554074"/>
                <a:gd name="connsiteX14" fmla="*/ 510889 w 518623"/>
                <a:gd name="connsiteY14" fmla="*/ 41971 h 2554074"/>
                <a:gd name="connsiteX0" fmla="*/ 510824 w 518558"/>
                <a:gd name="connsiteY0" fmla="*/ 41971 h 2529621"/>
                <a:gd name="connsiteX1" fmla="*/ 377157 w 518558"/>
                <a:gd name="connsiteY1" fmla="*/ 512842 h 2529621"/>
                <a:gd name="connsiteX2" fmla="*/ 346778 w 518558"/>
                <a:gd name="connsiteY2" fmla="*/ 655622 h 2529621"/>
                <a:gd name="connsiteX3" fmla="*/ 292097 w 518558"/>
                <a:gd name="connsiteY3" fmla="*/ 795364 h 2529621"/>
                <a:gd name="connsiteX4" fmla="*/ 313362 w 518558"/>
                <a:gd name="connsiteY4" fmla="*/ 1214590 h 2529621"/>
                <a:gd name="connsiteX5" fmla="*/ 380195 w 518558"/>
                <a:gd name="connsiteY5" fmla="*/ 1615590 h 2529621"/>
                <a:gd name="connsiteX6" fmla="*/ 349816 w 518558"/>
                <a:gd name="connsiteY6" fmla="*/ 1843430 h 2529621"/>
                <a:gd name="connsiteX7" fmla="*/ 279945 w 518558"/>
                <a:gd name="connsiteY7" fmla="*/ 2083422 h 2529621"/>
                <a:gd name="connsiteX8" fmla="*/ 361968 w 518558"/>
                <a:gd name="connsiteY8" fmla="*/ 2341642 h 2529621"/>
                <a:gd name="connsiteX9" fmla="*/ 286021 w 518558"/>
                <a:gd name="connsiteY9" fmla="*/ 2487459 h 2529621"/>
                <a:gd name="connsiteX10" fmla="*/ 118939 w 518558"/>
                <a:gd name="connsiteY10" fmla="*/ 2472270 h 2529621"/>
                <a:gd name="connsiteX11" fmla="*/ 79446 w 518558"/>
                <a:gd name="connsiteY11" fmla="*/ 1852544 h 2529621"/>
                <a:gd name="connsiteX12" fmla="*/ 461 w 518558"/>
                <a:gd name="connsiteY12" fmla="*/ 458160 h 2529621"/>
                <a:gd name="connsiteX13" fmla="*/ 118938 w 518558"/>
                <a:gd name="connsiteY13" fmla="*/ 66274 h 2529621"/>
                <a:gd name="connsiteX14" fmla="*/ 510824 w 518558"/>
                <a:gd name="connsiteY14" fmla="*/ 41971 h 2529621"/>
                <a:gd name="connsiteX0" fmla="*/ 510824 w 518558"/>
                <a:gd name="connsiteY0" fmla="*/ 41971 h 2525871"/>
                <a:gd name="connsiteX1" fmla="*/ 377157 w 518558"/>
                <a:gd name="connsiteY1" fmla="*/ 512842 h 2525871"/>
                <a:gd name="connsiteX2" fmla="*/ 346778 w 518558"/>
                <a:gd name="connsiteY2" fmla="*/ 655622 h 2525871"/>
                <a:gd name="connsiteX3" fmla="*/ 292097 w 518558"/>
                <a:gd name="connsiteY3" fmla="*/ 795364 h 2525871"/>
                <a:gd name="connsiteX4" fmla="*/ 313362 w 518558"/>
                <a:gd name="connsiteY4" fmla="*/ 1214590 h 2525871"/>
                <a:gd name="connsiteX5" fmla="*/ 380195 w 518558"/>
                <a:gd name="connsiteY5" fmla="*/ 1615590 h 2525871"/>
                <a:gd name="connsiteX6" fmla="*/ 349816 w 518558"/>
                <a:gd name="connsiteY6" fmla="*/ 1843430 h 2525871"/>
                <a:gd name="connsiteX7" fmla="*/ 279945 w 518558"/>
                <a:gd name="connsiteY7" fmla="*/ 2083422 h 2525871"/>
                <a:gd name="connsiteX8" fmla="*/ 328551 w 518558"/>
                <a:gd name="connsiteY8" fmla="*/ 2420627 h 2525871"/>
                <a:gd name="connsiteX9" fmla="*/ 286021 w 518558"/>
                <a:gd name="connsiteY9" fmla="*/ 2487459 h 2525871"/>
                <a:gd name="connsiteX10" fmla="*/ 118939 w 518558"/>
                <a:gd name="connsiteY10" fmla="*/ 2472270 h 2525871"/>
                <a:gd name="connsiteX11" fmla="*/ 79446 w 518558"/>
                <a:gd name="connsiteY11" fmla="*/ 1852544 h 2525871"/>
                <a:gd name="connsiteX12" fmla="*/ 461 w 518558"/>
                <a:gd name="connsiteY12" fmla="*/ 458160 h 2525871"/>
                <a:gd name="connsiteX13" fmla="*/ 118938 w 518558"/>
                <a:gd name="connsiteY13" fmla="*/ 66274 h 2525871"/>
                <a:gd name="connsiteX14" fmla="*/ 510824 w 518558"/>
                <a:gd name="connsiteY14" fmla="*/ 41971 h 2525871"/>
                <a:gd name="connsiteX0" fmla="*/ 510824 w 518558"/>
                <a:gd name="connsiteY0" fmla="*/ 41971 h 2535311"/>
                <a:gd name="connsiteX1" fmla="*/ 377157 w 518558"/>
                <a:gd name="connsiteY1" fmla="*/ 512842 h 2535311"/>
                <a:gd name="connsiteX2" fmla="*/ 346778 w 518558"/>
                <a:gd name="connsiteY2" fmla="*/ 655622 h 2535311"/>
                <a:gd name="connsiteX3" fmla="*/ 292097 w 518558"/>
                <a:gd name="connsiteY3" fmla="*/ 795364 h 2535311"/>
                <a:gd name="connsiteX4" fmla="*/ 313362 w 518558"/>
                <a:gd name="connsiteY4" fmla="*/ 1214590 h 2535311"/>
                <a:gd name="connsiteX5" fmla="*/ 380195 w 518558"/>
                <a:gd name="connsiteY5" fmla="*/ 1615590 h 2535311"/>
                <a:gd name="connsiteX6" fmla="*/ 349816 w 518558"/>
                <a:gd name="connsiteY6" fmla="*/ 1843430 h 2535311"/>
                <a:gd name="connsiteX7" fmla="*/ 279945 w 518558"/>
                <a:gd name="connsiteY7" fmla="*/ 2083422 h 2535311"/>
                <a:gd name="connsiteX8" fmla="*/ 328551 w 518558"/>
                <a:gd name="connsiteY8" fmla="*/ 2420627 h 2535311"/>
                <a:gd name="connsiteX9" fmla="*/ 219188 w 518558"/>
                <a:gd name="connsiteY9" fmla="*/ 2508724 h 2535311"/>
                <a:gd name="connsiteX10" fmla="*/ 118939 w 518558"/>
                <a:gd name="connsiteY10" fmla="*/ 2472270 h 2535311"/>
                <a:gd name="connsiteX11" fmla="*/ 79446 w 518558"/>
                <a:gd name="connsiteY11" fmla="*/ 1852544 h 2535311"/>
                <a:gd name="connsiteX12" fmla="*/ 461 w 518558"/>
                <a:gd name="connsiteY12" fmla="*/ 458160 h 2535311"/>
                <a:gd name="connsiteX13" fmla="*/ 118938 w 518558"/>
                <a:gd name="connsiteY13" fmla="*/ 66274 h 2535311"/>
                <a:gd name="connsiteX14" fmla="*/ 510824 w 518558"/>
                <a:gd name="connsiteY14" fmla="*/ 41971 h 2535311"/>
                <a:gd name="connsiteX0" fmla="*/ 510802 w 518536"/>
                <a:gd name="connsiteY0" fmla="*/ 41971 h 2510391"/>
                <a:gd name="connsiteX1" fmla="*/ 377135 w 518536"/>
                <a:gd name="connsiteY1" fmla="*/ 512842 h 2510391"/>
                <a:gd name="connsiteX2" fmla="*/ 346756 w 518536"/>
                <a:gd name="connsiteY2" fmla="*/ 655622 h 2510391"/>
                <a:gd name="connsiteX3" fmla="*/ 292075 w 518536"/>
                <a:gd name="connsiteY3" fmla="*/ 795364 h 2510391"/>
                <a:gd name="connsiteX4" fmla="*/ 313340 w 518536"/>
                <a:gd name="connsiteY4" fmla="*/ 1214590 h 2510391"/>
                <a:gd name="connsiteX5" fmla="*/ 380173 w 518536"/>
                <a:gd name="connsiteY5" fmla="*/ 1615590 h 2510391"/>
                <a:gd name="connsiteX6" fmla="*/ 349794 w 518536"/>
                <a:gd name="connsiteY6" fmla="*/ 1843430 h 2510391"/>
                <a:gd name="connsiteX7" fmla="*/ 279923 w 518536"/>
                <a:gd name="connsiteY7" fmla="*/ 2083422 h 2510391"/>
                <a:gd name="connsiteX8" fmla="*/ 328529 w 518536"/>
                <a:gd name="connsiteY8" fmla="*/ 2420627 h 2510391"/>
                <a:gd name="connsiteX9" fmla="*/ 219166 w 518536"/>
                <a:gd name="connsiteY9" fmla="*/ 2508724 h 2510391"/>
                <a:gd name="connsiteX10" fmla="*/ 97652 w 518536"/>
                <a:gd name="connsiteY10" fmla="*/ 2420626 h 2510391"/>
                <a:gd name="connsiteX11" fmla="*/ 79424 w 518536"/>
                <a:gd name="connsiteY11" fmla="*/ 1852544 h 2510391"/>
                <a:gd name="connsiteX12" fmla="*/ 439 w 518536"/>
                <a:gd name="connsiteY12" fmla="*/ 458160 h 2510391"/>
                <a:gd name="connsiteX13" fmla="*/ 118916 w 518536"/>
                <a:gd name="connsiteY13" fmla="*/ 66274 h 2510391"/>
                <a:gd name="connsiteX14" fmla="*/ 510802 w 518536"/>
                <a:gd name="connsiteY14" fmla="*/ 41971 h 2510391"/>
                <a:gd name="connsiteX0" fmla="*/ 507764 w 515608"/>
                <a:gd name="connsiteY0" fmla="*/ 68904 h 2479604"/>
                <a:gd name="connsiteX1" fmla="*/ 377135 w 515608"/>
                <a:gd name="connsiteY1" fmla="*/ 482055 h 2479604"/>
                <a:gd name="connsiteX2" fmla="*/ 346756 w 515608"/>
                <a:gd name="connsiteY2" fmla="*/ 624835 h 2479604"/>
                <a:gd name="connsiteX3" fmla="*/ 292075 w 515608"/>
                <a:gd name="connsiteY3" fmla="*/ 764577 h 2479604"/>
                <a:gd name="connsiteX4" fmla="*/ 313340 w 515608"/>
                <a:gd name="connsiteY4" fmla="*/ 1183803 h 2479604"/>
                <a:gd name="connsiteX5" fmla="*/ 380173 w 515608"/>
                <a:gd name="connsiteY5" fmla="*/ 1584803 h 2479604"/>
                <a:gd name="connsiteX6" fmla="*/ 349794 w 515608"/>
                <a:gd name="connsiteY6" fmla="*/ 1812643 h 2479604"/>
                <a:gd name="connsiteX7" fmla="*/ 279923 w 515608"/>
                <a:gd name="connsiteY7" fmla="*/ 2052635 h 2479604"/>
                <a:gd name="connsiteX8" fmla="*/ 328529 w 515608"/>
                <a:gd name="connsiteY8" fmla="*/ 2389840 h 2479604"/>
                <a:gd name="connsiteX9" fmla="*/ 219166 w 515608"/>
                <a:gd name="connsiteY9" fmla="*/ 2477937 h 2479604"/>
                <a:gd name="connsiteX10" fmla="*/ 97652 w 515608"/>
                <a:gd name="connsiteY10" fmla="*/ 2389839 h 2479604"/>
                <a:gd name="connsiteX11" fmla="*/ 79424 w 515608"/>
                <a:gd name="connsiteY11" fmla="*/ 1821757 h 2479604"/>
                <a:gd name="connsiteX12" fmla="*/ 439 w 515608"/>
                <a:gd name="connsiteY12" fmla="*/ 427373 h 2479604"/>
                <a:gd name="connsiteX13" fmla="*/ 118916 w 515608"/>
                <a:gd name="connsiteY13" fmla="*/ 35487 h 2479604"/>
                <a:gd name="connsiteX14" fmla="*/ 507764 w 515608"/>
                <a:gd name="connsiteY14" fmla="*/ 68904 h 2479604"/>
                <a:gd name="connsiteX0" fmla="*/ 507764 w 516350"/>
                <a:gd name="connsiteY0" fmla="*/ 51647 h 2462347"/>
                <a:gd name="connsiteX1" fmla="*/ 377135 w 516350"/>
                <a:gd name="connsiteY1" fmla="*/ 464798 h 2462347"/>
                <a:gd name="connsiteX2" fmla="*/ 346756 w 516350"/>
                <a:gd name="connsiteY2" fmla="*/ 607578 h 2462347"/>
                <a:gd name="connsiteX3" fmla="*/ 292075 w 516350"/>
                <a:gd name="connsiteY3" fmla="*/ 747320 h 2462347"/>
                <a:gd name="connsiteX4" fmla="*/ 313340 w 516350"/>
                <a:gd name="connsiteY4" fmla="*/ 1166546 h 2462347"/>
                <a:gd name="connsiteX5" fmla="*/ 380173 w 516350"/>
                <a:gd name="connsiteY5" fmla="*/ 1567546 h 2462347"/>
                <a:gd name="connsiteX6" fmla="*/ 349794 w 516350"/>
                <a:gd name="connsiteY6" fmla="*/ 1795386 h 2462347"/>
                <a:gd name="connsiteX7" fmla="*/ 279923 w 516350"/>
                <a:gd name="connsiteY7" fmla="*/ 2035378 h 2462347"/>
                <a:gd name="connsiteX8" fmla="*/ 328529 w 516350"/>
                <a:gd name="connsiteY8" fmla="*/ 2372583 h 2462347"/>
                <a:gd name="connsiteX9" fmla="*/ 219166 w 516350"/>
                <a:gd name="connsiteY9" fmla="*/ 2460680 h 2462347"/>
                <a:gd name="connsiteX10" fmla="*/ 97652 w 516350"/>
                <a:gd name="connsiteY10" fmla="*/ 2372582 h 2462347"/>
                <a:gd name="connsiteX11" fmla="*/ 79424 w 516350"/>
                <a:gd name="connsiteY11" fmla="*/ 1804500 h 2462347"/>
                <a:gd name="connsiteX12" fmla="*/ 439 w 516350"/>
                <a:gd name="connsiteY12" fmla="*/ 410116 h 2462347"/>
                <a:gd name="connsiteX13" fmla="*/ 103727 w 516350"/>
                <a:gd name="connsiteY13" fmla="*/ 45571 h 2462347"/>
                <a:gd name="connsiteX14" fmla="*/ 507764 w 516350"/>
                <a:gd name="connsiteY14" fmla="*/ 51647 h 2462347"/>
                <a:gd name="connsiteX0" fmla="*/ 462196 w 473053"/>
                <a:gd name="connsiteY0" fmla="*/ 47810 h 2467623"/>
                <a:gd name="connsiteX1" fmla="*/ 377135 w 473053"/>
                <a:gd name="connsiteY1" fmla="*/ 470074 h 2467623"/>
                <a:gd name="connsiteX2" fmla="*/ 346756 w 473053"/>
                <a:gd name="connsiteY2" fmla="*/ 612854 h 2467623"/>
                <a:gd name="connsiteX3" fmla="*/ 292075 w 473053"/>
                <a:gd name="connsiteY3" fmla="*/ 752596 h 2467623"/>
                <a:gd name="connsiteX4" fmla="*/ 313340 w 473053"/>
                <a:gd name="connsiteY4" fmla="*/ 1171822 h 2467623"/>
                <a:gd name="connsiteX5" fmla="*/ 380173 w 473053"/>
                <a:gd name="connsiteY5" fmla="*/ 1572822 h 2467623"/>
                <a:gd name="connsiteX6" fmla="*/ 349794 w 473053"/>
                <a:gd name="connsiteY6" fmla="*/ 1800662 h 2467623"/>
                <a:gd name="connsiteX7" fmla="*/ 279923 w 473053"/>
                <a:gd name="connsiteY7" fmla="*/ 2040654 h 2467623"/>
                <a:gd name="connsiteX8" fmla="*/ 328529 w 473053"/>
                <a:gd name="connsiteY8" fmla="*/ 2377859 h 2467623"/>
                <a:gd name="connsiteX9" fmla="*/ 219166 w 473053"/>
                <a:gd name="connsiteY9" fmla="*/ 2465956 h 2467623"/>
                <a:gd name="connsiteX10" fmla="*/ 97652 w 473053"/>
                <a:gd name="connsiteY10" fmla="*/ 2377858 h 2467623"/>
                <a:gd name="connsiteX11" fmla="*/ 79424 w 473053"/>
                <a:gd name="connsiteY11" fmla="*/ 1809776 h 2467623"/>
                <a:gd name="connsiteX12" fmla="*/ 439 w 473053"/>
                <a:gd name="connsiteY12" fmla="*/ 415392 h 2467623"/>
                <a:gd name="connsiteX13" fmla="*/ 103727 w 473053"/>
                <a:gd name="connsiteY13" fmla="*/ 50847 h 2467623"/>
                <a:gd name="connsiteX14" fmla="*/ 462196 w 473053"/>
                <a:gd name="connsiteY14" fmla="*/ 47810 h 246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3053" h="2467623">
                  <a:moveTo>
                    <a:pt x="462196" y="47810"/>
                  </a:moveTo>
                  <a:cubicBezTo>
                    <a:pt x="507764" y="117681"/>
                    <a:pt x="396375" y="375900"/>
                    <a:pt x="377135" y="470074"/>
                  </a:cubicBezTo>
                  <a:cubicBezTo>
                    <a:pt x="357895" y="564248"/>
                    <a:pt x="360933" y="565767"/>
                    <a:pt x="346756" y="612854"/>
                  </a:cubicBezTo>
                  <a:cubicBezTo>
                    <a:pt x="332579" y="659941"/>
                    <a:pt x="297644" y="659435"/>
                    <a:pt x="292075" y="752596"/>
                  </a:cubicBezTo>
                  <a:cubicBezTo>
                    <a:pt x="286506" y="845757"/>
                    <a:pt x="298657" y="1035118"/>
                    <a:pt x="313340" y="1171822"/>
                  </a:cubicBezTo>
                  <a:cubicBezTo>
                    <a:pt x="328023" y="1308526"/>
                    <a:pt x="374097" y="1468015"/>
                    <a:pt x="380173" y="1572822"/>
                  </a:cubicBezTo>
                  <a:cubicBezTo>
                    <a:pt x="386249" y="1677629"/>
                    <a:pt x="366502" y="1722690"/>
                    <a:pt x="349794" y="1800662"/>
                  </a:cubicBezTo>
                  <a:cubicBezTo>
                    <a:pt x="333086" y="1878634"/>
                    <a:pt x="283467" y="1944455"/>
                    <a:pt x="279923" y="2040654"/>
                  </a:cubicBezTo>
                  <a:cubicBezTo>
                    <a:pt x="276379" y="2136853"/>
                    <a:pt x="338655" y="2306975"/>
                    <a:pt x="328529" y="2377859"/>
                  </a:cubicBezTo>
                  <a:cubicBezTo>
                    <a:pt x="318403" y="2448743"/>
                    <a:pt x="257645" y="2465956"/>
                    <a:pt x="219166" y="2465956"/>
                  </a:cubicBezTo>
                  <a:cubicBezTo>
                    <a:pt x="180687" y="2465956"/>
                    <a:pt x="120942" y="2487221"/>
                    <a:pt x="97652" y="2377858"/>
                  </a:cubicBezTo>
                  <a:cubicBezTo>
                    <a:pt x="74362" y="2268495"/>
                    <a:pt x="95626" y="2136854"/>
                    <a:pt x="79424" y="1809776"/>
                  </a:cubicBezTo>
                  <a:cubicBezTo>
                    <a:pt x="63222" y="1482698"/>
                    <a:pt x="-6143" y="713104"/>
                    <a:pt x="439" y="415392"/>
                  </a:cubicBezTo>
                  <a:cubicBezTo>
                    <a:pt x="7021" y="117680"/>
                    <a:pt x="26768" y="112111"/>
                    <a:pt x="103727" y="50847"/>
                  </a:cubicBezTo>
                  <a:cubicBezTo>
                    <a:pt x="180687" y="-10417"/>
                    <a:pt x="416628" y="-22061"/>
                    <a:pt x="462196" y="47810"/>
                  </a:cubicBezTo>
                  <a:close/>
                </a:path>
              </a:pathLst>
            </a:custGeom>
            <a:no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Freeform 5"/>
            <p:cNvSpPr/>
            <p:nvPr/>
          </p:nvSpPr>
          <p:spPr>
            <a:xfrm flipH="1">
              <a:off x="818306" y="22062"/>
              <a:ext cx="581363" cy="2471729"/>
            </a:xfrm>
            <a:custGeom>
              <a:avLst/>
              <a:gdLst>
                <a:gd name="connsiteX0" fmla="*/ 510889 w 518623"/>
                <a:gd name="connsiteY0" fmla="*/ 41971 h 2564451"/>
                <a:gd name="connsiteX1" fmla="*/ 377222 w 518623"/>
                <a:gd name="connsiteY1" fmla="*/ 512842 h 2564451"/>
                <a:gd name="connsiteX2" fmla="*/ 346843 w 518623"/>
                <a:gd name="connsiteY2" fmla="*/ 655622 h 2564451"/>
                <a:gd name="connsiteX3" fmla="*/ 292162 w 518623"/>
                <a:gd name="connsiteY3" fmla="*/ 795364 h 2564451"/>
                <a:gd name="connsiteX4" fmla="*/ 313427 w 518623"/>
                <a:gd name="connsiteY4" fmla="*/ 1214590 h 2564451"/>
                <a:gd name="connsiteX5" fmla="*/ 380260 w 518623"/>
                <a:gd name="connsiteY5" fmla="*/ 1615590 h 2564451"/>
                <a:gd name="connsiteX6" fmla="*/ 349881 w 518623"/>
                <a:gd name="connsiteY6" fmla="*/ 1843430 h 2564451"/>
                <a:gd name="connsiteX7" fmla="*/ 280010 w 518623"/>
                <a:gd name="connsiteY7" fmla="*/ 2083422 h 2564451"/>
                <a:gd name="connsiteX8" fmla="*/ 362033 w 518623"/>
                <a:gd name="connsiteY8" fmla="*/ 2341642 h 2564451"/>
                <a:gd name="connsiteX9" fmla="*/ 401525 w 518623"/>
                <a:gd name="connsiteY9" fmla="*/ 2514800 h 2564451"/>
                <a:gd name="connsiteX10" fmla="*/ 173685 w 518623"/>
                <a:gd name="connsiteY10" fmla="*/ 2505687 h 2564451"/>
                <a:gd name="connsiteX11" fmla="*/ 79511 w 518623"/>
                <a:gd name="connsiteY11" fmla="*/ 1852544 h 2564451"/>
                <a:gd name="connsiteX12" fmla="*/ 526 w 518623"/>
                <a:gd name="connsiteY12" fmla="*/ 458160 h 2564451"/>
                <a:gd name="connsiteX13" fmla="*/ 119003 w 518623"/>
                <a:gd name="connsiteY13" fmla="*/ 66274 h 2564451"/>
                <a:gd name="connsiteX14" fmla="*/ 510889 w 518623"/>
                <a:gd name="connsiteY14" fmla="*/ 41971 h 2564451"/>
                <a:gd name="connsiteX0" fmla="*/ 510889 w 518623"/>
                <a:gd name="connsiteY0" fmla="*/ 41971 h 2554074"/>
                <a:gd name="connsiteX1" fmla="*/ 377222 w 518623"/>
                <a:gd name="connsiteY1" fmla="*/ 512842 h 2554074"/>
                <a:gd name="connsiteX2" fmla="*/ 346843 w 518623"/>
                <a:gd name="connsiteY2" fmla="*/ 655622 h 2554074"/>
                <a:gd name="connsiteX3" fmla="*/ 292162 w 518623"/>
                <a:gd name="connsiteY3" fmla="*/ 795364 h 2554074"/>
                <a:gd name="connsiteX4" fmla="*/ 313427 w 518623"/>
                <a:gd name="connsiteY4" fmla="*/ 1214590 h 2554074"/>
                <a:gd name="connsiteX5" fmla="*/ 380260 w 518623"/>
                <a:gd name="connsiteY5" fmla="*/ 1615590 h 2554074"/>
                <a:gd name="connsiteX6" fmla="*/ 349881 w 518623"/>
                <a:gd name="connsiteY6" fmla="*/ 1843430 h 2554074"/>
                <a:gd name="connsiteX7" fmla="*/ 280010 w 518623"/>
                <a:gd name="connsiteY7" fmla="*/ 2083422 h 2554074"/>
                <a:gd name="connsiteX8" fmla="*/ 362033 w 518623"/>
                <a:gd name="connsiteY8" fmla="*/ 2341642 h 2554074"/>
                <a:gd name="connsiteX9" fmla="*/ 286086 w 518623"/>
                <a:gd name="connsiteY9" fmla="*/ 2487459 h 2554074"/>
                <a:gd name="connsiteX10" fmla="*/ 173685 w 518623"/>
                <a:gd name="connsiteY10" fmla="*/ 2505687 h 2554074"/>
                <a:gd name="connsiteX11" fmla="*/ 79511 w 518623"/>
                <a:gd name="connsiteY11" fmla="*/ 1852544 h 2554074"/>
                <a:gd name="connsiteX12" fmla="*/ 526 w 518623"/>
                <a:gd name="connsiteY12" fmla="*/ 458160 h 2554074"/>
                <a:gd name="connsiteX13" fmla="*/ 119003 w 518623"/>
                <a:gd name="connsiteY13" fmla="*/ 66274 h 2554074"/>
                <a:gd name="connsiteX14" fmla="*/ 510889 w 518623"/>
                <a:gd name="connsiteY14" fmla="*/ 41971 h 2554074"/>
                <a:gd name="connsiteX0" fmla="*/ 510824 w 518558"/>
                <a:gd name="connsiteY0" fmla="*/ 41971 h 2529621"/>
                <a:gd name="connsiteX1" fmla="*/ 377157 w 518558"/>
                <a:gd name="connsiteY1" fmla="*/ 512842 h 2529621"/>
                <a:gd name="connsiteX2" fmla="*/ 346778 w 518558"/>
                <a:gd name="connsiteY2" fmla="*/ 655622 h 2529621"/>
                <a:gd name="connsiteX3" fmla="*/ 292097 w 518558"/>
                <a:gd name="connsiteY3" fmla="*/ 795364 h 2529621"/>
                <a:gd name="connsiteX4" fmla="*/ 313362 w 518558"/>
                <a:gd name="connsiteY4" fmla="*/ 1214590 h 2529621"/>
                <a:gd name="connsiteX5" fmla="*/ 380195 w 518558"/>
                <a:gd name="connsiteY5" fmla="*/ 1615590 h 2529621"/>
                <a:gd name="connsiteX6" fmla="*/ 349816 w 518558"/>
                <a:gd name="connsiteY6" fmla="*/ 1843430 h 2529621"/>
                <a:gd name="connsiteX7" fmla="*/ 279945 w 518558"/>
                <a:gd name="connsiteY7" fmla="*/ 2083422 h 2529621"/>
                <a:gd name="connsiteX8" fmla="*/ 361968 w 518558"/>
                <a:gd name="connsiteY8" fmla="*/ 2341642 h 2529621"/>
                <a:gd name="connsiteX9" fmla="*/ 286021 w 518558"/>
                <a:gd name="connsiteY9" fmla="*/ 2487459 h 2529621"/>
                <a:gd name="connsiteX10" fmla="*/ 118939 w 518558"/>
                <a:gd name="connsiteY10" fmla="*/ 2472270 h 2529621"/>
                <a:gd name="connsiteX11" fmla="*/ 79446 w 518558"/>
                <a:gd name="connsiteY11" fmla="*/ 1852544 h 2529621"/>
                <a:gd name="connsiteX12" fmla="*/ 461 w 518558"/>
                <a:gd name="connsiteY12" fmla="*/ 458160 h 2529621"/>
                <a:gd name="connsiteX13" fmla="*/ 118938 w 518558"/>
                <a:gd name="connsiteY13" fmla="*/ 66274 h 2529621"/>
                <a:gd name="connsiteX14" fmla="*/ 510824 w 518558"/>
                <a:gd name="connsiteY14" fmla="*/ 41971 h 2529621"/>
                <a:gd name="connsiteX0" fmla="*/ 510824 w 518558"/>
                <a:gd name="connsiteY0" fmla="*/ 41971 h 2525871"/>
                <a:gd name="connsiteX1" fmla="*/ 377157 w 518558"/>
                <a:gd name="connsiteY1" fmla="*/ 512842 h 2525871"/>
                <a:gd name="connsiteX2" fmla="*/ 346778 w 518558"/>
                <a:gd name="connsiteY2" fmla="*/ 655622 h 2525871"/>
                <a:gd name="connsiteX3" fmla="*/ 292097 w 518558"/>
                <a:gd name="connsiteY3" fmla="*/ 795364 h 2525871"/>
                <a:gd name="connsiteX4" fmla="*/ 313362 w 518558"/>
                <a:gd name="connsiteY4" fmla="*/ 1214590 h 2525871"/>
                <a:gd name="connsiteX5" fmla="*/ 380195 w 518558"/>
                <a:gd name="connsiteY5" fmla="*/ 1615590 h 2525871"/>
                <a:gd name="connsiteX6" fmla="*/ 349816 w 518558"/>
                <a:gd name="connsiteY6" fmla="*/ 1843430 h 2525871"/>
                <a:gd name="connsiteX7" fmla="*/ 279945 w 518558"/>
                <a:gd name="connsiteY7" fmla="*/ 2083422 h 2525871"/>
                <a:gd name="connsiteX8" fmla="*/ 328551 w 518558"/>
                <a:gd name="connsiteY8" fmla="*/ 2420627 h 2525871"/>
                <a:gd name="connsiteX9" fmla="*/ 286021 w 518558"/>
                <a:gd name="connsiteY9" fmla="*/ 2487459 h 2525871"/>
                <a:gd name="connsiteX10" fmla="*/ 118939 w 518558"/>
                <a:gd name="connsiteY10" fmla="*/ 2472270 h 2525871"/>
                <a:gd name="connsiteX11" fmla="*/ 79446 w 518558"/>
                <a:gd name="connsiteY11" fmla="*/ 1852544 h 2525871"/>
                <a:gd name="connsiteX12" fmla="*/ 461 w 518558"/>
                <a:gd name="connsiteY12" fmla="*/ 458160 h 2525871"/>
                <a:gd name="connsiteX13" fmla="*/ 118938 w 518558"/>
                <a:gd name="connsiteY13" fmla="*/ 66274 h 2525871"/>
                <a:gd name="connsiteX14" fmla="*/ 510824 w 518558"/>
                <a:gd name="connsiteY14" fmla="*/ 41971 h 2525871"/>
                <a:gd name="connsiteX0" fmla="*/ 510824 w 518558"/>
                <a:gd name="connsiteY0" fmla="*/ 41971 h 2535311"/>
                <a:gd name="connsiteX1" fmla="*/ 377157 w 518558"/>
                <a:gd name="connsiteY1" fmla="*/ 512842 h 2535311"/>
                <a:gd name="connsiteX2" fmla="*/ 346778 w 518558"/>
                <a:gd name="connsiteY2" fmla="*/ 655622 h 2535311"/>
                <a:gd name="connsiteX3" fmla="*/ 292097 w 518558"/>
                <a:gd name="connsiteY3" fmla="*/ 795364 h 2535311"/>
                <a:gd name="connsiteX4" fmla="*/ 313362 w 518558"/>
                <a:gd name="connsiteY4" fmla="*/ 1214590 h 2535311"/>
                <a:gd name="connsiteX5" fmla="*/ 380195 w 518558"/>
                <a:gd name="connsiteY5" fmla="*/ 1615590 h 2535311"/>
                <a:gd name="connsiteX6" fmla="*/ 349816 w 518558"/>
                <a:gd name="connsiteY6" fmla="*/ 1843430 h 2535311"/>
                <a:gd name="connsiteX7" fmla="*/ 279945 w 518558"/>
                <a:gd name="connsiteY7" fmla="*/ 2083422 h 2535311"/>
                <a:gd name="connsiteX8" fmla="*/ 328551 w 518558"/>
                <a:gd name="connsiteY8" fmla="*/ 2420627 h 2535311"/>
                <a:gd name="connsiteX9" fmla="*/ 219188 w 518558"/>
                <a:gd name="connsiteY9" fmla="*/ 2508724 h 2535311"/>
                <a:gd name="connsiteX10" fmla="*/ 118939 w 518558"/>
                <a:gd name="connsiteY10" fmla="*/ 2472270 h 2535311"/>
                <a:gd name="connsiteX11" fmla="*/ 79446 w 518558"/>
                <a:gd name="connsiteY11" fmla="*/ 1852544 h 2535311"/>
                <a:gd name="connsiteX12" fmla="*/ 461 w 518558"/>
                <a:gd name="connsiteY12" fmla="*/ 458160 h 2535311"/>
                <a:gd name="connsiteX13" fmla="*/ 118938 w 518558"/>
                <a:gd name="connsiteY13" fmla="*/ 66274 h 2535311"/>
                <a:gd name="connsiteX14" fmla="*/ 510824 w 518558"/>
                <a:gd name="connsiteY14" fmla="*/ 41971 h 2535311"/>
                <a:gd name="connsiteX0" fmla="*/ 510802 w 518536"/>
                <a:gd name="connsiteY0" fmla="*/ 41971 h 2510391"/>
                <a:gd name="connsiteX1" fmla="*/ 377135 w 518536"/>
                <a:gd name="connsiteY1" fmla="*/ 512842 h 2510391"/>
                <a:gd name="connsiteX2" fmla="*/ 346756 w 518536"/>
                <a:gd name="connsiteY2" fmla="*/ 655622 h 2510391"/>
                <a:gd name="connsiteX3" fmla="*/ 292075 w 518536"/>
                <a:gd name="connsiteY3" fmla="*/ 795364 h 2510391"/>
                <a:gd name="connsiteX4" fmla="*/ 313340 w 518536"/>
                <a:gd name="connsiteY4" fmla="*/ 1214590 h 2510391"/>
                <a:gd name="connsiteX5" fmla="*/ 380173 w 518536"/>
                <a:gd name="connsiteY5" fmla="*/ 1615590 h 2510391"/>
                <a:gd name="connsiteX6" fmla="*/ 349794 w 518536"/>
                <a:gd name="connsiteY6" fmla="*/ 1843430 h 2510391"/>
                <a:gd name="connsiteX7" fmla="*/ 279923 w 518536"/>
                <a:gd name="connsiteY7" fmla="*/ 2083422 h 2510391"/>
                <a:gd name="connsiteX8" fmla="*/ 328529 w 518536"/>
                <a:gd name="connsiteY8" fmla="*/ 2420627 h 2510391"/>
                <a:gd name="connsiteX9" fmla="*/ 219166 w 518536"/>
                <a:gd name="connsiteY9" fmla="*/ 2508724 h 2510391"/>
                <a:gd name="connsiteX10" fmla="*/ 97652 w 518536"/>
                <a:gd name="connsiteY10" fmla="*/ 2420626 h 2510391"/>
                <a:gd name="connsiteX11" fmla="*/ 79424 w 518536"/>
                <a:gd name="connsiteY11" fmla="*/ 1852544 h 2510391"/>
                <a:gd name="connsiteX12" fmla="*/ 439 w 518536"/>
                <a:gd name="connsiteY12" fmla="*/ 458160 h 2510391"/>
                <a:gd name="connsiteX13" fmla="*/ 118916 w 518536"/>
                <a:gd name="connsiteY13" fmla="*/ 66274 h 2510391"/>
                <a:gd name="connsiteX14" fmla="*/ 510802 w 518536"/>
                <a:gd name="connsiteY14" fmla="*/ 41971 h 2510391"/>
                <a:gd name="connsiteX0" fmla="*/ 507764 w 515608"/>
                <a:gd name="connsiteY0" fmla="*/ 68904 h 2479604"/>
                <a:gd name="connsiteX1" fmla="*/ 377135 w 515608"/>
                <a:gd name="connsiteY1" fmla="*/ 482055 h 2479604"/>
                <a:gd name="connsiteX2" fmla="*/ 346756 w 515608"/>
                <a:gd name="connsiteY2" fmla="*/ 624835 h 2479604"/>
                <a:gd name="connsiteX3" fmla="*/ 292075 w 515608"/>
                <a:gd name="connsiteY3" fmla="*/ 764577 h 2479604"/>
                <a:gd name="connsiteX4" fmla="*/ 313340 w 515608"/>
                <a:gd name="connsiteY4" fmla="*/ 1183803 h 2479604"/>
                <a:gd name="connsiteX5" fmla="*/ 380173 w 515608"/>
                <a:gd name="connsiteY5" fmla="*/ 1584803 h 2479604"/>
                <a:gd name="connsiteX6" fmla="*/ 349794 w 515608"/>
                <a:gd name="connsiteY6" fmla="*/ 1812643 h 2479604"/>
                <a:gd name="connsiteX7" fmla="*/ 279923 w 515608"/>
                <a:gd name="connsiteY7" fmla="*/ 2052635 h 2479604"/>
                <a:gd name="connsiteX8" fmla="*/ 328529 w 515608"/>
                <a:gd name="connsiteY8" fmla="*/ 2389840 h 2479604"/>
                <a:gd name="connsiteX9" fmla="*/ 219166 w 515608"/>
                <a:gd name="connsiteY9" fmla="*/ 2477937 h 2479604"/>
                <a:gd name="connsiteX10" fmla="*/ 97652 w 515608"/>
                <a:gd name="connsiteY10" fmla="*/ 2389839 h 2479604"/>
                <a:gd name="connsiteX11" fmla="*/ 79424 w 515608"/>
                <a:gd name="connsiteY11" fmla="*/ 1821757 h 2479604"/>
                <a:gd name="connsiteX12" fmla="*/ 439 w 515608"/>
                <a:gd name="connsiteY12" fmla="*/ 427373 h 2479604"/>
                <a:gd name="connsiteX13" fmla="*/ 118916 w 515608"/>
                <a:gd name="connsiteY13" fmla="*/ 35487 h 2479604"/>
                <a:gd name="connsiteX14" fmla="*/ 507764 w 515608"/>
                <a:gd name="connsiteY14" fmla="*/ 68904 h 2479604"/>
                <a:gd name="connsiteX0" fmla="*/ 507764 w 516350"/>
                <a:gd name="connsiteY0" fmla="*/ 51647 h 2462347"/>
                <a:gd name="connsiteX1" fmla="*/ 377135 w 516350"/>
                <a:gd name="connsiteY1" fmla="*/ 464798 h 2462347"/>
                <a:gd name="connsiteX2" fmla="*/ 346756 w 516350"/>
                <a:gd name="connsiteY2" fmla="*/ 607578 h 2462347"/>
                <a:gd name="connsiteX3" fmla="*/ 292075 w 516350"/>
                <a:gd name="connsiteY3" fmla="*/ 747320 h 2462347"/>
                <a:gd name="connsiteX4" fmla="*/ 313340 w 516350"/>
                <a:gd name="connsiteY4" fmla="*/ 1166546 h 2462347"/>
                <a:gd name="connsiteX5" fmla="*/ 380173 w 516350"/>
                <a:gd name="connsiteY5" fmla="*/ 1567546 h 2462347"/>
                <a:gd name="connsiteX6" fmla="*/ 349794 w 516350"/>
                <a:gd name="connsiteY6" fmla="*/ 1795386 h 2462347"/>
                <a:gd name="connsiteX7" fmla="*/ 279923 w 516350"/>
                <a:gd name="connsiteY7" fmla="*/ 2035378 h 2462347"/>
                <a:gd name="connsiteX8" fmla="*/ 328529 w 516350"/>
                <a:gd name="connsiteY8" fmla="*/ 2372583 h 2462347"/>
                <a:gd name="connsiteX9" fmla="*/ 219166 w 516350"/>
                <a:gd name="connsiteY9" fmla="*/ 2460680 h 2462347"/>
                <a:gd name="connsiteX10" fmla="*/ 97652 w 516350"/>
                <a:gd name="connsiteY10" fmla="*/ 2372582 h 2462347"/>
                <a:gd name="connsiteX11" fmla="*/ 79424 w 516350"/>
                <a:gd name="connsiteY11" fmla="*/ 1804500 h 2462347"/>
                <a:gd name="connsiteX12" fmla="*/ 439 w 516350"/>
                <a:gd name="connsiteY12" fmla="*/ 410116 h 2462347"/>
                <a:gd name="connsiteX13" fmla="*/ 103727 w 516350"/>
                <a:gd name="connsiteY13" fmla="*/ 45571 h 2462347"/>
                <a:gd name="connsiteX14" fmla="*/ 507764 w 516350"/>
                <a:gd name="connsiteY14" fmla="*/ 51647 h 2462347"/>
                <a:gd name="connsiteX0" fmla="*/ 462196 w 473053"/>
                <a:gd name="connsiteY0" fmla="*/ 47810 h 2467623"/>
                <a:gd name="connsiteX1" fmla="*/ 377135 w 473053"/>
                <a:gd name="connsiteY1" fmla="*/ 470074 h 2467623"/>
                <a:gd name="connsiteX2" fmla="*/ 346756 w 473053"/>
                <a:gd name="connsiteY2" fmla="*/ 612854 h 2467623"/>
                <a:gd name="connsiteX3" fmla="*/ 292075 w 473053"/>
                <a:gd name="connsiteY3" fmla="*/ 752596 h 2467623"/>
                <a:gd name="connsiteX4" fmla="*/ 313340 w 473053"/>
                <a:gd name="connsiteY4" fmla="*/ 1171822 h 2467623"/>
                <a:gd name="connsiteX5" fmla="*/ 380173 w 473053"/>
                <a:gd name="connsiteY5" fmla="*/ 1572822 h 2467623"/>
                <a:gd name="connsiteX6" fmla="*/ 349794 w 473053"/>
                <a:gd name="connsiteY6" fmla="*/ 1800662 h 2467623"/>
                <a:gd name="connsiteX7" fmla="*/ 279923 w 473053"/>
                <a:gd name="connsiteY7" fmla="*/ 2040654 h 2467623"/>
                <a:gd name="connsiteX8" fmla="*/ 328529 w 473053"/>
                <a:gd name="connsiteY8" fmla="*/ 2377859 h 2467623"/>
                <a:gd name="connsiteX9" fmla="*/ 219166 w 473053"/>
                <a:gd name="connsiteY9" fmla="*/ 2465956 h 2467623"/>
                <a:gd name="connsiteX10" fmla="*/ 97652 w 473053"/>
                <a:gd name="connsiteY10" fmla="*/ 2377858 h 2467623"/>
                <a:gd name="connsiteX11" fmla="*/ 79424 w 473053"/>
                <a:gd name="connsiteY11" fmla="*/ 1809776 h 2467623"/>
                <a:gd name="connsiteX12" fmla="*/ 439 w 473053"/>
                <a:gd name="connsiteY12" fmla="*/ 415392 h 2467623"/>
                <a:gd name="connsiteX13" fmla="*/ 103727 w 473053"/>
                <a:gd name="connsiteY13" fmla="*/ 50847 h 2467623"/>
                <a:gd name="connsiteX14" fmla="*/ 462196 w 473053"/>
                <a:gd name="connsiteY14" fmla="*/ 47810 h 2467623"/>
                <a:gd name="connsiteX0" fmla="*/ 462196 w 473053"/>
                <a:gd name="connsiteY0" fmla="*/ 47810 h 2467623"/>
                <a:gd name="connsiteX1" fmla="*/ 377135 w 473053"/>
                <a:gd name="connsiteY1" fmla="*/ 470074 h 2467623"/>
                <a:gd name="connsiteX2" fmla="*/ 346756 w 473053"/>
                <a:gd name="connsiteY2" fmla="*/ 612854 h 2467623"/>
                <a:gd name="connsiteX3" fmla="*/ 292075 w 473053"/>
                <a:gd name="connsiteY3" fmla="*/ 752596 h 2467623"/>
                <a:gd name="connsiteX4" fmla="*/ 222204 w 473053"/>
                <a:gd name="connsiteY4" fmla="*/ 1220428 h 2467623"/>
                <a:gd name="connsiteX5" fmla="*/ 380173 w 473053"/>
                <a:gd name="connsiteY5" fmla="*/ 1572822 h 2467623"/>
                <a:gd name="connsiteX6" fmla="*/ 349794 w 473053"/>
                <a:gd name="connsiteY6" fmla="*/ 1800662 h 2467623"/>
                <a:gd name="connsiteX7" fmla="*/ 279923 w 473053"/>
                <a:gd name="connsiteY7" fmla="*/ 2040654 h 2467623"/>
                <a:gd name="connsiteX8" fmla="*/ 328529 w 473053"/>
                <a:gd name="connsiteY8" fmla="*/ 2377859 h 2467623"/>
                <a:gd name="connsiteX9" fmla="*/ 219166 w 473053"/>
                <a:gd name="connsiteY9" fmla="*/ 2465956 h 2467623"/>
                <a:gd name="connsiteX10" fmla="*/ 97652 w 473053"/>
                <a:gd name="connsiteY10" fmla="*/ 2377858 h 2467623"/>
                <a:gd name="connsiteX11" fmla="*/ 79424 w 473053"/>
                <a:gd name="connsiteY11" fmla="*/ 1809776 h 2467623"/>
                <a:gd name="connsiteX12" fmla="*/ 439 w 473053"/>
                <a:gd name="connsiteY12" fmla="*/ 415392 h 2467623"/>
                <a:gd name="connsiteX13" fmla="*/ 103727 w 473053"/>
                <a:gd name="connsiteY13" fmla="*/ 50847 h 2467623"/>
                <a:gd name="connsiteX14" fmla="*/ 462196 w 473053"/>
                <a:gd name="connsiteY14" fmla="*/ 47810 h 2467623"/>
                <a:gd name="connsiteX0" fmla="*/ 462196 w 473053"/>
                <a:gd name="connsiteY0" fmla="*/ 47810 h 2467623"/>
                <a:gd name="connsiteX1" fmla="*/ 377135 w 473053"/>
                <a:gd name="connsiteY1" fmla="*/ 470074 h 2467623"/>
                <a:gd name="connsiteX2" fmla="*/ 346756 w 473053"/>
                <a:gd name="connsiteY2" fmla="*/ 612854 h 2467623"/>
                <a:gd name="connsiteX3" fmla="*/ 276886 w 473053"/>
                <a:gd name="connsiteY3" fmla="*/ 746521 h 2467623"/>
                <a:gd name="connsiteX4" fmla="*/ 222204 w 473053"/>
                <a:gd name="connsiteY4" fmla="*/ 1220428 h 2467623"/>
                <a:gd name="connsiteX5" fmla="*/ 380173 w 473053"/>
                <a:gd name="connsiteY5" fmla="*/ 1572822 h 2467623"/>
                <a:gd name="connsiteX6" fmla="*/ 349794 w 473053"/>
                <a:gd name="connsiteY6" fmla="*/ 1800662 h 2467623"/>
                <a:gd name="connsiteX7" fmla="*/ 279923 w 473053"/>
                <a:gd name="connsiteY7" fmla="*/ 2040654 h 2467623"/>
                <a:gd name="connsiteX8" fmla="*/ 328529 w 473053"/>
                <a:gd name="connsiteY8" fmla="*/ 2377859 h 2467623"/>
                <a:gd name="connsiteX9" fmla="*/ 219166 w 473053"/>
                <a:gd name="connsiteY9" fmla="*/ 2465956 h 2467623"/>
                <a:gd name="connsiteX10" fmla="*/ 97652 w 473053"/>
                <a:gd name="connsiteY10" fmla="*/ 2377858 h 2467623"/>
                <a:gd name="connsiteX11" fmla="*/ 79424 w 473053"/>
                <a:gd name="connsiteY11" fmla="*/ 1809776 h 2467623"/>
                <a:gd name="connsiteX12" fmla="*/ 439 w 473053"/>
                <a:gd name="connsiteY12" fmla="*/ 415392 h 2467623"/>
                <a:gd name="connsiteX13" fmla="*/ 103727 w 473053"/>
                <a:gd name="connsiteY13" fmla="*/ 50847 h 2467623"/>
                <a:gd name="connsiteX14" fmla="*/ 462196 w 473053"/>
                <a:gd name="connsiteY14" fmla="*/ 47810 h 2467623"/>
                <a:gd name="connsiteX0" fmla="*/ 462196 w 473053"/>
                <a:gd name="connsiteY0" fmla="*/ 47810 h 2467623"/>
                <a:gd name="connsiteX1" fmla="*/ 377135 w 473053"/>
                <a:gd name="connsiteY1" fmla="*/ 470074 h 2467623"/>
                <a:gd name="connsiteX2" fmla="*/ 346756 w 473053"/>
                <a:gd name="connsiteY2" fmla="*/ 612854 h 2467623"/>
                <a:gd name="connsiteX3" fmla="*/ 276886 w 473053"/>
                <a:gd name="connsiteY3" fmla="*/ 746521 h 2467623"/>
                <a:gd name="connsiteX4" fmla="*/ 222204 w 473053"/>
                <a:gd name="connsiteY4" fmla="*/ 1220428 h 2467623"/>
                <a:gd name="connsiteX5" fmla="*/ 267771 w 473053"/>
                <a:gd name="connsiteY5" fmla="*/ 1591049 h 2467623"/>
                <a:gd name="connsiteX6" fmla="*/ 349794 w 473053"/>
                <a:gd name="connsiteY6" fmla="*/ 1800662 h 2467623"/>
                <a:gd name="connsiteX7" fmla="*/ 279923 w 473053"/>
                <a:gd name="connsiteY7" fmla="*/ 2040654 h 2467623"/>
                <a:gd name="connsiteX8" fmla="*/ 328529 w 473053"/>
                <a:gd name="connsiteY8" fmla="*/ 2377859 h 2467623"/>
                <a:gd name="connsiteX9" fmla="*/ 219166 w 473053"/>
                <a:gd name="connsiteY9" fmla="*/ 2465956 h 2467623"/>
                <a:gd name="connsiteX10" fmla="*/ 97652 w 473053"/>
                <a:gd name="connsiteY10" fmla="*/ 2377858 h 2467623"/>
                <a:gd name="connsiteX11" fmla="*/ 79424 w 473053"/>
                <a:gd name="connsiteY11" fmla="*/ 1809776 h 2467623"/>
                <a:gd name="connsiteX12" fmla="*/ 439 w 473053"/>
                <a:gd name="connsiteY12" fmla="*/ 415392 h 2467623"/>
                <a:gd name="connsiteX13" fmla="*/ 103727 w 473053"/>
                <a:gd name="connsiteY13" fmla="*/ 50847 h 2467623"/>
                <a:gd name="connsiteX14" fmla="*/ 462196 w 473053"/>
                <a:gd name="connsiteY14" fmla="*/ 47810 h 2467623"/>
                <a:gd name="connsiteX0" fmla="*/ 462196 w 474364"/>
                <a:gd name="connsiteY0" fmla="*/ 47810 h 2467623"/>
                <a:gd name="connsiteX1" fmla="*/ 377135 w 474364"/>
                <a:gd name="connsiteY1" fmla="*/ 470074 h 2467623"/>
                <a:gd name="connsiteX2" fmla="*/ 346756 w 474364"/>
                <a:gd name="connsiteY2" fmla="*/ 612854 h 2467623"/>
                <a:gd name="connsiteX3" fmla="*/ 276886 w 474364"/>
                <a:gd name="connsiteY3" fmla="*/ 746521 h 2467623"/>
                <a:gd name="connsiteX4" fmla="*/ 222204 w 474364"/>
                <a:gd name="connsiteY4" fmla="*/ 1220428 h 2467623"/>
                <a:gd name="connsiteX5" fmla="*/ 267771 w 474364"/>
                <a:gd name="connsiteY5" fmla="*/ 1591049 h 2467623"/>
                <a:gd name="connsiteX6" fmla="*/ 474347 w 474364"/>
                <a:gd name="connsiteY6" fmla="*/ 1761170 h 2467623"/>
                <a:gd name="connsiteX7" fmla="*/ 279923 w 474364"/>
                <a:gd name="connsiteY7" fmla="*/ 2040654 h 2467623"/>
                <a:gd name="connsiteX8" fmla="*/ 328529 w 474364"/>
                <a:gd name="connsiteY8" fmla="*/ 2377859 h 2467623"/>
                <a:gd name="connsiteX9" fmla="*/ 219166 w 474364"/>
                <a:gd name="connsiteY9" fmla="*/ 2465956 h 2467623"/>
                <a:gd name="connsiteX10" fmla="*/ 97652 w 474364"/>
                <a:gd name="connsiteY10" fmla="*/ 2377858 h 2467623"/>
                <a:gd name="connsiteX11" fmla="*/ 79424 w 474364"/>
                <a:gd name="connsiteY11" fmla="*/ 1809776 h 2467623"/>
                <a:gd name="connsiteX12" fmla="*/ 439 w 474364"/>
                <a:gd name="connsiteY12" fmla="*/ 415392 h 2467623"/>
                <a:gd name="connsiteX13" fmla="*/ 103727 w 474364"/>
                <a:gd name="connsiteY13" fmla="*/ 50847 h 2467623"/>
                <a:gd name="connsiteX14" fmla="*/ 462196 w 474364"/>
                <a:gd name="connsiteY14" fmla="*/ 47810 h 2467623"/>
                <a:gd name="connsiteX0" fmla="*/ 462196 w 474827"/>
                <a:gd name="connsiteY0" fmla="*/ 47810 h 2467623"/>
                <a:gd name="connsiteX1" fmla="*/ 377135 w 474827"/>
                <a:gd name="connsiteY1" fmla="*/ 470074 h 2467623"/>
                <a:gd name="connsiteX2" fmla="*/ 346756 w 474827"/>
                <a:gd name="connsiteY2" fmla="*/ 612854 h 2467623"/>
                <a:gd name="connsiteX3" fmla="*/ 276886 w 474827"/>
                <a:gd name="connsiteY3" fmla="*/ 746521 h 2467623"/>
                <a:gd name="connsiteX4" fmla="*/ 222204 w 474827"/>
                <a:gd name="connsiteY4" fmla="*/ 1220428 h 2467623"/>
                <a:gd name="connsiteX5" fmla="*/ 331566 w 474827"/>
                <a:gd name="connsiteY5" fmla="*/ 1597124 h 2467623"/>
                <a:gd name="connsiteX6" fmla="*/ 474347 w 474827"/>
                <a:gd name="connsiteY6" fmla="*/ 1761170 h 2467623"/>
                <a:gd name="connsiteX7" fmla="*/ 279923 w 474827"/>
                <a:gd name="connsiteY7" fmla="*/ 2040654 h 2467623"/>
                <a:gd name="connsiteX8" fmla="*/ 328529 w 474827"/>
                <a:gd name="connsiteY8" fmla="*/ 2377859 h 2467623"/>
                <a:gd name="connsiteX9" fmla="*/ 219166 w 474827"/>
                <a:gd name="connsiteY9" fmla="*/ 2465956 h 2467623"/>
                <a:gd name="connsiteX10" fmla="*/ 97652 w 474827"/>
                <a:gd name="connsiteY10" fmla="*/ 2377858 h 2467623"/>
                <a:gd name="connsiteX11" fmla="*/ 79424 w 474827"/>
                <a:gd name="connsiteY11" fmla="*/ 1809776 h 2467623"/>
                <a:gd name="connsiteX12" fmla="*/ 439 w 474827"/>
                <a:gd name="connsiteY12" fmla="*/ 415392 h 2467623"/>
                <a:gd name="connsiteX13" fmla="*/ 103727 w 474827"/>
                <a:gd name="connsiteY13" fmla="*/ 50847 h 2467623"/>
                <a:gd name="connsiteX14" fmla="*/ 462196 w 474827"/>
                <a:gd name="connsiteY14" fmla="*/ 47810 h 2467623"/>
                <a:gd name="connsiteX0" fmla="*/ 462196 w 576000"/>
                <a:gd name="connsiteY0" fmla="*/ 47810 h 2467623"/>
                <a:gd name="connsiteX1" fmla="*/ 377135 w 576000"/>
                <a:gd name="connsiteY1" fmla="*/ 470074 h 2467623"/>
                <a:gd name="connsiteX2" fmla="*/ 346756 w 576000"/>
                <a:gd name="connsiteY2" fmla="*/ 612854 h 2467623"/>
                <a:gd name="connsiteX3" fmla="*/ 276886 w 576000"/>
                <a:gd name="connsiteY3" fmla="*/ 746521 h 2467623"/>
                <a:gd name="connsiteX4" fmla="*/ 222204 w 576000"/>
                <a:gd name="connsiteY4" fmla="*/ 1220428 h 2467623"/>
                <a:gd name="connsiteX5" fmla="*/ 331566 w 576000"/>
                <a:gd name="connsiteY5" fmla="*/ 1597124 h 2467623"/>
                <a:gd name="connsiteX6" fmla="*/ 474347 w 576000"/>
                <a:gd name="connsiteY6" fmla="*/ 1761170 h 2467623"/>
                <a:gd name="connsiteX7" fmla="*/ 571559 w 576000"/>
                <a:gd name="connsiteY7" fmla="*/ 2131790 h 2467623"/>
                <a:gd name="connsiteX8" fmla="*/ 328529 w 576000"/>
                <a:gd name="connsiteY8" fmla="*/ 2377859 h 2467623"/>
                <a:gd name="connsiteX9" fmla="*/ 219166 w 576000"/>
                <a:gd name="connsiteY9" fmla="*/ 2465956 h 2467623"/>
                <a:gd name="connsiteX10" fmla="*/ 97652 w 576000"/>
                <a:gd name="connsiteY10" fmla="*/ 2377858 h 2467623"/>
                <a:gd name="connsiteX11" fmla="*/ 79424 w 576000"/>
                <a:gd name="connsiteY11" fmla="*/ 1809776 h 2467623"/>
                <a:gd name="connsiteX12" fmla="*/ 439 w 576000"/>
                <a:gd name="connsiteY12" fmla="*/ 415392 h 2467623"/>
                <a:gd name="connsiteX13" fmla="*/ 103727 w 576000"/>
                <a:gd name="connsiteY13" fmla="*/ 50847 h 2467623"/>
                <a:gd name="connsiteX14" fmla="*/ 462196 w 576000"/>
                <a:gd name="connsiteY14" fmla="*/ 47810 h 2467623"/>
                <a:gd name="connsiteX0" fmla="*/ 462196 w 581363"/>
                <a:gd name="connsiteY0" fmla="*/ 47810 h 2471729"/>
                <a:gd name="connsiteX1" fmla="*/ 377135 w 581363"/>
                <a:gd name="connsiteY1" fmla="*/ 470074 h 2471729"/>
                <a:gd name="connsiteX2" fmla="*/ 346756 w 581363"/>
                <a:gd name="connsiteY2" fmla="*/ 612854 h 2471729"/>
                <a:gd name="connsiteX3" fmla="*/ 276886 w 581363"/>
                <a:gd name="connsiteY3" fmla="*/ 746521 h 2471729"/>
                <a:gd name="connsiteX4" fmla="*/ 222204 w 581363"/>
                <a:gd name="connsiteY4" fmla="*/ 1220428 h 2471729"/>
                <a:gd name="connsiteX5" fmla="*/ 331566 w 581363"/>
                <a:gd name="connsiteY5" fmla="*/ 1597124 h 2471729"/>
                <a:gd name="connsiteX6" fmla="*/ 474347 w 581363"/>
                <a:gd name="connsiteY6" fmla="*/ 1761170 h 2471729"/>
                <a:gd name="connsiteX7" fmla="*/ 571559 w 581363"/>
                <a:gd name="connsiteY7" fmla="*/ 2131790 h 2471729"/>
                <a:gd name="connsiteX8" fmla="*/ 538142 w 581363"/>
                <a:gd name="connsiteY8" fmla="*/ 2426465 h 2471729"/>
                <a:gd name="connsiteX9" fmla="*/ 219166 w 581363"/>
                <a:gd name="connsiteY9" fmla="*/ 2465956 h 2471729"/>
                <a:gd name="connsiteX10" fmla="*/ 97652 w 581363"/>
                <a:gd name="connsiteY10" fmla="*/ 2377858 h 2471729"/>
                <a:gd name="connsiteX11" fmla="*/ 79424 w 581363"/>
                <a:gd name="connsiteY11" fmla="*/ 1809776 h 2471729"/>
                <a:gd name="connsiteX12" fmla="*/ 439 w 581363"/>
                <a:gd name="connsiteY12" fmla="*/ 415392 h 2471729"/>
                <a:gd name="connsiteX13" fmla="*/ 103727 w 581363"/>
                <a:gd name="connsiteY13" fmla="*/ 50847 h 2471729"/>
                <a:gd name="connsiteX14" fmla="*/ 462196 w 581363"/>
                <a:gd name="connsiteY14" fmla="*/ 47810 h 247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1363" h="2471729">
                  <a:moveTo>
                    <a:pt x="462196" y="47810"/>
                  </a:moveTo>
                  <a:cubicBezTo>
                    <a:pt x="507764" y="117681"/>
                    <a:pt x="396375" y="375900"/>
                    <a:pt x="377135" y="470074"/>
                  </a:cubicBezTo>
                  <a:cubicBezTo>
                    <a:pt x="357895" y="564248"/>
                    <a:pt x="363464" y="566780"/>
                    <a:pt x="346756" y="612854"/>
                  </a:cubicBezTo>
                  <a:cubicBezTo>
                    <a:pt x="330048" y="658928"/>
                    <a:pt x="297645" y="645259"/>
                    <a:pt x="276886" y="746521"/>
                  </a:cubicBezTo>
                  <a:cubicBezTo>
                    <a:pt x="256127" y="847783"/>
                    <a:pt x="213091" y="1078661"/>
                    <a:pt x="222204" y="1220428"/>
                  </a:cubicBezTo>
                  <a:cubicBezTo>
                    <a:pt x="231317" y="1362195"/>
                    <a:pt x="289542" y="1507000"/>
                    <a:pt x="331566" y="1597124"/>
                  </a:cubicBezTo>
                  <a:cubicBezTo>
                    <a:pt x="373590" y="1687248"/>
                    <a:pt x="434348" y="1672059"/>
                    <a:pt x="474347" y="1761170"/>
                  </a:cubicBezTo>
                  <a:cubicBezTo>
                    <a:pt x="514346" y="1850281"/>
                    <a:pt x="560927" y="2020908"/>
                    <a:pt x="571559" y="2131790"/>
                  </a:cubicBezTo>
                  <a:cubicBezTo>
                    <a:pt x="582192" y="2242673"/>
                    <a:pt x="596874" y="2370771"/>
                    <a:pt x="538142" y="2426465"/>
                  </a:cubicBezTo>
                  <a:cubicBezTo>
                    <a:pt x="479410" y="2482159"/>
                    <a:pt x="292581" y="2474057"/>
                    <a:pt x="219166" y="2465956"/>
                  </a:cubicBezTo>
                  <a:cubicBezTo>
                    <a:pt x="145751" y="2457855"/>
                    <a:pt x="120942" y="2487221"/>
                    <a:pt x="97652" y="2377858"/>
                  </a:cubicBezTo>
                  <a:cubicBezTo>
                    <a:pt x="74362" y="2268495"/>
                    <a:pt x="95626" y="2136854"/>
                    <a:pt x="79424" y="1809776"/>
                  </a:cubicBezTo>
                  <a:cubicBezTo>
                    <a:pt x="63222" y="1482698"/>
                    <a:pt x="-6143" y="713104"/>
                    <a:pt x="439" y="415392"/>
                  </a:cubicBezTo>
                  <a:cubicBezTo>
                    <a:pt x="7021" y="117680"/>
                    <a:pt x="26768" y="112111"/>
                    <a:pt x="103727" y="50847"/>
                  </a:cubicBezTo>
                  <a:cubicBezTo>
                    <a:pt x="180687" y="-10417"/>
                    <a:pt x="416628" y="-22061"/>
                    <a:pt x="462196" y="47810"/>
                  </a:cubicBezTo>
                  <a:close/>
                </a:path>
              </a:pathLst>
            </a:custGeom>
            <a:no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Freeform 6"/>
            <p:cNvSpPr/>
            <p:nvPr/>
          </p:nvSpPr>
          <p:spPr>
            <a:xfrm flipH="1">
              <a:off x="499756" y="346791"/>
              <a:ext cx="526224" cy="780497"/>
            </a:xfrm>
            <a:custGeom>
              <a:avLst/>
              <a:gdLst>
                <a:gd name="connsiteX0" fmla="*/ 510889 w 518623"/>
                <a:gd name="connsiteY0" fmla="*/ 41971 h 2564451"/>
                <a:gd name="connsiteX1" fmla="*/ 377222 w 518623"/>
                <a:gd name="connsiteY1" fmla="*/ 512842 h 2564451"/>
                <a:gd name="connsiteX2" fmla="*/ 346843 w 518623"/>
                <a:gd name="connsiteY2" fmla="*/ 655622 h 2564451"/>
                <a:gd name="connsiteX3" fmla="*/ 292162 w 518623"/>
                <a:gd name="connsiteY3" fmla="*/ 795364 h 2564451"/>
                <a:gd name="connsiteX4" fmla="*/ 313427 w 518623"/>
                <a:gd name="connsiteY4" fmla="*/ 1214590 h 2564451"/>
                <a:gd name="connsiteX5" fmla="*/ 380260 w 518623"/>
                <a:gd name="connsiteY5" fmla="*/ 1615590 h 2564451"/>
                <a:gd name="connsiteX6" fmla="*/ 349881 w 518623"/>
                <a:gd name="connsiteY6" fmla="*/ 1843430 h 2564451"/>
                <a:gd name="connsiteX7" fmla="*/ 280010 w 518623"/>
                <a:gd name="connsiteY7" fmla="*/ 2083422 h 2564451"/>
                <a:gd name="connsiteX8" fmla="*/ 362033 w 518623"/>
                <a:gd name="connsiteY8" fmla="*/ 2341642 h 2564451"/>
                <a:gd name="connsiteX9" fmla="*/ 401525 w 518623"/>
                <a:gd name="connsiteY9" fmla="*/ 2514800 h 2564451"/>
                <a:gd name="connsiteX10" fmla="*/ 173685 w 518623"/>
                <a:gd name="connsiteY10" fmla="*/ 2505687 h 2564451"/>
                <a:gd name="connsiteX11" fmla="*/ 79511 w 518623"/>
                <a:gd name="connsiteY11" fmla="*/ 1852544 h 2564451"/>
                <a:gd name="connsiteX12" fmla="*/ 526 w 518623"/>
                <a:gd name="connsiteY12" fmla="*/ 458160 h 2564451"/>
                <a:gd name="connsiteX13" fmla="*/ 119003 w 518623"/>
                <a:gd name="connsiteY13" fmla="*/ 66274 h 2564451"/>
                <a:gd name="connsiteX14" fmla="*/ 510889 w 518623"/>
                <a:gd name="connsiteY14" fmla="*/ 41971 h 2564451"/>
                <a:gd name="connsiteX0" fmla="*/ 510889 w 518623"/>
                <a:gd name="connsiteY0" fmla="*/ 41971 h 2554074"/>
                <a:gd name="connsiteX1" fmla="*/ 377222 w 518623"/>
                <a:gd name="connsiteY1" fmla="*/ 512842 h 2554074"/>
                <a:gd name="connsiteX2" fmla="*/ 346843 w 518623"/>
                <a:gd name="connsiteY2" fmla="*/ 655622 h 2554074"/>
                <a:gd name="connsiteX3" fmla="*/ 292162 w 518623"/>
                <a:gd name="connsiteY3" fmla="*/ 795364 h 2554074"/>
                <a:gd name="connsiteX4" fmla="*/ 313427 w 518623"/>
                <a:gd name="connsiteY4" fmla="*/ 1214590 h 2554074"/>
                <a:gd name="connsiteX5" fmla="*/ 380260 w 518623"/>
                <a:gd name="connsiteY5" fmla="*/ 1615590 h 2554074"/>
                <a:gd name="connsiteX6" fmla="*/ 349881 w 518623"/>
                <a:gd name="connsiteY6" fmla="*/ 1843430 h 2554074"/>
                <a:gd name="connsiteX7" fmla="*/ 280010 w 518623"/>
                <a:gd name="connsiteY7" fmla="*/ 2083422 h 2554074"/>
                <a:gd name="connsiteX8" fmla="*/ 362033 w 518623"/>
                <a:gd name="connsiteY8" fmla="*/ 2341642 h 2554074"/>
                <a:gd name="connsiteX9" fmla="*/ 286086 w 518623"/>
                <a:gd name="connsiteY9" fmla="*/ 2487459 h 2554074"/>
                <a:gd name="connsiteX10" fmla="*/ 173685 w 518623"/>
                <a:gd name="connsiteY10" fmla="*/ 2505687 h 2554074"/>
                <a:gd name="connsiteX11" fmla="*/ 79511 w 518623"/>
                <a:gd name="connsiteY11" fmla="*/ 1852544 h 2554074"/>
                <a:gd name="connsiteX12" fmla="*/ 526 w 518623"/>
                <a:gd name="connsiteY12" fmla="*/ 458160 h 2554074"/>
                <a:gd name="connsiteX13" fmla="*/ 119003 w 518623"/>
                <a:gd name="connsiteY13" fmla="*/ 66274 h 2554074"/>
                <a:gd name="connsiteX14" fmla="*/ 510889 w 518623"/>
                <a:gd name="connsiteY14" fmla="*/ 41971 h 2554074"/>
                <a:gd name="connsiteX0" fmla="*/ 510824 w 518558"/>
                <a:gd name="connsiteY0" fmla="*/ 41971 h 2529621"/>
                <a:gd name="connsiteX1" fmla="*/ 377157 w 518558"/>
                <a:gd name="connsiteY1" fmla="*/ 512842 h 2529621"/>
                <a:gd name="connsiteX2" fmla="*/ 346778 w 518558"/>
                <a:gd name="connsiteY2" fmla="*/ 655622 h 2529621"/>
                <a:gd name="connsiteX3" fmla="*/ 292097 w 518558"/>
                <a:gd name="connsiteY3" fmla="*/ 795364 h 2529621"/>
                <a:gd name="connsiteX4" fmla="*/ 313362 w 518558"/>
                <a:gd name="connsiteY4" fmla="*/ 1214590 h 2529621"/>
                <a:gd name="connsiteX5" fmla="*/ 380195 w 518558"/>
                <a:gd name="connsiteY5" fmla="*/ 1615590 h 2529621"/>
                <a:gd name="connsiteX6" fmla="*/ 349816 w 518558"/>
                <a:gd name="connsiteY6" fmla="*/ 1843430 h 2529621"/>
                <a:gd name="connsiteX7" fmla="*/ 279945 w 518558"/>
                <a:gd name="connsiteY7" fmla="*/ 2083422 h 2529621"/>
                <a:gd name="connsiteX8" fmla="*/ 361968 w 518558"/>
                <a:gd name="connsiteY8" fmla="*/ 2341642 h 2529621"/>
                <a:gd name="connsiteX9" fmla="*/ 286021 w 518558"/>
                <a:gd name="connsiteY9" fmla="*/ 2487459 h 2529621"/>
                <a:gd name="connsiteX10" fmla="*/ 118939 w 518558"/>
                <a:gd name="connsiteY10" fmla="*/ 2472270 h 2529621"/>
                <a:gd name="connsiteX11" fmla="*/ 79446 w 518558"/>
                <a:gd name="connsiteY11" fmla="*/ 1852544 h 2529621"/>
                <a:gd name="connsiteX12" fmla="*/ 461 w 518558"/>
                <a:gd name="connsiteY12" fmla="*/ 458160 h 2529621"/>
                <a:gd name="connsiteX13" fmla="*/ 118938 w 518558"/>
                <a:gd name="connsiteY13" fmla="*/ 66274 h 2529621"/>
                <a:gd name="connsiteX14" fmla="*/ 510824 w 518558"/>
                <a:gd name="connsiteY14" fmla="*/ 41971 h 2529621"/>
                <a:gd name="connsiteX0" fmla="*/ 510824 w 518558"/>
                <a:gd name="connsiteY0" fmla="*/ 41971 h 2525871"/>
                <a:gd name="connsiteX1" fmla="*/ 377157 w 518558"/>
                <a:gd name="connsiteY1" fmla="*/ 512842 h 2525871"/>
                <a:gd name="connsiteX2" fmla="*/ 346778 w 518558"/>
                <a:gd name="connsiteY2" fmla="*/ 655622 h 2525871"/>
                <a:gd name="connsiteX3" fmla="*/ 292097 w 518558"/>
                <a:gd name="connsiteY3" fmla="*/ 795364 h 2525871"/>
                <a:gd name="connsiteX4" fmla="*/ 313362 w 518558"/>
                <a:gd name="connsiteY4" fmla="*/ 1214590 h 2525871"/>
                <a:gd name="connsiteX5" fmla="*/ 380195 w 518558"/>
                <a:gd name="connsiteY5" fmla="*/ 1615590 h 2525871"/>
                <a:gd name="connsiteX6" fmla="*/ 349816 w 518558"/>
                <a:gd name="connsiteY6" fmla="*/ 1843430 h 2525871"/>
                <a:gd name="connsiteX7" fmla="*/ 279945 w 518558"/>
                <a:gd name="connsiteY7" fmla="*/ 2083422 h 2525871"/>
                <a:gd name="connsiteX8" fmla="*/ 328551 w 518558"/>
                <a:gd name="connsiteY8" fmla="*/ 2420627 h 2525871"/>
                <a:gd name="connsiteX9" fmla="*/ 286021 w 518558"/>
                <a:gd name="connsiteY9" fmla="*/ 2487459 h 2525871"/>
                <a:gd name="connsiteX10" fmla="*/ 118939 w 518558"/>
                <a:gd name="connsiteY10" fmla="*/ 2472270 h 2525871"/>
                <a:gd name="connsiteX11" fmla="*/ 79446 w 518558"/>
                <a:gd name="connsiteY11" fmla="*/ 1852544 h 2525871"/>
                <a:gd name="connsiteX12" fmla="*/ 461 w 518558"/>
                <a:gd name="connsiteY12" fmla="*/ 458160 h 2525871"/>
                <a:gd name="connsiteX13" fmla="*/ 118938 w 518558"/>
                <a:gd name="connsiteY13" fmla="*/ 66274 h 2525871"/>
                <a:gd name="connsiteX14" fmla="*/ 510824 w 518558"/>
                <a:gd name="connsiteY14" fmla="*/ 41971 h 2525871"/>
                <a:gd name="connsiteX0" fmla="*/ 510824 w 518558"/>
                <a:gd name="connsiteY0" fmla="*/ 41971 h 2535311"/>
                <a:gd name="connsiteX1" fmla="*/ 377157 w 518558"/>
                <a:gd name="connsiteY1" fmla="*/ 512842 h 2535311"/>
                <a:gd name="connsiteX2" fmla="*/ 346778 w 518558"/>
                <a:gd name="connsiteY2" fmla="*/ 655622 h 2535311"/>
                <a:gd name="connsiteX3" fmla="*/ 292097 w 518558"/>
                <a:gd name="connsiteY3" fmla="*/ 795364 h 2535311"/>
                <a:gd name="connsiteX4" fmla="*/ 313362 w 518558"/>
                <a:gd name="connsiteY4" fmla="*/ 1214590 h 2535311"/>
                <a:gd name="connsiteX5" fmla="*/ 380195 w 518558"/>
                <a:gd name="connsiteY5" fmla="*/ 1615590 h 2535311"/>
                <a:gd name="connsiteX6" fmla="*/ 349816 w 518558"/>
                <a:gd name="connsiteY6" fmla="*/ 1843430 h 2535311"/>
                <a:gd name="connsiteX7" fmla="*/ 279945 w 518558"/>
                <a:gd name="connsiteY7" fmla="*/ 2083422 h 2535311"/>
                <a:gd name="connsiteX8" fmla="*/ 328551 w 518558"/>
                <a:gd name="connsiteY8" fmla="*/ 2420627 h 2535311"/>
                <a:gd name="connsiteX9" fmla="*/ 219188 w 518558"/>
                <a:gd name="connsiteY9" fmla="*/ 2508724 h 2535311"/>
                <a:gd name="connsiteX10" fmla="*/ 118939 w 518558"/>
                <a:gd name="connsiteY10" fmla="*/ 2472270 h 2535311"/>
                <a:gd name="connsiteX11" fmla="*/ 79446 w 518558"/>
                <a:gd name="connsiteY11" fmla="*/ 1852544 h 2535311"/>
                <a:gd name="connsiteX12" fmla="*/ 461 w 518558"/>
                <a:gd name="connsiteY12" fmla="*/ 458160 h 2535311"/>
                <a:gd name="connsiteX13" fmla="*/ 118938 w 518558"/>
                <a:gd name="connsiteY13" fmla="*/ 66274 h 2535311"/>
                <a:gd name="connsiteX14" fmla="*/ 510824 w 518558"/>
                <a:gd name="connsiteY14" fmla="*/ 41971 h 2535311"/>
                <a:gd name="connsiteX0" fmla="*/ 510802 w 518536"/>
                <a:gd name="connsiteY0" fmla="*/ 41971 h 2510391"/>
                <a:gd name="connsiteX1" fmla="*/ 377135 w 518536"/>
                <a:gd name="connsiteY1" fmla="*/ 512842 h 2510391"/>
                <a:gd name="connsiteX2" fmla="*/ 346756 w 518536"/>
                <a:gd name="connsiteY2" fmla="*/ 655622 h 2510391"/>
                <a:gd name="connsiteX3" fmla="*/ 292075 w 518536"/>
                <a:gd name="connsiteY3" fmla="*/ 795364 h 2510391"/>
                <a:gd name="connsiteX4" fmla="*/ 313340 w 518536"/>
                <a:gd name="connsiteY4" fmla="*/ 1214590 h 2510391"/>
                <a:gd name="connsiteX5" fmla="*/ 380173 w 518536"/>
                <a:gd name="connsiteY5" fmla="*/ 1615590 h 2510391"/>
                <a:gd name="connsiteX6" fmla="*/ 349794 w 518536"/>
                <a:gd name="connsiteY6" fmla="*/ 1843430 h 2510391"/>
                <a:gd name="connsiteX7" fmla="*/ 279923 w 518536"/>
                <a:gd name="connsiteY7" fmla="*/ 2083422 h 2510391"/>
                <a:gd name="connsiteX8" fmla="*/ 328529 w 518536"/>
                <a:gd name="connsiteY8" fmla="*/ 2420627 h 2510391"/>
                <a:gd name="connsiteX9" fmla="*/ 219166 w 518536"/>
                <a:gd name="connsiteY9" fmla="*/ 2508724 h 2510391"/>
                <a:gd name="connsiteX10" fmla="*/ 97652 w 518536"/>
                <a:gd name="connsiteY10" fmla="*/ 2420626 h 2510391"/>
                <a:gd name="connsiteX11" fmla="*/ 79424 w 518536"/>
                <a:gd name="connsiteY11" fmla="*/ 1852544 h 2510391"/>
                <a:gd name="connsiteX12" fmla="*/ 439 w 518536"/>
                <a:gd name="connsiteY12" fmla="*/ 458160 h 2510391"/>
                <a:gd name="connsiteX13" fmla="*/ 118916 w 518536"/>
                <a:gd name="connsiteY13" fmla="*/ 66274 h 2510391"/>
                <a:gd name="connsiteX14" fmla="*/ 510802 w 518536"/>
                <a:gd name="connsiteY14" fmla="*/ 41971 h 2510391"/>
                <a:gd name="connsiteX0" fmla="*/ 507764 w 515608"/>
                <a:gd name="connsiteY0" fmla="*/ 68904 h 2479604"/>
                <a:gd name="connsiteX1" fmla="*/ 377135 w 515608"/>
                <a:gd name="connsiteY1" fmla="*/ 482055 h 2479604"/>
                <a:gd name="connsiteX2" fmla="*/ 346756 w 515608"/>
                <a:gd name="connsiteY2" fmla="*/ 624835 h 2479604"/>
                <a:gd name="connsiteX3" fmla="*/ 292075 w 515608"/>
                <a:gd name="connsiteY3" fmla="*/ 764577 h 2479604"/>
                <a:gd name="connsiteX4" fmla="*/ 313340 w 515608"/>
                <a:gd name="connsiteY4" fmla="*/ 1183803 h 2479604"/>
                <a:gd name="connsiteX5" fmla="*/ 380173 w 515608"/>
                <a:gd name="connsiteY5" fmla="*/ 1584803 h 2479604"/>
                <a:gd name="connsiteX6" fmla="*/ 349794 w 515608"/>
                <a:gd name="connsiteY6" fmla="*/ 1812643 h 2479604"/>
                <a:gd name="connsiteX7" fmla="*/ 279923 w 515608"/>
                <a:gd name="connsiteY7" fmla="*/ 2052635 h 2479604"/>
                <a:gd name="connsiteX8" fmla="*/ 328529 w 515608"/>
                <a:gd name="connsiteY8" fmla="*/ 2389840 h 2479604"/>
                <a:gd name="connsiteX9" fmla="*/ 219166 w 515608"/>
                <a:gd name="connsiteY9" fmla="*/ 2477937 h 2479604"/>
                <a:gd name="connsiteX10" fmla="*/ 97652 w 515608"/>
                <a:gd name="connsiteY10" fmla="*/ 2389839 h 2479604"/>
                <a:gd name="connsiteX11" fmla="*/ 79424 w 515608"/>
                <a:gd name="connsiteY11" fmla="*/ 1821757 h 2479604"/>
                <a:gd name="connsiteX12" fmla="*/ 439 w 515608"/>
                <a:gd name="connsiteY12" fmla="*/ 427373 h 2479604"/>
                <a:gd name="connsiteX13" fmla="*/ 118916 w 515608"/>
                <a:gd name="connsiteY13" fmla="*/ 35487 h 2479604"/>
                <a:gd name="connsiteX14" fmla="*/ 507764 w 515608"/>
                <a:gd name="connsiteY14" fmla="*/ 68904 h 2479604"/>
                <a:gd name="connsiteX0" fmla="*/ 507764 w 516350"/>
                <a:gd name="connsiteY0" fmla="*/ 51647 h 2462347"/>
                <a:gd name="connsiteX1" fmla="*/ 377135 w 516350"/>
                <a:gd name="connsiteY1" fmla="*/ 464798 h 2462347"/>
                <a:gd name="connsiteX2" fmla="*/ 346756 w 516350"/>
                <a:gd name="connsiteY2" fmla="*/ 607578 h 2462347"/>
                <a:gd name="connsiteX3" fmla="*/ 292075 w 516350"/>
                <a:gd name="connsiteY3" fmla="*/ 747320 h 2462347"/>
                <a:gd name="connsiteX4" fmla="*/ 313340 w 516350"/>
                <a:gd name="connsiteY4" fmla="*/ 1166546 h 2462347"/>
                <a:gd name="connsiteX5" fmla="*/ 380173 w 516350"/>
                <a:gd name="connsiteY5" fmla="*/ 1567546 h 2462347"/>
                <a:gd name="connsiteX6" fmla="*/ 349794 w 516350"/>
                <a:gd name="connsiteY6" fmla="*/ 1795386 h 2462347"/>
                <a:gd name="connsiteX7" fmla="*/ 279923 w 516350"/>
                <a:gd name="connsiteY7" fmla="*/ 2035378 h 2462347"/>
                <a:gd name="connsiteX8" fmla="*/ 328529 w 516350"/>
                <a:gd name="connsiteY8" fmla="*/ 2372583 h 2462347"/>
                <a:gd name="connsiteX9" fmla="*/ 219166 w 516350"/>
                <a:gd name="connsiteY9" fmla="*/ 2460680 h 2462347"/>
                <a:gd name="connsiteX10" fmla="*/ 97652 w 516350"/>
                <a:gd name="connsiteY10" fmla="*/ 2372582 h 2462347"/>
                <a:gd name="connsiteX11" fmla="*/ 79424 w 516350"/>
                <a:gd name="connsiteY11" fmla="*/ 1804500 h 2462347"/>
                <a:gd name="connsiteX12" fmla="*/ 439 w 516350"/>
                <a:gd name="connsiteY12" fmla="*/ 410116 h 2462347"/>
                <a:gd name="connsiteX13" fmla="*/ 103727 w 516350"/>
                <a:gd name="connsiteY13" fmla="*/ 45571 h 2462347"/>
                <a:gd name="connsiteX14" fmla="*/ 507764 w 516350"/>
                <a:gd name="connsiteY14" fmla="*/ 51647 h 2462347"/>
                <a:gd name="connsiteX0" fmla="*/ 462196 w 473053"/>
                <a:gd name="connsiteY0" fmla="*/ 47810 h 2467623"/>
                <a:gd name="connsiteX1" fmla="*/ 377135 w 473053"/>
                <a:gd name="connsiteY1" fmla="*/ 470074 h 2467623"/>
                <a:gd name="connsiteX2" fmla="*/ 346756 w 473053"/>
                <a:gd name="connsiteY2" fmla="*/ 612854 h 2467623"/>
                <a:gd name="connsiteX3" fmla="*/ 292075 w 473053"/>
                <a:gd name="connsiteY3" fmla="*/ 752596 h 2467623"/>
                <a:gd name="connsiteX4" fmla="*/ 313340 w 473053"/>
                <a:gd name="connsiteY4" fmla="*/ 1171822 h 2467623"/>
                <a:gd name="connsiteX5" fmla="*/ 380173 w 473053"/>
                <a:gd name="connsiteY5" fmla="*/ 1572822 h 2467623"/>
                <a:gd name="connsiteX6" fmla="*/ 349794 w 473053"/>
                <a:gd name="connsiteY6" fmla="*/ 1800662 h 2467623"/>
                <a:gd name="connsiteX7" fmla="*/ 279923 w 473053"/>
                <a:gd name="connsiteY7" fmla="*/ 2040654 h 2467623"/>
                <a:gd name="connsiteX8" fmla="*/ 328529 w 473053"/>
                <a:gd name="connsiteY8" fmla="*/ 2377859 h 2467623"/>
                <a:gd name="connsiteX9" fmla="*/ 219166 w 473053"/>
                <a:gd name="connsiteY9" fmla="*/ 2465956 h 2467623"/>
                <a:gd name="connsiteX10" fmla="*/ 97652 w 473053"/>
                <a:gd name="connsiteY10" fmla="*/ 2377858 h 2467623"/>
                <a:gd name="connsiteX11" fmla="*/ 79424 w 473053"/>
                <a:gd name="connsiteY11" fmla="*/ 1809776 h 2467623"/>
                <a:gd name="connsiteX12" fmla="*/ 439 w 473053"/>
                <a:gd name="connsiteY12" fmla="*/ 415392 h 2467623"/>
                <a:gd name="connsiteX13" fmla="*/ 103727 w 473053"/>
                <a:gd name="connsiteY13" fmla="*/ 50847 h 2467623"/>
                <a:gd name="connsiteX14" fmla="*/ 462196 w 473053"/>
                <a:gd name="connsiteY14" fmla="*/ 47810 h 2467623"/>
                <a:gd name="connsiteX0" fmla="*/ 462196 w 473053"/>
                <a:gd name="connsiteY0" fmla="*/ 47810 h 2467623"/>
                <a:gd name="connsiteX1" fmla="*/ 377135 w 473053"/>
                <a:gd name="connsiteY1" fmla="*/ 470074 h 2467623"/>
                <a:gd name="connsiteX2" fmla="*/ 346756 w 473053"/>
                <a:gd name="connsiteY2" fmla="*/ 612854 h 2467623"/>
                <a:gd name="connsiteX3" fmla="*/ 292075 w 473053"/>
                <a:gd name="connsiteY3" fmla="*/ 752596 h 2467623"/>
                <a:gd name="connsiteX4" fmla="*/ 222204 w 473053"/>
                <a:gd name="connsiteY4" fmla="*/ 1220428 h 2467623"/>
                <a:gd name="connsiteX5" fmla="*/ 380173 w 473053"/>
                <a:gd name="connsiteY5" fmla="*/ 1572822 h 2467623"/>
                <a:gd name="connsiteX6" fmla="*/ 349794 w 473053"/>
                <a:gd name="connsiteY6" fmla="*/ 1800662 h 2467623"/>
                <a:gd name="connsiteX7" fmla="*/ 279923 w 473053"/>
                <a:gd name="connsiteY7" fmla="*/ 2040654 h 2467623"/>
                <a:gd name="connsiteX8" fmla="*/ 328529 w 473053"/>
                <a:gd name="connsiteY8" fmla="*/ 2377859 h 2467623"/>
                <a:gd name="connsiteX9" fmla="*/ 219166 w 473053"/>
                <a:gd name="connsiteY9" fmla="*/ 2465956 h 2467623"/>
                <a:gd name="connsiteX10" fmla="*/ 97652 w 473053"/>
                <a:gd name="connsiteY10" fmla="*/ 2377858 h 2467623"/>
                <a:gd name="connsiteX11" fmla="*/ 79424 w 473053"/>
                <a:gd name="connsiteY11" fmla="*/ 1809776 h 2467623"/>
                <a:gd name="connsiteX12" fmla="*/ 439 w 473053"/>
                <a:gd name="connsiteY12" fmla="*/ 415392 h 2467623"/>
                <a:gd name="connsiteX13" fmla="*/ 103727 w 473053"/>
                <a:gd name="connsiteY13" fmla="*/ 50847 h 2467623"/>
                <a:gd name="connsiteX14" fmla="*/ 462196 w 473053"/>
                <a:gd name="connsiteY14" fmla="*/ 47810 h 2467623"/>
                <a:gd name="connsiteX0" fmla="*/ 462196 w 473053"/>
                <a:gd name="connsiteY0" fmla="*/ 47810 h 2467623"/>
                <a:gd name="connsiteX1" fmla="*/ 377135 w 473053"/>
                <a:gd name="connsiteY1" fmla="*/ 470074 h 2467623"/>
                <a:gd name="connsiteX2" fmla="*/ 346756 w 473053"/>
                <a:gd name="connsiteY2" fmla="*/ 612854 h 2467623"/>
                <a:gd name="connsiteX3" fmla="*/ 276886 w 473053"/>
                <a:gd name="connsiteY3" fmla="*/ 746521 h 2467623"/>
                <a:gd name="connsiteX4" fmla="*/ 222204 w 473053"/>
                <a:gd name="connsiteY4" fmla="*/ 1220428 h 2467623"/>
                <a:gd name="connsiteX5" fmla="*/ 380173 w 473053"/>
                <a:gd name="connsiteY5" fmla="*/ 1572822 h 2467623"/>
                <a:gd name="connsiteX6" fmla="*/ 349794 w 473053"/>
                <a:gd name="connsiteY6" fmla="*/ 1800662 h 2467623"/>
                <a:gd name="connsiteX7" fmla="*/ 279923 w 473053"/>
                <a:gd name="connsiteY7" fmla="*/ 2040654 h 2467623"/>
                <a:gd name="connsiteX8" fmla="*/ 328529 w 473053"/>
                <a:gd name="connsiteY8" fmla="*/ 2377859 h 2467623"/>
                <a:gd name="connsiteX9" fmla="*/ 219166 w 473053"/>
                <a:gd name="connsiteY9" fmla="*/ 2465956 h 2467623"/>
                <a:gd name="connsiteX10" fmla="*/ 97652 w 473053"/>
                <a:gd name="connsiteY10" fmla="*/ 2377858 h 2467623"/>
                <a:gd name="connsiteX11" fmla="*/ 79424 w 473053"/>
                <a:gd name="connsiteY11" fmla="*/ 1809776 h 2467623"/>
                <a:gd name="connsiteX12" fmla="*/ 439 w 473053"/>
                <a:gd name="connsiteY12" fmla="*/ 415392 h 2467623"/>
                <a:gd name="connsiteX13" fmla="*/ 103727 w 473053"/>
                <a:gd name="connsiteY13" fmla="*/ 50847 h 2467623"/>
                <a:gd name="connsiteX14" fmla="*/ 462196 w 473053"/>
                <a:gd name="connsiteY14" fmla="*/ 47810 h 2467623"/>
                <a:gd name="connsiteX0" fmla="*/ 462196 w 473053"/>
                <a:gd name="connsiteY0" fmla="*/ 47810 h 2467623"/>
                <a:gd name="connsiteX1" fmla="*/ 377135 w 473053"/>
                <a:gd name="connsiteY1" fmla="*/ 470074 h 2467623"/>
                <a:gd name="connsiteX2" fmla="*/ 346756 w 473053"/>
                <a:gd name="connsiteY2" fmla="*/ 612854 h 2467623"/>
                <a:gd name="connsiteX3" fmla="*/ 276886 w 473053"/>
                <a:gd name="connsiteY3" fmla="*/ 746521 h 2467623"/>
                <a:gd name="connsiteX4" fmla="*/ 222204 w 473053"/>
                <a:gd name="connsiteY4" fmla="*/ 1220428 h 2467623"/>
                <a:gd name="connsiteX5" fmla="*/ 267771 w 473053"/>
                <a:gd name="connsiteY5" fmla="*/ 1591049 h 2467623"/>
                <a:gd name="connsiteX6" fmla="*/ 349794 w 473053"/>
                <a:gd name="connsiteY6" fmla="*/ 1800662 h 2467623"/>
                <a:gd name="connsiteX7" fmla="*/ 279923 w 473053"/>
                <a:gd name="connsiteY7" fmla="*/ 2040654 h 2467623"/>
                <a:gd name="connsiteX8" fmla="*/ 328529 w 473053"/>
                <a:gd name="connsiteY8" fmla="*/ 2377859 h 2467623"/>
                <a:gd name="connsiteX9" fmla="*/ 219166 w 473053"/>
                <a:gd name="connsiteY9" fmla="*/ 2465956 h 2467623"/>
                <a:gd name="connsiteX10" fmla="*/ 97652 w 473053"/>
                <a:gd name="connsiteY10" fmla="*/ 2377858 h 2467623"/>
                <a:gd name="connsiteX11" fmla="*/ 79424 w 473053"/>
                <a:gd name="connsiteY11" fmla="*/ 1809776 h 2467623"/>
                <a:gd name="connsiteX12" fmla="*/ 439 w 473053"/>
                <a:gd name="connsiteY12" fmla="*/ 415392 h 2467623"/>
                <a:gd name="connsiteX13" fmla="*/ 103727 w 473053"/>
                <a:gd name="connsiteY13" fmla="*/ 50847 h 2467623"/>
                <a:gd name="connsiteX14" fmla="*/ 462196 w 473053"/>
                <a:gd name="connsiteY14" fmla="*/ 47810 h 2467623"/>
                <a:gd name="connsiteX0" fmla="*/ 462196 w 474364"/>
                <a:gd name="connsiteY0" fmla="*/ 47810 h 2467623"/>
                <a:gd name="connsiteX1" fmla="*/ 377135 w 474364"/>
                <a:gd name="connsiteY1" fmla="*/ 470074 h 2467623"/>
                <a:gd name="connsiteX2" fmla="*/ 346756 w 474364"/>
                <a:gd name="connsiteY2" fmla="*/ 612854 h 2467623"/>
                <a:gd name="connsiteX3" fmla="*/ 276886 w 474364"/>
                <a:gd name="connsiteY3" fmla="*/ 746521 h 2467623"/>
                <a:gd name="connsiteX4" fmla="*/ 222204 w 474364"/>
                <a:gd name="connsiteY4" fmla="*/ 1220428 h 2467623"/>
                <a:gd name="connsiteX5" fmla="*/ 267771 w 474364"/>
                <a:gd name="connsiteY5" fmla="*/ 1591049 h 2467623"/>
                <a:gd name="connsiteX6" fmla="*/ 474347 w 474364"/>
                <a:gd name="connsiteY6" fmla="*/ 1761170 h 2467623"/>
                <a:gd name="connsiteX7" fmla="*/ 279923 w 474364"/>
                <a:gd name="connsiteY7" fmla="*/ 2040654 h 2467623"/>
                <a:gd name="connsiteX8" fmla="*/ 328529 w 474364"/>
                <a:gd name="connsiteY8" fmla="*/ 2377859 h 2467623"/>
                <a:gd name="connsiteX9" fmla="*/ 219166 w 474364"/>
                <a:gd name="connsiteY9" fmla="*/ 2465956 h 2467623"/>
                <a:gd name="connsiteX10" fmla="*/ 97652 w 474364"/>
                <a:gd name="connsiteY10" fmla="*/ 2377858 h 2467623"/>
                <a:gd name="connsiteX11" fmla="*/ 79424 w 474364"/>
                <a:gd name="connsiteY11" fmla="*/ 1809776 h 2467623"/>
                <a:gd name="connsiteX12" fmla="*/ 439 w 474364"/>
                <a:gd name="connsiteY12" fmla="*/ 415392 h 2467623"/>
                <a:gd name="connsiteX13" fmla="*/ 103727 w 474364"/>
                <a:gd name="connsiteY13" fmla="*/ 50847 h 2467623"/>
                <a:gd name="connsiteX14" fmla="*/ 462196 w 474364"/>
                <a:gd name="connsiteY14" fmla="*/ 47810 h 2467623"/>
                <a:gd name="connsiteX0" fmla="*/ 462196 w 474827"/>
                <a:gd name="connsiteY0" fmla="*/ 47810 h 2467623"/>
                <a:gd name="connsiteX1" fmla="*/ 377135 w 474827"/>
                <a:gd name="connsiteY1" fmla="*/ 470074 h 2467623"/>
                <a:gd name="connsiteX2" fmla="*/ 346756 w 474827"/>
                <a:gd name="connsiteY2" fmla="*/ 612854 h 2467623"/>
                <a:gd name="connsiteX3" fmla="*/ 276886 w 474827"/>
                <a:gd name="connsiteY3" fmla="*/ 746521 h 2467623"/>
                <a:gd name="connsiteX4" fmla="*/ 222204 w 474827"/>
                <a:gd name="connsiteY4" fmla="*/ 1220428 h 2467623"/>
                <a:gd name="connsiteX5" fmla="*/ 331566 w 474827"/>
                <a:gd name="connsiteY5" fmla="*/ 1597124 h 2467623"/>
                <a:gd name="connsiteX6" fmla="*/ 474347 w 474827"/>
                <a:gd name="connsiteY6" fmla="*/ 1761170 h 2467623"/>
                <a:gd name="connsiteX7" fmla="*/ 279923 w 474827"/>
                <a:gd name="connsiteY7" fmla="*/ 2040654 h 2467623"/>
                <a:gd name="connsiteX8" fmla="*/ 328529 w 474827"/>
                <a:gd name="connsiteY8" fmla="*/ 2377859 h 2467623"/>
                <a:gd name="connsiteX9" fmla="*/ 219166 w 474827"/>
                <a:gd name="connsiteY9" fmla="*/ 2465956 h 2467623"/>
                <a:gd name="connsiteX10" fmla="*/ 97652 w 474827"/>
                <a:gd name="connsiteY10" fmla="*/ 2377858 h 2467623"/>
                <a:gd name="connsiteX11" fmla="*/ 79424 w 474827"/>
                <a:gd name="connsiteY11" fmla="*/ 1809776 h 2467623"/>
                <a:gd name="connsiteX12" fmla="*/ 439 w 474827"/>
                <a:gd name="connsiteY12" fmla="*/ 415392 h 2467623"/>
                <a:gd name="connsiteX13" fmla="*/ 103727 w 474827"/>
                <a:gd name="connsiteY13" fmla="*/ 50847 h 2467623"/>
                <a:gd name="connsiteX14" fmla="*/ 462196 w 474827"/>
                <a:gd name="connsiteY14" fmla="*/ 47810 h 2467623"/>
                <a:gd name="connsiteX0" fmla="*/ 462196 w 576000"/>
                <a:gd name="connsiteY0" fmla="*/ 47810 h 2467623"/>
                <a:gd name="connsiteX1" fmla="*/ 377135 w 576000"/>
                <a:gd name="connsiteY1" fmla="*/ 470074 h 2467623"/>
                <a:gd name="connsiteX2" fmla="*/ 346756 w 576000"/>
                <a:gd name="connsiteY2" fmla="*/ 612854 h 2467623"/>
                <a:gd name="connsiteX3" fmla="*/ 276886 w 576000"/>
                <a:gd name="connsiteY3" fmla="*/ 746521 h 2467623"/>
                <a:gd name="connsiteX4" fmla="*/ 222204 w 576000"/>
                <a:gd name="connsiteY4" fmla="*/ 1220428 h 2467623"/>
                <a:gd name="connsiteX5" fmla="*/ 331566 w 576000"/>
                <a:gd name="connsiteY5" fmla="*/ 1597124 h 2467623"/>
                <a:gd name="connsiteX6" fmla="*/ 474347 w 576000"/>
                <a:gd name="connsiteY6" fmla="*/ 1761170 h 2467623"/>
                <a:gd name="connsiteX7" fmla="*/ 571559 w 576000"/>
                <a:gd name="connsiteY7" fmla="*/ 2131790 h 2467623"/>
                <a:gd name="connsiteX8" fmla="*/ 328529 w 576000"/>
                <a:gd name="connsiteY8" fmla="*/ 2377859 h 2467623"/>
                <a:gd name="connsiteX9" fmla="*/ 219166 w 576000"/>
                <a:gd name="connsiteY9" fmla="*/ 2465956 h 2467623"/>
                <a:gd name="connsiteX10" fmla="*/ 97652 w 576000"/>
                <a:gd name="connsiteY10" fmla="*/ 2377858 h 2467623"/>
                <a:gd name="connsiteX11" fmla="*/ 79424 w 576000"/>
                <a:gd name="connsiteY11" fmla="*/ 1809776 h 2467623"/>
                <a:gd name="connsiteX12" fmla="*/ 439 w 576000"/>
                <a:gd name="connsiteY12" fmla="*/ 415392 h 2467623"/>
                <a:gd name="connsiteX13" fmla="*/ 103727 w 576000"/>
                <a:gd name="connsiteY13" fmla="*/ 50847 h 2467623"/>
                <a:gd name="connsiteX14" fmla="*/ 462196 w 576000"/>
                <a:gd name="connsiteY14" fmla="*/ 47810 h 2467623"/>
                <a:gd name="connsiteX0" fmla="*/ 462196 w 581363"/>
                <a:gd name="connsiteY0" fmla="*/ 47810 h 2471729"/>
                <a:gd name="connsiteX1" fmla="*/ 377135 w 581363"/>
                <a:gd name="connsiteY1" fmla="*/ 470074 h 2471729"/>
                <a:gd name="connsiteX2" fmla="*/ 346756 w 581363"/>
                <a:gd name="connsiteY2" fmla="*/ 612854 h 2471729"/>
                <a:gd name="connsiteX3" fmla="*/ 276886 w 581363"/>
                <a:gd name="connsiteY3" fmla="*/ 746521 h 2471729"/>
                <a:gd name="connsiteX4" fmla="*/ 222204 w 581363"/>
                <a:gd name="connsiteY4" fmla="*/ 1220428 h 2471729"/>
                <a:gd name="connsiteX5" fmla="*/ 331566 w 581363"/>
                <a:gd name="connsiteY5" fmla="*/ 1597124 h 2471729"/>
                <a:gd name="connsiteX6" fmla="*/ 474347 w 581363"/>
                <a:gd name="connsiteY6" fmla="*/ 1761170 h 2471729"/>
                <a:gd name="connsiteX7" fmla="*/ 571559 w 581363"/>
                <a:gd name="connsiteY7" fmla="*/ 2131790 h 2471729"/>
                <a:gd name="connsiteX8" fmla="*/ 538142 w 581363"/>
                <a:gd name="connsiteY8" fmla="*/ 2426465 h 2471729"/>
                <a:gd name="connsiteX9" fmla="*/ 219166 w 581363"/>
                <a:gd name="connsiteY9" fmla="*/ 2465956 h 2471729"/>
                <a:gd name="connsiteX10" fmla="*/ 97652 w 581363"/>
                <a:gd name="connsiteY10" fmla="*/ 2377858 h 2471729"/>
                <a:gd name="connsiteX11" fmla="*/ 79424 w 581363"/>
                <a:gd name="connsiteY11" fmla="*/ 1809776 h 2471729"/>
                <a:gd name="connsiteX12" fmla="*/ 439 w 581363"/>
                <a:gd name="connsiteY12" fmla="*/ 415392 h 2471729"/>
                <a:gd name="connsiteX13" fmla="*/ 103727 w 581363"/>
                <a:gd name="connsiteY13" fmla="*/ 50847 h 2471729"/>
                <a:gd name="connsiteX14" fmla="*/ 462196 w 581363"/>
                <a:gd name="connsiteY14" fmla="*/ 47810 h 2471729"/>
                <a:gd name="connsiteX0" fmla="*/ 852450 w 855782"/>
                <a:gd name="connsiteY0" fmla="*/ 152916 h 2427979"/>
                <a:gd name="connsiteX1" fmla="*/ 378542 w 855782"/>
                <a:gd name="connsiteY1" fmla="*/ 426324 h 2427979"/>
                <a:gd name="connsiteX2" fmla="*/ 348163 w 855782"/>
                <a:gd name="connsiteY2" fmla="*/ 569104 h 2427979"/>
                <a:gd name="connsiteX3" fmla="*/ 278293 w 855782"/>
                <a:gd name="connsiteY3" fmla="*/ 702771 h 2427979"/>
                <a:gd name="connsiteX4" fmla="*/ 223611 w 855782"/>
                <a:gd name="connsiteY4" fmla="*/ 1176678 h 2427979"/>
                <a:gd name="connsiteX5" fmla="*/ 332973 w 855782"/>
                <a:gd name="connsiteY5" fmla="*/ 1553374 h 2427979"/>
                <a:gd name="connsiteX6" fmla="*/ 475754 w 855782"/>
                <a:gd name="connsiteY6" fmla="*/ 1717420 h 2427979"/>
                <a:gd name="connsiteX7" fmla="*/ 572966 w 855782"/>
                <a:gd name="connsiteY7" fmla="*/ 2088040 h 2427979"/>
                <a:gd name="connsiteX8" fmla="*/ 539549 w 855782"/>
                <a:gd name="connsiteY8" fmla="*/ 2382715 h 2427979"/>
                <a:gd name="connsiteX9" fmla="*/ 220573 w 855782"/>
                <a:gd name="connsiteY9" fmla="*/ 2422206 h 2427979"/>
                <a:gd name="connsiteX10" fmla="*/ 99059 w 855782"/>
                <a:gd name="connsiteY10" fmla="*/ 2334108 h 2427979"/>
                <a:gd name="connsiteX11" fmla="*/ 80831 w 855782"/>
                <a:gd name="connsiteY11" fmla="*/ 1766026 h 2427979"/>
                <a:gd name="connsiteX12" fmla="*/ 1846 w 855782"/>
                <a:gd name="connsiteY12" fmla="*/ 371642 h 2427979"/>
                <a:gd name="connsiteX13" fmla="*/ 105134 w 855782"/>
                <a:gd name="connsiteY13" fmla="*/ 7097 h 2427979"/>
                <a:gd name="connsiteX14" fmla="*/ 852450 w 855782"/>
                <a:gd name="connsiteY14" fmla="*/ 152916 h 2427979"/>
                <a:gd name="connsiteX0" fmla="*/ 852450 w 1045083"/>
                <a:gd name="connsiteY0" fmla="*/ 157427 h 2432490"/>
                <a:gd name="connsiteX1" fmla="*/ 1013458 w 1045083"/>
                <a:gd name="connsiteY1" fmla="*/ 807532 h 2432490"/>
                <a:gd name="connsiteX2" fmla="*/ 348163 w 1045083"/>
                <a:gd name="connsiteY2" fmla="*/ 573615 h 2432490"/>
                <a:gd name="connsiteX3" fmla="*/ 278293 w 1045083"/>
                <a:gd name="connsiteY3" fmla="*/ 707282 h 2432490"/>
                <a:gd name="connsiteX4" fmla="*/ 223611 w 1045083"/>
                <a:gd name="connsiteY4" fmla="*/ 1181189 h 2432490"/>
                <a:gd name="connsiteX5" fmla="*/ 332973 w 1045083"/>
                <a:gd name="connsiteY5" fmla="*/ 1557885 h 2432490"/>
                <a:gd name="connsiteX6" fmla="*/ 475754 w 1045083"/>
                <a:gd name="connsiteY6" fmla="*/ 1721931 h 2432490"/>
                <a:gd name="connsiteX7" fmla="*/ 572966 w 1045083"/>
                <a:gd name="connsiteY7" fmla="*/ 2092551 h 2432490"/>
                <a:gd name="connsiteX8" fmla="*/ 539549 w 1045083"/>
                <a:gd name="connsiteY8" fmla="*/ 2387226 h 2432490"/>
                <a:gd name="connsiteX9" fmla="*/ 220573 w 1045083"/>
                <a:gd name="connsiteY9" fmla="*/ 2426717 h 2432490"/>
                <a:gd name="connsiteX10" fmla="*/ 99059 w 1045083"/>
                <a:gd name="connsiteY10" fmla="*/ 2338619 h 2432490"/>
                <a:gd name="connsiteX11" fmla="*/ 80831 w 1045083"/>
                <a:gd name="connsiteY11" fmla="*/ 1770537 h 2432490"/>
                <a:gd name="connsiteX12" fmla="*/ 1846 w 1045083"/>
                <a:gd name="connsiteY12" fmla="*/ 376153 h 2432490"/>
                <a:gd name="connsiteX13" fmla="*/ 105134 w 1045083"/>
                <a:gd name="connsiteY13" fmla="*/ 11608 h 2432490"/>
                <a:gd name="connsiteX14" fmla="*/ 852450 w 1045083"/>
                <a:gd name="connsiteY14" fmla="*/ 157427 h 2432490"/>
                <a:gd name="connsiteX0" fmla="*/ 852450 w 1019474"/>
                <a:gd name="connsiteY0" fmla="*/ 157427 h 2432490"/>
                <a:gd name="connsiteX1" fmla="*/ 1013458 w 1019474"/>
                <a:gd name="connsiteY1" fmla="*/ 807532 h 2432490"/>
                <a:gd name="connsiteX2" fmla="*/ 724860 w 1019474"/>
                <a:gd name="connsiteY2" fmla="*/ 859175 h 2432490"/>
                <a:gd name="connsiteX3" fmla="*/ 278293 w 1019474"/>
                <a:gd name="connsiteY3" fmla="*/ 707282 h 2432490"/>
                <a:gd name="connsiteX4" fmla="*/ 223611 w 1019474"/>
                <a:gd name="connsiteY4" fmla="*/ 1181189 h 2432490"/>
                <a:gd name="connsiteX5" fmla="*/ 332973 w 1019474"/>
                <a:gd name="connsiteY5" fmla="*/ 1557885 h 2432490"/>
                <a:gd name="connsiteX6" fmla="*/ 475754 w 1019474"/>
                <a:gd name="connsiteY6" fmla="*/ 1721931 h 2432490"/>
                <a:gd name="connsiteX7" fmla="*/ 572966 w 1019474"/>
                <a:gd name="connsiteY7" fmla="*/ 2092551 h 2432490"/>
                <a:gd name="connsiteX8" fmla="*/ 539549 w 1019474"/>
                <a:gd name="connsiteY8" fmla="*/ 2387226 h 2432490"/>
                <a:gd name="connsiteX9" fmla="*/ 220573 w 1019474"/>
                <a:gd name="connsiteY9" fmla="*/ 2426717 h 2432490"/>
                <a:gd name="connsiteX10" fmla="*/ 99059 w 1019474"/>
                <a:gd name="connsiteY10" fmla="*/ 2338619 h 2432490"/>
                <a:gd name="connsiteX11" fmla="*/ 80831 w 1019474"/>
                <a:gd name="connsiteY11" fmla="*/ 1770537 h 2432490"/>
                <a:gd name="connsiteX12" fmla="*/ 1846 w 1019474"/>
                <a:gd name="connsiteY12" fmla="*/ 376153 h 2432490"/>
                <a:gd name="connsiteX13" fmla="*/ 105134 w 1019474"/>
                <a:gd name="connsiteY13" fmla="*/ 11608 h 2432490"/>
                <a:gd name="connsiteX14" fmla="*/ 852450 w 1019474"/>
                <a:gd name="connsiteY14" fmla="*/ 157427 h 2432490"/>
                <a:gd name="connsiteX0" fmla="*/ 852450 w 1050070"/>
                <a:gd name="connsiteY0" fmla="*/ 157427 h 2432490"/>
                <a:gd name="connsiteX1" fmla="*/ 1013458 w 1050070"/>
                <a:gd name="connsiteY1" fmla="*/ 807532 h 2432490"/>
                <a:gd name="connsiteX2" fmla="*/ 278293 w 1050070"/>
                <a:gd name="connsiteY2" fmla="*/ 707282 h 2432490"/>
                <a:gd name="connsiteX3" fmla="*/ 223611 w 1050070"/>
                <a:gd name="connsiteY3" fmla="*/ 1181189 h 2432490"/>
                <a:gd name="connsiteX4" fmla="*/ 332973 w 1050070"/>
                <a:gd name="connsiteY4" fmla="*/ 1557885 h 2432490"/>
                <a:gd name="connsiteX5" fmla="*/ 475754 w 1050070"/>
                <a:gd name="connsiteY5" fmla="*/ 1721931 h 2432490"/>
                <a:gd name="connsiteX6" fmla="*/ 572966 w 1050070"/>
                <a:gd name="connsiteY6" fmla="*/ 2092551 h 2432490"/>
                <a:gd name="connsiteX7" fmla="*/ 539549 w 1050070"/>
                <a:gd name="connsiteY7" fmla="*/ 2387226 h 2432490"/>
                <a:gd name="connsiteX8" fmla="*/ 220573 w 1050070"/>
                <a:gd name="connsiteY8" fmla="*/ 2426717 h 2432490"/>
                <a:gd name="connsiteX9" fmla="*/ 99059 w 1050070"/>
                <a:gd name="connsiteY9" fmla="*/ 2338619 h 2432490"/>
                <a:gd name="connsiteX10" fmla="*/ 80831 w 1050070"/>
                <a:gd name="connsiteY10" fmla="*/ 1770537 h 2432490"/>
                <a:gd name="connsiteX11" fmla="*/ 1846 w 1050070"/>
                <a:gd name="connsiteY11" fmla="*/ 376153 h 2432490"/>
                <a:gd name="connsiteX12" fmla="*/ 105134 w 1050070"/>
                <a:gd name="connsiteY12" fmla="*/ 11608 h 2432490"/>
                <a:gd name="connsiteX13" fmla="*/ 852450 w 1050070"/>
                <a:gd name="connsiteY13" fmla="*/ 157427 h 2432490"/>
                <a:gd name="connsiteX0" fmla="*/ 852450 w 1053992"/>
                <a:gd name="connsiteY0" fmla="*/ 157427 h 2432490"/>
                <a:gd name="connsiteX1" fmla="*/ 1013458 w 1053992"/>
                <a:gd name="connsiteY1" fmla="*/ 807532 h 2432490"/>
                <a:gd name="connsiteX2" fmla="*/ 223611 w 1053992"/>
                <a:gd name="connsiteY2" fmla="*/ 1181189 h 2432490"/>
                <a:gd name="connsiteX3" fmla="*/ 332973 w 1053992"/>
                <a:gd name="connsiteY3" fmla="*/ 1557885 h 2432490"/>
                <a:gd name="connsiteX4" fmla="*/ 475754 w 1053992"/>
                <a:gd name="connsiteY4" fmla="*/ 1721931 h 2432490"/>
                <a:gd name="connsiteX5" fmla="*/ 572966 w 1053992"/>
                <a:gd name="connsiteY5" fmla="*/ 2092551 h 2432490"/>
                <a:gd name="connsiteX6" fmla="*/ 539549 w 1053992"/>
                <a:gd name="connsiteY6" fmla="*/ 2387226 h 2432490"/>
                <a:gd name="connsiteX7" fmla="*/ 220573 w 1053992"/>
                <a:gd name="connsiteY7" fmla="*/ 2426717 h 2432490"/>
                <a:gd name="connsiteX8" fmla="*/ 99059 w 1053992"/>
                <a:gd name="connsiteY8" fmla="*/ 2338619 h 2432490"/>
                <a:gd name="connsiteX9" fmla="*/ 80831 w 1053992"/>
                <a:gd name="connsiteY9" fmla="*/ 1770537 h 2432490"/>
                <a:gd name="connsiteX10" fmla="*/ 1846 w 1053992"/>
                <a:gd name="connsiteY10" fmla="*/ 376153 h 2432490"/>
                <a:gd name="connsiteX11" fmla="*/ 105134 w 1053992"/>
                <a:gd name="connsiteY11" fmla="*/ 11608 h 2432490"/>
                <a:gd name="connsiteX12" fmla="*/ 852450 w 1053992"/>
                <a:gd name="connsiteY12" fmla="*/ 157427 h 2432490"/>
                <a:gd name="connsiteX0" fmla="*/ 852450 w 1031039"/>
                <a:gd name="connsiteY0" fmla="*/ 157427 h 2432490"/>
                <a:gd name="connsiteX1" fmla="*/ 1013458 w 1031039"/>
                <a:gd name="connsiteY1" fmla="*/ 807532 h 2432490"/>
                <a:gd name="connsiteX2" fmla="*/ 548664 w 1031039"/>
                <a:gd name="connsiteY2" fmla="*/ 843985 h 2432490"/>
                <a:gd name="connsiteX3" fmla="*/ 332973 w 1031039"/>
                <a:gd name="connsiteY3" fmla="*/ 1557885 h 2432490"/>
                <a:gd name="connsiteX4" fmla="*/ 475754 w 1031039"/>
                <a:gd name="connsiteY4" fmla="*/ 1721931 h 2432490"/>
                <a:gd name="connsiteX5" fmla="*/ 572966 w 1031039"/>
                <a:gd name="connsiteY5" fmla="*/ 2092551 h 2432490"/>
                <a:gd name="connsiteX6" fmla="*/ 539549 w 1031039"/>
                <a:gd name="connsiteY6" fmla="*/ 2387226 h 2432490"/>
                <a:gd name="connsiteX7" fmla="*/ 220573 w 1031039"/>
                <a:gd name="connsiteY7" fmla="*/ 2426717 h 2432490"/>
                <a:gd name="connsiteX8" fmla="*/ 99059 w 1031039"/>
                <a:gd name="connsiteY8" fmla="*/ 2338619 h 2432490"/>
                <a:gd name="connsiteX9" fmla="*/ 80831 w 1031039"/>
                <a:gd name="connsiteY9" fmla="*/ 1770537 h 2432490"/>
                <a:gd name="connsiteX10" fmla="*/ 1846 w 1031039"/>
                <a:gd name="connsiteY10" fmla="*/ 376153 h 2432490"/>
                <a:gd name="connsiteX11" fmla="*/ 105134 w 1031039"/>
                <a:gd name="connsiteY11" fmla="*/ 11608 h 2432490"/>
                <a:gd name="connsiteX12" fmla="*/ 852450 w 1031039"/>
                <a:gd name="connsiteY12" fmla="*/ 157427 h 2432490"/>
                <a:gd name="connsiteX0" fmla="*/ 851043 w 1031987"/>
                <a:gd name="connsiteY0" fmla="*/ 35294 h 2310357"/>
                <a:gd name="connsiteX1" fmla="*/ 1012051 w 1031987"/>
                <a:gd name="connsiteY1" fmla="*/ 685399 h 2310357"/>
                <a:gd name="connsiteX2" fmla="*/ 547257 w 1031987"/>
                <a:gd name="connsiteY2" fmla="*/ 721852 h 2310357"/>
                <a:gd name="connsiteX3" fmla="*/ 331566 w 1031987"/>
                <a:gd name="connsiteY3" fmla="*/ 1435752 h 2310357"/>
                <a:gd name="connsiteX4" fmla="*/ 474347 w 1031987"/>
                <a:gd name="connsiteY4" fmla="*/ 1599798 h 2310357"/>
                <a:gd name="connsiteX5" fmla="*/ 571559 w 1031987"/>
                <a:gd name="connsiteY5" fmla="*/ 1970418 h 2310357"/>
                <a:gd name="connsiteX6" fmla="*/ 538142 w 1031987"/>
                <a:gd name="connsiteY6" fmla="*/ 2265093 h 2310357"/>
                <a:gd name="connsiteX7" fmla="*/ 219166 w 1031987"/>
                <a:gd name="connsiteY7" fmla="*/ 2304584 h 2310357"/>
                <a:gd name="connsiteX8" fmla="*/ 97652 w 1031987"/>
                <a:gd name="connsiteY8" fmla="*/ 2216486 h 2310357"/>
                <a:gd name="connsiteX9" fmla="*/ 79424 w 1031987"/>
                <a:gd name="connsiteY9" fmla="*/ 1648404 h 2310357"/>
                <a:gd name="connsiteX10" fmla="*/ 439 w 1031987"/>
                <a:gd name="connsiteY10" fmla="*/ 254020 h 2310357"/>
                <a:gd name="connsiteX11" fmla="*/ 851043 w 1031987"/>
                <a:gd name="connsiteY11" fmla="*/ 35294 h 2310357"/>
                <a:gd name="connsiteX0" fmla="*/ 771619 w 950726"/>
                <a:gd name="connsiteY0" fmla="*/ 23902 h 2298965"/>
                <a:gd name="connsiteX1" fmla="*/ 932627 w 950726"/>
                <a:gd name="connsiteY1" fmla="*/ 674007 h 2298965"/>
                <a:gd name="connsiteX2" fmla="*/ 467833 w 950726"/>
                <a:gd name="connsiteY2" fmla="*/ 710460 h 2298965"/>
                <a:gd name="connsiteX3" fmla="*/ 252142 w 950726"/>
                <a:gd name="connsiteY3" fmla="*/ 1424360 h 2298965"/>
                <a:gd name="connsiteX4" fmla="*/ 394923 w 950726"/>
                <a:gd name="connsiteY4" fmla="*/ 1588406 h 2298965"/>
                <a:gd name="connsiteX5" fmla="*/ 492135 w 950726"/>
                <a:gd name="connsiteY5" fmla="*/ 1959026 h 2298965"/>
                <a:gd name="connsiteX6" fmla="*/ 458718 w 950726"/>
                <a:gd name="connsiteY6" fmla="*/ 2253701 h 2298965"/>
                <a:gd name="connsiteX7" fmla="*/ 139742 w 950726"/>
                <a:gd name="connsiteY7" fmla="*/ 2293192 h 2298965"/>
                <a:gd name="connsiteX8" fmla="*/ 18228 w 950726"/>
                <a:gd name="connsiteY8" fmla="*/ 2205094 h 2298965"/>
                <a:gd name="connsiteX9" fmla="*/ 0 w 950726"/>
                <a:gd name="connsiteY9" fmla="*/ 1637012 h 2298965"/>
                <a:gd name="connsiteX10" fmla="*/ 771619 w 950726"/>
                <a:gd name="connsiteY10" fmla="*/ 23902 h 2298965"/>
                <a:gd name="connsiteX0" fmla="*/ 753391 w 932108"/>
                <a:gd name="connsiteY0" fmla="*/ 50409 h 2325472"/>
                <a:gd name="connsiteX1" fmla="*/ 914399 w 932108"/>
                <a:gd name="connsiteY1" fmla="*/ 700514 h 2325472"/>
                <a:gd name="connsiteX2" fmla="*/ 449605 w 932108"/>
                <a:gd name="connsiteY2" fmla="*/ 736967 h 2325472"/>
                <a:gd name="connsiteX3" fmla="*/ 233914 w 932108"/>
                <a:gd name="connsiteY3" fmla="*/ 1450867 h 2325472"/>
                <a:gd name="connsiteX4" fmla="*/ 376695 w 932108"/>
                <a:gd name="connsiteY4" fmla="*/ 1614913 h 2325472"/>
                <a:gd name="connsiteX5" fmla="*/ 473907 w 932108"/>
                <a:gd name="connsiteY5" fmla="*/ 1985533 h 2325472"/>
                <a:gd name="connsiteX6" fmla="*/ 440490 w 932108"/>
                <a:gd name="connsiteY6" fmla="*/ 2280208 h 2325472"/>
                <a:gd name="connsiteX7" fmla="*/ 121514 w 932108"/>
                <a:gd name="connsiteY7" fmla="*/ 2319699 h 2325472"/>
                <a:gd name="connsiteX8" fmla="*/ 0 w 932108"/>
                <a:gd name="connsiteY8" fmla="*/ 2231601 h 2325472"/>
                <a:gd name="connsiteX9" fmla="*/ 753391 w 932108"/>
                <a:gd name="connsiteY9" fmla="*/ 50409 h 2325472"/>
                <a:gd name="connsiteX0" fmla="*/ 631877 w 808287"/>
                <a:gd name="connsiteY0" fmla="*/ 54966 h 2330029"/>
                <a:gd name="connsiteX1" fmla="*/ 792885 w 808287"/>
                <a:gd name="connsiteY1" fmla="*/ 705071 h 2330029"/>
                <a:gd name="connsiteX2" fmla="*/ 328091 w 808287"/>
                <a:gd name="connsiteY2" fmla="*/ 741524 h 2330029"/>
                <a:gd name="connsiteX3" fmla="*/ 112400 w 808287"/>
                <a:gd name="connsiteY3" fmla="*/ 1455424 h 2330029"/>
                <a:gd name="connsiteX4" fmla="*/ 255181 w 808287"/>
                <a:gd name="connsiteY4" fmla="*/ 1619470 h 2330029"/>
                <a:gd name="connsiteX5" fmla="*/ 352393 w 808287"/>
                <a:gd name="connsiteY5" fmla="*/ 1990090 h 2330029"/>
                <a:gd name="connsiteX6" fmla="*/ 318976 w 808287"/>
                <a:gd name="connsiteY6" fmla="*/ 2284765 h 2330029"/>
                <a:gd name="connsiteX7" fmla="*/ 0 w 808287"/>
                <a:gd name="connsiteY7" fmla="*/ 2324256 h 2330029"/>
                <a:gd name="connsiteX8" fmla="*/ 631877 w 808287"/>
                <a:gd name="connsiteY8" fmla="*/ 54966 h 2330029"/>
                <a:gd name="connsiteX0" fmla="*/ 520372 w 692596"/>
                <a:gd name="connsiteY0" fmla="*/ 52912 h 2282711"/>
                <a:gd name="connsiteX1" fmla="*/ 681380 w 692596"/>
                <a:gd name="connsiteY1" fmla="*/ 703017 h 2282711"/>
                <a:gd name="connsiteX2" fmla="*/ 216586 w 692596"/>
                <a:gd name="connsiteY2" fmla="*/ 739470 h 2282711"/>
                <a:gd name="connsiteX3" fmla="*/ 895 w 692596"/>
                <a:gd name="connsiteY3" fmla="*/ 1453370 h 2282711"/>
                <a:gd name="connsiteX4" fmla="*/ 143676 w 692596"/>
                <a:gd name="connsiteY4" fmla="*/ 1617416 h 2282711"/>
                <a:gd name="connsiteX5" fmla="*/ 240888 w 692596"/>
                <a:gd name="connsiteY5" fmla="*/ 1988036 h 2282711"/>
                <a:gd name="connsiteX6" fmla="*/ 207471 w 692596"/>
                <a:gd name="connsiteY6" fmla="*/ 2282711 h 2282711"/>
                <a:gd name="connsiteX7" fmla="*/ 520372 w 692596"/>
                <a:gd name="connsiteY7" fmla="*/ 52912 h 2282711"/>
                <a:gd name="connsiteX0" fmla="*/ 520372 w 692272"/>
                <a:gd name="connsiteY0" fmla="*/ 38253 h 1973377"/>
                <a:gd name="connsiteX1" fmla="*/ 681380 w 692272"/>
                <a:gd name="connsiteY1" fmla="*/ 688358 h 1973377"/>
                <a:gd name="connsiteX2" fmla="*/ 216586 w 692272"/>
                <a:gd name="connsiteY2" fmla="*/ 724811 h 1973377"/>
                <a:gd name="connsiteX3" fmla="*/ 895 w 692272"/>
                <a:gd name="connsiteY3" fmla="*/ 1438711 h 1973377"/>
                <a:gd name="connsiteX4" fmla="*/ 143676 w 692272"/>
                <a:gd name="connsiteY4" fmla="*/ 1602757 h 1973377"/>
                <a:gd name="connsiteX5" fmla="*/ 240888 w 692272"/>
                <a:gd name="connsiteY5" fmla="*/ 1973377 h 1973377"/>
                <a:gd name="connsiteX6" fmla="*/ 520372 w 692272"/>
                <a:gd name="connsiteY6" fmla="*/ 38253 h 1973377"/>
                <a:gd name="connsiteX0" fmla="*/ 520372 w 693265"/>
                <a:gd name="connsiteY0" fmla="*/ 21923 h 1586427"/>
                <a:gd name="connsiteX1" fmla="*/ 681380 w 693265"/>
                <a:gd name="connsiteY1" fmla="*/ 672028 h 1586427"/>
                <a:gd name="connsiteX2" fmla="*/ 216586 w 693265"/>
                <a:gd name="connsiteY2" fmla="*/ 708481 h 1586427"/>
                <a:gd name="connsiteX3" fmla="*/ 895 w 693265"/>
                <a:gd name="connsiteY3" fmla="*/ 1422381 h 1586427"/>
                <a:gd name="connsiteX4" fmla="*/ 143676 w 693265"/>
                <a:gd name="connsiteY4" fmla="*/ 1586427 h 1586427"/>
                <a:gd name="connsiteX5" fmla="*/ 520372 w 693265"/>
                <a:gd name="connsiteY5" fmla="*/ 21923 h 1586427"/>
                <a:gd name="connsiteX0" fmla="*/ 519477 w 694147"/>
                <a:gd name="connsiteY0" fmla="*/ 15678 h 1416136"/>
                <a:gd name="connsiteX1" fmla="*/ 680485 w 694147"/>
                <a:gd name="connsiteY1" fmla="*/ 665783 h 1416136"/>
                <a:gd name="connsiteX2" fmla="*/ 215691 w 694147"/>
                <a:gd name="connsiteY2" fmla="*/ 702236 h 1416136"/>
                <a:gd name="connsiteX3" fmla="*/ 0 w 694147"/>
                <a:gd name="connsiteY3" fmla="*/ 1416136 h 1416136"/>
                <a:gd name="connsiteX4" fmla="*/ 519477 w 694147"/>
                <a:gd name="connsiteY4" fmla="*/ 15678 h 1416136"/>
                <a:gd name="connsiteX0" fmla="*/ 305769 w 480439"/>
                <a:gd name="connsiteY0" fmla="*/ 15678 h 702239"/>
                <a:gd name="connsiteX1" fmla="*/ 466777 w 480439"/>
                <a:gd name="connsiteY1" fmla="*/ 665783 h 702239"/>
                <a:gd name="connsiteX2" fmla="*/ 1983 w 480439"/>
                <a:gd name="connsiteY2" fmla="*/ 702236 h 702239"/>
                <a:gd name="connsiteX3" fmla="*/ 305769 w 480439"/>
                <a:gd name="connsiteY3" fmla="*/ 15678 h 702239"/>
                <a:gd name="connsiteX0" fmla="*/ 305769 w 480439"/>
                <a:gd name="connsiteY0" fmla="*/ 15678 h 793155"/>
                <a:gd name="connsiteX1" fmla="*/ 466777 w 480439"/>
                <a:gd name="connsiteY1" fmla="*/ 665783 h 793155"/>
                <a:gd name="connsiteX2" fmla="*/ 1983 w 480439"/>
                <a:gd name="connsiteY2" fmla="*/ 702236 h 793155"/>
                <a:gd name="connsiteX3" fmla="*/ 305769 w 480439"/>
                <a:gd name="connsiteY3" fmla="*/ 15678 h 793155"/>
                <a:gd name="connsiteX0" fmla="*/ 305769 w 480439"/>
                <a:gd name="connsiteY0" fmla="*/ 15678 h 769407"/>
                <a:gd name="connsiteX1" fmla="*/ 466777 w 480439"/>
                <a:gd name="connsiteY1" fmla="*/ 665783 h 769407"/>
                <a:gd name="connsiteX2" fmla="*/ 1983 w 480439"/>
                <a:gd name="connsiteY2" fmla="*/ 702236 h 769407"/>
                <a:gd name="connsiteX3" fmla="*/ 305769 w 480439"/>
                <a:gd name="connsiteY3" fmla="*/ 15678 h 769407"/>
                <a:gd name="connsiteX0" fmla="*/ 296939 w 479401"/>
                <a:gd name="connsiteY0" fmla="*/ 15264 h 796271"/>
                <a:gd name="connsiteX1" fmla="*/ 467060 w 479401"/>
                <a:gd name="connsiteY1" fmla="*/ 689672 h 796271"/>
                <a:gd name="connsiteX2" fmla="*/ 2266 w 479401"/>
                <a:gd name="connsiteY2" fmla="*/ 726125 h 796271"/>
                <a:gd name="connsiteX3" fmla="*/ 296939 w 479401"/>
                <a:gd name="connsiteY3" fmla="*/ 15264 h 796271"/>
                <a:gd name="connsiteX0" fmla="*/ 297777 w 507147"/>
                <a:gd name="connsiteY0" fmla="*/ 41 h 782470"/>
                <a:gd name="connsiteX1" fmla="*/ 498277 w 507147"/>
                <a:gd name="connsiteY1" fmla="*/ 677487 h 782470"/>
                <a:gd name="connsiteX2" fmla="*/ 3104 w 507147"/>
                <a:gd name="connsiteY2" fmla="*/ 710902 h 782470"/>
                <a:gd name="connsiteX3" fmla="*/ 297777 w 507147"/>
                <a:gd name="connsiteY3" fmla="*/ 41 h 782470"/>
                <a:gd name="connsiteX0" fmla="*/ 315840 w 526224"/>
                <a:gd name="connsiteY0" fmla="*/ 34 h 780497"/>
                <a:gd name="connsiteX1" fmla="*/ 516340 w 526224"/>
                <a:gd name="connsiteY1" fmla="*/ 677480 h 780497"/>
                <a:gd name="connsiteX2" fmla="*/ 2939 w 526224"/>
                <a:gd name="connsiteY2" fmla="*/ 707857 h 780497"/>
                <a:gd name="connsiteX3" fmla="*/ 315840 w 526224"/>
                <a:gd name="connsiteY3" fmla="*/ 34 h 780497"/>
                <a:gd name="connsiteX0" fmla="*/ 315840 w 526224"/>
                <a:gd name="connsiteY0" fmla="*/ 34 h 780497"/>
                <a:gd name="connsiteX1" fmla="*/ 516340 w 526224"/>
                <a:gd name="connsiteY1" fmla="*/ 677480 h 780497"/>
                <a:gd name="connsiteX2" fmla="*/ 2939 w 526224"/>
                <a:gd name="connsiteY2" fmla="*/ 707857 h 780497"/>
                <a:gd name="connsiteX3" fmla="*/ 315840 w 526224"/>
                <a:gd name="connsiteY3" fmla="*/ 34 h 780497"/>
                <a:gd name="connsiteX0" fmla="*/ 315840 w 526224"/>
                <a:gd name="connsiteY0" fmla="*/ 34 h 780497"/>
                <a:gd name="connsiteX1" fmla="*/ 516340 w 526224"/>
                <a:gd name="connsiteY1" fmla="*/ 677480 h 780497"/>
                <a:gd name="connsiteX2" fmla="*/ 2939 w 526224"/>
                <a:gd name="connsiteY2" fmla="*/ 707857 h 780497"/>
                <a:gd name="connsiteX3" fmla="*/ 315840 w 526224"/>
                <a:gd name="connsiteY3" fmla="*/ 34 h 780497"/>
              </a:gdLst>
              <a:ahLst/>
              <a:cxnLst>
                <a:cxn ang="0">
                  <a:pos x="connsiteX0" y="connsiteY0"/>
                </a:cxn>
                <a:cxn ang="0">
                  <a:pos x="connsiteX1" y="connsiteY1"/>
                </a:cxn>
                <a:cxn ang="0">
                  <a:pos x="connsiteX2" y="connsiteY2"/>
                </a:cxn>
                <a:cxn ang="0">
                  <a:pos x="connsiteX3" y="connsiteY3"/>
                </a:cxn>
              </a:cxnLst>
              <a:rect l="l" t="t" r="r" b="b"/>
              <a:pathLst>
                <a:path w="526224" h="780497">
                  <a:moveTo>
                    <a:pt x="315840" y="34"/>
                  </a:moveTo>
                  <a:cubicBezTo>
                    <a:pt x="401407" y="-5029"/>
                    <a:pt x="568490" y="559510"/>
                    <a:pt x="516340" y="677480"/>
                  </a:cubicBezTo>
                  <a:cubicBezTo>
                    <a:pt x="464190" y="795451"/>
                    <a:pt x="36356" y="820765"/>
                    <a:pt x="2939" y="707857"/>
                  </a:cubicBezTo>
                  <a:cubicBezTo>
                    <a:pt x="-30478" y="594949"/>
                    <a:pt x="230273" y="5097"/>
                    <a:pt x="315840" y="34"/>
                  </a:cubicBezTo>
                  <a:close/>
                </a:path>
              </a:pathLst>
            </a:custGeom>
            <a:no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grpSp>
        <p:nvGrpSpPr>
          <p:cNvPr id="13" name="Группа 12"/>
          <p:cNvGrpSpPr/>
          <p:nvPr/>
        </p:nvGrpSpPr>
        <p:grpSpPr>
          <a:xfrm>
            <a:off x="5508104" y="782489"/>
            <a:ext cx="3240486" cy="5670847"/>
            <a:chOff x="113" y="0"/>
            <a:chExt cx="1439636" cy="2519362"/>
          </a:xfrm>
        </p:grpSpPr>
        <p:pic>
          <p:nvPicPr>
            <p:cNvPr id="1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 y="0"/>
              <a:ext cx="1439636" cy="2519362"/>
            </a:xfrm>
            <a:prstGeom prst="rect">
              <a:avLst/>
            </a:prstGeom>
          </p:spPr>
        </p:pic>
        <p:sp>
          <p:nvSpPr>
            <p:cNvPr id="15" name="Freeform 1"/>
            <p:cNvSpPr/>
            <p:nvPr/>
          </p:nvSpPr>
          <p:spPr>
            <a:xfrm>
              <a:off x="859710" y="1007894"/>
              <a:ext cx="255393" cy="1105930"/>
            </a:xfrm>
            <a:custGeom>
              <a:avLst/>
              <a:gdLst>
                <a:gd name="connsiteX0" fmla="*/ 145826 w 255393"/>
                <a:gd name="connsiteY0" fmla="*/ 58400 h 1105930"/>
                <a:gd name="connsiteX1" fmla="*/ 33425 w 255393"/>
                <a:gd name="connsiteY1" fmla="*/ 456361 h 1105930"/>
                <a:gd name="connsiteX2" fmla="*/ 8 w 255393"/>
                <a:gd name="connsiteY2" fmla="*/ 751035 h 1105930"/>
                <a:gd name="connsiteX3" fmla="*/ 30387 w 255393"/>
                <a:gd name="connsiteY3" fmla="*/ 1009254 h 1105930"/>
                <a:gd name="connsiteX4" fmla="*/ 57728 w 255393"/>
                <a:gd name="connsiteY4" fmla="*/ 1088239 h 1105930"/>
                <a:gd name="connsiteX5" fmla="*/ 145826 w 255393"/>
                <a:gd name="connsiteY5" fmla="*/ 1097353 h 1105930"/>
                <a:gd name="connsiteX6" fmla="*/ 136713 w 255393"/>
                <a:gd name="connsiteY6" fmla="*/ 984951 h 1105930"/>
                <a:gd name="connsiteX7" fmla="*/ 109372 w 255393"/>
                <a:gd name="connsiteY7" fmla="*/ 738883 h 1105930"/>
                <a:gd name="connsiteX8" fmla="*/ 142788 w 255393"/>
                <a:gd name="connsiteY8" fmla="*/ 565725 h 1105930"/>
                <a:gd name="connsiteX9" fmla="*/ 179243 w 255393"/>
                <a:gd name="connsiteY9" fmla="*/ 362187 h 1105930"/>
                <a:gd name="connsiteX10" fmla="*/ 236962 w 255393"/>
                <a:gd name="connsiteY10" fmla="*/ 189028 h 1105930"/>
                <a:gd name="connsiteX11" fmla="*/ 255190 w 255393"/>
                <a:gd name="connsiteY11" fmla="*/ 82703 h 1105930"/>
                <a:gd name="connsiteX12" fmla="*/ 227849 w 255393"/>
                <a:gd name="connsiteY12" fmla="*/ 6756 h 1105930"/>
                <a:gd name="connsiteX13" fmla="*/ 145826 w 255393"/>
                <a:gd name="connsiteY13" fmla="*/ 58400 h 110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5393" h="1105930">
                  <a:moveTo>
                    <a:pt x="145826" y="58400"/>
                  </a:moveTo>
                  <a:cubicBezTo>
                    <a:pt x="113422" y="133334"/>
                    <a:pt x="57728" y="340922"/>
                    <a:pt x="33425" y="456361"/>
                  </a:cubicBezTo>
                  <a:cubicBezTo>
                    <a:pt x="9122" y="571800"/>
                    <a:pt x="514" y="658886"/>
                    <a:pt x="8" y="751035"/>
                  </a:cubicBezTo>
                  <a:cubicBezTo>
                    <a:pt x="-498" y="843184"/>
                    <a:pt x="20767" y="953053"/>
                    <a:pt x="30387" y="1009254"/>
                  </a:cubicBezTo>
                  <a:cubicBezTo>
                    <a:pt x="40007" y="1065455"/>
                    <a:pt x="38488" y="1073556"/>
                    <a:pt x="57728" y="1088239"/>
                  </a:cubicBezTo>
                  <a:cubicBezTo>
                    <a:pt x="76968" y="1102922"/>
                    <a:pt x="132662" y="1114568"/>
                    <a:pt x="145826" y="1097353"/>
                  </a:cubicBezTo>
                  <a:cubicBezTo>
                    <a:pt x="158990" y="1080138"/>
                    <a:pt x="142789" y="1044696"/>
                    <a:pt x="136713" y="984951"/>
                  </a:cubicBezTo>
                  <a:cubicBezTo>
                    <a:pt x="130637" y="925206"/>
                    <a:pt x="108359" y="808754"/>
                    <a:pt x="109372" y="738883"/>
                  </a:cubicBezTo>
                  <a:cubicBezTo>
                    <a:pt x="110384" y="669012"/>
                    <a:pt x="131143" y="628508"/>
                    <a:pt x="142788" y="565725"/>
                  </a:cubicBezTo>
                  <a:cubicBezTo>
                    <a:pt x="154433" y="502942"/>
                    <a:pt x="163547" y="424970"/>
                    <a:pt x="179243" y="362187"/>
                  </a:cubicBezTo>
                  <a:cubicBezTo>
                    <a:pt x="194939" y="299404"/>
                    <a:pt x="224304" y="235609"/>
                    <a:pt x="236962" y="189028"/>
                  </a:cubicBezTo>
                  <a:cubicBezTo>
                    <a:pt x="249620" y="142447"/>
                    <a:pt x="256709" y="113082"/>
                    <a:pt x="255190" y="82703"/>
                  </a:cubicBezTo>
                  <a:cubicBezTo>
                    <a:pt x="253671" y="52324"/>
                    <a:pt x="244557" y="14351"/>
                    <a:pt x="227849" y="6756"/>
                  </a:cubicBezTo>
                  <a:cubicBezTo>
                    <a:pt x="211141" y="-839"/>
                    <a:pt x="178230" y="-16534"/>
                    <a:pt x="145826" y="58400"/>
                  </a:cubicBezTo>
                  <a:close/>
                </a:path>
              </a:pathLst>
            </a:custGeom>
            <a:no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mc:AlternateContent xmlns:mc="http://schemas.openxmlformats.org/markup-compatibility/2006" xmlns:a14="http://schemas.microsoft.com/office/drawing/2010/main">
        <mc:Choice Requires="a14">
          <p:sp>
            <p:nvSpPr>
              <p:cNvPr id="17" name="TextBox 16"/>
              <p:cNvSpPr txBox="1"/>
              <p:nvPr/>
            </p:nvSpPr>
            <p:spPr>
              <a:xfrm>
                <a:off x="4059138" y="782489"/>
                <a:ext cx="1025724" cy="923330"/>
              </a:xfrm>
              <a:prstGeom prst="rect">
                <a:avLst/>
              </a:prstGeom>
              <a:solidFill>
                <a:schemeClr val="tx1"/>
              </a:solidFill>
            </p:spPr>
            <p:txBody>
              <a:bodyPr wrap="square" rtlCol="0" anchor="ctr">
                <a:spAutoFit/>
              </a:bodyPr>
              <a:lstStyle/>
              <a:p>
                <a:pPr/>
                <a14:m>
                  <m:oMathPara xmlns:m="http://schemas.openxmlformats.org/officeDocument/2006/math">
                    <m:oMathParaPr>
                      <m:jc m:val="centerGroup"/>
                    </m:oMathParaPr>
                    <m:oMath xmlns:m="http://schemas.openxmlformats.org/officeDocument/2006/math">
                      <m:sSub>
                        <m:sSubPr>
                          <m:ctrlPr>
                            <a:rPr lang="en-US" sz="5400" i="1">
                              <a:solidFill>
                                <a:schemeClr val="bg1"/>
                              </a:solidFill>
                              <a:latin typeface="Cambria Math" panose="02040503050406030204" pitchFamily="18" charset="0"/>
                            </a:rPr>
                          </m:ctrlPr>
                        </m:sSubPr>
                        <m:e>
                          <m:r>
                            <a:rPr lang="en-US" sz="5400" i="1">
                              <a:solidFill>
                                <a:schemeClr val="bg1"/>
                              </a:solidFill>
                              <a:latin typeface="Cambria Math" panose="02040503050406030204" pitchFamily="18" charset="0"/>
                            </a:rPr>
                            <m:t>𝑂</m:t>
                          </m:r>
                        </m:e>
                        <m:sub>
                          <m:r>
                            <a:rPr lang="en-US" sz="5400" i="1">
                              <a:solidFill>
                                <a:schemeClr val="bg1"/>
                              </a:solidFill>
                              <a:latin typeface="Cambria Math" panose="02040503050406030204" pitchFamily="18" charset="0"/>
                            </a:rPr>
                            <m:t>𝑃</m:t>
                          </m:r>
                        </m:sub>
                      </m:sSub>
                    </m:oMath>
                  </m:oMathPara>
                </a14:m>
                <a:endParaRPr lang="en-US" sz="5400" dirty="0">
                  <a:solidFill>
                    <a:schemeClr val="bg1"/>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4059138" y="782489"/>
                <a:ext cx="1025724" cy="923330"/>
              </a:xfrm>
              <a:prstGeom prst="rect">
                <a:avLst/>
              </a:prstGeom>
              <a:blipFill>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4049171" y="5530006"/>
                <a:ext cx="1045659" cy="923330"/>
              </a:xfrm>
              <a:prstGeom prst="rect">
                <a:avLst/>
              </a:prstGeom>
              <a:solidFill>
                <a:schemeClr val="tx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5400" i="1">
                              <a:solidFill>
                                <a:schemeClr val="bg1"/>
                              </a:solidFill>
                              <a:latin typeface="Cambria Math" panose="02040503050406030204" pitchFamily="18" charset="0"/>
                            </a:rPr>
                          </m:ctrlPr>
                        </m:sSubPr>
                        <m:e>
                          <m:r>
                            <a:rPr lang="en-US" sz="5400" i="1">
                              <a:solidFill>
                                <a:schemeClr val="bg1"/>
                              </a:solidFill>
                              <a:latin typeface="Cambria Math" panose="02040503050406030204" pitchFamily="18" charset="0"/>
                            </a:rPr>
                            <m:t>𝑈</m:t>
                          </m:r>
                        </m:e>
                        <m:sub>
                          <m:r>
                            <a:rPr lang="en-US" sz="5400" i="1">
                              <a:solidFill>
                                <a:schemeClr val="bg1"/>
                              </a:solidFill>
                              <a:latin typeface="Cambria Math" panose="02040503050406030204" pitchFamily="18" charset="0"/>
                            </a:rPr>
                            <m:t>𝑃</m:t>
                          </m:r>
                        </m:sub>
                      </m:sSub>
                    </m:oMath>
                  </m:oMathPara>
                </a14:m>
                <a:endParaRPr lang="en-US" sz="5400" dirty="0">
                  <a:solidFill>
                    <a:schemeClr val="bg1"/>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4049171" y="5530006"/>
                <a:ext cx="1045659" cy="923330"/>
              </a:xfrm>
              <a:prstGeom prst="rect">
                <a:avLst/>
              </a:prstGeom>
              <a:blipFill>
                <a:blip r:embed="rId6"/>
                <a:stretch>
                  <a:fillRect/>
                </a:stretch>
              </a:blipFill>
            </p:spPr>
            <p:txBody>
              <a:bodyPr/>
              <a:lstStyle/>
              <a:p>
                <a:r>
                  <a:rPr lang="ru-RU">
                    <a:noFill/>
                  </a:rPr>
                  <a:t> </a:t>
                </a:r>
              </a:p>
            </p:txBody>
          </p:sp>
        </mc:Fallback>
      </mc:AlternateContent>
      <p:cxnSp>
        <p:nvCxnSpPr>
          <p:cNvPr id="19" name="Straight Arrow Connector 58"/>
          <p:cNvCxnSpPr>
            <a:stCxn id="17" idx="1"/>
            <a:endCxn id="10" idx="12"/>
          </p:cNvCxnSpPr>
          <p:nvPr/>
        </p:nvCxnSpPr>
        <p:spPr bwMode="auto">
          <a:xfrm flipH="1">
            <a:off x="3544692" y="1244154"/>
            <a:ext cx="514446" cy="523002"/>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22" name="Straight Arrow Connector 58"/>
          <p:cNvCxnSpPr>
            <a:stCxn id="17" idx="1"/>
            <a:endCxn id="11" idx="0"/>
          </p:cNvCxnSpPr>
          <p:nvPr/>
        </p:nvCxnSpPr>
        <p:spPr bwMode="auto">
          <a:xfrm flipH="1">
            <a:off x="1993615" y="1244154"/>
            <a:ext cx="2065523" cy="319006"/>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25" name="Straight Arrow Connector 58"/>
          <p:cNvCxnSpPr>
            <a:stCxn id="17" idx="1"/>
            <a:endCxn id="9" idx="0"/>
          </p:cNvCxnSpPr>
          <p:nvPr/>
        </p:nvCxnSpPr>
        <p:spPr bwMode="auto">
          <a:xfrm flipH="1" flipV="1">
            <a:off x="1550774" y="939764"/>
            <a:ext cx="2508364" cy="304390"/>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0" name="Straight Arrow Connector 58"/>
          <p:cNvCxnSpPr>
            <a:stCxn id="18" idx="3"/>
            <a:endCxn id="15" idx="3"/>
          </p:cNvCxnSpPr>
          <p:nvPr/>
        </p:nvCxnSpPr>
        <p:spPr bwMode="auto">
          <a:xfrm flipV="1">
            <a:off x="5094830" y="5322899"/>
            <a:ext cx="2416544" cy="668772"/>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20" name="TextBox 19"/>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[2]</a:t>
            </a:r>
            <a:endParaRPr lang="ru-RU" sz="1200" dirty="0">
              <a:latin typeface="+mn-lt"/>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21</a:t>
            </a:fld>
            <a:endParaRPr lang="de-AT" dirty="0"/>
          </a:p>
        </p:txBody>
      </p:sp>
    </p:spTree>
    <p:extLst>
      <p:ext uri="{BB962C8B-B14F-4D97-AF65-F5344CB8AC3E}">
        <p14:creationId xmlns:p14="http://schemas.microsoft.com/office/powerpoint/2010/main" val="112864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Группа 16"/>
          <p:cNvGrpSpPr>
            <a:grpSpLocks noChangeAspect="1"/>
          </p:cNvGrpSpPr>
          <p:nvPr/>
        </p:nvGrpSpPr>
        <p:grpSpPr>
          <a:xfrm>
            <a:off x="395896" y="782489"/>
            <a:ext cx="3240000" cy="5670001"/>
            <a:chOff x="113" y="0"/>
            <a:chExt cx="1439635" cy="2519362"/>
          </a:xfrm>
        </p:grpSpPr>
        <p:pic>
          <p:nvPicPr>
            <p:cNvPr id="18"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 y="0"/>
              <a:ext cx="1439635" cy="2519362"/>
            </a:xfrm>
            <a:prstGeom prst="rect">
              <a:avLst/>
            </a:prstGeom>
          </p:spPr>
        </p:pic>
        <p:sp>
          <p:nvSpPr>
            <p:cNvPr id="20" name="Freeform 7"/>
            <p:cNvSpPr/>
            <p:nvPr/>
          </p:nvSpPr>
          <p:spPr>
            <a:xfrm>
              <a:off x="489205" y="1927"/>
              <a:ext cx="373175" cy="346452"/>
            </a:xfrm>
            <a:custGeom>
              <a:avLst/>
              <a:gdLst>
                <a:gd name="connsiteX0" fmla="*/ 145826 w 255393"/>
                <a:gd name="connsiteY0" fmla="*/ 58400 h 1105930"/>
                <a:gd name="connsiteX1" fmla="*/ 33425 w 255393"/>
                <a:gd name="connsiteY1" fmla="*/ 456361 h 1105930"/>
                <a:gd name="connsiteX2" fmla="*/ 8 w 255393"/>
                <a:gd name="connsiteY2" fmla="*/ 751035 h 1105930"/>
                <a:gd name="connsiteX3" fmla="*/ 30387 w 255393"/>
                <a:gd name="connsiteY3" fmla="*/ 1009254 h 1105930"/>
                <a:gd name="connsiteX4" fmla="*/ 57728 w 255393"/>
                <a:gd name="connsiteY4" fmla="*/ 1088239 h 1105930"/>
                <a:gd name="connsiteX5" fmla="*/ 145826 w 255393"/>
                <a:gd name="connsiteY5" fmla="*/ 1097353 h 1105930"/>
                <a:gd name="connsiteX6" fmla="*/ 136713 w 255393"/>
                <a:gd name="connsiteY6" fmla="*/ 984951 h 1105930"/>
                <a:gd name="connsiteX7" fmla="*/ 109372 w 255393"/>
                <a:gd name="connsiteY7" fmla="*/ 738883 h 1105930"/>
                <a:gd name="connsiteX8" fmla="*/ 142788 w 255393"/>
                <a:gd name="connsiteY8" fmla="*/ 565725 h 1105930"/>
                <a:gd name="connsiteX9" fmla="*/ 179243 w 255393"/>
                <a:gd name="connsiteY9" fmla="*/ 362187 h 1105930"/>
                <a:gd name="connsiteX10" fmla="*/ 236962 w 255393"/>
                <a:gd name="connsiteY10" fmla="*/ 189028 h 1105930"/>
                <a:gd name="connsiteX11" fmla="*/ 255190 w 255393"/>
                <a:gd name="connsiteY11" fmla="*/ 82703 h 1105930"/>
                <a:gd name="connsiteX12" fmla="*/ 227849 w 255393"/>
                <a:gd name="connsiteY12" fmla="*/ 6756 h 1105930"/>
                <a:gd name="connsiteX13" fmla="*/ 145826 w 255393"/>
                <a:gd name="connsiteY13" fmla="*/ 58400 h 1105930"/>
                <a:gd name="connsiteX0" fmla="*/ 65235 w 255393"/>
                <a:gd name="connsiteY0" fmla="*/ 33137 h 1145760"/>
                <a:gd name="connsiteX1" fmla="*/ 33425 w 255393"/>
                <a:gd name="connsiteY1" fmla="*/ 496191 h 1145760"/>
                <a:gd name="connsiteX2" fmla="*/ 8 w 255393"/>
                <a:gd name="connsiteY2" fmla="*/ 790865 h 1145760"/>
                <a:gd name="connsiteX3" fmla="*/ 30387 w 255393"/>
                <a:gd name="connsiteY3" fmla="*/ 1049084 h 1145760"/>
                <a:gd name="connsiteX4" fmla="*/ 57728 w 255393"/>
                <a:gd name="connsiteY4" fmla="*/ 1128069 h 1145760"/>
                <a:gd name="connsiteX5" fmla="*/ 145826 w 255393"/>
                <a:gd name="connsiteY5" fmla="*/ 1137183 h 1145760"/>
                <a:gd name="connsiteX6" fmla="*/ 136713 w 255393"/>
                <a:gd name="connsiteY6" fmla="*/ 1024781 h 1145760"/>
                <a:gd name="connsiteX7" fmla="*/ 109372 w 255393"/>
                <a:gd name="connsiteY7" fmla="*/ 778713 h 1145760"/>
                <a:gd name="connsiteX8" fmla="*/ 142788 w 255393"/>
                <a:gd name="connsiteY8" fmla="*/ 605555 h 1145760"/>
                <a:gd name="connsiteX9" fmla="*/ 179243 w 255393"/>
                <a:gd name="connsiteY9" fmla="*/ 402017 h 1145760"/>
                <a:gd name="connsiteX10" fmla="*/ 236962 w 255393"/>
                <a:gd name="connsiteY10" fmla="*/ 228858 h 1145760"/>
                <a:gd name="connsiteX11" fmla="*/ 255190 w 255393"/>
                <a:gd name="connsiteY11" fmla="*/ 122533 h 1145760"/>
                <a:gd name="connsiteX12" fmla="*/ 227849 w 255393"/>
                <a:gd name="connsiteY12" fmla="*/ 46586 h 1145760"/>
                <a:gd name="connsiteX13" fmla="*/ 65235 w 255393"/>
                <a:gd name="connsiteY13" fmla="*/ 33137 h 1145760"/>
                <a:gd name="connsiteX0" fmla="*/ 65235 w 255393"/>
                <a:gd name="connsiteY0" fmla="*/ 94238 h 1206861"/>
                <a:gd name="connsiteX1" fmla="*/ 33425 w 255393"/>
                <a:gd name="connsiteY1" fmla="*/ 557292 h 1206861"/>
                <a:gd name="connsiteX2" fmla="*/ 8 w 255393"/>
                <a:gd name="connsiteY2" fmla="*/ 851966 h 1206861"/>
                <a:gd name="connsiteX3" fmla="*/ 30387 w 255393"/>
                <a:gd name="connsiteY3" fmla="*/ 1110185 h 1206861"/>
                <a:gd name="connsiteX4" fmla="*/ 57728 w 255393"/>
                <a:gd name="connsiteY4" fmla="*/ 1189170 h 1206861"/>
                <a:gd name="connsiteX5" fmla="*/ 145826 w 255393"/>
                <a:gd name="connsiteY5" fmla="*/ 1198284 h 1206861"/>
                <a:gd name="connsiteX6" fmla="*/ 136713 w 255393"/>
                <a:gd name="connsiteY6" fmla="*/ 1085882 h 1206861"/>
                <a:gd name="connsiteX7" fmla="*/ 109372 w 255393"/>
                <a:gd name="connsiteY7" fmla="*/ 839814 h 1206861"/>
                <a:gd name="connsiteX8" fmla="*/ 142788 w 255393"/>
                <a:gd name="connsiteY8" fmla="*/ 666656 h 1206861"/>
                <a:gd name="connsiteX9" fmla="*/ 179243 w 255393"/>
                <a:gd name="connsiteY9" fmla="*/ 463118 h 1206861"/>
                <a:gd name="connsiteX10" fmla="*/ 236962 w 255393"/>
                <a:gd name="connsiteY10" fmla="*/ 289959 h 1206861"/>
                <a:gd name="connsiteX11" fmla="*/ 255190 w 255393"/>
                <a:gd name="connsiteY11" fmla="*/ 183634 h 1206861"/>
                <a:gd name="connsiteX12" fmla="*/ 153457 w 255393"/>
                <a:gd name="connsiteY12" fmla="*/ 5399 h 1206861"/>
                <a:gd name="connsiteX13" fmla="*/ 65235 w 255393"/>
                <a:gd name="connsiteY13" fmla="*/ 94238 h 1206861"/>
                <a:gd name="connsiteX0" fmla="*/ 65235 w 382291"/>
                <a:gd name="connsiteY0" fmla="*/ 88844 h 1201467"/>
                <a:gd name="connsiteX1" fmla="*/ 33425 w 382291"/>
                <a:gd name="connsiteY1" fmla="*/ 551898 h 1201467"/>
                <a:gd name="connsiteX2" fmla="*/ 8 w 382291"/>
                <a:gd name="connsiteY2" fmla="*/ 846572 h 1201467"/>
                <a:gd name="connsiteX3" fmla="*/ 30387 w 382291"/>
                <a:gd name="connsiteY3" fmla="*/ 1104791 h 1201467"/>
                <a:gd name="connsiteX4" fmla="*/ 57728 w 382291"/>
                <a:gd name="connsiteY4" fmla="*/ 1183776 h 1201467"/>
                <a:gd name="connsiteX5" fmla="*/ 145826 w 382291"/>
                <a:gd name="connsiteY5" fmla="*/ 1192890 h 1201467"/>
                <a:gd name="connsiteX6" fmla="*/ 136713 w 382291"/>
                <a:gd name="connsiteY6" fmla="*/ 1080488 h 1201467"/>
                <a:gd name="connsiteX7" fmla="*/ 109372 w 382291"/>
                <a:gd name="connsiteY7" fmla="*/ 834420 h 1201467"/>
                <a:gd name="connsiteX8" fmla="*/ 142788 w 382291"/>
                <a:gd name="connsiteY8" fmla="*/ 661262 h 1201467"/>
                <a:gd name="connsiteX9" fmla="*/ 179243 w 382291"/>
                <a:gd name="connsiteY9" fmla="*/ 457724 h 1201467"/>
                <a:gd name="connsiteX10" fmla="*/ 236962 w 382291"/>
                <a:gd name="connsiteY10" fmla="*/ 284565 h 1201467"/>
                <a:gd name="connsiteX11" fmla="*/ 382276 w 382291"/>
                <a:gd name="connsiteY11" fmla="*/ 85250 h 1201467"/>
                <a:gd name="connsiteX12" fmla="*/ 153457 w 382291"/>
                <a:gd name="connsiteY12" fmla="*/ 5 h 1201467"/>
                <a:gd name="connsiteX13" fmla="*/ 65235 w 382291"/>
                <a:gd name="connsiteY13" fmla="*/ 88844 h 1201467"/>
                <a:gd name="connsiteX0" fmla="*/ 65235 w 382291"/>
                <a:gd name="connsiteY0" fmla="*/ 88844 h 1201467"/>
                <a:gd name="connsiteX1" fmla="*/ 33425 w 382291"/>
                <a:gd name="connsiteY1" fmla="*/ 551898 h 1201467"/>
                <a:gd name="connsiteX2" fmla="*/ 8 w 382291"/>
                <a:gd name="connsiteY2" fmla="*/ 846572 h 1201467"/>
                <a:gd name="connsiteX3" fmla="*/ 30387 w 382291"/>
                <a:gd name="connsiteY3" fmla="*/ 1104791 h 1201467"/>
                <a:gd name="connsiteX4" fmla="*/ 57728 w 382291"/>
                <a:gd name="connsiteY4" fmla="*/ 1183776 h 1201467"/>
                <a:gd name="connsiteX5" fmla="*/ 145826 w 382291"/>
                <a:gd name="connsiteY5" fmla="*/ 1192890 h 1201467"/>
                <a:gd name="connsiteX6" fmla="*/ 136713 w 382291"/>
                <a:gd name="connsiteY6" fmla="*/ 1080488 h 1201467"/>
                <a:gd name="connsiteX7" fmla="*/ 109372 w 382291"/>
                <a:gd name="connsiteY7" fmla="*/ 834420 h 1201467"/>
                <a:gd name="connsiteX8" fmla="*/ 142788 w 382291"/>
                <a:gd name="connsiteY8" fmla="*/ 661262 h 1201467"/>
                <a:gd name="connsiteX9" fmla="*/ 179243 w 382291"/>
                <a:gd name="connsiteY9" fmla="*/ 457724 h 1201467"/>
                <a:gd name="connsiteX10" fmla="*/ 236962 w 382291"/>
                <a:gd name="connsiteY10" fmla="*/ 284565 h 1201467"/>
                <a:gd name="connsiteX11" fmla="*/ 382276 w 382291"/>
                <a:gd name="connsiteY11" fmla="*/ 85250 h 1201467"/>
                <a:gd name="connsiteX12" fmla="*/ 141059 w 382291"/>
                <a:gd name="connsiteY12" fmla="*/ 5 h 1201467"/>
                <a:gd name="connsiteX13" fmla="*/ 65235 w 382291"/>
                <a:gd name="connsiteY13" fmla="*/ 88844 h 1201467"/>
                <a:gd name="connsiteX0" fmla="*/ 65500 w 382556"/>
                <a:gd name="connsiteY0" fmla="*/ 88844 h 1201467"/>
                <a:gd name="connsiteX1" fmla="*/ 49188 w 382556"/>
                <a:gd name="connsiteY1" fmla="*/ 257430 h 1201467"/>
                <a:gd name="connsiteX2" fmla="*/ 273 w 382556"/>
                <a:gd name="connsiteY2" fmla="*/ 846572 h 1201467"/>
                <a:gd name="connsiteX3" fmla="*/ 30652 w 382556"/>
                <a:gd name="connsiteY3" fmla="*/ 1104791 h 1201467"/>
                <a:gd name="connsiteX4" fmla="*/ 57993 w 382556"/>
                <a:gd name="connsiteY4" fmla="*/ 1183776 h 1201467"/>
                <a:gd name="connsiteX5" fmla="*/ 146091 w 382556"/>
                <a:gd name="connsiteY5" fmla="*/ 1192890 h 1201467"/>
                <a:gd name="connsiteX6" fmla="*/ 136978 w 382556"/>
                <a:gd name="connsiteY6" fmla="*/ 1080488 h 1201467"/>
                <a:gd name="connsiteX7" fmla="*/ 109637 w 382556"/>
                <a:gd name="connsiteY7" fmla="*/ 834420 h 1201467"/>
                <a:gd name="connsiteX8" fmla="*/ 143053 w 382556"/>
                <a:gd name="connsiteY8" fmla="*/ 661262 h 1201467"/>
                <a:gd name="connsiteX9" fmla="*/ 179508 w 382556"/>
                <a:gd name="connsiteY9" fmla="*/ 457724 h 1201467"/>
                <a:gd name="connsiteX10" fmla="*/ 237227 w 382556"/>
                <a:gd name="connsiteY10" fmla="*/ 284565 h 1201467"/>
                <a:gd name="connsiteX11" fmla="*/ 382541 w 382556"/>
                <a:gd name="connsiteY11" fmla="*/ 85250 h 1201467"/>
                <a:gd name="connsiteX12" fmla="*/ 141324 w 382556"/>
                <a:gd name="connsiteY12" fmla="*/ 5 h 1201467"/>
                <a:gd name="connsiteX13" fmla="*/ 65500 w 382556"/>
                <a:gd name="connsiteY13" fmla="*/ 88844 h 1201467"/>
                <a:gd name="connsiteX0" fmla="*/ 65500 w 382556"/>
                <a:gd name="connsiteY0" fmla="*/ 88844 h 1201467"/>
                <a:gd name="connsiteX1" fmla="*/ 49188 w 382556"/>
                <a:gd name="connsiteY1" fmla="*/ 257430 h 1201467"/>
                <a:gd name="connsiteX2" fmla="*/ 273 w 382556"/>
                <a:gd name="connsiteY2" fmla="*/ 846572 h 1201467"/>
                <a:gd name="connsiteX3" fmla="*/ 30652 w 382556"/>
                <a:gd name="connsiteY3" fmla="*/ 1104791 h 1201467"/>
                <a:gd name="connsiteX4" fmla="*/ 57993 w 382556"/>
                <a:gd name="connsiteY4" fmla="*/ 1183776 h 1201467"/>
                <a:gd name="connsiteX5" fmla="*/ 146091 w 382556"/>
                <a:gd name="connsiteY5" fmla="*/ 1192890 h 1201467"/>
                <a:gd name="connsiteX6" fmla="*/ 136978 w 382556"/>
                <a:gd name="connsiteY6" fmla="*/ 1080488 h 1201467"/>
                <a:gd name="connsiteX7" fmla="*/ 109637 w 382556"/>
                <a:gd name="connsiteY7" fmla="*/ 834420 h 1201467"/>
                <a:gd name="connsiteX8" fmla="*/ 143053 w 382556"/>
                <a:gd name="connsiteY8" fmla="*/ 661262 h 1201467"/>
                <a:gd name="connsiteX9" fmla="*/ 237227 w 382556"/>
                <a:gd name="connsiteY9" fmla="*/ 284565 h 1201467"/>
                <a:gd name="connsiteX10" fmla="*/ 382541 w 382556"/>
                <a:gd name="connsiteY10" fmla="*/ 85250 h 1201467"/>
                <a:gd name="connsiteX11" fmla="*/ 141324 w 382556"/>
                <a:gd name="connsiteY11" fmla="*/ 5 h 1201467"/>
                <a:gd name="connsiteX12" fmla="*/ 65500 w 382556"/>
                <a:gd name="connsiteY12" fmla="*/ 88844 h 1201467"/>
                <a:gd name="connsiteX0" fmla="*/ 65500 w 382556"/>
                <a:gd name="connsiteY0" fmla="*/ 88844 h 1201467"/>
                <a:gd name="connsiteX1" fmla="*/ 49188 w 382556"/>
                <a:gd name="connsiteY1" fmla="*/ 257430 h 1201467"/>
                <a:gd name="connsiteX2" fmla="*/ 273 w 382556"/>
                <a:gd name="connsiteY2" fmla="*/ 846572 h 1201467"/>
                <a:gd name="connsiteX3" fmla="*/ 30652 w 382556"/>
                <a:gd name="connsiteY3" fmla="*/ 1104791 h 1201467"/>
                <a:gd name="connsiteX4" fmla="*/ 57993 w 382556"/>
                <a:gd name="connsiteY4" fmla="*/ 1183776 h 1201467"/>
                <a:gd name="connsiteX5" fmla="*/ 146091 w 382556"/>
                <a:gd name="connsiteY5" fmla="*/ 1192890 h 1201467"/>
                <a:gd name="connsiteX6" fmla="*/ 136978 w 382556"/>
                <a:gd name="connsiteY6" fmla="*/ 1080488 h 1201467"/>
                <a:gd name="connsiteX7" fmla="*/ 109637 w 382556"/>
                <a:gd name="connsiteY7" fmla="*/ 834420 h 1201467"/>
                <a:gd name="connsiteX8" fmla="*/ 237227 w 382556"/>
                <a:gd name="connsiteY8" fmla="*/ 284565 h 1201467"/>
                <a:gd name="connsiteX9" fmla="*/ 382541 w 382556"/>
                <a:gd name="connsiteY9" fmla="*/ 85250 h 1201467"/>
                <a:gd name="connsiteX10" fmla="*/ 141324 w 382556"/>
                <a:gd name="connsiteY10" fmla="*/ 5 h 1201467"/>
                <a:gd name="connsiteX11" fmla="*/ 65500 w 382556"/>
                <a:gd name="connsiteY11" fmla="*/ 88844 h 1201467"/>
                <a:gd name="connsiteX0" fmla="*/ 65500 w 382556"/>
                <a:gd name="connsiteY0" fmla="*/ 88844 h 1201467"/>
                <a:gd name="connsiteX1" fmla="*/ 49188 w 382556"/>
                <a:gd name="connsiteY1" fmla="*/ 257430 h 1201467"/>
                <a:gd name="connsiteX2" fmla="*/ 273 w 382556"/>
                <a:gd name="connsiteY2" fmla="*/ 846572 h 1201467"/>
                <a:gd name="connsiteX3" fmla="*/ 30652 w 382556"/>
                <a:gd name="connsiteY3" fmla="*/ 1104791 h 1201467"/>
                <a:gd name="connsiteX4" fmla="*/ 57993 w 382556"/>
                <a:gd name="connsiteY4" fmla="*/ 1183776 h 1201467"/>
                <a:gd name="connsiteX5" fmla="*/ 146091 w 382556"/>
                <a:gd name="connsiteY5" fmla="*/ 1192890 h 1201467"/>
                <a:gd name="connsiteX6" fmla="*/ 136978 w 382556"/>
                <a:gd name="connsiteY6" fmla="*/ 1080488 h 1201467"/>
                <a:gd name="connsiteX7" fmla="*/ 237227 w 382556"/>
                <a:gd name="connsiteY7" fmla="*/ 284565 h 1201467"/>
                <a:gd name="connsiteX8" fmla="*/ 382541 w 382556"/>
                <a:gd name="connsiteY8" fmla="*/ 85250 h 1201467"/>
                <a:gd name="connsiteX9" fmla="*/ 141324 w 382556"/>
                <a:gd name="connsiteY9" fmla="*/ 5 h 1201467"/>
                <a:gd name="connsiteX10" fmla="*/ 65500 w 382556"/>
                <a:gd name="connsiteY10" fmla="*/ 88844 h 1201467"/>
                <a:gd name="connsiteX0" fmla="*/ 65500 w 382556"/>
                <a:gd name="connsiteY0" fmla="*/ 88844 h 1260401"/>
                <a:gd name="connsiteX1" fmla="*/ 49188 w 382556"/>
                <a:gd name="connsiteY1" fmla="*/ 257430 h 1260401"/>
                <a:gd name="connsiteX2" fmla="*/ 273 w 382556"/>
                <a:gd name="connsiteY2" fmla="*/ 846572 h 1260401"/>
                <a:gd name="connsiteX3" fmla="*/ 30652 w 382556"/>
                <a:gd name="connsiteY3" fmla="*/ 1104791 h 1260401"/>
                <a:gd name="connsiteX4" fmla="*/ 57993 w 382556"/>
                <a:gd name="connsiteY4" fmla="*/ 1183776 h 1260401"/>
                <a:gd name="connsiteX5" fmla="*/ 146091 w 382556"/>
                <a:gd name="connsiteY5" fmla="*/ 1192890 h 1260401"/>
                <a:gd name="connsiteX6" fmla="*/ 237227 w 382556"/>
                <a:gd name="connsiteY6" fmla="*/ 284565 h 1260401"/>
                <a:gd name="connsiteX7" fmla="*/ 382541 w 382556"/>
                <a:gd name="connsiteY7" fmla="*/ 85250 h 1260401"/>
                <a:gd name="connsiteX8" fmla="*/ 141324 w 382556"/>
                <a:gd name="connsiteY8" fmla="*/ 5 h 1260401"/>
                <a:gd name="connsiteX9" fmla="*/ 65500 w 382556"/>
                <a:gd name="connsiteY9" fmla="*/ 88844 h 1260401"/>
                <a:gd name="connsiteX0" fmla="*/ 65500 w 382556"/>
                <a:gd name="connsiteY0" fmla="*/ 88844 h 1237731"/>
                <a:gd name="connsiteX1" fmla="*/ 49188 w 382556"/>
                <a:gd name="connsiteY1" fmla="*/ 257430 h 1237731"/>
                <a:gd name="connsiteX2" fmla="*/ 273 w 382556"/>
                <a:gd name="connsiteY2" fmla="*/ 846572 h 1237731"/>
                <a:gd name="connsiteX3" fmla="*/ 30652 w 382556"/>
                <a:gd name="connsiteY3" fmla="*/ 1104791 h 1237731"/>
                <a:gd name="connsiteX4" fmla="*/ 57993 w 382556"/>
                <a:gd name="connsiteY4" fmla="*/ 1183776 h 1237731"/>
                <a:gd name="connsiteX5" fmla="*/ 237227 w 382556"/>
                <a:gd name="connsiteY5" fmla="*/ 284565 h 1237731"/>
                <a:gd name="connsiteX6" fmla="*/ 382541 w 382556"/>
                <a:gd name="connsiteY6" fmla="*/ 85250 h 1237731"/>
                <a:gd name="connsiteX7" fmla="*/ 141324 w 382556"/>
                <a:gd name="connsiteY7" fmla="*/ 5 h 1237731"/>
                <a:gd name="connsiteX8" fmla="*/ 65500 w 382556"/>
                <a:gd name="connsiteY8" fmla="*/ 88844 h 1237731"/>
                <a:gd name="connsiteX0" fmla="*/ 67506 w 384562"/>
                <a:gd name="connsiteY0" fmla="*/ 88844 h 1128015"/>
                <a:gd name="connsiteX1" fmla="*/ 51194 w 384562"/>
                <a:gd name="connsiteY1" fmla="*/ 257430 h 1128015"/>
                <a:gd name="connsiteX2" fmla="*/ 2279 w 384562"/>
                <a:gd name="connsiteY2" fmla="*/ 846572 h 1128015"/>
                <a:gd name="connsiteX3" fmla="*/ 32658 w 384562"/>
                <a:gd name="connsiteY3" fmla="*/ 1104791 h 1128015"/>
                <a:gd name="connsiteX4" fmla="*/ 239233 w 384562"/>
                <a:gd name="connsiteY4" fmla="*/ 284565 h 1128015"/>
                <a:gd name="connsiteX5" fmla="*/ 384547 w 384562"/>
                <a:gd name="connsiteY5" fmla="*/ 85250 h 1128015"/>
                <a:gd name="connsiteX6" fmla="*/ 143330 w 384562"/>
                <a:gd name="connsiteY6" fmla="*/ 5 h 1128015"/>
                <a:gd name="connsiteX7" fmla="*/ 67506 w 384562"/>
                <a:gd name="connsiteY7" fmla="*/ 88844 h 1128015"/>
                <a:gd name="connsiteX0" fmla="*/ 73289 w 390345"/>
                <a:gd name="connsiteY0" fmla="*/ 88844 h 846606"/>
                <a:gd name="connsiteX1" fmla="*/ 56977 w 390345"/>
                <a:gd name="connsiteY1" fmla="*/ 257430 h 846606"/>
                <a:gd name="connsiteX2" fmla="*/ 8062 w 390345"/>
                <a:gd name="connsiteY2" fmla="*/ 846572 h 846606"/>
                <a:gd name="connsiteX3" fmla="*/ 245016 w 390345"/>
                <a:gd name="connsiteY3" fmla="*/ 284565 h 846606"/>
                <a:gd name="connsiteX4" fmla="*/ 390330 w 390345"/>
                <a:gd name="connsiteY4" fmla="*/ 85250 h 846606"/>
                <a:gd name="connsiteX5" fmla="*/ 149113 w 390345"/>
                <a:gd name="connsiteY5" fmla="*/ 5 h 846606"/>
                <a:gd name="connsiteX6" fmla="*/ 73289 w 390345"/>
                <a:gd name="connsiteY6" fmla="*/ 88844 h 846606"/>
                <a:gd name="connsiteX0" fmla="*/ 28314 w 345370"/>
                <a:gd name="connsiteY0" fmla="*/ 88844 h 297560"/>
                <a:gd name="connsiteX1" fmla="*/ 12002 w 345370"/>
                <a:gd name="connsiteY1" fmla="*/ 257430 h 297560"/>
                <a:gd name="connsiteX2" fmla="*/ 200041 w 345370"/>
                <a:gd name="connsiteY2" fmla="*/ 284565 h 297560"/>
                <a:gd name="connsiteX3" fmla="*/ 345355 w 345370"/>
                <a:gd name="connsiteY3" fmla="*/ 85250 h 297560"/>
                <a:gd name="connsiteX4" fmla="*/ 104138 w 345370"/>
                <a:gd name="connsiteY4" fmla="*/ 5 h 297560"/>
                <a:gd name="connsiteX5" fmla="*/ 28314 w 345370"/>
                <a:gd name="connsiteY5" fmla="*/ 88844 h 297560"/>
                <a:gd name="connsiteX0" fmla="*/ 39037 w 356901"/>
                <a:gd name="connsiteY0" fmla="*/ 88845 h 257433"/>
                <a:gd name="connsiteX1" fmla="*/ 22725 w 356901"/>
                <a:gd name="connsiteY1" fmla="*/ 257431 h 257433"/>
                <a:gd name="connsiteX2" fmla="*/ 356078 w 356901"/>
                <a:gd name="connsiteY2" fmla="*/ 85251 h 257433"/>
                <a:gd name="connsiteX3" fmla="*/ 114861 w 356901"/>
                <a:gd name="connsiteY3" fmla="*/ 6 h 257433"/>
                <a:gd name="connsiteX4" fmla="*/ 39037 w 356901"/>
                <a:gd name="connsiteY4" fmla="*/ 88845 h 257433"/>
                <a:gd name="connsiteX0" fmla="*/ 35145 w 300527"/>
                <a:gd name="connsiteY0" fmla="*/ 89069 h 257768"/>
                <a:gd name="connsiteX1" fmla="*/ 18833 w 300527"/>
                <a:gd name="connsiteY1" fmla="*/ 257655 h 257768"/>
                <a:gd name="connsiteX2" fmla="*/ 299492 w 300527"/>
                <a:gd name="connsiteY2" fmla="*/ 113372 h 257768"/>
                <a:gd name="connsiteX3" fmla="*/ 110969 w 300527"/>
                <a:gd name="connsiteY3" fmla="*/ 230 h 257768"/>
                <a:gd name="connsiteX4" fmla="*/ 35145 w 300527"/>
                <a:gd name="connsiteY4" fmla="*/ 89069 h 257768"/>
                <a:gd name="connsiteX0" fmla="*/ 152 w 265534"/>
                <a:gd name="connsiteY0" fmla="*/ 89025 h 177449"/>
                <a:gd name="connsiteX1" fmla="*/ 92328 w 265534"/>
                <a:gd name="connsiteY1" fmla="*/ 177020 h 177449"/>
                <a:gd name="connsiteX2" fmla="*/ 264499 w 265534"/>
                <a:gd name="connsiteY2" fmla="*/ 113328 h 177449"/>
                <a:gd name="connsiteX3" fmla="*/ 75976 w 265534"/>
                <a:gd name="connsiteY3" fmla="*/ 186 h 177449"/>
                <a:gd name="connsiteX4" fmla="*/ 152 w 265534"/>
                <a:gd name="connsiteY4" fmla="*/ 89025 h 177449"/>
                <a:gd name="connsiteX0" fmla="*/ 132 w 271719"/>
                <a:gd name="connsiteY0" fmla="*/ 89025 h 177449"/>
                <a:gd name="connsiteX1" fmla="*/ 98507 w 271719"/>
                <a:gd name="connsiteY1" fmla="*/ 177020 h 177449"/>
                <a:gd name="connsiteX2" fmla="*/ 270678 w 271719"/>
                <a:gd name="connsiteY2" fmla="*/ 113328 h 177449"/>
                <a:gd name="connsiteX3" fmla="*/ 82155 w 271719"/>
                <a:gd name="connsiteY3" fmla="*/ 186 h 177449"/>
                <a:gd name="connsiteX4" fmla="*/ 132 w 271719"/>
                <a:gd name="connsiteY4" fmla="*/ 89025 h 177449"/>
                <a:gd name="connsiteX0" fmla="*/ 511 w 272028"/>
                <a:gd name="connsiteY0" fmla="*/ 89025 h 177449"/>
                <a:gd name="connsiteX1" fmla="*/ 98886 w 272028"/>
                <a:gd name="connsiteY1" fmla="*/ 177020 h 177449"/>
                <a:gd name="connsiteX2" fmla="*/ 271057 w 272028"/>
                <a:gd name="connsiteY2" fmla="*/ 113328 h 177449"/>
                <a:gd name="connsiteX3" fmla="*/ 70136 w 272028"/>
                <a:gd name="connsiteY3" fmla="*/ 186 h 177449"/>
                <a:gd name="connsiteX4" fmla="*/ 511 w 272028"/>
                <a:gd name="connsiteY4" fmla="*/ 89025 h 177449"/>
                <a:gd name="connsiteX0" fmla="*/ 511 w 272028"/>
                <a:gd name="connsiteY0" fmla="*/ 144892 h 178595"/>
                <a:gd name="connsiteX1" fmla="*/ 98886 w 272028"/>
                <a:gd name="connsiteY1" fmla="*/ 177093 h 178595"/>
                <a:gd name="connsiteX2" fmla="*/ 271057 w 272028"/>
                <a:gd name="connsiteY2" fmla="*/ 113401 h 178595"/>
                <a:gd name="connsiteX3" fmla="*/ 70136 w 272028"/>
                <a:gd name="connsiteY3" fmla="*/ 259 h 178595"/>
                <a:gd name="connsiteX4" fmla="*/ 511 w 272028"/>
                <a:gd name="connsiteY4" fmla="*/ 144892 h 178595"/>
                <a:gd name="connsiteX0" fmla="*/ 3805 w 275193"/>
                <a:gd name="connsiteY0" fmla="*/ 144892 h 178595"/>
                <a:gd name="connsiteX1" fmla="*/ 102180 w 275193"/>
                <a:gd name="connsiteY1" fmla="*/ 177093 h 178595"/>
                <a:gd name="connsiteX2" fmla="*/ 274351 w 275193"/>
                <a:gd name="connsiteY2" fmla="*/ 113401 h 178595"/>
                <a:gd name="connsiteX3" fmla="*/ 45533 w 275193"/>
                <a:gd name="connsiteY3" fmla="*/ 259 h 178595"/>
                <a:gd name="connsiteX4" fmla="*/ 3805 w 275193"/>
                <a:gd name="connsiteY4" fmla="*/ 144892 h 178595"/>
                <a:gd name="connsiteX0" fmla="*/ 2797 w 283490"/>
                <a:gd name="connsiteY0" fmla="*/ 144892 h 178595"/>
                <a:gd name="connsiteX1" fmla="*/ 110471 w 283490"/>
                <a:gd name="connsiteY1" fmla="*/ 177093 h 178595"/>
                <a:gd name="connsiteX2" fmla="*/ 282642 w 283490"/>
                <a:gd name="connsiteY2" fmla="*/ 113401 h 178595"/>
                <a:gd name="connsiteX3" fmla="*/ 53824 w 283490"/>
                <a:gd name="connsiteY3" fmla="*/ 259 h 178595"/>
                <a:gd name="connsiteX4" fmla="*/ 2797 w 283490"/>
                <a:gd name="connsiteY4" fmla="*/ 144892 h 178595"/>
                <a:gd name="connsiteX0" fmla="*/ 3392 w 284085"/>
                <a:gd name="connsiteY0" fmla="*/ 144892 h 178595"/>
                <a:gd name="connsiteX1" fmla="*/ 120365 w 284085"/>
                <a:gd name="connsiteY1" fmla="*/ 177093 h 178595"/>
                <a:gd name="connsiteX2" fmla="*/ 283237 w 284085"/>
                <a:gd name="connsiteY2" fmla="*/ 113401 h 178595"/>
                <a:gd name="connsiteX3" fmla="*/ 54419 w 284085"/>
                <a:gd name="connsiteY3" fmla="*/ 259 h 178595"/>
                <a:gd name="connsiteX4" fmla="*/ 3392 w 284085"/>
                <a:gd name="connsiteY4" fmla="*/ 144892 h 178595"/>
                <a:gd name="connsiteX0" fmla="*/ 2167 w 178088"/>
                <a:gd name="connsiteY0" fmla="*/ 149423 h 187310"/>
                <a:gd name="connsiteX1" fmla="*/ 119140 w 178088"/>
                <a:gd name="connsiteY1" fmla="*/ 181624 h 187310"/>
                <a:gd name="connsiteX2" fmla="*/ 176623 w 178088"/>
                <a:gd name="connsiteY2" fmla="*/ 55939 h 187310"/>
                <a:gd name="connsiteX3" fmla="*/ 53194 w 178088"/>
                <a:gd name="connsiteY3" fmla="*/ 4790 h 187310"/>
                <a:gd name="connsiteX4" fmla="*/ 2167 w 178088"/>
                <a:gd name="connsiteY4" fmla="*/ 149423 h 187310"/>
                <a:gd name="connsiteX0" fmla="*/ 2324 w 178245"/>
                <a:gd name="connsiteY0" fmla="*/ 149423 h 187310"/>
                <a:gd name="connsiteX1" fmla="*/ 122397 w 178245"/>
                <a:gd name="connsiteY1" fmla="*/ 181624 h 187310"/>
                <a:gd name="connsiteX2" fmla="*/ 176780 w 178245"/>
                <a:gd name="connsiteY2" fmla="*/ 55939 h 187310"/>
                <a:gd name="connsiteX3" fmla="*/ 53351 w 178245"/>
                <a:gd name="connsiteY3" fmla="*/ 4790 h 187310"/>
                <a:gd name="connsiteX4" fmla="*/ 2324 w 178245"/>
                <a:gd name="connsiteY4" fmla="*/ 149423 h 187310"/>
                <a:gd name="connsiteX0" fmla="*/ 4391 w 180312"/>
                <a:gd name="connsiteY0" fmla="*/ 149423 h 215843"/>
                <a:gd name="connsiteX1" fmla="*/ 161660 w 180312"/>
                <a:gd name="connsiteY1" fmla="*/ 212620 h 215843"/>
                <a:gd name="connsiteX2" fmla="*/ 178847 w 180312"/>
                <a:gd name="connsiteY2" fmla="*/ 55939 h 215843"/>
                <a:gd name="connsiteX3" fmla="*/ 55418 w 180312"/>
                <a:gd name="connsiteY3" fmla="*/ 4790 h 215843"/>
                <a:gd name="connsiteX4" fmla="*/ 4391 w 180312"/>
                <a:gd name="connsiteY4" fmla="*/ 149423 h 215843"/>
                <a:gd name="connsiteX0" fmla="*/ 10313 w 145863"/>
                <a:gd name="connsiteY0" fmla="*/ 152726 h 216394"/>
                <a:gd name="connsiteX1" fmla="*/ 127286 w 145863"/>
                <a:gd name="connsiteY1" fmla="*/ 212823 h 216394"/>
                <a:gd name="connsiteX2" fmla="*/ 144473 w 145863"/>
                <a:gd name="connsiteY2" fmla="*/ 56142 h 216394"/>
                <a:gd name="connsiteX3" fmla="*/ 21044 w 145863"/>
                <a:gd name="connsiteY3" fmla="*/ 4993 h 216394"/>
                <a:gd name="connsiteX4" fmla="*/ 10313 w 145863"/>
                <a:gd name="connsiteY4" fmla="*/ 152726 h 216394"/>
                <a:gd name="connsiteX0" fmla="*/ 14890 w 150346"/>
                <a:gd name="connsiteY0" fmla="*/ 132991 h 196428"/>
                <a:gd name="connsiteX1" fmla="*/ 131863 w 150346"/>
                <a:gd name="connsiteY1" fmla="*/ 193088 h 196428"/>
                <a:gd name="connsiteX2" fmla="*/ 149050 w 150346"/>
                <a:gd name="connsiteY2" fmla="*/ 36407 h 196428"/>
                <a:gd name="connsiteX3" fmla="*/ 16322 w 150346"/>
                <a:gd name="connsiteY3" fmla="*/ 10055 h 196428"/>
                <a:gd name="connsiteX4" fmla="*/ 14890 w 150346"/>
                <a:gd name="connsiteY4" fmla="*/ 132991 h 196428"/>
                <a:gd name="connsiteX0" fmla="*/ 15085 w 153616"/>
                <a:gd name="connsiteY0" fmla="*/ 146375 h 211168"/>
                <a:gd name="connsiteX1" fmla="*/ 132058 w 153616"/>
                <a:gd name="connsiteY1" fmla="*/ 206472 h 211168"/>
                <a:gd name="connsiteX2" fmla="*/ 152345 w 153616"/>
                <a:gd name="connsiteY2" fmla="*/ 24994 h 211168"/>
                <a:gd name="connsiteX3" fmla="*/ 16517 w 153616"/>
                <a:gd name="connsiteY3" fmla="*/ 23439 h 211168"/>
                <a:gd name="connsiteX4" fmla="*/ 15085 w 153616"/>
                <a:gd name="connsiteY4" fmla="*/ 146375 h 211168"/>
                <a:gd name="connsiteX0" fmla="*/ 24930 w 289784"/>
                <a:gd name="connsiteY0" fmla="*/ 146375 h 301621"/>
                <a:gd name="connsiteX1" fmla="*/ 287587 w 289784"/>
                <a:gd name="connsiteY1" fmla="*/ 299461 h 301621"/>
                <a:gd name="connsiteX2" fmla="*/ 162190 w 289784"/>
                <a:gd name="connsiteY2" fmla="*/ 24994 h 301621"/>
                <a:gd name="connsiteX3" fmla="*/ 26362 w 289784"/>
                <a:gd name="connsiteY3" fmla="*/ 23439 h 301621"/>
                <a:gd name="connsiteX4" fmla="*/ 24930 w 289784"/>
                <a:gd name="connsiteY4" fmla="*/ 146375 h 301621"/>
                <a:gd name="connsiteX0" fmla="*/ 41843 w 455452"/>
                <a:gd name="connsiteY0" fmla="*/ 152827 h 308371"/>
                <a:gd name="connsiteX1" fmla="*/ 304500 w 455452"/>
                <a:gd name="connsiteY1" fmla="*/ 305913 h 308371"/>
                <a:gd name="connsiteX2" fmla="*/ 454973 w 455452"/>
                <a:gd name="connsiteY2" fmla="*/ 22147 h 308371"/>
                <a:gd name="connsiteX3" fmla="*/ 43275 w 455452"/>
                <a:gd name="connsiteY3" fmla="*/ 29891 h 308371"/>
                <a:gd name="connsiteX4" fmla="*/ 41843 w 455452"/>
                <a:gd name="connsiteY4" fmla="*/ 152827 h 308371"/>
                <a:gd name="connsiteX0" fmla="*/ 14856 w 428556"/>
                <a:gd name="connsiteY0" fmla="*/ 156165 h 311734"/>
                <a:gd name="connsiteX1" fmla="*/ 277513 w 428556"/>
                <a:gd name="connsiteY1" fmla="*/ 309251 h 311734"/>
                <a:gd name="connsiteX2" fmla="*/ 427986 w 428556"/>
                <a:gd name="connsiteY2" fmla="*/ 25485 h 311734"/>
                <a:gd name="connsiteX3" fmla="*/ 75181 w 428556"/>
                <a:gd name="connsiteY3" fmla="*/ 23930 h 311734"/>
                <a:gd name="connsiteX4" fmla="*/ 14856 w 428556"/>
                <a:gd name="connsiteY4" fmla="*/ 156165 h 311734"/>
                <a:gd name="connsiteX0" fmla="*/ 15050 w 434939"/>
                <a:gd name="connsiteY0" fmla="*/ 145656 h 300639"/>
                <a:gd name="connsiteX1" fmla="*/ 277707 w 434939"/>
                <a:gd name="connsiteY1" fmla="*/ 298742 h 300639"/>
                <a:gd name="connsiteX2" fmla="*/ 434379 w 434939"/>
                <a:gd name="connsiteY2" fmla="*/ 33574 h 300639"/>
                <a:gd name="connsiteX3" fmla="*/ 75375 w 434939"/>
                <a:gd name="connsiteY3" fmla="*/ 13421 h 300639"/>
                <a:gd name="connsiteX4" fmla="*/ 15050 w 434939"/>
                <a:gd name="connsiteY4" fmla="*/ 145656 h 300639"/>
                <a:gd name="connsiteX0" fmla="*/ 2726 w 362223"/>
                <a:gd name="connsiteY0" fmla="*/ 24378 h 309736"/>
                <a:gd name="connsiteX1" fmla="*/ 205058 w 362223"/>
                <a:gd name="connsiteY1" fmla="*/ 309699 h 309736"/>
                <a:gd name="connsiteX2" fmla="*/ 361730 w 362223"/>
                <a:gd name="connsiteY2" fmla="*/ 44531 h 309736"/>
                <a:gd name="connsiteX3" fmla="*/ 2726 w 362223"/>
                <a:gd name="connsiteY3" fmla="*/ 24378 h 309736"/>
                <a:gd name="connsiteX0" fmla="*/ 2726 w 362223"/>
                <a:gd name="connsiteY0" fmla="*/ 24378 h 309736"/>
                <a:gd name="connsiteX1" fmla="*/ 205058 w 362223"/>
                <a:gd name="connsiteY1" fmla="*/ 309699 h 309736"/>
                <a:gd name="connsiteX2" fmla="*/ 361730 w 362223"/>
                <a:gd name="connsiteY2" fmla="*/ 44531 h 309736"/>
                <a:gd name="connsiteX3" fmla="*/ 2726 w 362223"/>
                <a:gd name="connsiteY3" fmla="*/ 24378 h 309736"/>
                <a:gd name="connsiteX0" fmla="*/ 2726 w 362223"/>
                <a:gd name="connsiteY0" fmla="*/ 24378 h 309736"/>
                <a:gd name="connsiteX1" fmla="*/ 205058 w 362223"/>
                <a:gd name="connsiteY1" fmla="*/ 309699 h 309736"/>
                <a:gd name="connsiteX2" fmla="*/ 361730 w 362223"/>
                <a:gd name="connsiteY2" fmla="*/ 44531 h 309736"/>
                <a:gd name="connsiteX3" fmla="*/ 2726 w 362223"/>
                <a:gd name="connsiteY3" fmla="*/ 24378 h 309736"/>
                <a:gd name="connsiteX0" fmla="*/ 2726 w 362223"/>
                <a:gd name="connsiteY0" fmla="*/ 24378 h 309736"/>
                <a:gd name="connsiteX1" fmla="*/ 205058 w 362223"/>
                <a:gd name="connsiteY1" fmla="*/ 309699 h 309736"/>
                <a:gd name="connsiteX2" fmla="*/ 361730 w 362223"/>
                <a:gd name="connsiteY2" fmla="*/ 44531 h 309736"/>
                <a:gd name="connsiteX3" fmla="*/ 2726 w 362223"/>
                <a:gd name="connsiteY3" fmla="*/ 24378 h 309736"/>
                <a:gd name="connsiteX0" fmla="*/ 2726 w 362223"/>
                <a:gd name="connsiteY0" fmla="*/ 24378 h 309736"/>
                <a:gd name="connsiteX1" fmla="*/ 205058 w 362223"/>
                <a:gd name="connsiteY1" fmla="*/ 309699 h 309736"/>
                <a:gd name="connsiteX2" fmla="*/ 361730 w 362223"/>
                <a:gd name="connsiteY2" fmla="*/ 44531 h 309736"/>
                <a:gd name="connsiteX3" fmla="*/ 2726 w 362223"/>
                <a:gd name="connsiteY3" fmla="*/ 24378 h 309736"/>
                <a:gd name="connsiteX0" fmla="*/ 2726 w 362223"/>
                <a:gd name="connsiteY0" fmla="*/ 24378 h 309736"/>
                <a:gd name="connsiteX1" fmla="*/ 205058 w 362223"/>
                <a:gd name="connsiteY1" fmla="*/ 309699 h 309736"/>
                <a:gd name="connsiteX2" fmla="*/ 361730 w 362223"/>
                <a:gd name="connsiteY2" fmla="*/ 44531 h 309736"/>
                <a:gd name="connsiteX3" fmla="*/ 2726 w 362223"/>
                <a:gd name="connsiteY3" fmla="*/ 24378 h 309736"/>
                <a:gd name="connsiteX0" fmla="*/ 2726 w 362223"/>
                <a:gd name="connsiteY0" fmla="*/ 24378 h 309736"/>
                <a:gd name="connsiteX1" fmla="*/ 205058 w 362223"/>
                <a:gd name="connsiteY1" fmla="*/ 309699 h 309736"/>
                <a:gd name="connsiteX2" fmla="*/ 361730 w 362223"/>
                <a:gd name="connsiteY2" fmla="*/ 44531 h 309736"/>
                <a:gd name="connsiteX3" fmla="*/ 2726 w 362223"/>
                <a:gd name="connsiteY3" fmla="*/ 24378 h 309736"/>
                <a:gd name="connsiteX0" fmla="*/ 2726 w 362722"/>
                <a:gd name="connsiteY0" fmla="*/ 24378 h 309736"/>
                <a:gd name="connsiteX1" fmla="*/ 205058 w 362722"/>
                <a:gd name="connsiteY1" fmla="*/ 309699 h 309736"/>
                <a:gd name="connsiteX2" fmla="*/ 361730 w 362722"/>
                <a:gd name="connsiteY2" fmla="*/ 44531 h 309736"/>
                <a:gd name="connsiteX3" fmla="*/ 2726 w 362722"/>
                <a:gd name="connsiteY3" fmla="*/ 24378 h 309736"/>
                <a:gd name="connsiteX0" fmla="*/ 2180 w 362176"/>
                <a:gd name="connsiteY0" fmla="*/ 20338 h 305696"/>
                <a:gd name="connsiteX1" fmla="*/ 204512 w 362176"/>
                <a:gd name="connsiteY1" fmla="*/ 305659 h 305696"/>
                <a:gd name="connsiteX2" fmla="*/ 361184 w 362176"/>
                <a:gd name="connsiteY2" fmla="*/ 40491 h 305696"/>
                <a:gd name="connsiteX3" fmla="*/ 2180 w 362176"/>
                <a:gd name="connsiteY3" fmla="*/ 20338 h 305696"/>
                <a:gd name="connsiteX0" fmla="*/ 2119 w 373111"/>
                <a:gd name="connsiteY0" fmla="*/ 26295 h 299222"/>
                <a:gd name="connsiteX1" fmla="*/ 210650 w 373111"/>
                <a:gd name="connsiteY1" fmla="*/ 299217 h 299222"/>
                <a:gd name="connsiteX2" fmla="*/ 367322 w 373111"/>
                <a:gd name="connsiteY2" fmla="*/ 34049 h 299222"/>
                <a:gd name="connsiteX3" fmla="*/ 2119 w 373111"/>
                <a:gd name="connsiteY3" fmla="*/ 26295 h 299222"/>
                <a:gd name="connsiteX0" fmla="*/ 4912 w 373308"/>
                <a:gd name="connsiteY0" fmla="*/ 33817 h 337741"/>
                <a:gd name="connsiteX1" fmla="*/ 173147 w 373308"/>
                <a:gd name="connsiteY1" fmla="*/ 337736 h 337741"/>
                <a:gd name="connsiteX2" fmla="*/ 370115 w 373308"/>
                <a:gd name="connsiteY2" fmla="*/ 41571 h 337741"/>
                <a:gd name="connsiteX3" fmla="*/ 4912 w 373308"/>
                <a:gd name="connsiteY3" fmla="*/ 33817 h 337741"/>
                <a:gd name="connsiteX0" fmla="*/ 4493 w 392183"/>
                <a:gd name="connsiteY0" fmla="*/ 33817 h 337741"/>
                <a:gd name="connsiteX1" fmla="*/ 191326 w 392183"/>
                <a:gd name="connsiteY1" fmla="*/ 337736 h 337741"/>
                <a:gd name="connsiteX2" fmla="*/ 388294 w 392183"/>
                <a:gd name="connsiteY2" fmla="*/ 41571 h 337741"/>
                <a:gd name="connsiteX3" fmla="*/ 4493 w 392183"/>
                <a:gd name="connsiteY3" fmla="*/ 33817 h 337741"/>
                <a:gd name="connsiteX0" fmla="*/ 3734 w 373175"/>
                <a:gd name="connsiteY0" fmla="*/ 42529 h 346452"/>
                <a:gd name="connsiteX1" fmla="*/ 190567 w 373175"/>
                <a:gd name="connsiteY1" fmla="*/ 346448 h 346452"/>
                <a:gd name="connsiteX2" fmla="*/ 368937 w 373175"/>
                <a:gd name="connsiteY2" fmla="*/ 34785 h 346452"/>
                <a:gd name="connsiteX3" fmla="*/ 3734 w 373175"/>
                <a:gd name="connsiteY3" fmla="*/ 42529 h 346452"/>
              </a:gdLst>
              <a:ahLst/>
              <a:cxnLst>
                <a:cxn ang="0">
                  <a:pos x="connsiteX0" y="connsiteY0"/>
                </a:cxn>
                <a:cxn ang="0">
                  <a:pos x="connsiteX1" y="connsiteY1"/>
                </a:cxn>
                <a:cxn ang="0">
                  <a:pos x="connsiteX2" y="connsiteY2"/>
                </a:cxn>
                <a:cxn ang="0">
                  <a:pos x="connsiteX3" y="connsiteY3"/>
                </a:cxn>
              </a:cxnLst>
              <a:rect l="l" t="t" r="r" b="b"/>
              <a:pathLst>
                <a:path w="373175" h="346452">
                  <a:moveTo>
                    <a:pt x="3734" y="42529"/>
                  </a:moveTo>
                  <a:cubicBezTo>
                    <a:pt x="-25994" y="94473"/>
                    <a:pt x="129700" y="347739"/>
                    <a:pt x="190567" y="346448"/>
                  </a:cubicBezTo>
                  <a:cubicBezTo>
                    <a:pt x="251434" y="345157"/>
                    <a:pt x="400076" y="85438"/>
                    <a:pt x="368937" y="34785"/>
                  </a:cubicBezTo>
                  <a:cubicBezTo>
                    <a:pt x="337798" y="-15868"/>
                    <a:pt x="33462" y="-9415"/>
                    <a:pt x="3734" y="42529"/>
                  </a:cubicBezTo>
                  <a:close/>
                </a:path>
              </a:pathLst>
            </a:custGeom>
            <a:no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2" name="Заголовок 1"/>
          <p:cNvSpPr>
            <a:spLocks noGrp="1"/>
          </p:cNvSpPr>
          <p:nvPr>
            <p:ph type="title"/>
          </p:nvPr>
        </p:nvSpPr>
        <p:spPr/>
        <p:txBody>
          <a:bodyPr/>
          <a:lstStyle/>
          <a:p>
            <a:r>
              <a:rPr lang="en-US" noProof="0" dirty="0"/>
              <a:t>Defects Classification | Vessels</a:t>
            </a:r>
          </a:p>
        </p:txBody>
      </p:sp>
      <p:grpSp>
        <p:nvGrpSpPr>
          <p:cNvPr id="21" name="Группа 20"/>
          <p:cNvGrpSpPr>
            <a:grpSpLocks noChangeAspect="1"/>
          </p:cNvGrpSpPr>
          <p:nvPr/>
        </p:nvGrpSpPr>
        <p:grpSpPr>
          <a:xfrm>
            <a:off x="5508104" y="782489"/>
            <a:ext cx="3240000" cy="5669997"/>
            <a:chOff x="113" y="1"/>
            <a:chExt cx="1439635" cy="2519360"/>
          </a:xfrm>
        </p:grpSpPr>
        <p:pic>
          <p:nvPicPr>
            <p:cNvPr id="22"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 y="1"/>
              <a:ext cx="1439635" cy="2519360"/>
            </a:xfrm>
            <a:prstGeom prst="rect">
              <a:avLst/>
            </a:prstGeom>
          </p:spPr>
        </p:pic>
        <p:sp>
          <p:nvSpPr>
            <p:cNvPr id="24" name="Freeform 9"/>
            <p:cNvSpPr/>
            <p:nvPr/>
          </p:nvSpPr>
          <p:spPr>
            <a:xfrm>
              <a:off x="865546" y="1611230"/>
              <a:ext cx="193435" cy="690430"/>
            </a:xfrm>
            <a:custGeom>
              <a:avLst/>
              <a:gdLst>
                <a:gd name="connsiteX0" fmla="*/ 145826 w 255393"/>
                <a:gd name="connsiteY0" fmla="*/ 58400 h 1105930"/>
                <a:gd name="connsiteX1" fmla="*/ 33425 w 255393"/>
                <a:gd name="connsiteY1" fmla="*/ 456361 h 1105930"/>
                <a:gd name="connsiteX2" fmla="*/ 8 w 255393"/>
                <a:gd name="connsiteY2" fmla="*/ 751035 h 1105930"/>
                <a:gd name="connsiteX3" fmla="*/ 30387 w 255393"/>
                <a:gd name="connsiteY3" fmla="*/ 1009254 h 1105930"/>
                <a:gd name="connsiteX4" fmla="*/ 57728 w 255393"/>
                <a:gd name="connsiteY4" fmla="*/ 1088239 h 1105930"/>
                <a:gd name="connsiteX5" fmla="*/ 145826 w 255393"/>
                <a:gd name="connsiteY5" fmla="*/ 1097353 h 1105930"/>
                <a:gd name="connsiteX6" fmla="*/ 136713 w 255393"/>
                <a:gd name="connsiteY6" fmla="*/ 984951 h 1105930"/>
                <a:gd name="connsiteX7" fmla="*/ 109372 w 255393"/>
                <a:gd name="connsiteY7" fmla="*/ 738883 h 1105930"/>
                <a:gd name="connsiteX8" fmla="*/ 142788 w 255393"/>
                <a:gd name="connsiteY8" fmla="*/ 565725 h 1105930"/>
                <a:gd name="connsiteX9" fmla="*/ 179243 w 255393"/>
                <a:gd name="connsiteY9" fmla="*/ 362187 h 1105930"/>
                <a:gd name="connsiteX10" fmla="*/ 236962 w 255393"/>
                <a:gd name="connsiteY10" fmla="*/ 189028 h 1105930"/>
                <a:gd name="connsiteX11" fmla="*/ 255190 w 255393"/>
                <a:gd name="connsiteY11" fmla="*/ 82703 h 1105930"/>
                <a:gd name="connsiteX12" fmla="*/ 227849 w 255393"/>
                <a:gd name="connsiteY12" fmla="*/ 6756 h 1105930"/>
                <a:gd name="connsiteX13" fmla="*/ 145826 w 255393"/>
                <a:gd name="connsiteY13" fmla="*/ 58400 h 1105930"/>
                <a:gd name="connsiteX0" fmla="*/ 65235 w 255393"/>
                <a:gd name="connsiteY0" fmla="*/ 33137 h 1145760"/>
                <a:gd name="connsiteX1" fmla="*/ 33425 w 255393"/>
                <a:gd name="connsiteY1" fmla="*/ 496191 h 1145760"/>
                <a:gd name="connsiteX2" fmla="*/ 8 w 255393"/>
                <a:gd name="connsiteY2" fmla="*/ 790865 h 1145760"/>
                <a:gd name="connsiteX3" fmla="*/ 30387 w 255393"/>
                <a:gd name="connsiteY3" fmla="*/ 1049084 h 1145760"/>
                <a:gd name="connsiteX4" fmla="*/ 57728 w 255393"/>
                <a:gd name="connsiteY4" fmla="*/ 1128069 h 1145760"/>
                <a:gd name="connsiteX5" fmla="*/ 145826 w 255393"/>
                <a:gd name="connsiteY5" fmla="*/ 1137183 h 1145760"/>
                <a:gd name="connsiteX6" fmla="*/ 136713 w 255393"/>
                <a:gd name="connsiteY6" fmla="*/ 1024781 h 1145760"/>
                <a:gd name="connsiteX7" fmla="*/ 109372 w 255393"/>
                <a:gd name="connsiteY7" fmla="*/ 778713 h 1145760"/>
                <a:gd name="connsiteX8" fmla="*/ 142788 w 255393"/>
                <a:gd name="connsiteY8" fmla="*/ 605555 h 1145760"/>
                <a:gd name="connsiteX9" fmla="*/ 179243 w 255393"/>
                <a:gd name="connsiteY9" fmla="*/ 402017 h 1145760"/>
                <a:gd name="connsiteX10" fmla="*/ 236962 w 255393"/>
                <a:gd name="connsiteY10" fmla="*/ 228858 h 1145760"/>
                <a:gd name="connsiteX11" fmla="*/ 255190 w 255393"/>
                <a:gd name="connsiteY11" fmla="*/ 122533 h 1145760"/>
                <a:gd name="connsiteX12" fmla="*/ 227849 w 255393"/>
                <a:gd name="connsiteY12" fmla="*/ 46586 h 1145760"/>
                <a:gd name="connsiteX13" fmla="*/ 65235 w 255393"/>
                <a:gd name="connsiteY13" fmla="*/ 33137 h 1145760"/>
                <a:gd name="connsiteX0" fmla="*/ 65235 w 255393"/>
                <a:gd name="connsiteY0" fmla="*/ 94238 h 1206861"/>
                <a:gd name="connsiteX1" fmla="*/ 33425 w 255393"/>
                <a:gd name="connsiteY1" fmla="*/ 557292 h 1206861"/>
                <a:gd name="connsiteX2" fmla="*/ 8 w 255393"/>
                <a:gd name="connsiteY2" fmla="*/ 851966 h 1206861"/>
                <a:gd name="connsiteX3" fmla="*/ 30387 w 255393"/>
                <a:gd name="connsiteY3" fmla="*/ 1110185 h 1206861"/>
                <a:gd name="connsiteX4" fmla="*/ 57728 w 255393"/>
                <a:gd name="connsiteY4" fmla="*/ 1189170 h 1206861"/>
                <a:gd name="connsiteX5" fmla="*/ 145826 w 255393"/>
                <a:gd name="connsiteY5" fmla="*/ 1198284 h 1206861"/>
                <a:gd name="connsiteX6" fmla="*/ 136713 w 255393"/>
                <a:gd name="connsiteY6" fmla="*/ 1085882 h 1206861"/>
                <a:gd name="connsiteX7" fmla="*/ 109372 w 255393"/>
                <a:gd name="connsiteY7" fmla="*/ 839814 h 1206861"/>
                <a:gd name="connsiteX8" fmla="*/ 142788 w 255393"/>
                <a:gd name="connsiteY8" fmla="*/ 666656 h 1206861"/>
                <a:gd name="connsiteX9" fmla="*/ 179243 w 255393"/>
                <a:gd name="connsiteY9" fmla="*/ 463118 h 1206861"/>
                <a:gd name="connsiteX10" fmla="*/ 236962 w 255393"/>
                <a:gd name="connsiteY10" fmla="*/ 289959 h 1206861"/>
                <a:gd name="connsiteX11" fmla="*/ 255190 w 255393"/>
                <a:gd name="connsiteY11" fmla="*/ 183634 h 1206861"/>
                <a:gd name="connsiteX12" fmla="*/ 153457 w 255393"/>
                <a:gd name="connsiteY12" fmla="*/ 5399 h 1206861"/>
                <a:gd name="connsiteX13" fmla="*/ 65235 w 255393"/>
                <a:gd name="connsiteY13" fmla="*/ 94238 h 1206861"/>
                <a:gd name="connsiteX0" fmla="*/ 65235 w 382291"/>
                <a:gd name="connsiteY0" fmla="*/ 88844 h 1201467"/>
                <a:gd name="connsiteX1" fmla="*/ 33425 w 382291"/>
                <a:gd name="connsiteY1" fmla="*/ 551898 h 1201467"/>
                <a:gd name="connsiteX2" fmla="*/ 8 w 382291"/>
                <a:gd name="connsiteY2" fmla="*/ 846572 h 1201467"/>
                <a:gd name="connsiteX3" fmla="*/ 30387 w 382291"/>
                <a:gd name="connsiteY3" fmla="*/ 1104791 h 1201467"/>
                <a:gd name="connsiteX4" fmla="*/ 57728 w 382291"/>
                <a:gd name="connsiteY4" fmla="*/ 1183776 h 1201467"/>
                <a:gd name="connsiteX5" fmla="*/ 145826 w 382291"/>
                <a:gd name="connsiteY5" fmla="*/ 1192890 h 1201467"/>
                <a:gd name="connsiteX6" fmla="*/ 136713 w 382291"/>
                <a:gd name="connsiteY6" fmla="*/ 1080488 h 1201467"/>
                <a:gd name="connsiteX7" fmla="*/ 109372 w 382291"/>
                <a:gd name="connsiteY7" fmla="*/ 834420 h 1201467"/>
                <a:gd name="connsiteX8" fmla="*/ 142788 w 382291"/>
                <a:gd name="connsiteY8" fmla="*/ 661262 h 1201467"/>
                <a:gd name="connsiteX9" fmla="*/ 179243 w 382291"/>
                <a:gd name="connsiteY9" fmla="*/ 457724 h 1201467"/>
                <a:gd name="connsiteX10" fmla="*/ 236962 w 382291"/>
                <a:gd name="connsiteY10" fmla="*/ 284565 h 1201467"/>
                <a:gd name="connsiteX11" fmla="*/ 382276 w 382291"/>
                <a:gd name="connsiteY11" fmla="*/ 85250 h 1201467"/>
                <a:gd name="connsiteX12" fmla="*/ 153457 w 382291"/>
                <a:gd name="connsiteY12" fmla="*/ 5 h 1201467"/>
                <a:gd name="connsiteX13" fmla="*/ 65235 w 382291"/>
                <a:gd name="connsiteY13" fmla="*/ 88844 h 1201467"/>
                <a:gd name="connsiteX0" fmla="*/ 65235 w 382291"/>
                <a:gd name="connsiteY0" fmla="*/ 88844 h 1201467"/>
                <a:gd name="connsiteX1" fmla="*/ 33425 w 382291"/>
                <a:gd name="connsiteY1" fmla="*/ 551898 h 1201467"/>
                <a:gd name="connsiteX2" fmla="*/ 8 w 382291"/>
                <a:gd name="connsiteY2" fmla="*/ 846572 h 1201467"/>
                <a:gd name="connsiteX3" fmla="*/ 30387 w 382291"/>
                <a:gd name="connsiteY3" fmla="*/ 1104791 h 1201467"/>
                <a:gd name="connsiteX4" fmla="*/ 57728 w 382291"/>
                <a:gd name="connsiteY4" fmla="*/ 1183776 h 1201467"/>
                <a:gd name="connsiteX5" fmla="*/ 145826 w 382291"/>
                <a:gd name="connsiteY5" fmla="*/ 1192890 h 1201467"/>
                <a:gd name="connsiteX6" fmla="*/ 136713 w 382291"/>
                <a:gd name="connsiteY6" fmla="*/ 1080488 h 1201467"/>
                <a:gd name="connsiteX7" fmla="*/ 109372 w 382291"/>
                <a:gd name="connsiteY7" fmla="*/ 834420 h 1201467"/>
                <a:gd name="connsiteX8" fmla="*/ 142788 w 382291"/>
                <a:gd name="connsiteY8" fmla="*/ 661262 h 1201467"/>
                <a:gd name="connsiteX9" fmla="*/ 179243 w 382291"/>
                <a:gd name="connsiteY9" fmla="*/ 457724 h 1201467"/>
                <a:gd name="connsiteX10" fmla="*/ 236962 w 382291"/>
                <a:gd name="connsiteY10" fmla="*/ 284565 h 1201467"/>
                <a:gd name="connsiteX11" fmla="*/ 382276 w 382291"/>
                <a:gd name="connsiteY11" fmla="*/ 85250 h 1201467"/>
                <a:gd name="connsiteX12" fmla="*/ 141059 w 382291"/>
                <a:gd name="connsiteY12" fmla="*/ 5 h 1201467"/>
                <a:gd name="connsiteX13" fmla="*/ 65235 w 382291"/>
                <a:gd name="connsiteY13" fmla="*/ 88844 h 1201467"/>
                <a:gd name="connsiteX0" fmla="*/ 65500 w 382556"/>
                <a:gd name="connsiteY0" fmla="*/ 88844 h 1201467"/>
                <a:gd name="connsiteX1" fmla="*/ 49188 w 382556"/>
                <a:gd name="connsiteY1" fmla="*/ 257430 h 1201467"/>
                <a:gd name="connsiteX2" fmla="*/ 273 w 382556"/>
                <a:gd name="connsiteY2" fmla="*/ 846572 h 1201467"/>
                <a:gd name="connsiteX3" fmla="*/ 30652 w 382556"/>
                <a:gd name="connsiteY3" fmla="*/ 1104791 h 1201467"/>
                <a:gd name="connsiteX4" fmla="*/ 57993 w 382556"/>
                <a:gd name="connsiteY4" fmla="*/ 1183776 h 1201467"/>
                <a:gd name="connsiteX5" fmla="*/ 146091 w 382556"/>
                <a:gd name="connsiteY5" fmla="*/ 1192890 h 1201467"/>
                <a:gd name="connsiteX6" fmla="*/ 136978 w 382556"/>
                <a:gd name="connsiteY6" fmla="*/ 1080488 h 1201467"/>
                <a:gd name="connsiteX7" fmla="*/ 109637 w 382556"/>
                <a:gd name="connsiteY7" fmla="*/ 834420 h 1201467"/>
                <a:gd name="connsiteX8" fmla="*/ 143053 w 382556"/>
                <a:gd name="connsiteY8" fmla="*/ 661262 h 1201467"/>
                <a:gd name="connsiteX9" fmla="*/ 179508 w 382556"/>
                <a:gd name="connsiteY9" fmla="*/ 457724 h 1201467"/>
                <a:gd name="connsiteX10" fmla="*/ 237227 w 382556"/>
                <a:gd name="connsiteY10" fmla="*/ 284565 h 1201467"/>
                <a:gd name="connsiteX11" fmla="*/ 382541 w 382556"/>
                <a:gd name="connsiteY11" fmla="*/ 85250 h 1201467"/>
                <a:gd name="connsiteX12" fmla="*/ 141324 w 382556"/>
                <a:gd name="connsiteY12" fmla="*/ 5 h 1201467"/>
                <a:gd name="connsiteX13" fmla="*/ 65500 w 382556"/>
                <a:gd name="connsiteY13" fmla="*/ 88844 h 1201467"/>
                <a:gd name="connsiteX0" fmla="*/ 65500 w 382556"/>
                <a:gd name="connsiteY0" fmla="*/ 88844 h 1201467"/>
                <a:gd name="connsiteX1" fmla="*/ 49188 w 382556"/>
                <a:gd name="connsiteY1" fmla="*/ 257430 h 1201467"/>
                <a:gd name="connsiteX2" fmla="*/ 273 w 382556"/>
                <a:gd name="connsiteY2" fmla="*/ 846572 h 1201467"/>
                <a:gd name="connsiteX3" fmla="*/ 30652 w 382556"/>
                <a:gd name="connsiteY3" fmla="*/ 1104791 h 1201467"/>
                <a:gd name="connsiteX4" fmla="*/ 57993 w 382556"/>
                <a:gd name="connsiteY4" fmla="*/ 1183776 h 1201467"/>
                <a:gd name="connsiteX5" fmla="*/ 146091 w 382556"/>
                <a:gd name="connsiteY5" fmla="*/ 1192890 h 1201467"/>
                <a:gd name="connsiteX6" fmla="*/ 136978 w 382556"/>
                <a:gd name="connsiteY6" fmla="*/ 1080488 h 1201467"/>
                <a:gd name="connsiteX7" fmla="*/ 109637 w 382556"/>
                <a:gd name="connsiteY7" fmla="*/ 834420 h 1201467"/>
                <a:gd name="connsiteX8" fmla="*/ 143053 w 382556"/>
                <a:gd name="connsiteY8" fmla="*/ 661262 h 1201467"/>
                <a:gd name="connsiteX9" fmla="*/ 237227 w 382556"/>
                <a:gd name="connsiteY9" fmla="*/ 284565 h 1201467"/>
                <a:gd name="connsiteX10" fmla="*/ 382541 w 382556"/>
                <a:gd name="connsiteY10" fmla="*/ 85250 h 1201467"/>
                <a:gd name="connsiteX11" fmla="*/ 141324 w 382556"/>
                <a:gd name="connsiteY11" fmla="*/ 5 h 1201467"/>
                <a:gd name="connsiteX12" fmla="*/ 65500 w 382556"/>
                <a:gd name="connsiteY12" fmla="*/ 88844 h 1201467"/>
                <a:gd name="connsiteX0" fmla="*/ 65500 w 382556"/>
                <a:gd name="connsiteY0" fmla="*/ 88844 h 1201467"/>
                <a:gd name="connsiteX1" fmla="*/ 49188 w 382556"/>
                <a:gd name="connsiteY1" fmla="*/ 257430 h 1201467"/>
                <a:gd name="connsiteX2" fmla="*/ 273 w 382556"/>
                <a:gd name="connsiteY2" fmla="*/ 846572 h 1201467"/>
                <a:gd name="connsiteX3" fmla="*/ 30652 w 382556"/>
                <a:gd name="connsiteY3" fmla="*/ 1104791 h 1201467"/>
                <a:gd name="connsiteX4" fmla="*/ 57993 w 382556"/>
                <a:gd name="connsiteY4" fmla="*/ 1183776 h 1201467"/>
                <a:gd name="connsiteX5" fmla="*/ 146091 w 382556"/>
                <a:gd name="connsiteY5" fmla="*/ 1192890 h 1201467"/>
                <a:gd name="connsiteX6" fmla="*/ 136978 w 382556"/>
                <a:gd name="connsiteY6" fmla="*/ 1080488 h 1201467"/>
                <a:gd name="connsiteX7" fmla="*/ 109637 w 382556"/>
                <a:gd name="connsiteY7" fmla="*/ 834420 h 1201467"/>
                <a:gd name="connsiteX8" fmla="*/ 237227 w 382556"/>
                <a:gd name="connsiteY8" fmla="*/ 284565 h 1201467"/>
                <a:gd name="connsiteX9" fmla="*/ 382541 w 382556"/>
                <a:gd name="connsiteY9" fmla="*/ 85250 h 1201467"/>
                <a:gd name="connsiteX10" fmla="*/ 141324 w 382556"/>
                <a:gd name="connsiteY10" fmla="*/ 5 h 1201467"/>
                <a:gd name="connsiteX11" fmla="*/ 65500 w 382556"/>
                <a:gd name="connsiteY11" fmla="*/ 88844 h 1201467"/>
                <a:gd name="connsiteX0" fmla="*/ 65500 w 382556"/>
                <a:gd name="connsiteY0" fmla="*/ 88844 h 1201467"/>
                <a:gd name="connsiteX1" fmla="*/ 49188 w 382556"/>
                <a:gd name="connsiteY1" fmla="*/ 257430 h 1201467"/>
                <a:gd name="connsiteX2" fmla="*/ 273 w 382556"/>
                <a:gd name="connsiteY2" fmla="*/ 846572 h 1201467"/>
                <a:gd name="connsiteX3" fmla="*/ 30652 w 382556"/>
                <a:gd name="connsiteY3" fmla="*/ 1104791 h 1201467"/>
                <a:gd name="connsiteX4" fmla="*/ 57993 w 382556"/>
                <a:gd name="connsiteY4" fmla="*/ 1183776 h 1201467"/>
                <a:gd name="connsiteX5" fmla="*/ 146091 w 382556"/>
                <a:gd name="connsiteY5" fmla="*/ 1192890 h 1201467"/>
                <a:gd name="connsiteX6" fmla="*/ 136978 w 382556"/>
                <a:gd name="connsiteY6" fmla="*/ 1080488 h 1201467"/>
                <a:gd name="connsiteX7" fmla="*/ 237227 w 382556"/>
                <a:gd name="connsiteY7" fmla="*/ 284565 h 1201467"/>
                <a:gd name="connsiteX8" fmla="*/ 382541 w 382556"/>
                <a:gd name="connsiteY8" fmla="*/ 85250 h 1201467"/>
                <a:gd name="connsiteX9" fmla="*/ 141324 w 382556"/>
                <a:gd name="connsiteY9" fmla="*/ 5 h 1201467"/>
                <a:gd name="connsiteX10" fmla="*/ 65500 w 382556"/>
                <a:gd name="connsiteY10" fmla="*/ 88844 h 1201467"/>
                <a:gd name="connsiteX0" fmla="*/ 65500 w 382556"/>
                <a:gd name="connsiteY0" fmla="*/ 88844 h 1260401"/>
                <a:gd name="connsiteX1" fmla="*/ 49188 w 382556"/>
                <a:gd name="connsiteY1" fmla="*/ 257430 h 1260401"/>
                <a:gd name="connsiteX2" fmla="*/ 273 w 382556"/>
                <a:gd name="connsiteY2" fmla="*/ 846572 h 1260401"/>
                <a:gd name="connsiteX3" fmla="*/ 30652 w 382556"/>
                <a:gd name="connsiteY3" fmla="*/ 1104791 h 1260401"/>
                <a:gd name="connsiteX4" fmla="*/ 57993 w 382556"/>
                <a:gd name="connsiteY4" fmla="*/ 1183776 h 1260401"/>
                <a:gd name="connsiteX5" fmla="*/ 146091 w 382556"/>
                <a:gd name="connsiteY5" fmla="*/ 1192890 h 1260401"/>
                <a:gd name="connsiteX6" fmla="*/ 237227 w 382556"/>
                <a:gd name="connsiteY6" fmla="*/ 284565 h 1260401"/>
                <a:gd name="connsiteX7" fmla="*/ 382541 w 382556"/>
                <a:gd name="connsiteY7" fmla="*/ 85250 h 1260401"/>
                <a:gd name="connsiteX8" fmla="*/ 141324 w 382556"/>
                <a:gd name="connsiteY8" fmla="*/ 5 h 1260401"/>
                <a:gd name="connsiteX9" fmla="*/ 65500 w 382556"/>
                <a:gd name="connsiteY9" fmla="*/ 88844 h 1260401"/>
                <a:gd name="connsiteX0" fmla="*/ 65500 w 382556"/>
                <a:gd name="connsiteY0" fmla="*/ 88844 h 1237731"/>
                <a:gd name="connsiteX1" fmla="*/ 49188 w 382556"/>
                <a:gd name="connsiteY1" fmla="*/ 257430 h 1237731"/>
                <a:gd name="connsiteX2" fmla="*/ 273 w 382556"/>
                <a:gd name="connsiteY2" fmla="*/ 846572 h 1237731"/>
                <a:gd name="connsiteX3" fmla="*/ 30652 w 382556"/>
                <a:gd name="connsiteY3" fmla="*/ 1104791 h 1237731"/>
                <a:gd name="connsiteX4" fmla="*/ 57993 w 382556"/>
                <a:gd name="connsiteY4" fmla="*/ 1183776 h 1237731"/>
                <a:gd name="connsiteX5" fmla="*/ 237227 w 382556"/>
                <a:gd name="connsiteY5" fmla="*/ 284565 h 1237731"/>
                <a:gd name="connsiteX6" fmla="*/ 382541 w 382556"/>
                <a:gd name="connsiteY6" fmla="*/ 85250 h 1237731"/>
                <a:gd name="connsiteX7" fmla="*/ 141324 w 382556"/>
                <a:gd name="connsiteY7" fmla="*/ 5 h 1237731"/>
                <a:gd name="connsiteX8" fmla="*/ 65500 w 382556"/>
                <a:gd name="connsiteY8" fmla="*/ 88844 h 1237731"/>
                <a:gd name="connsiteX0" fmla="*/ 67506 w 384562"/>
                <a:gd name="connsiteY0" fmla="*/ 88844 h 1128015"/>
                <a:gd name="connsiteX1" fmla="*/ 51194 w 384562"/>
                <a:gd name="connsiteY1" fmla="*/ 257430 h 1128015"/>
                <a:gd name="connsiteX2" fmla="*/ 2279 w 384562"/>
                <a:gd name="connsiteY2" fmla="*/ 846572 h 1128015"/>
                <a:gd name="connsiteX3" fmla="*/ 32658 w 384562"/>
                <a:gd name="connsiteY3" fmla="*/ 1104791 h 1128015"/>
                <a:gd name="connsiteX4" fmla="*/ 239233 w 384562"/>
                <a:gd name="connsiteY4" fmla="*/ 284565 h 1128015"/>
                <a:gd name="connsiteX5" fmla="*/ 384547 w 384562"/>
                <a:gd name="connsiteY5" fmla="*/ 85250 h 1128015"/>
                <a:gd name="connsiteX6" fmla="*/ 143330 w 384562"/>
                <a:gd name="connsiteY6" fmla="*/ 5 h 1128015"/>
                <a:gd name="connsiteX7" fmla="*/ 67506 w 384562"/>
                <a:gd name="connsiteY7" fmla="*/ 88844 h 1128015"/>
                <a:gd name="connsiteX0" fmla="*/ 73289 w 390345"/>
                <a:gd name="connsiteY0" fmla="*/ 88844 h 846606"/>
                <a:gd name="connsiteX1" fmla="*/ 56977 w 390345"/>
                <a:gd name="connsiteY1" fmla="*/ 257430 h 846606"/>
                <a:gd name="connsiteX2" fmla="*/ 8062 w 390345"/>
                <a:gd name="connsiteY2" fmla="*/ 846572 h 846606"/>
                <a:gd name="connsiteX3" fmla="*/ 245016 w 390345"/>
                <a:gd name="connsiteY3" fmla="*/ 284565 h 846606"/>
                <a:gd name="connsiteX4" fmla="*/ 390330 w 390345"/>
                <a:gd name="connsiteY4" fmla="*/ 85250 h 846606"/>
                <a:gd name="connsiteX5" fmla="*/ 149113 w 390345"/>
                <a:gd name="connsiteY5" fmla="*/ 5 h 846606"/>
                <a:gd name="connsiteX6" fmla="*/ 73289 w 390345"/>
                <a:gd name="connsiteY6" fmla="*/ 88844 h 846606"/>
                <a:gd name="connsiteX0" fmla="*/ 28314 w 345370"/>
                <a:gd name="connsiteY0" fmla="*/ 88844 h 297560"/>
                <a:gd name="connsiteX1" fmla="*/ 12002 w 345370"/>
                <a:gd name="connsiteY1" fmla="*/ 257430 h 297560"/>
                <a:gd name="connsiteX2" fmla="*/ 200041 w 345370"/>
                <a:gd name="connsiteY2" fmla="*/ 284565 h 297560"/>
                <a:gd name="connsiteX3" fmla="*/ 345355 w 345370"/>
                <a:gd name="connsiteY3" fmla="*/ 85250 h 297560"/>
                <a:gd name="connsiteX4" fmla="*/ 104138 w 345370"/>
                <a:gd name="connsiteY4" fmla="*/ 5 h 297560"/>
                <a:gd name="connsiteX5" fmla="*/ 28314 w 345370"/>
                <a:gd name="connsiteY5" fmla="*/ 88844 h 297560"/>
                <a:gd name="connsiteX0" fmla="*/ 39037 w 356901"/>
                <a:gd name="connsiteY0" fmla="*/ 88845 h 257433"/>
                <a:gd name="connsiteX1" fmla="*/ 22725 w 356901"/>
                <a:gd name="connsiteY1" fmla="*/ 257431 h 257433"/>
                <a:gd name="connsiteX2" fmla="*/ 356078 w 356901"/>
                <a:gd name="connsiteY2" fmla="*/ 85251 h 257433"/>
                <a:gd name="connsiteX3" fmla="*/ 114861 w 356901"/>
                <a:gd name="connsiteY3" fmla="*/ 6 h 257433"/>
                <a:gd name="connsiteX4" fmla="*/ 39037 w 356901"/>
                <a:gd name="connsiteY4" fmla="*/ 88845 h 257433"/>
                <a:gd name="connsiteX0" fmla="*/ 35145 w 300527"/>
                <a:gd name="connsiteY0" fmla="*/ 89069 h 257768"/>
                <a:gd name="connsiteX1" fmla="*/ 18833 w 300527"/>
                <a:gd name="connsiteY1" fmla="*/ 257655 h 257768"/>
                <a:gd name="connsiteX2" fmla="*/ 299492 w 300527"/>
                <a:gd name="connsiteY2" fmla="*/ 113372 h 257768"/>
                <a:gd name="connsiteX3" fmla="*/ 110969 w 300527"/>
                <a:gd name="connsiteY3" fmla="*/ 230 h 257768"/>
                <a:gd name="connsiteX4" fmla="*/ 35145 w 300527"/>
                <a:gd name="connsiteY4" fmla="*/ 89069 h 257768"/>
                <a:gd name="connsiteX0" fmla="*/ 152 w 265534"/>
                <a:gd name="connsiteY0" fmla="*/ 89025 h 177449"/>
                <a:gd name="connsiteX1" fmla="*/ 92328 w 265534"/>
                <a:gd name="connsiteY1" fmla="*/ 177020 h 177449"/>
                <a:gd name="connsiteX2" fmla="*/ 264499 w 265534"/>
                <a:gd name="connsiteY2" fmla="*/ 113328 h 177449"/>
                <a:gd name="connsiteX3" fmla="*/ 75976 w 265534"/>
                <a:gd name="connsiteY3" fmla="*/ 186 h 177449"/>
                <a:gd name="connsiteX4" fmla="*/ 152 w 265534"/>
                <a:gd name="connsiteY4" fmla="*/ 89025 h 177449"/>
                <a:gd name="connsiteX0" fmla="*/ 132 w 271719"/>
                <a:gd name="connsiteY0" fmla="*/ 89025 h 177449"/>
                <a:gd name="connsiteX1" fmla="*/ 98507 w 271719"/>
                <a:gd name="connsiteY1" fmla="*/ 177020 h 177449"/>
                <a:gd name="connsiteX2" fmla="*/ 270678 w 271719"/>
                <a:gd name="connsiteY2" fmla="*/ 113328 h 177449"/>
                <a:gd name="connsiteX3" fmla="*/ 82155 w 271719"/>
                <a:gd name="connsiteY3" fmla="*/ 186 h 177449"/>
                <a:gd name="connsiteX4" fmla="*/ 132 w 271719"/>
                <a:gd name="connsiteY4" fmla="*/ 89025 h 177449"/>
                <a:gd name="connsiteX0" fmla="*/ 511 w 272028"/>
                <a:gd name="connsiteY0" fmla="*/ 89025 h 177449"/>
                <a:gd name="connsiteX1" fmla="*/ 98886 w 272028"/>
                <a:gd name="connsiteY1" fmla="*/ 177020 h 177449"/>
                <a:gd name="connsiteX2" fmla="*/ 271057 w 272028"/>
                <a:gd name="connsiteY2" fmla="*/ 113328 h 177449"/>
                <a:gd name="connsiteX3" fmla="*/ 70136 w 272028"/>
                <a:gd name="connsiteY3" fmla="*/ 186 h 177449"/>
                <a:gd name="connsiteX4" fmla="*/ 511 w 272028"/>
                <a:gd name="connsiteY4" fmla="*/ 89025 h 177449"/>
                <a:gd name="connsiteX0" fmla="*/ 511 w 272028"/>
                <a:gd name="connsiteY0" fmla="*/ 144892 h 178595"/>
                <a:gd name="connsiteX1" fmla="*/ 98886 w 272028"/>
                <a:gd name="connsiteY1" fmla="*/ 177093 h 178595"/>
                <a:gd name="connsiteX2" fmla="*/ 271057 w 272028"/>
                <a:gd name="connsiteY2" fmla="*/ 113401 h 178595"/>
                <a:gd name="connsiteX3" fmla="*/ 70136 w 272028"/>
                <a:gd name="connsiteY3" fmla="*/ 259 h 178595"/>
                <a:gd name="connsiteX4" fmla="*/ 511 w 272028"/>
                <a:gd name="connsiteY4" fmla="*/ 144892 h 178595"/>
                <a:gd name="connsiteX0" fmla="*/ 3805 w 275193"/>
                <a:gd name="connsiteY0" fmla="*/ 144892 h 178595"/>
                <a:gd name="connsiteX1" fmla="*/ 102180 w 275193"/>
                <a:gd name="connsiteY1" fmla="*/ 177093 h 178595"/>
                <a:gd name="connsiteX2" fmla="*/ 274351 w 275193"/>
                <a:gd name="connsiteY2" fmla="*/ 113401 h 178595"/>
                <a:gd name="connsiteX3" fmla="*/ 45533 w 275193"/>
                <a:gd name="connsiteY3" fmla="*/ 259 h 178595"/>
                <a:gd name="connsiteX4" fmla="*/ 3805 w 275193"/>
                <a:gd name="connsiteY4" fmla="*/ 144892 h 178595"/>
                <a:gd name="connsiteX0" fmla="*/ 2797 w 283490"/>
                <a:gd name="connsiteY0" fmla="*/ 144892 h 178595"/>
                <a:gd name="connsiteX1" fmla="*/ 110471 w 283490"/>
                <a:gd name="connsiteY1" fmla="*/ 177093 h 178595"/>
                <a:gd name="connsiteX2" fmla="*/ 282642 w 283490"/>
                <a:gd name="connsiteY2" fmla="*/ 113401 h 178595"/>
                <a:gd name="connsiteX3" fmla="*/ 53824 w 283490"/>
                <a:gd name="connsiteY3" fmla="*/ 259 h 178595"/>
                <a:gd name="connsiteX4" fmla="*/ 2797 w 283490"/>
                <a:gd name="connsiteY4" fmla="*/ 144892 h 178595"/>
                <a:gd name="connsiteX0" fmla="*/ 3392 w 284085"/>
                <a:gd name="connsiteY0" fmla="*/ 144892 h 178595"/>
                <a:gd name="connsiteX1" fmla="*/ 120365 w 284085"/>
                <a:gd name="connsiteY1" fmla="*/ 177093 h 178595"/>
                <a:gd name="connsiteX2" fmla="*/ 283237 w 284085"/>
                <a:gd name="connsiteY2" fmla="*/ 113401 h 178595"/>
                <a:gd name="connsiteX3" fmla="*/ 54419 w 284085"/>
                <a:gd name="connsiteY3" fmla="*/ 259 h 178595"/>
                <a:gd name="connsiteX4" fmla="*/ 3392 w 284085"/>
                <a:gd name="connsiteY4" fmla="*/ 144892 h 178595"/>
                <a:gd name="connsiteX0" fmla="*/ 2167 w 178088"/>
                <a:gd name="connsiteY0" fmla="*/ 149423 h 187310"/>
                <a:gd name="connsiteX1" fmla="*/ 119140 w 178088"/>
                <a:gd name="connsiteY1" fmla="*/ 181624 h 187310"/>
                <a:gd name="connsiteX2" fmla="*/ 176623 w 178088"/>
                <a:gd name="connsiteY2" fmla="*/ 55939 h 187310"/>
                <a:gd name="connsiteX3" fmla="*/ 53194 w 178088"/>
                <a:gd name="connsiteY3" fmla="*/ 4790 h 187310"/>
                <a:gd name="connsiteX4" fmla="*/ 2167 w 178088"/>
                <a:gd name="connsiteY4" fmla="*/ 149423 h 187310"/>
                <a:gd name="connsiteX0" fmla="*/ 2324 w 178245"/>
                <a:gd name="connsiteY0" fmla="*/ 149423 h 187310"/>
                <a:gd name="connsiteX1" fmla="*/ 122397 w 178245"/>
                <a:gd name="connsiteY1" fmla="*/ 181624 h 187310"/>
                <a:gd name="connsiteX2" fmla="*/ 176780 w 178245"/>
                <a:gd name="connsiteY2" fmla="*/ 55939 h 187310"/>
                <a:gd name="connsiteX3" fmla="*/ 53351 w 178245"/>
                <a:gd name="connsiteY3" fmla="*/ 4790 h 187310"/>
                <a:gd name="connsiteX4" fmla="*/ 2324 w 178245"/>
                <a:gd name="connsiteY4" fmla="*/ 149423 h 187310"/>
                <a:gd name="connsiteX0" fmla="*/ 4391 w 180312"/>
                <a:gd name="connsiteY0" fmla="*/ 149423 h 215843"/>
                <a:gd name="connsiteX1" fmla="*/ 161660 w 180312"/>
                <a:gd name="connsiteY1" fmla="*/ 212620 h 215843"/>
                <a:gd name="connsiteX2" fmla="*/ 178847 w 180312"/>
                <a:gd name="connsiteY2" fmla="*/ 55939 h 215843"/>
                <a:gd name="connsiteX3" fmla="*/ 55418 w 180312"/>
                <a:gd name="connsiteY3" fmla="*/ 4790 h 215843"/>
                <a:gd name="connsiteX4" fmla="*/ 4391 w 180312"/>
                <a:gd name="connsiteY4" fmla="*/ 149423 h 215843"/>
                <a:gd name="connsiteX0" fmla="*/ 10313 w 145863"/>
                <a:gd name="connsiteY0" fmla="*/ 152726 h 216394"/>
                <a:gd name="connsiteX1" fmla="*/ 127286 w 145863"/>
                <a:gd name="connsiteY1" fmla="*/ 212823 h 216394"/>
                <a:gd name="connsiteX2" fmla="*/ 144473 w 145863"/>
                <a:gd name="connsiteY2" fmla="*/ 56142 h 216394"/>
                <a:gd name="connsiteX3" fmla="*/ 21044 w 145863"/>
                <a:gd name="connsiteY3" fmla="*/ 4993 h 216394"/>
                <a:gd name="connsiteX4" fmla="*/ 10313 w 145863"/>
                <a:gd name="connsiteY4" fmla="*/ 152726 h 216394"/>
                <a:gd name="connsiteX0" fmla="*/ 14890 w 150346"/>
                <a:gd name="connsiteY0" fmla="*/ 132991 h 196428"/>
                <a:gd name="connsiteX1" fmla="*/ 131863 w 150346"/>
                <a:gd name="connsiteY1" fmla="*/ 193088 h 196428"/>
                <a:gd name="connsiteX2" fmla="*/ 149050 w 150346"/>
                <a:gd name="connsiteY2" fmla="*/ 36407 h 196428"/>
                <a:gd name="connsiteX3" fmla="*/ 16322 w 150346"/>
                <a:gd name="connsiteY3" fmla="*/ 10055 h 196428"/>
                <a:gd name="connsiteX4" fmla="*/ 14890 w 150346"/>
                <a:gd name="connsiteY4" fmla="*/ 132991 h 196428"/>
                <a:gd name="connsiteX0" fmla="*/ 15085 w 153616"/>
                <a:gd name="connsiteY0" fmla="*/ 146375 h 211168"/>
                <a:gd name="connsiteX1" fmla="*/ 132058 w 153616"/>
                <a:gd name="connsiteY1" fmla="*/ 206472 h 211168"/>
                <a:gd name="connsiteX2" fmla="*/ 152345 w 153616"/>
                <a:gd name="connsiteY2" fmla="*/ 24994 h 211168"/>
                <a:gd name="connsiteX3" fmla="*/ 16517 w 153616"/>
                <a:gd name="connsiteY3" fmla="*/ 23439 h 211168"/>
                <a:gd name="connsiteX4" fmla="*/ 15085 w 153616"/>
                <a:gd name="connsiteY4" fmla="*/ 146375 h 211168"/>
                <a:gd name="connsiteX0" fmla="*/ 24930 w 289784"/>
                <a:gd name="connsiteY0" fmla="*/ 146375 h 301621"/>
                <a:gd name="connsiteX1" fmla="*/ 287587 w 289784"/>
                <a:gd name="connsiteY1" fmla="*/ 299461 h 301621"/>
                <a:gd name="connsiteX2" fmla="*/ 162190 w 289784"/>
                <a:gd name="connsiteY2" fmla="*/ 24994 h 301621"/>
                <a:gd name="connsiteX3" fmla="*/ 26362 w 289784"/>
                <a:gd name="connsiteY3" fmla="*/ 23439 h 301621"/>
                <a:gd name="connsiteX4" fmla="*/ 24930 w 289784"/>
                <a:gd name="connsiteY4" fmla="*/ 146375 h 301621"/>
                <a:gd name="connsiteX0" fmla="*/ 41843 w 455452"/>
                <a:gd name="connsiteY0" fmla="*/ 152827 h 308371"/>
                <a:gd name="connsiteX1" fmla="*/ 304500 w 455452"/>
                <a:gd name="connsiteY1" fmla="*/ 305913 h 308371"/>
                <a:gd name="connsiteX2" fmla="*/ 454973 w 455452"/>
                <a:gd name="connsiteY2" fmla="*/ 22147 h 308371"/>
                <a:gd name="connsiteX3" fmla="*/ 43275 w 455452"/>
                <a:gd name="connsiteY3" fmla="*/ 29891 h 308371"/>
                <a:gd name="connsiteX4" fmla="*/ 41843 w 455452"/>
                <a:gd name="connsiteY4" fmla="*/ 152827 h 308371"/>
                <a:gd name="connsiteX0" fmla="*/ 14856 w 428556"/>
                <a:gd name="connsiteY0" fmla="*/ 156165 h 311734"/>
                <a:gd name="connsiteX1" fmla="*/ 277513 w 428556"/>
                <a:gd name="connsiteY1" fmla="*/ 309251 h 311734"/>
                <a:gd name="connsiteX2" fmla="*/ 427986 w 428556"/>
                <a:gd name="connsiteY2" fmla="*/ 25485 h 311734"/>
                <a:gd name="connsiteX3" fmla="*/ 75181 w 428556"/>
                <a:gd name="connsiteY3" fmla="*/ 23930 h 311734"/>
                <a:gd name="connsiteX4" fmla="*/ 14856 w 428556"/>
                <a:gd name="connsiteY4" fmla="*/ 156165 h 311734"/>
                <a:gd name="connsiteX0" fmla="*/ 15050 w 434939"/>
                <a:gd name="connsiteY0" fmla="*/ 145656 h 300639"/>
                <a:gd name="connsiteX1" fmla="*/ 277707 w 434939"/>
                <a:gd name="connsiteY1" fmla="*/ 298742 h 300639"/>
                <a:gd name="connsiteX2" fmla="*/ 434379 w 434939"/>
                <a:gd name="connsiteY2" fmla="*/ 33574 h 300639"/>
                <a:gd name="connsiteX3" fmla="*/ 75375 w 434939"/>
                <a:gd name="connsiteY3" fmla="*/ 13421 h 300639"/>
                <a:gd name="connsiteX4" fmla="*/ 15050 w 434939"/>
                <a:gd name="connsiteY4" fmla="*/ 145656 h 300639"/>
                <a:gd name="connsiteX0" fmla="*/ 2726 w 362223"/>
                <a:gd name="connsiteY0" fmla="*/ 24378 h 309736"/>
                <a:gd name="connsiteX1" fmla="*/ 205058 w 362223"/>
                <a:gd name="connsiteY1" fmla="*/ 309699 h 309736"/>
                <a:gd name="connsiteX2" fmla="*/ 361730 w 362223"/>
                <a:gd name="connsiteY2" fmla="*/ 44531 h 309736"/>
                <a:gd name="connsiteX3" fmla="*/ 2726 w 362223"/>
                <a:gd name="connsiteY3" fmla="*/ 24378 h 309736"/>
                <a:gd name="connsiteX0" fmla="*/ 2726 w 362223"/>
                <a:gd name="connsiteY0" fmla="*/ 24378 h 309736"/>
                <a:gd name="connsiteX1" fmla="*/ 205058 w 362223"/>
                <a:gd name="connsiteY1" fmla="*/ 309699 h 309736"/>
                <a:gd name="connsiteX2" fmla="*/ 361730 w 362223"/>
                <a:gd name="connsiteY2" fmla="*/ 44531 h 309736"/>
                <a:gd name="connsiteX3" fmla="*/ 2726 w 362223"/>
                <a:gd name="connsiteY3" fmla="*/ 24378 h 309736"/>
                <a:gd name="connsiteX0" fmla="*/ 2726 w 362223"/>
                <a:gd name="connsiteY0" fmla="*/ 24378 h 309736"/>
                <a:gd name="connsiteX1" fmla="*/ 205058 w 362223"/>
                <a:gd name="connsiteY1" fmla="*/ 309699 h 309736"/>
                <a:gd name="connsiteX2" fmla="*/ 361730 w 362223"/>
                <a:gd name="connsiteY2" fmla="*/ 44531 h 309736"/>
                <a:gd name="connsiteX3" fmla="*/ 2726 w 362223"/>
                <a:gd name="connsiteY3" fmla="*/ 24378 h 309736"/>
                <a:gd name="connsiteX0" fmla="*/ 2726 w 362223"/>
                <a:gd name="connsiteY0" fmla="*/ 24378 h 309736"/>
                <a:gd name="connsiteX1" fmla="*/ 205058 w 362223"/>
                <a:gd name="connsiteY1" fmla="*/ 309699 h 309736"/>
                <a:gd name="connsiteX2" fmla="*/ 361730 w 362223"/>
                <a:gd name="connsiteY2" fmla="*/ 44531 h 309736"/>
                <a:gd name="connsiteX3" fmla="*/ 2726 w 362223"/>
                <a:gd name="connsiteY3" fmla="*/ 24378 h 309736"/>
                <a:gd name="connsiteX0" fmla="*/ 2726 w 362223"/>
                <a:gd name="connsiteY0" fmla="*/ 24378 h 309736"/>
                <a:gd name="connsiteX1" fmla="*/ 205058 w 362223"/>
                <a:gd name="connsiteY1" fmla="*/ 309699 h 309736"/>
                <a:gd name="connsiteX2" fmla="*/ 361730 w 362223"/>
                <a:gd name="connsiteY2" fmla="*/ 44531 h 309736"/>
                <a:gd name="connsiteX3" fmla="*/ 2726 w 362223"/>
                <a:gd name="connsiteY3" fmla="*/ 24378 h 309736"/>
                <a:gd name="connsiteX0" fmla="*/ 2726 w 362223"/>
                <a:gd name="connsiteY0" fmla="*/ 24378 h 309736"/>
                <a:gd name="connsiteX1" fmla="*/ 205058 w 362223"/>
                <a:gd name="connsiteY1" fmla="*/ 309699 h 309736"/>
                <a:gd name="connsiteX2" fmla="*/ 361730 w 362223"/>
                <a:gd name="connsiteY2" fmla="*/ 44531 h 309736"/>
                <a:gd name="connsiteX3" fmla="*/ 2726 w 362223"/>
                <a:gd name="connsiteY3" fmla="*/ 24378 h 309736"/>
                <a:gd name="connsiteX0" fmla="*/ 2726 w 362223"/>
                <a:gd name="connsiteY0" fmla="*/ 24378 h 309736"/>
                <a:gd name="connsiteX1" fmla="*/ 205058 w 362223"/>
                <a:gd name="connsiteY1" fmla="*/ 309699 h 309736"/>
                <a:gd name="connsiteX2" fmla="*/ 361730 w 362223"/>
                <a:gd name="connsiteY2" fmla="*/ 44531 h 309736"/>
                <a:gd name="connsiteX3" fmla="*/ 2726 w 362223"/>
                <a:gd name="connsiteY3" fmla="*/ 24378 h 309736"/>
                <a:gd name="connsiteX0" fmla="*/ 2726 w 362722"/>
                <a:gd name="connsiteY0" fmla="*/ 24378 h 309736"/>
                <a:gd name="connsiteX1" fmla="*/ 205058 w 362722"/>
                <a:gd name="connsiteY1" fmla="*/ 309699 h 309736"/>
                <a:gd name="connsiteX2" fmla="*/ 361730 w 362722"/>
                <a:gd name="connsiteY2" fmla="*/ 44531 h 309736"/>
                <a:gd name="connsiteX3" fmla="*/ 2726 w 362722"/>
                <a:gd name="connsiteY3" fmla="*/ 24378 h 309736"/>
                <a:gd name="connsiteX0" fmla="*/ 2180 w 362176"/>
                <a:gd name="connsiteY0" fmla="*/ 20338 h 305696"/>
                <a:gd name="connsiteX1" fmla="*/ 204512 w 362176"/>
                <a:gd name="connsiteY1" fmla="*/ 305659 h 305696"/>
                <a:gd name="connsiteX2" fmla="*/ 361184 w 362176"/>
                <a:gd name="connsiteY2" fmla="*/ 40491 h 305696"/>
                <a:gd name="connsiteX3" fmla="*/ 2180 w 362176"/>
                <a:gd name="connsiteY3" fmla="*/ 20338 h 305696"/>
                <a:gd name="connsiteX0" fmla="*/ 2119 w 373111"/>
                <a:gd name="connsiteY0" fmla="*/ 26295 h 299222"/>
                <a:gd name="connsiteX1" fmla="*/ 210650 w 373111"/>
                <a:gd name="connsiteY1" fmla="*/ 299217 h 299222"/>
                <a:gd name="connsiteX2" fmla="*/ 367322 w 373111"/>
                <a:gd name="connsiteY2" fmla="*/ 34049 h 299222"/>
                <a:gd name="connsiteX3" fmla="*/ 2119 w 373111"/>
                <a:gd name="connsiteY3" fmla="*/ 26295 h 299222"/>
                <a:gd name="connsiteX0" fmla="*/ 4912 w 373308"/>
                <a:gd name="connsiteY0" fmla="*/ 33817 h 337741"/>
                <a:gd name="connsiteX1" fmla="*/ 173147 w 373308"/>
                <a:gd name="connsiteY1" fmla="*/ 337736 h 337741"/>
                <a:gd name="connsiteX2" fmla="*/ 370115 w 373308"/>
                <a:gd name="connsiteY2" fmla="*/ 41571 h 337741"/>
                <a:gd name="connsiteX3" fmla="*/ 4912 w 373308"/>
                <a:gd name="connsiteY3" fmla="*/ 33817 h 337741"/>
                <a:gd name="connsiteX0" fmla="*/ 4493 w 392183"/>
                <a:gd name="connsiteY0" fmla="*/ 33817 h 337741"/>
                <a:gd name="connsiteX1" fmla="*/ 191326 w 392183"/>
                <a:gd name="connsiteY1" fmla="*/ 337736 h 337741"/>
                <a:gd name="connsiteX2" fmla="*/ 388294 w 392183"/>
                <a:gd name="connsiteY2" fmla="*/ 41571 h 337741"/>
                <a:gd name="connsiteX3" fmla="*/ 4493 w 392183"/>
                <a:gd name="connsiteY3" fmla="*/ 33817 h 337741"/>
                <a:gd name="connsiteX0" fmla="*/ 3734 w 373175"/>
                <a:gd name="connsiteY0" fmla="*/ 42529 h 346452"/>
                <a:gd name="connsiteX1" fmla="*/ 190567 w 373175"/>
                <a:gd name="connsiteY1" fmla="*/ 346448 h 346452"/>
                <a:gd name="connsiteX2" fmla="*/ 368937 w 373175"/>
                <a:gd name="connsiteY2" fmla="*/ 34785 h 346452"/>
                <a:gd name="connsiteX3" fmla="*/ 3734 w 373175"/>
                <a:gd name="connsiteY3" fmla="*/ 42529 h 346452"/>
                <a:gd name="connsiteX0" fmla="*/ 6570 w 279930"/>
                <a:gd name="connsiteY0" fmla="*/ 23334 h 386352"/>
                <a:gd name="connsiteX1" fmla="*/ 100413 w 279930"/>
                <a:gd name="connsiteY1" fmla="*/ 386147 h 386352"/>
                <a:gd name="connsiteX2" fmla="*/ 278783 w 279930"/>
                <a:gd name="connsiteY2" fmla="*/ 74484 h 386352"/>
                <a:gd name="connsiteX3" fmla="*/ 6570 w 279930"/>
                <a:gd name="connsiteY3" fmla="*/ 23334 h 386352"/>
                <a:gd name="connsiteX0" fmla="*/ 30234 w 302451"/>
                <a:gd name="connsiteY0" fmla="*/ 37907 h 531050"/>
                <a:gd name="connsiteX1" fmla="*/ 37286 w 302451"/>
                <a:gd name="connsiteY1" fmla="*/ 530905 h 531050"/>
                <a:gd name="connsiteX2" fmla="*/ 302447 w 302451"/>
                <a:gd name="connsiteY2" fmla="*/ 89057 h 531050"/>
                <a:gd name="connsiteX3" fmla="*/ 30234 w 302451"/>
                <a:gd name="connsiteY3" fmla="*/ 37907 h 531050"/>
                <a:gd name="connsiteX0" fmla="*/ 13743 w 152680"/>
                <a:gd name="connsiteY0" fmla="*/ 232 h 526784"/>
                <a:gd name="connsiteX1" fmla="*/ 20795 w 152680"/>
                <a:gd name="connsiteY1" fmla="*/ 493230 h 526784"/>
                <a:gd name="connsiteX2" fmla="*/ 152671 w 152680"/>
                <a:gd name="connsiteY2" fmla="*/ 429541 h 526784"/>
                <a:gd name="connsiteX3" fmla="*/ 13743 w 152680"/>
                <a:gd name="connsiteY3" fmla="*/ 232 h 526784"/>
                <a:gd name="connsiteX0" fmla="*/ 13743 w 169866"/>
                <a:gd name="connsiteY0" fmla="*/ 178 h 515091"/>
                <a:gd name="connsiteX1" fmla="*/ 20795 w 169866"/>
                <a:gd name="connsiteY1" fmla="*/ 493176 h 515091"/>
                <a:gd name="connsiteX2" fmla="*/ 152671 w 169866"/>
                <a:gd name="connsiteY2" fmla="*/ 429487 h 515091"/>
                <a:gd name="connsiteX3" fmla="*/ 153135 w 169866"/>
                <a:gd name="connsiteY3" fmla="*/ 436169 h 515091"/>
                <a:gd name="connsiteX4" fmla="*/ 13743 w 169866"/>
                <a:gd name="connsiteY4" fmla="*/ 178 h 515091"/>
                <a:gd name="connsiteX0" fmla="*/ 20863 w 263407"/>
                <a:gd name="connsiteY0" fmla="*/ 4954 h 523913"/>
                <a:gd name="connsiteX1" fmla="*/ 27915 w 263407"/>
                <a:gd name="connsiteY1" fmla="*/ 497952 h 523913"/>
                <a:gd name="connsiteX2" fmla="*/ 159791 w 263407"/>
                <a:gd name="connsiteY2" fmla="*/ 434263 h 523913"/>
                <a:gd name="connsiteX3" fmla="*/ 259444 w 263407"/>
                <a:gd name="connsiteY3" fmla="*/ 254965 h 523913"/>
                <a:gd name="connsiteX4" fmla="*/ 20863 w 263407"/>
                <a:gd name="connsiteY4" fmla="*/ 4954 h 523913"/>
                <a:gd name="connsiteX0" fmla="*/ 11426 w 155387"/>
                <a:gd name="connsiteY0" fmla="*/ 53414 h 579669"/>
                <a:gd name="connsiteX1" fmla="*/ 18478 w 155387"/>
                <a:gd name="connsiteY1" fmla="*/ 546412 h 579669"/>
                <a:gd name="connsiteX2" fmla="*/ 150354 w 155387"/>
                <a:gd name="connsiteY2" fmla="*/ 482723 h 579669"/>
                <a:gd name="connsiteX3" fmla="*/ 116721 w 155387"/>
                <a:gd name="connsiteY3" fmla="*/ 61651 h 579669"/>
                <a:gd name="connsiteX4" fmla="*/ 11426 w 155387"/>
                <a:gd name="connsiteY4" fmla="*/ 53414 h 579669"/>
                <a:gd name="connsiteX0" fmla="*/ 11599 w 158316"/>
                <a:gd name="connsiteY0" fmla="*/ 53414 h 586255"/>
                <a:gd name="connsiteX1" fmla="*/ 18651 w 158316"/>
                <a:gd name="connsiteY1" fmla="*/ 546412 h 586255"/>
                <a:gd name="connsiteX2" fmla="*/ 153626 w 158316"/>
                <a:gd name="connsiteY2" fmla="*/ 501321 h 586255"/>
                <a:gd name="connsiteX3" fmla="*/ 116894 w 158316"/>
                <a:gd name="connsiteY3" fmla="*/ 61651 h 586255"/>
                <a:gd name="connsiteX4" fmla="*/ 11599 w 158316"/>
                <a:gd name="connsiteY4" fmla="*/ 53414 h 586255"/>
                <a:gd name="connsiteX0" fmla="*/ 5842 w 177357"/>
                <a:gd name="connsiteY0" fmla="*/ 52080 h 588247"/>
                <a:gd name="connsiteX1" fmla="*/ 37692 w 177357"/>
                <a:gd name="connsiteY1" fmla="*/ 548177 h 588247"/>
                <a:gd name="connsiteX2" fmla="*/ 172667 w 177357"/>
                <a:gd name="connsiteY2" fmla="*/ 503086 h 588247"/>
                <a:gd name="connsiteX3" fmla="*/ 135935 w 177357"/>
                <a:gd name="connsiteY3" fmla="*/ 63416 h 588247"/>
                <a:gd name="connsiteX4" fmla="*/ 5842 w 177357"/>
                <a:gd name="connsiteY4" fmla="*/ 52080 h 588247"/>
                <a:gd name="connsiteX0" fmla="*/ 4609 w 175730"/>
                <a:gd name="connsiteY0" fmla="*/ 52080 h 588247"/>
                <a:gd name="connsiteX1" fmla="*/ 42659 w 175730"/>
                <a:gd name="connsiteY1" fmla="*/ 548177 h 588247"/>
                <a:gd name="connsiteX2" fmla="*/ 171434 w 175730"/>
                <a:gd name="connsiteY2" fmla="*/ 503086 h 588247"/>
                <a:gd name="connsiteX3" fmla="*/ 134702 w 175730"/>
                <a:gd name="connsiteY3" fmla="*/ 63416 h 588247"/>
                <a:gd name="connsiteX4" fmla="*/ 4609 w 175730"/>
                <a:gd name="connsiteY4" fmla="*/ 52080 h 588247"/>
                <a:gd name="connsiteX0" fmla="*/ 3863 w 184283"/>
                <a:gd name="connsiteY0" fmla="*/ 49546 h 592367"/>
                <a:gd name="connsiteX1" fmla="*/ 51212 w 184283"/>
                <a:gd name="connsiteY1" fmla="*/ 551842 h 592367"/>
                <a:gd name="connsiteX2" fmla="*/ 179987 w 184283"/>
                <a:gd name="connsiteY2" fmla="*/ 506751 h 592367"/>
                <a:gd name="connsiteX3" fmla="*/ 143255 w 184283"/>
                <a:gd name="connsiteY3" fmla="*/ 67081 h 592367"/>
                <a:gd name="connsiteX4" fmla="*/ 3863 w 184283"/>
                <a:gd name="connsiteY4" fmla="*/ 49546 h 592367"/>
                <a:gd name="connsiteX0" fmla="*/ 3319 w 193038"/>
                <a:gd name="connsiteY0" fmla="*/ 23176 h 699095"/>
                <a:gd name="connsiteX1" fmla="*/ 59967 w 193038"/>
                <a:gd name="connsiteY1" fmla="*/ 649458 h 699095"/>
                <a:gd name="connsiteX2" fmla="*/ 188742 w 193038"/>
                <a:gd name="connsiteY2" fmla="*/ 604367 h 699095"/>
                <a:gd name="connsiteX3" fmla="*/ 152010 w 193038"/>
                <a:gd name="connsiteY3" fmla="*/ 164697 h 699095"/>
                <a:gd name="connsiteX4" fmla="*/ 3319 w 193038"/>
                <a:gd name="connsiteY4" fmla="*/ 23176 h 699095"/>
                <a:gd name="connsiteX0" fmla="*/ 4178 w 197295"/>
                <a:gd name="connsiteY0" fmla="*/ 94243 h 778892"/>
                <a:gd name="connsiteX1" fmla="*/ 60826 w 197295"/>
                <a:gd name="connsiteY1" fmla="*/ 720525 h 778892"/>
                <a:gd name="connsiteX2" fmla="*/ 189601 w 197295"/>
                <a:gd name="connsiteY2" fmla="*/ 675434 h 778892"/>
                <a:gd name="connsiteX3" fmla="*/ 168368 w 197295"/>
                <a:gd name="connsiteY3" fmla="*/ 46685 h 778892"/>
                <a:gd name="connsiteX4" fmla="*/ 4178 w 197295"/>
                <a:gd name="connsiteY4" fmla="*/ 94243 h 778892"/>
                <a:gd name="connsiteX0" fmla="*/ 12613 w 208468"/>
                <a:gd name="connsiteY0" fmla="*/ 88446 h 713504"/>
                <a:gd name="connsiteX1" fmla="*/ 32065 w 208468"/>
                <a:gd name="connsiteY1" fmla="*/ 596941 h 713504"/>
                <a:gd name="connsiteX2" fmla="*/ 198036 w 208468"/>
                <a:gd name="connsiteY2" fmla="*/ 669637 h 713504"/>
                <a:gd name="connsiteX3" fmla="*/ 176803 w 208468"/>
                <a:gd name="connsiteY3" fmla="*/ 40888 h 713504"/>
                <a:gd name="connsiteX4" fmla="*/ 12613 w 208468"/>
                <a:gd name="connsiteY4" fmla="*/ 88446 h 713504"/>
                <a:gd name="connsiteX0" fmla="*/ 11748 w 193435"/>
                <a:gd name="connsiteY0" fmla="*/ 88446 h 690430"/>
                <a:gd name="connsiteX1" fmla="*/ 31200 w 193435"/>
                <a:gd name="connsiteY1" fmla="*/ 596941 h 690430"/>
                <a:gd name="connsiteX2" fmla="*/ 175474 w 193435"/>
                <a:gd name="connsiteY2" fmla="*/ 638640 h 690430"/>
                <a:gd name="connsiteX3" fmla="*/ 175938 w 193435"/>
                <a:gd name="connsiteY3" fmla="*/ 40888 h 690430"/>
                <a:gd name="connsiteX4" fmla="*/ 11748 w 193435"/>
                <a:gd name="connsiteY4" fmla="*/ 88446 h 690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435" h="690430">
                  <a:moveTo>
                    <a:pt x="11748" y="88446"/>
                  </a:moveTo>
                  <a:cubicBezTo>
                    <a:pt x="-12375" y="181121"/>
                    <a:pt x="3912" y="505242"/>
                    <a:pt x="31200" y="596941"/>
                  </a:cubicBezTo>
                  <a:cubicBezTo>
                    <a:pt x="58488" y="688640"/>
                    <a:pt x="151351" y="731315"/>
                    <a:pt x="175474" y="638640"/>
                  </a:cubicBezTo>
                  <a:cubicBezTo>
                    <a:pt x="199597" y="545965"/>
                    <a:pt x="199093" y="112439"/>
                    <a:pt x="175938" y="40888"/>
                  </a:cubicBezTo>
                  <a:cubicBezTo>
                    <a:pt x="152783" y="-30663"/>
                    <a:pt x="35871" y="-4229"/>
                    <a:pt x="11748" y="88446"/>
                  </a:cubicBezTo>
                  <a:close/>
                </a:path>
              </a:pathLst>
            </a:custGeom>
            <a:no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Freeform 10"/>
            <p:cNvSpPr/>
            <p:nvPr/>
          </p:nvSpPr>
          <p:spPr>
            <a:xfrm>
              <a:off x="405108" y="2044718"/>
              <a:ext cx="223352" cy="448749"/>
            </a:xfrm>
            <a:custGeom>
              <a:avLst/>
              <a:gdLst>
                <a:gd name="connsiteX0" fmla="*/ 145826 w 255393"/>
                <a:gd name="connsiteY0" fmla="*/ 58400 h 1105930"/>
                <a:gd name="connsiteX1" fmla="*/ 33425 w 255393"/>
                <a:gd name="connsiteY1" fmla="*/ 456361 h 1105930"/>
                <a:gd name="connsiteX2" fmla="*/ 8 w 255393"/>
                <a:gd name="connsiteY2" fmla="*/ 751035 h 1105930"/>
                <a:gd name="connsiteX3" fmla="*/ 30387 w 255393"/>
                <a:gd name="connsiteY3" fmla="*/ 1009254 h 1105930"/>
                <a:gd name="connsiteX4" fmla="*/ 57728 w 255393"/>
                <a:gd name="connsiteY4" fmla="*/ 1088239 h 1105930"/>
                <a:gd name="connsiteX5" fmla="*/ 145826 w 255393"/>
                <a:gd name="connsiteY5" fmla="*/ 1097353 h 1105930"/>
                <a:gd name="connsiteX6" fmla="*/ 136713 w 255393"/>
                <a:gd name="connsiteY6" fmla="*/ 984951 h 1105930"/>
                <a:gd name="connsiteX7" fmla="*/ 109372 w 255393"/>
                <a:gd name="connsiteY7" fmla="*/ 738883 h 1105930"/>
                <a:gd name="connsiteX8" fmla="*/ 142788 w 255393"/>
                <a:gd name="connsiteY8" fmla="*/ 565725 h 1105930"/>
                <a:gd name="connsiteX9" fmla="*/ 179243 w 255393"/>
                <a:gd name="connsiteY9" fmla="*/ 362187 h 1105930"/>
                <a:gd name="connsiteX10" fmla="*/ 236962 w 255393"/>
                <a:gd name="connsiteY10" fmla="*/ 189028 h 1105930"/>
                <a:gd name="connsiteX11" fmla="*/ 255190 w 255393"/>
                <a:gd name="connsiteY11" fmla="*/ 82703 h 1105930"/>
                <a:gd name="connsiteX12" fmla="*/ 227849 w 255393"/>
                <a:gd name="connsiteY12" fmla="*/ 6756 h 1105930"/>
                <a:gd name="connsiteX13" fmla="*/ 145826 w 255393"/>
                <a:gd name="connsiteY13" fmla="*/ 58400 h 1105930"/>
                <a:gd name="connsiteX0" fmla="*/ 65235 w 255393"/>
                <a:gd name="connsiteY0" fmla="*/ 33137 h 1145760"/>
                <a:gd name="connsiteX1" fmla="*/ 33425 w 255393"/>
                <a:gd name="connsiteY1" fmla="*/ 496191 h 1145760"/>
                <a:gd name="connsiteX2" fmla="*/ 8 w 255393"/>
                <a:gd name="connsiteY2" fmla="*/ 790865 h 1145760"/>
                <a:gd name="connsiteX3" fmla="*/ 30387 w 255393"/>
                <a:gd name="connsiteY3" fmla="*/ 1049084 h 1145760"/>
                <a:gd name="connsiteX4" fmla="*/ 57728 w 255393"/>
                <a:gd name="connsiteY4" fmla="*/ 1128069 h 1145760"/>
                <a:gd name="connsiteX5" fmla="*/ 145826 w 255393"/>
                <a:gd name="connsiteY5" fmla="*/ 1137183 h 1145760"/>
                <a:gd name="connsiteX6" fmla="*/ 136713 w 255393"/>
                <a:gd name="connsiteY6" fmla="*/ 1024781 h 1145760"/>
                <a:gd name="connsiteX7" fmla="*/ 109372 w 255393"/>
                <a:gd name="connsiteY7" fmla="*/ 778713 h 1145760"/>
                <a:gd name="connsiteX8" fmla="*/ 142788 w 255393"/>
                <a:gd name="connsiteY8" fmla="*/ 605555 h 1145760"/>
                <a:gd name="connsiteX9" fmla="*/ 179243 w 255393"/>
                <a:gd name="connsiteY9" fmla="*/ 402017 h 1145760"/>
                <a:gd name="connsiteX10" fmla="*/ 236962 w 255393"/>
                <a:gd name="connsiteY10" fmla="*/ 228858 h 1145760"/>
                <a:gd name="connsiteX11" fmla="*/ 255190 w 255393"/>
                <a:gd name="connsiteY11" fmla="*/ 122533 h 1145760"/>
                <a:gd name="connsiteX12" fmla="*/ 227849 w 255393"/>
                <a:gd name="connsiteY12" fmla="*/ 46586 h 1145760"/>
                <a:gd name="connsiteX13" fmla="*/ 65235 w 255393"/>
                <a:gd name="connsiteY13" fmla="*/ 33137 h 1145760"/>
                <a:gd name="connsiteX0" fmla="*/ 65235 w 255393"/>
                <a:gd name="connsiteY0" fmla="*/ 94238 h 1206861"/>
                <a:gd name="connsiteX1" fmla="*/ 33425 w 255393"/>
                <a:gd name="connsiteY1" fmla="*/ 557292 h 1206861"/>
                <a:gd name="connsiteX2" fmla="*/ 8 w 255393"/>
                <a:gd name="connsiteY2" fmla="*/ 851966 h 1206861"/>
                <a:gd name="connsiteX3" fmla="*/ 30387 w 255393"/>
                <a:gd name="connsiteY3" fmla="*/ 1110185 h 1206861"/>
                <a:gd name="connsiteX4" fmla="*/ 57728 w 255393"/>
                <a:gd name="connsiteY4" fmla="*/ 1189170 h 1206861"/>
                <a:gd name="connsiteX5" fmla="*/ 145826 w 255393"/>
                <a:gd name="connsiteY5" fmla="*/ 1198284 h 1206861"/>
                <a:gd name="connsiteX6" fmla="*/ 136713 w 255393"/>
                <a:gd name="connsiteY6" fmla="*/ 1085882 h 1206861"/>
                <a:gd name="connsiteX7" fmla="*/ 109372 w 255393"/>
                <a:gd name="connsiteY7" fmla="*/ 839814 h 1206861"/>
                <a:gd name="connsiteX8" fmla="*/ 142788 w 255393"/>
                <a:gd name="connsiteY8" fmla="*/ 666656 h 1206861"/>
                <a:gd name="connsiteX9" fmla="*/ 179243 w 255393"/>
                <a:gd name="connsiteY9" fmla="*/ 463118 h 1206861"/>
                <a:gd name="connsiteX10" fmla="*/ 236962 w 255393"/>
                <a:gd name="connsiteY10" fmla="*/ 289959 h 1206861"/>
                <a:gd name="connsiteX11" fmla="*/ 255190 w 255393"/>
                <a:gd name="connsiteY11" fmla="*/ 183634 h 1206861"/>
                <a:gd name="connsiteX12" fmla="*/ 153457 w 255393"/>
                <a:gd name="connsiteY12" fmla="*/ 5399 h 1206861"/>
                <a:gd name="connsiteX13" fmla="*/ 65235 w 255393"/>
                <a:gd name="connsiteY13" fmla="*/ 94238 h 1206861"/>
                <a:gd name="connsiteX0" fmla="*/ 65235 w 382291"/>
                <a:gd name="connsiteY0" fmla="*/ 88844 h 1201467"/>
                <a:gd name="connsiteX1" fmla="*/ 33425 w 382291"/>
                <a:gd name="connsiteY1" fmla="*/ 551898 h 1201467"/>
                <a:gd name="connsiteX2" fmla="*/ 8 w 382291"/>
                <a:gd name="connsiteY2" fmla="*/ 846572 h 1201467"/>
                <a:gd name="connsiteX3" fmla="*/ 30387 w 382291"/>
                <a:gd name="connsiteY3" fmla="*/ 1104791 h 1201467"/>
                <a:gd name="connsiteX4" fmla="*/ 57728 w 382291"/>
                <a:gd name="connsiteY4" fmla="*/ 1183776 h 1201467"/>
                <a:gd name="connsiteX5" fmla="*/ 145826 w 382291"/>
                <a:gd name="connsiteY5" fmla="*/ 1192890 h 1201467"/>
                <a:gd name="connsiteX6" fmla="*/ 136713 w 382291"/>
                <a:gd name="connsiteY6" fmla="*/ 1080488 h 1201467"/>
                <a:gd name="connsiteX7" fmla="*/ 109372 w 382291"/>
                <a:gd name="connsiteY7" fmla="*/ 834420 h 1201467"/>
                <a:gd name="connsiteX8" fmla="*/ 142788 w 382291"/>
                <a:gd name="connsiteY8" fmla="*/ 661262 h 1201467"/>
                <a:gd name="connsiteX9" fmla="*/ 179243 w 382291"/>
                <a:gd name="connsiteY9" fmla="*/ 457724 h 1201467"/>
                <a:gd name="connsiteX10" fmla="*/ 236962 w 382291"/>
                <a:gd name="connsiteY10" fmla="*/ 284565 h 1201467"/>
                <a:gd name="connsiteX11" fmla="*/ 382276 w 382291"/>
                <a:gd name="connsiteY11" fmla="*/ 85250 h 1201467"/>
                <a:gd name="connsiteX12" fmla="*/ 153457 w 382291"/>
                <a:gd name="connsiteY12" fmla="*/ 5 h 1201467"/>
                <a:gd name="connsiteX13" fmla="*/ 65235 w 382291"/>
                <a:gd name="connsiteY13" fmla="*/ 88844 h 1201467"/>
                <a:gd name="connsiteX0" fmla="*/ 65235 w 382291"/>
                <a:gd name="connsiteY0" fmla="*/ 88844 h 1201467"/>
                <a:gd name="connsiteX1" fmla="*/ 33425 w 382291"/>
                <a:gd name="connsiteY1" fmla="*/ 551898 h 1201467"/>
                <a:gd name="connsiteX2" fmla="*/ 8 w 382291"/>
                <a:gd name="connsiteY2" fmla="*/ 846572 h 1201467"/>
                <a:gd name="connsiteX3" fmla="*/ 30387 w 382291"/>
                <a:gd name="connsiteY3" fmla="*/ 1104791 h 1201467"/>
                <a:gd name="connsiteX4" fmla="*/ 57728 w 382291"/>
                <a:gd name="connsiteY4" fmla="*/ 1183776 h 1201467"/>
                <a:gd name="connsiteX5" fmla="*/ 145826 w 382291"/>
                <a:gd name="connsiteY5" fmla="*/ 1192890 h 1201467"/>
                <a:gd name="connsiteX6" fmla="*/ 136713 w 382291"/>
                <a:gd name="connsiteY6" fmla="*/ 1080488 h 1201467"/>
                <a:gd name="connsiteX7" fmla="*/ 109372 w 382291"/>
                <a:gd name="connsiteY7" fmla="*/ 834420 h 1201467"/>
                <a:gd name="connsiteX8" fmla="*/ 142788 w 382291"/>
                <a:gd name="connsiteY8" fmla="*/ 661262 h 1201467"/>
                <a:gd name="connsiteX9" fmla="*/ 179243 w 382291"/>
                <a:gd name="connsiteY9" fmla="*/ 457724 h 1201467"/>
                <a:gd name="connsiteX10" fmla="*/ 236962 w 382291"/>
                <a:gd name="connsiteY10" fmla="*/ 284565 h 1201467"/>
                <a:gd name="connsiteX11" fmla="*/ 382276 w 382291"/>
                <a:gd name="connsiteY11" fmla="*/ 85250 h 1201467"/>
                <a:gd name="connsiteX12" fmla="*/ 141059 w 382291"/>
                <a:gd name="connsiteY12" fmla="*/ 5 h 1201467"/>
                <a:gd name="connsiteX13" fmla="*/ 65235 w 382291"/>
                <a:gd name="connsiteY13" fmla="*/ 88844 h 1201467"/>
                <a:gd name="connsiteX0" fmla="*/ 65500 w 382556"/>
                <a:gd name="connsiteY0" fmla="*/ 88844 h 1201467"/>
                <a:gd name="connsiteX1" fmla="*/ 49188 w 382556"/>
                <a:gd name="connsiteY1" fmla="*/ 257430 h 1201467"/>
                <a:gd name="connsiteX2" fmla="*/ 273 w 382556"/>
                <a:gd name="connsiteY2" fmla="*/ 846572 h 1201467"/>
                <a:gd name="connsiteX3" fmla="*/ 30652 w 382556"/>
                <a:gd name="connsiteY3" fmla="*/ 1104791 h 1201467"/>
                <a:gd name="connsiteX4" fmla="*/ 57993 w 382556"/>
                <a:gd name="connsiteY4" fmla="*/ 1183776 h 1201467"/>
                <a:gd name="connsiteX5" fmla="*/ 146091 w 382556"/>
                <a:gd name="connsiteY5" fmla="*/ 1192890 h 1201467"/>
                <a:gd name="connsiteX6" fmla="*/ 136978 w 382556"/>
                <a:gd name="connsiteY6" fmla="*/ 1080488 h 1201467"/>
                <a:gd name="connsiteX7" fmla="*/ 109637 w 382556"/>
                <a:gd name="connsiteY7" fmla="*/ 834420 h 1201467"/>
                <a:gd name="connsiteX8" fmla="*/ 143053 w 382556"/>
                <a:gd name="connsiteY8" fmla="*/ 661262 h 1201467"/>
                <a:gd name="connsiteX9" fmla="*/ 179508 w 382556"/>
                <a:gd name="connsiteY9" fmla="*/ 457724 h 1201467"/>
                <a:gd name="connsiteX10" fmla="*/ 237227 w 382556"/>
                <a:gd name="connsiteY10" fmla="*/ 284565 h 1201467"/>
                <a:gd name="connsiteX11" fmla="*/ 382541 w 382556"/>
                <a:gd name="connsiteY11" fmla="*/ 85250 h 1201467"/>
                <a:gd name="connsiteX12" fmla="*/ 141324 w 382556"/>
                <a:gd name="connsiteY12" fmla="*/ 5 h 1201467"/>
                <a:gd name="connsiteX13" fmla="*/ 65500 w 382556"/>
                <a:gd name="connsiteY13" fmla="*/ 88844 h 1201467"/>
                <a:gd name="connsiteX0" fmla="*/ 65500 w 382556"/>
                <a:gd name="connsiteY0" fmla="*/ 88844 h 1201467"/>
                <a:gd name="connsiteX1" fmla="*/ 49188 w 382556"/>
                <a:gd name="connsiteY1" fmla="*/ 257430 h 1201467"/>
                <a:gd name="connsiteX2" fmla="*/ 273 w 382556"/>
                <a:gd name="connsiteY2" fmla="*/ 846572 h 1201467"/>
                <a:gd name="connsiteX3" fmla="*/ 30652 w 382556"/>
                <a:gd name="connsiteY3" fmla="*/ 1104791 h 1201467"/>
                <a:gd name="connsiteX4" fmla="*/ 57993 w 382556"/>
                <a:gd name="connsiteY4" fmla="*/ 1183776 h 1201467"/>
                <a:gd name="connsiteX5" fmla="*/ 146091 w 382556"/>
                <a:gd name="connsiteY5" fmla="*/ 1192890 h 1201467"/>
                <a:gd name="connsiteX6" fmla="*/ 136978 w 382556"/>
                <a:gd name="connsiteY6" fmla="*/ 1080488 h 1201467"/>
                <a:gd name="connsiteX7" fmla="*/ 109637 w 382556"/>
                <a:gd name="connsiteY7" fmla="*/ 834420 h 1201467"/>
                <a:gd name="connsiteX8" fmla="*/ 143053 w 382556"/>
                <a:gd name="connsiteY8" fmla="*/ 661262 h 1201467"/>
                <a:gd name="connsiteX9" fmla="*/ 237227 w 382556"/>
                <a:gd name="connsiteY9" fmla="*/ 284565 h 1201467"/>
                <a:gd name="connsiteX10" fmla="*/ 382541 w 382556"/>
                <a:gd name="connsiteY10" fmla="*/ 85250 h 1201467"/>
                <a:gd name="connsiteX11" fmla="*/ 141324 w 382556"/>
                <a:gd name="connsiteY11" fmla="*/ 5 h 1201467"/>
                <a:gd name="connsiteX12" fmla="*/ 65500 w 382556"/>
                <a:gd name="connsiteY12" fmla="*/ 88844 h 1201467"/>
                <a:gd name="connsiteX0" fmla="*/ 65500 w 382556"/>
                <a:gd name="connsiteY0" fmla="*/ 88844 h 1201467"/>
                <a:gd name="connsiteX1" fmla="*/ 49188 w 382556"/>
                <a:gd name="connsiteY1" fmla="*/ 257430 h 1201467"/>
                <a:gd name="connsiteX2" fmla="*/ 273 w 382556"/>
                <a:gd name="connsiteY2" fmla="*/ 846572 h 1201467"/>
                <a:gd name="connsiteX3" fmla="*/ 30652 w 382556"/>
                <a:gd name="connsiteY3" fmla="*/ 1104791 h 1201467"/>
                <a:gd name="connsiteX4" fmla="*/ 57993 w 382556"/>
                <a:gd name="connsiteY4" fmla="*/ 1183776 h 1201467"/>
                <a:gd name="connsiteX5" fmla="*/ 146091 w 382556"/>
                <a:gd name="connsiteY5" fmla="*/ 1192890 h 1201467"/>
                <a:gd name="connsiteX6" fmla="*/ 136978 w 382556"/>
                <a:gd name="connsiteY6" fmla="*/ 1080488 h 1201467"/>
                <a:gd name="connsiteX7" fmla="*/ 109637 w 382556"/>
                <a:gd name="connsiteY7" fmla="*/ 834420 h 1201467"/>
                <a:gd name="connsiteX8" fmla="*/ 237227 w 382556"/>
                <a:gd name="connsiteY8" fmla="*/ 284565 h 1201467"/>
                <a:gd name="connsiteX9" fmla="*/ 382541 w 382556"/>
                <a:gd name="connsiteY9" fmla="*/ 85250 h 1201467"/>
                <a:gd name="connsiteX10" fmla="*/ 141324 w 382556"/>
                <a:gd name="connsiteY10" fmla="*/ 5 h 1201467"/>
                <a:gd name="connsiteX11" fmla="*/ 65500 w 382556"/>
                <a:gd name="connsiteY11" fmla="*/ 88844 h 1201467"/>
                <a:gd name="connsiteX0" fmla="*/ 65500 w 382556"/>
                <a:gd name="connsiteY0" fmla="*/ 88844 h 1201467"/>
                <a:gd name="connsiteX1" fmla="*/ 49188 w 382556"/>
                <a:gd name="connsiteY1" fmla="*/ 257430 h 1201467"/>
                <a:gd name="connsiteX2" fmla="*/ 273 w 382556"/>
                <a:gd name="connsiteY2" fmla="*/ 846572 h 1201467"/>
                <a:gd name="connsiteX3" fmla="*/ 30652 w 382556"/>
                <a:gd name="connsiteY3" fmla="*/ 1104791 h 1201467"/>
                <a:gd name="connsiteX4" fmla="*/ 57993 w 382556"/>
                <a:gd name="connsiteY4" fmla="*/ 1183776 h 1201467"/>
                <a:gd name="connsiteX5" fmla="*/ 146091 w 382556"/>
                <a:gd name="connsiteY5" fmla="*/ 1192890 h 1201467"/>
                <a:gd name="connsiteX6" fmla="*/ 136978 w 382556"/>
                <a:gd name="connsiteY6" fmla="*/ 1080488 h 1201467"/>
                <a:gd name="connsiteX7" fmla="*/ 237227 w 382556"/>
                <a:gd name="connsiteY7" fmla="*/ 284565 h 1201467"/>
                <a:gd name="connsiteX8" fmla="*/ 382541 w 382556"/>
                <a:gd name="connsiteY8" fmla="*/ 85250 h 1201467"/>
                <a:gd name="connsiteX9" fmla="*/ 141324 w 382556"/>
                <a:gd name="connsiteY9" fmla="*/ 5 h 1201467"/>
                <a:gd name="connsiteX10" fmla="*/ 65500 w 382556"/>
                <a:gd name="connsiteY10" fmla="*/ 88844 h 1201467"/>
                <a:gd name="connsiteX0" fmla="*/ 65500 w 382556"/>
                <a:gd name="connsiteY0" fmla="*/ 88844 h 1260401"/>
                <a:gd name="connsiteX1" fmla="*/ 49188 w 382556"/>
                <a:gd name="connsiteY1" fmla="*/ 257430 h 1260401"/>
                <a:gd name="connsiteX2" fmla="*/ 273 w 382556"/>
                <a:gd name="connsiteY2" fmla="*/ 846572 h 1260401"/>
                <a:gd name="connsiteX3" fmla="*/ 30652 w 382556"/>
                <a:gd name="connsiteY3" fmla="*/ 1104791 h 1260401"/>
                <a:gd name="connsiteX4" fmla="*/ 57993 w 382556"/>
                <a:gd name="connsiteY4" fmla="*/ 1183776 h 1260401"/>
                <a:gd name="connsiteX5" fmla="*/ 146091 w 382556"/>
                <a:gd name="connsiteY5" fmla="*/ 1192890 h 1260401"/>
                <a:gd name="connsiteX6" fmla="*/ 237227 w 382556"/>
                <a:gd name="connsiteY6" fmla="*/ 284565 h 1260401"/>
                <a:gd name="connsiteX7" fmla="*/ 382541 w 382556"/>
                <a:gd name="connsiteY7" fmla="*/ 85250 h 1260401"/>
                <a:gd name="connsiteX8" fmla="*/ 141324 w 382556"/>
                <a:gd name="connsiteY8" fmla="*/ 5 h 1260401"/>
                <a:gd name="connsiteX9" fmla="*/ 65500 w 382556"/>
                <a:gd name="connsiteY9" fmla="*/ 88844 h 1260401"/>
                <a:gd name="connsiteX0" fmla="*/ 65500 w 382556"/>
                <a:gd name="connsiteY0" fmla="*/ 88844 h 1237731"/>
                <a:gd name="connsiteX1" fmla="*/ 49188 w 382556"/>
                <a:gd name="connsiteY1" fmla="*/ 257430 h 1237731"/>
                <a:gd name="connsiteX2" fmla="*/ 273 w 382556"/>
                <a:gd name="connsiteY2" fmla="*/ 846572 h 1237731"/>
                <a:gd name="connsiteX3" fmla="*/ 30652 w 382556"/>
                <a:gd name="connsiteY3" fmla="*/ 1104791 h 1237731"/>
                <a:gd name="connsiteX4" fmla="*/ 57993 w 382556"/>
                <a:gd name="connsiteY4" fmla="*/ 1183776 h 1237731"/>
                <a:gd name="connsiteX5" fmla="*/ 237227 w 382556"/>
                <a:gd name="connsiteY5" fmla="*/ 284565 h 1237731"/>
                <a:gd name="connsiteX6" fmla="*/ 382541 w 382556"/>
                <a:gd name="connsiteY6" fmla="*/ 85250 h 1237731"/>
                <a:gd name="connsiteX7" fmla="*/ 141324 w 382556"/>
                <a:gd name="connsiteY7" fmla="*/ 5 h 1237731"/>
                <a:gd name="connsiteX8" fmla="*/ 65500 w 382556"/>
                <a:gd name="connsiteY8" fmla="*/ 88844 h 1237731"/>
                <a:gd name="connsiteX0" fmla="*/ 67506 w 384562"/>
                <a:gd name="connsiteY0" fmla="*/ 88844 h 1128015"/>
                <a:gd name="connsiteX1" fmla="*/ 51194 w 384562"/>
                <a:gd name="connsiteY1" fmla="*/ 257430 h 1128015"/>
                <a:gd name="connsiteX2" fmla="*/ 2279 w 384562"/>
                <a:gd name="connsiteY2" fmla="*/ 846572 h 1128015"/>
                <a:gd name="connsiteX3" fmla="*/ 32658 w 384562"/>
                <a:gd name="connsiteY3" fmla="*/ 1104791 h 1128015"/>
                <a:gd name="connsiteX4" fmla="*/ 239233 w 384562"/>
                <a:gd name="connsiteY4" fmla="*/ 284565 h 1128015"/>
                <a:gd name="connsiteX5" fmla="*/ 384547 w 384562"/>
                <a:gd name="connsiteY5" fmla="*/ 85250 h 1128015"/>
                <a:gd name="connsiteX6" fmla="*/ 143330 w 384562"/>
                <a:gd name="connsiteY6" fmla="*/ 5 h 1128015"/>
                <a:gd name="connsiteX7" fmla="*/ 67506 w 384562"/>
                <a:gd name="connsiteY7" fmla="*/ 88844 h 1128015"/>
                <a:gd name="connsiteX0" fmla="*/ 73289 w 390345"/>
                <a:gd name="connsiteY0" fmla="*/ 88844 h 846606"/>
                <a:gd name="connsiteX1" fmla="*/ 56977 w 390345"/>
                <a:gd name="connsiteY1" fmla="*/ 257430 h 846606"/>
                <a:gd name="connsiteX2" fmla="*/ 8062 w 390345"/>
                <a:gd name="connsiteY2" fmla="*/ 846572 h 846606"/>
                <a:gd name="connsiteX3" fmla="*/ 245016 w 390345"/>
                <a:gd name="connsiteY3" fmla="*/ 284565 h 846606"/>
                <a:gd name="connsiteX4" fmla="*/ 390330 w 390345"/>
                <a:gd name="connsiteY4" fmla="*/ 85250 h 846606"/>
                <a:gd name="connsiteX5" fmla="*/ 149113 w 390345"/>
                <a:gd name="connsiteY5" fmla="*/ 5 h 846606"/>
                <a:gd name="connsiteX6" fmla="*/ 73289 w 390345"/>
                <a:gd name="connsiteY6" fmla="*/ 88844 h 846606"/>
                <a:gd name="connsiteX0" fmla="*/ 28314 w 345370"/>
                <a:gd name="connsiteY0" fmla="*/ 88844 h 297560"/>
                <a:gd name="connsiteX1" fmla="*/ 12002 w 345370"/>
                <a:gd name="connsiteY1" fmla="*/ 257430 h 297560"/>
                <a:gd name="connsiteX2" fmla="*/ 200041 w 345370"/>
                <a:gd name="connsiteY2" fmla="*/ 284565 h 297560"/>
                <a:gd name="connsiteX3" fmla="*/ 345355 w 345370"/>
                <a:gd name="connsiteY3" fmla="*/ 85250 h 297560"/>
                <a:gd name="connsiteX4" fmla="*/ 104138 w 345370"/>
                <a:gd name="connsiteY4" fmla="*/ 5 h 297560"/>
                <a:gd name="connsiteX5" fmla="*/ 28314 w 345370"/>
                <a:gd name="connsiteY5" fmla="*/ 88844 h 297560"/>
                <a:gd name="connsiteX0" fmla="*/ 39037 w 356901"/>
                <a:gd name="connsiteY0" fmla="*/ 88845 h 257433"/>
                <a:gd name="connsiteX1" fmla="*/ 22725 w 356901"/>
                <a:gd name="connsiteY1" fmla="*/ 257431 h 257433"/>
                <a:gd name="connsiteX2" fmla="*/ 356078 w 356901"/>
                <a:gd name="connsiteY2" fmla="*/ 85251 h 257433"/>
                <a:gd name="connsiteX3" fmla="*/ 114861 w 356901"/>
                <a:gd name="connsiteY3" fmla="*/ 6 h 257433"/>
                <a:gd name="connsiteX4" fmla="*/ 39037 w 356901"/>
                <a:gd name="connsiteY4" fmla="*/ 88845 h 257433"/>
                <a:gd name="connsiteX0" fmla="*/ 35145 w 300527"/>
                <a:gd name="connsiteY0" fmla="*/ 89069 h 257768"/>
                <a:gd name="connsiteX1" fmla="*/ 18833 w 300527"/>
                <a:gd name="connsiteY1" fmla="*/ 257655 h 257768"/>
                <a:gd name="connsiteX2" fmla="*/ 299492 w 300527"/>
                <a:gd name="connsiteY2" fmla="*/ 113372 h 257768"/>
                <a:gd name="connsiteX3" fmla="*/ 110969 w 300527"/>
                <a:gd name="connsiteY3" fmla="*/ 230 h 257768"/>
                <a:gd name="connsiteX4" fmla="*/ 35145 w 300527"/>
                <a:gd name="connsiteY4" fmla="*/ 89069 h 257768"/>
                <a:gd name="connsiteX0" fmla="*/ 152 w 265534"/>
                <a:gd name="connsiteY0" fmla="*/ 89025 h 177449"/>
                <a:gd name="connsiteX1" fmla="*/ 92328 w 265534"/>
                <a:gd name="connsiteY1" fmla="*/ 177020 h 177449"/>
                <a:gd name="connsiteX2" fmla="*/ 264499 w 265534"/>
                <a:gd name="connsiteY2" fmla="*/ 113328 h 177449"/>
                <a:gd name="connsiteX3" fmla="*/ 75976 w 265534"/>
                <a:gd name="connsiteY3" fmla="*/ 186 h 177449"/>
                <a:gd name="connsiteX4" fmla="*/ 152 w 265534"/>
                <a:gd name="connsiteY4" fmla="*/ 89025 h 177449"/>
                <a:gd name="connsiteX0" fmla="*/ 132 w 271719"/>
                <a:gd name="connsiteY0" fmla="*/ 89025 h 177449"/>
                <a:gd name="connsiteX1" fmla="*/ 98507 w 271719"/>
                <a:gd name="connsiteY1" fmla="*/ 177020 h 177449"/>
                <a:gd name="connsiteX2" fmla="*/ 270678 w 271719"/>
                <a:gd name="connsiteY2" fmla="*/ 113328 h 177449"/>
                <a:gd name="connsiteX3" fmla="*/ 82155 w 271719"/>
                <a:gd name="connsiteY3" fmla="*/ 186 h 177449"/>
                <a:gd name="connsiteX4" fmla="*/ 132 w 271719"/>
                <a:gd name="connsiteY4" fmla="*/ 89025 h 177449"/>
                <a:gd name="connsiteX0" fmla="*/ 511 w 272028"/>
                <a:gd name="connsiteY0" fmla="*/ 89025 h 177449"/>
                <a:gd name="connsiteX1" fmla="*/ 98886 w 272028"/>
                <a:gd name="connsiteY1" fmla="*/ 177020 h 177449"/>
                <a:gd name="connsiteX2" fmla="*/ 271057 w 272028"/>
                <a:gd name="connsiteY2" fmla="*/ 113328 h 177449"/>
                <a:gd name="connsiteX3" fmla="*/ 70136 w 272028"/>
                <a:gd name="connsiteY3" fmla="*/ 186 h 177449"/>
                <a:gd name="connsiteX4" fmla="*/ 511 w 272028"/>
                <a:gd name="connsiteY4" fmla="*/ 89025 h 177449"/>
                <a:gd name="connsiteX0" fmla="*/ 511 w 272028"/>
                <a:gd name="connsiteY0" fmla="*/ 144892 h 178595"/>
                <a:gd name="connsiteX1" fmla="*/ 98886 w 272028"/>
                <a:gd name="connsiteY1" fmla="*/ 177093 h 178595"/>
                <a:gd name="connsiteX2" fmla="*/ 271057 w 272028"/>
                <a:gd name="connsiteY2" fmla="*/ 113401 h 178595"/>
                <a:gd name="connsiteX3" fmla="*/ 70136 w 272028"/>
                <a:gd name="connsiteY3" fmla="*/ 259 h 178595"/>
                <a:gd name="connsiteX4" fmla="*/ 511 w 272028"/>
                <a:gd name="connsiteY4" fmla="*/ 144892 h 178595"/>
                <a:gd name="connsiteX0" fmla="*/ 3805 w 275193"/>
                <a:gd name="connsiteY0" fmla="*/ 144892 h 178595"/>
                <a:gd name="connsiteX1" fmla="*/ 102180 w 275193"/>
                <a:gd name="connsiteY1" fmla="*/ 177093 h 178595"/>
                <a:gd name="connsiteX2" fmla="*/ 274351 w 275193"/>
                <a:gd name="connsiteY2" fmla="*/ 113401 h 178595"/>
                <a:gd name="connsiteX3" fmla="*/ 45533 w 275193"/>
                <a:gd name="connsiteY3" fmla="*/ 259 h 178595"/>
                <a:gd name="connsiteX4" fmla="*/ 3805 w 275193"/>
                <a:gd name="connsiteY4" fmla="*/ 144892 h 178595"/>
                <a:gd name="connsiteX0" fmla="*/ 2797 w 283490"/>
                <a:gd name="connsiteY0" fmla="*/ 144892 h 178595"/>
                <a:gd name="connsiteX1" fmla="*/ 110471 w 283490"/>
                <a:gd name="connsiteY1" fmla="*/ 177093 h 178595"/>
                <a:gd name="connsiteX2" fmla="*/ 282642 w 283490"/>
                <a:gd name="connsiteY2" fmla="*/ 113401 h 178595"/>
                <a:gd name="connsiteX3" fmla="*/ 53824 w 283490"/>
                <a:gd name="connsiteY3" fmla="*/ 259 h 178595"/>
                <a:gd name="connsiteX4" fmla="*/ 2797 w 283490"/>
                <a:gd name="connsiteY4" fmla="*/ 144892 h 178595"/>
                <a:gd name="connsiteX0" fmla="*/ 3392 w 284085"/>
                <a:gd name="connsiteY0" fmla="*/ 144892 h 178595"/>
                <a:gd name="connsiteX1" fmla="*/ 120365 w 284085"/>
                <a:gd name="connsiteY1" fmla="*/ 177093 h 178595"/>
                <a:gd name="connsiteX2" fmla="*/ 283237 w 284085"/>
                <a:gd name="connsiteY2" fmla="*/ 113401 h 178595"/>
                <a:gd name="connsiteX3" fmla="*/ 54419 w 284085"/>
                <a:gd name="connsiteY3" fmla="*/ 259 h 178595"/>
                <a:gd name="connsiteX4" fmla="*/ 3392 w 284085"/>
                <a:gd name="connsiteY4" fmla="*/ 144892 h 178595"/>
                <a:gd name="connsiteX0" fmla="*/ 2167 w 178088"/>
                <a:gd name="connsiteY0" fmla="*/ 149423 h 187310"/>
                <a:gd name="connsiteX1" fmla="*/ 119140 w 178088"/>
                <a:gd name="connsiteY1" fmla="*/ 181624 h 187310"/>
                <a:gd name="connsiteX2" fmla="*/ 176623 w 178088"/>
                <a:gd name="connsiteY2" fmla="*/ 55939 h 187310"/>
                <a:gd name="connsiteX3" fmla="*/ 53194 w 178088"/>
                <a:gd name="connsiteY3" fmla="*/ 4790 h 187310"/>
                <a:gd name="connsiteX4" fmla="*/ 2167 w 178088"/>
                <a:gd name="connsiteY4" fmla="*/ 149423 h 187310"/>
                <a:gd name="connsiteX0" fmla="*/ 2324 w 178245"/>
                <a:gd name="connsiteY0" fmla="*/ 149423 h 187310"/>
                <a:gd name="connsiteX1" fmla="*/ 122397 w 178245"/>
                <a:gd name="connsiteY1" fmla="*/ 181624 h 187310"/>
                <a:gd name="connsiteX2" fmla="*/ 176780 w 178245"/>
                <a:gd name="connsiteY2" fmla="*/ 55939 h 187310"/>
                <a:gd name="connsiteX3" fmla="*/ 53351 w 178245"/>
                <a:gd name="connsiteY3" fmla="*/ 4790 h 187310"/>
                <a:gd name="connsiteX4" fmla="*/ 2324 w 178245"/>
                <a:gd name="connsiteY4" fmla="*/ 149423 h 187310"/>
                <a:gd name="connsiteX0" fmla="*/ 4391 w 180312"/>
                <a:gd name="connsiteY0" fmla="*/ 149423 h 215843"/>
                <a:gd name="connsiteX1" fmla="*/ 161660 w 180312"/>
                <a:gd name="connsiteY1" fmla="*/ 212620 h 215843"/>
                <a:gd name="connsiteX2" fmla="*/ 178847 w 180312"/>
                <a:gd name="connsiteY2" fmla="*/ 55939 h 215843"/>
                <a:gd name="connsiteX3" fmla="*/ 55418 w 180312"/>
                <a:gd name="connsiteY3" fmla="*/ 4790 h 215843"/>
                <a:gd name="connsiteX4" fmla="*/ 4391 w 180312"/>
                <a:gd name="connsiteY4" fmla="*/ 149423 h 215843"/>
                <a:gd name="connsiteX0" fmla="*/ 10313 w 145863"/>
                <a:gd name="connsiteY0" fmla="*/ 152726 h 216394"/>
                <a:gd name="connsiteX1" fmla="*/ 127286 w 145863"/>
                <a:gd name="connsiteY1" fmla="*/ 212823 h 216394"/>
                <a:gd name="connsiteX2" fmla="*/ 144473 w 145863"/>
                <a:gd name="connsiteY2" fmla="*/ 56142 h 216394"/>
                <a:gd name="connsiteX3" fmla="*/ 21044 w 145863"/>
                <a:gd name="connsiteY3" fmla="*/ 4993 h 216394"/>
                <a:gd name="connsiteX4" fmla="*/ 10313 w 145863"/>
                <a:gd name="connsiteY4" fmla="*/ 152726 h 216394"/>
                <a:gd name="connsiteX0" fmla="*/ 14890 w 150346"/>
                <a:gd name="connsiteY0" fmla="*/ 132991 h 196428"/>
                <a:gd name="connsiteX1" fmla="*/ 131863 w 150346"/>
                <a:gd name="connsiteY1" fmla="*/ 193088 h 196428"/>
                <a:gd name="connsiteX2" fmla="*/ 149050 w 150346"/>
                <a:gd name="connsiteY2" fmla="*/ 36407 h 196428"/>
                <a:gd name="connsiteX3" fmla="*/ 16322 w 150346"/>
                <a:gd name="connsiteY3" fmla="*/ 10055 h 196428"/>
                <a:gd name="connsiteX4" fmla="*/ 14890 w 150346"/>
                <a:gd name="connsiteY4" fmla="*/ 132991 h 196428"/>
                <a:gd name="connsiteX0" fmla="*/ 15085 w 153616"/>
                <a:gd name="connsiteY0" fmla="*/ 146375 h 211168"/>
                <a:gd name="connsiteX1" fmla="*/ 132058 w 153616"/>
                <a:gd name="connsiteY1" fmla="*/ 206472 h 211168"/>
                <a:gd name="connsiteX2" fmla="*/ 152345 w 153616"/>
                <a:gd name="connsiteY2" fmla="*/ 24994 h 211168"/>
                <a:gd name="connsiteX3" fmla="*/ 16517 w 153616"/>
                <a:gd name="connsiteY3" fmla="*/ 23439 h 211168"/>
                <a:gd name="connsiteX4" fmla="*/ 15085 w 153616"/>
                <a:gd name="connsiteY4" fmla="*/ 146375 h 211168"/>
                <a:gd name="connsiteX0" fmla="*/ 24930 w 289784"/>
                <a:gd name="connsiteY0" fmla="*/ 146375 h 301621"/>
                <a:gd name="connsiteX1" fmla="*/ 287587 w 289784"/>
                <a:gd name="connsiteY1" fmla="*/ 299461 h 301621"/>
                <a:gd name="connsiteX2" fmla="*/ 162190 w 289784"/>
                <a:gd name="connsiteY2" fmla="*/ 24994 h 301621"/>
                <a:gd name="connsiteX3" fmla="*/ 26362 w 289784"/>
                <a:gd name="connsiteY3" fmla="*/ 23439 h 301621"/>
                <a:gd name="connsiteX4" fmla="*/ 24930 w 289784"/>
                <a:gd name="connsiteY4" fmla="*/ 146375 h 301621"/>
                <a:gd name="connsiteX0" fmla="*/ 41843 w 455452"/>
                <a:gd name="connsiteY0" fmla="*/ 152827 h 308371"/>
                <a:gd name="connsiteX1" fmla="*/ 304500 w 455452"/>
                <a:gd name="connsiteY1" fmla="*/ 305913 h 308371"/>
                <a:gd name="connsiteX2" fmla="*/ 454973 w 455452"/>
                <a:gd name="connsiteY2" fmla="*/ 22147 h 308371"/>
                <a:gd name="connsiteX3" fmla="*/ 43275 w 455452"/>
                <a:gd name="connsiteY3" fmla="*/ 29891 h 308371"/>
                <a:gd name="connsiteX4" fmla="*/ 41843 w 455452"/>
                <a:gd name="connsiteY4" fmla="*/ 152827 h 308371"/>
                <a:gd name="connsiteX0" fmla="*/ 14856 w 428556"/>
                <a:gd name="connsiteY0" fmla="*/ 156165 h 311734"/>
                <a:gd name="connsiteX1" fmla="*/ 277513 w 428556"/>
                <a:gd name="connsiteY1" fmla="*/ 309251 h 311734"/>
                <a:gd name="connsiteX2" fmla="*/ 427986 w 428556"/>
                <a:gd name="connsiteY2" fmla="*/ 25485 h 311734"/>
                <a:gd name="connsiteX3" fmla="*/ 75181 w 428556"/>
                <a:gd name="connsiteY3" fmla="*/ 23930 h 311734"/>
                <a:gd name="connsiteX4" fmla="*/ 14856 w 428556"/>
                <a:gd name="connsiteY4" fmla="*/ 156165 h 311734"/>
                <a:gd name="connsiteX0" fmla="*/ 15050 w 434939"/>
                <a:gd name="connsiteY0" fmla="*/ 145656 h 300639"/>
                <a:gd name="connsiteX1" fmla="*/ 277707 w 434939"/>
                <a:gd name="connsiteY1" fmla="*/ 298742 h 300639"/>
                <a:gd name="connsiteX2" fmla="*/ 434379 w 434939"/>
                <a:gd name="connsiteY2" fmla="*/ 33574 h 300639"/>
                <a:gd name="connsiteX3" fmla="*/ 75375 w 434939"/>
                <a:gd name="connsiteY3" fmla="*/ 13421 h 300639"/>
                <a:gd name="connsiteX4" fmla="*/ 15050 w 434939"/>
                <a:gd name="connsiteY4" fmla="*/ 145656 h 300639"/>
                <a:gd name="connsiteX0" fmla="*/ 2726 w 362223"/>
                <a:gd name="connsiteY0" fmla="*/ 24378 h 309736"/>
                <a:gd name="connsiteX1" fmla="*/ 205058 w 362223"/>
                <a:gd name="connsiteY1" fmla="*/ 309699 h 309736"/>
                <a:gd name="connsiteX2" fmla="*/ 361730 w 362223"/>
                <a:gd name="connsiteY2" fmla="*/ 44531 h 309736"/>
                <a:gd name="connsiteX3" fmla="*/ 2726 w 362223"/>
                <a:gd name="connsiteY3" fmla="*/ 24378 h 309736"/>
                <a:gd name="connsiteX0" fmla="*/ 2726 w 362223"/>
                <a:gd name="connsiteY0" fmla="*/ 24378 h 309736"/>
                <a:gd name="connsiteX1" fmla="*/ 205058 w 362223"/>
                <a:gd name="connsiteY1" fmla="*/ 309699 h 309736"/>
                <a:gd name="connsiteX2" fmla="*/ 361730 w 362223"/>
                <a:gd name="connsiteY2" fmla="*/ 44531 h 309736"/>
                <a:gd name="connsiteX3" fmla="*/ 2726 w 362223"/>
                <a:gd name="connsiteY3" fmla="*/ 24378 h 309736"/>
                <a:gd name="connsiteX0" fmla="*/ 2726 w 362223"/>
                <a:gd name="connsiteY0" fmla="*/ 24378 h 309736"/>
                <a:gd name="connsiteX1" fmla="*/ 205058 w 362223"/>
                <a:gd name="connsiteY1" fmla="*/ 309699 h 309736"/>
                <a:gd name="connsiteX2" fmla="*/ 361730 w 362223"/>
                <a:gd name="connsiteY2" fmla="*/ 44531 h 309736"/>
                <a:gd name="connsiteX3" fmla="*/ 2726 w 362223"/>
                <a:gd name="connsiteY3" fmla="*/ 24378 h 309736"/>
                <a:gd name="connsiteX0" fmla="*/ 2726 w 362223"/>
                <a:gd name="connsiteY0" fmla="*/ 24378 h 309736"/>
                <a:gd name="connsiteX1" fmla="*/ 205058 w 362223"/>
                <a:gd name="connsiteY1" fmla="*/ 309699 h 309736"/>
                <a:gd name="connsiteX2" fmla="*/ 361730 w 362223"/>
                <a:gd name="connsiteY2" fmla="*/ 44531 h 309736"/>
                <a:gd name="connsiteX3" fmla="*/ 2726 w 362223"/>
                <a:gd name="connsiteY3" fmla="*/ 24378 h 309736"/>
                <a:gd name="connsiteX0" fmla="*/ 2726 w 362223"/>
                <a:gd name="connsiteY0" fmla="*/ 24378 h 309736"/>
                <a:gd name="connsiteX1" fmla="*/ 205058 w 362223"/>
                <a:gd name="connsiteY1" fmla="*/ 309699 h 309736"/>
                <a:gd name="connsiteX2" fmla="*/ 361730 w 362223"/>
                <a:gd name="connsiteY2" fmla="*/ 44531 h 309736"/>
                <a:gd name="connsiteX3" fmla="*/ 2726 w 362223"/>
                <a:gd name="connsiteY3" fmla="*/ 24378 h 309736"/>
                <a:gd name="connsiteX0" fmla="*/ 2726 w 362223"/>
                <a:gd name="connsiteY0" fmla="*/ 24378 h 309736"/>
                <a:gd name="connsiteX1" fmla="*/ 205058 w 362223"/>
                <a:gd name="connsiteY1" fmla="*/ 309699 h 309736"/>
                <a:gd name="connsiteX2" fmla="*/ 361730 w 362223"/>
                <a:gd name="connsiteY2" fmla="*/ 44531 h 309736"/>
                <a:gd name="connsiteX3" fmla="*/ 2726 w 362223"/>
                <a:gd name="connsiteY3" fmla="*/ 24378 h 309736"/>
                <a:gd name="connsiteX0" fmla="*/ 2726 w 362223"/>
                <a:gd name="connsiteY0" fmla="*/ 24378 h 309736"/>
                <a:gd name="connsiteX1" fmla="*/ 205058 w 362223"/>
                <a:gd name="connsiteY1" fmla="*/ 309699 h 309736"/>
                <a:gd name="connsiteX2" fmla="*/ 361730 w 362223"/>
                <a:gd name="connsiteY2" fmla="*/ 44531 h 309736"/>
                <a:gd name="connsiteX3" fmla="*/ 2726 w 362223"/>
                <a:gd name="connsiteY3" fmla="*/ 24378 h 309736"/>
                <a:gd name="connsiteX0" fmla="*/ 2726 w 362722"/>
                <a:gd name="connsiteY0" fmla="*/ 24378 h 309736"/>
                <a:gd name="connsiteX1" fmla="*/ 205058 w 362722"/>
                <a:gd name="connsiteY1" fmla="*/ 309699 h 309736"/>
                <a:gd name="connsiteX2" fmla="*/ 361730 w 362722"/>
                <a:gd name="connsiteY2" fmla="*/ 44531 h 309736"/>
                <a:gd name="connsiteX3" fmla="*/ 2726 w 362722"/>
                <a:gd name="connsiteY3" fmla="*/ 24378 h 309736"/>
                <a:gd name="connsiteX0" fmla="*/ 2180 w 362176"/>
                <a:gd name="connsiteY0" fmla="*/ 20338 h 305696"/>
                <a:gd name="connsiteX1" fmla="*/ 204512 w 362176"/>
                <a:gd name="connsiteY1" fmla="*/ 305659 h 305696"/>
                <a:gd name="connsiteX2" fmla="*/ 361184 w 362176"/>
                <a:gd name="connsiteY2" fmla="*/ 40491 h 305696"/>
                <a:gd name="connsiteX3" fmla="*/ 2180 w 362176"/>
                <a:gd name="connsiteY3" fmla="*/ 20338 h 305696"/>
                <a:gd name="connsiteX0" fmla="*/ 2119 w 373111"/>
                <a:gd name="connsiteY0" fmla="*/ 26295 h 299222"/>
                <a:gd name="connsiteX1" fmla="*/ 210650 w 373111"/>
                <a:gd name="connsiteY1" fmla="*/ 299217 h 299222"/>
                <a:gd name="connsiteX2" fmla="*/ 367322 w 373111"/>
                <a:gd name="connsiteY2" fmla="*/ 34049 h 299222"/>
                <a:gd name="connsiteX3" fmla="*/ 2119 w 373111"/>
                <a:gd name="connsiteY3" fmla="*/ 26295 h 299222"/>
                <a:gd name="connsiteX0" fmla="*/ 4912 w 373308"/>
                <a:gd name="connsiteY0" fmla="*/ 33817 h 337741"/>
                <a:gd name="connsiteX1" fmla="*/ 173147 w 373308"/>
                <a:gd name="connsiteY1" fmla="*/ 337736 h 337741"/>
                <a:gd name="connsiteX2" fmla="*/ 370115 w 373308"/>
                <a:gd name="connsiteY2" fmla="*/ 41571 h 337741"/>
                <a:gd name="connsiteX3" fmla="*/ 4912 w 373308"/>
                <a:gd name="connsiteY3" fmla="*/ 33817 h 337741"/>
                <a:gd name="connsiteX0" fmla="*/ 4493 w 392183"/>
                <a:gd name="connsiteY0" fmla="*/ 33817 h 337741"/>
                <a:gd name="connsiteX1" fmla="*/ 191326 w 392183"/>
                <a:gd name="connsiteY1" fmla="*/ 337736 h 337741"/>
                <a:gd name="connsiteX2" fmla="*/ 388294 w 392183"/>
                <a:gd name="connsiteY2" fmla="*/ 41571 h 337741"/>
                <a:gd name="connsiteX3" fmla="*/ 4493 w 392183"/>
                <a:gd name="connsiteY3" fmla="*/ 33817 h 337741"/>
                <a:gd name="connsiteX0" fmla="*/ 3734 w 373175"/>
                <a:gd name="connsiteY0" fmla="*/ 42529 h 346452"/>
                <a:gd name="connsiteX1" fmla="*/ 190567 w 373175"/>
                <a:gd name="connsiteY1" fmla="*/ 346448 h 346452"/>
                <a:gd name="connsiteX2" fmla="*/ 368937 w 373175"/>
                <a:gd name="connsiteY2" fmla="*/ 34785 h 346452"/>
                <a:gd name="connsiteX3" fmla="*/ 3734 w 373175"/>
                <a:gd name="connsiteY3" fmla="*/ 42529 h 346452"/>
                <a:gd name="connsiteX0" fmla="*/ 6570 w 279930"/>
                <a:gd name="connsiteY0" fmla="*/ 23334 h 386352"/>
                <a:gd name="connsiteX1" fmla="*/ 100413 w 279930"/>
                <a:gd name="connsiteY1" fmla="*/ 386147 h 386352"/>
                <a:gd name="connsiteX2" fmla="*/ 278783 w 279930"/>
                <a:gd name="connsiteY2" fmla="*/ 74484 h 386352"/>
                <a:gd name="connsiteX3" fmla="*/ 6570 w 279930"/>
                <a:gd name="connsiteY3" fmla="*/ 23334 h 386352"/>
                <a:gd name="connsiteX0" fmla="*/ 30234 w 302451"/>
                <a:gd name="connsiteY0" fmla="*/ 37907 h 531050"/>
                <a:gd name="connsiteX1" fmla="*/ 37286 w 302451"/>
                <a:gd name="connsiteY1" fmla="*/ 530905 h 531050"/>
                <a:gd name="connsiteX2" fmla="*/ 302447 w 302451"/>
                <a:gd name="connsiteY2" fmla="*/ 89057 h 531050"/>
                <a:gd name="connsiteX3" fmla="*/ 30234 w 302451"/>
                <a:gd name="connsiteY3" fmla="*/ 37907 h 531050"/>
                <a:gd name="connsiteX0" fmla="*/ 13743 w 152680"/>
                <a:gd name="connsiteY0" fmla="*/ 232 h 526784"/>
                <a:gd name="connsiteX1" fmla="*/ 20795 w 152680"/>
                <a:gd name="connsiteY1" fmla="*/ 493230 h 526784"/>
                <a:gd name="connsiteX2" fmla="*/ 152671 w 152680"/>
                <a:gd name="connsiteY2" fmla="*/ 429541 h 526784"/>
                <a:gd name="connsiteX3" fmla="*/ 13743 w 152680"/>
                <a:gd name="connsiteY3" fmla="*/ 232 h 526784"/>
                <a:gd name="connsiteX0" fmla="*/ 13743 w 169866"/>
                <a:gd name="connsiteY0" fmla="*/ 178 h 515091"/>
                <a:gd name="connsiteX1" fmla="*/ 20795 w 169866"/>
                <a:gd name="connsiteY1" fmla="*/ 493176 h 515091"/>
                <a:gd name="connsiteX2" fmla="*/ 152671 w 169866"/>
                <a:gd name="connsiteY2" fmla="*/ 429487 h 515091"/>
                <a:gd name="connsiteX3" fmla="*/ 153135 w 169866"/>
                <a:gd name="connsiteY3" fmla="*/ 436169 h 515091"/>
                <a:gd name="connsiteX4" fmla="*/ 13743 w 169866"/>
                <a:gd name="connsiteY4" fmla="*/ 178 h 515091"/>
                <a:gd name="connsiteX0" fmla="*/ 20863 w 263407"/>
                <a:gd name="connsiteY0" fmla="*/ 4954 h 523913"/>
                <a:gd name="connsiteX1" fmla="*/ 27915 w 263407"/>
                <a:gd name="connsiteY1" fmla="*/ 497952 h 523913"/>
                <a:gd name="connsiteX2" fmla="*/ 159791 w 263407"/>
                <a:gd name="connsiteY2" fmla="*/ 434263 h 523913"/>
                <a:gd name="connsiteX3" fmla="*/ 259444 w 263407"/>
                <a:gd name="connsiteY3" fmla="*/ 254965 h 523913"/>
                <a:gd name="connsiteX4" fmla="*/ 20863 w 263407"/>
                <a:gd name="connsiteY4" fmla="*/ 4954 h 523913"/>
                <a:gd name="connsiteX0" fmla="*/ 11426 w 155387"/>
                <a:gd name="connsiteY0" fmla="*/ 53414 h 579669"/>
                <a:gd name="connsiteX1" fmla="*/ 18478 w 155387"/>
                <a:gd name="connsiteY1" fmla="*/ 546412 h 579669"/>
                <a:gd name="connsiteX2" fmla="*/ 150354 w 155387"/>
                <a:gd name="connsiteY2" fmla="*/ 482723 h 579669"/>
                <a:gd name="connsiteX3" fmla="*/ 116721 w 155387"/>
                <a:gd name="connsiteY3" fmla="*/ 61651 h 579669"/>
                <a:gd name="connsiteX4" fmla="*/ 11426 w 155387"/>
                <a:gd name="connsiteY4" fmla="*/ 53414 h 579669"/>
                <a:gd name="connsiteX0" fmla="*/ 11599 w 158316"/>
                <a:gd name="connsiteY0" fmla="*/ 53414 h 586255"/>
                <a:gd name="connsiteX1" fmla="*/ 18651 w 158316"/>
                <a:gd name="connsiteY1" fmla="*/ 546412 h 586255"/>
                <a:gd name="connsiteX2" fmla="*/ 153626 w 158316"/>
                <a:gd name="connsiteY2" fmla="*/ 501321 h 586255"/>
                <a:gd name="connsiteX3" fmla="*/ 116894 w 158316"/>
                <a:gd name="connsiteY3" fmla="*/ 61651 h 586255"/>
                <a:gd name="connsiteX4" fmla="*/ 11599 w 158316"/>
                <a:gd name="connsiteY4" fmla="*/ 53414 h 586255"/>
                <a:gd name="connsiteX0" fmla="*/ 5842 w 177357"/>
                <a:gd name="connsiteY0" fmla="*/ 52080 h 588247"/>
                <a:gd name="connsiteX1" fmla="*/ 37692 w 177357"/>
                <a:gd name="connsiteY1" fmla="*/ 548177 h 588247"/>
                <a:gd name="connsiteX2" fmla="*/ 172667 w 177357"/>
                <a:gd name="connsiteY2" fmla="*/ 503086 h 588247"/>
                <a:gd name="connsiteX3" fmla="*/ 135935 w 177357"/>
                <a:gd name="connsiteY3" fmla="*/ 63416 h 588247"/>
                <a:gd name="connsiteX4" fmla="*/ 5842 w 177357"/>
                <a:gd name="connsiteY4" fmla="*/ 52080 h 588247"/>
                <a:gd name="connsiteX0" fmla="*/ 4609 w 175730"/>
                <a:gd name="connsiteY0" fmla="*/ 52080 h 588247"/>
                <a:gd name="connsiteX1" fmla="*/ 42659 w 175730"/>
                <a:gd name="connsiteY1" fmla="*/ 548177 h 588247"/>
                <a:gd name="connsiteX2" fmla="*/ 171434 w 175730"/>
                <a:gd name="connsiteY2" fmla="*/ 503086 h 588247"/>
                <a:gd name="connsiteX3" fmla="*/ 134702 w 175730"/>
                <a:gd name="connsiteY3" fmla="*/ 63416 h 588247"/>
                <a:gd name="connsiteX4" fmla="*/ 4609 w 175730"/>
                <a:gd name="connsiteY4" fmla="*/ 52080 h 588247"/>
                <a:gd name="connsiteX0" fmla="*/ 3863 w 184283"/>
                <a:gd name="connsiteY0" fmla="*/ 49546 h 592367"/>
                <a:gd name="connsiteX1" fmla="*/ 51212 w 184283"/>
                <a:gd name="connsiteY1" fmla="*/ 551842 h 592367"/>
                <a:gd name="connsiteX2" fmla="*/ 179987 w 184283"/>
                <a:gd name="connsiteY2" fmla="*/ 506751 h 592367"/>
                <a:gd name="connsiteX3" fmla="*/ 143255 w 184283"/>
                <a:gd name="connsiteY3" fmla="*/ 67081 h 592367"/>
                <a:gd name="connsiteX4" fmla="*/ 3863 w 184283"/>
                <a:gd name="connsiteY4" fmla="*/ 49546 h 592367"/>
                <a:gd name="connsiteX0" fmla="*/ 3319 w 193038"/>
                <a:gd name="connsiteY0" fmla="*/ 23176 h 699095"/>
                <a:gd name="connsiteX1" fmla="*/ 59967 w 193038"/>
                <a:gd name="connsiteY1" fmla="*/ 649458 h 699095"/>
                <a:gd name="connsiteX2" fmla="*/ 188742 w 193038"/>
                <a:gd name="connsiteY2" fmla="*/ 604367 h 699095"/>
                <a:gd name="connsiteX3" fmla="*/ 152010 w 193038"/>
                <a:gd name="connsiteY3" fmla="*/ 164697 h 699095"/>
                <a:gd name="connsiteX4" fmla="*/ 3319 w 193038"/>
                <a:gd name="connsiteY4" fmla="*/ 23176 h 699095"/>
                <a:gd name="connsiteX0" fmla="*/ 4178 w 197295"/>
                <a:gd name="connsiteY0" fmla="*/ 94243 h 778892"/>
                <a:gd name="connsiteX1" fmla="*/ 60826 w 197295"/>
                <a:gd name="connsiteY1" fmla="*/ 720525 h 778892"/>
                <a:gd name="connsiteX2" fmla="*/ 189601 w 197295"/>
                <a:gd name="connsiteY2" fmla="*/ 675434 h 778892"/>
                <a:gd name="connsiteX3" fmla="*/ 168368 w 197295"/>
                <a:gd name="connsiteY3" fmla="*/ 46685 h 778892"/>
                <a:gd name="connsiteX4" fmla="*/ 4178 w 197295"/>
                <a:gd name="connsiteY4" fmla="*/ 94243 h 778892"/>
                <a:gd name="connsiteX0" fmla="*/ 12613 w 208468"/>
                <a:gd name="connsiteY0" fmla="*/ 88446 h 713504"/>
                <a:gd name="connsiteX1" fmla="*/ 32065 w 208468"/>
                <a:gd name="connsiteY1" fmla="*/ 596941 h 713504"/>
                <a:gd name="connsiteX2" fmla="*/ 198036 w 208468"/>
                <a:gd name="connsiteY2" fmla="*/ 669637 h 713504"/>
                <a:gd name="connsiteX3" fmla="*/ 176803 w 208468"/>
                <a:gd name="connsiteY3" fmla="*/ 40888 h 713504"/>
                <a:gd name="connsiteX4" fmla="*/ 12613 w 208468"/>
                <a:gd name="connsiteY4" fmla="*/ 88446 h 713504"/>
                <a:gd name="connsiteX0" fmla="*/ 11748 w 193435"/>
                <a:gd name="connsiteY0" fmla="*/ 88446 h 690430"/>
                <a:gd name="connsiteX1" fmla="*/ 31200 w 193435"/>
                <a:gd name="connsiteY1" fmla="*/ 596941 h 690430"/>
                <a:gd name="connsiteX2" fmla="*/ 175474 w 193435"/>
                <a:gd name="connsiteY2" fmla="*/ 638640 h 690430"/>
                <a:gd name="connsiteX3" fmla="*/ 175938 w 193435"/>
                <a:gd name="connsiteY3" fmla="*/ 40888 h 690430"/>
                <a:gd name="connsiteX4" fmla="*/ 11748 w 193435"/>
                <a:gd name="connsiteY4" fmla="*/ 88446 h 690430"/>
                <a:gd name="connsiteX0" fmla="*/ 74566 w 261988"/>
                <a:gd name="connsiteY0" fmla="*/ 98397 h 834476"/>
                <a:gd name="connsiteX1" fmla="*/ 7227 w 261988"/>
                <a:gd name="connsiteY1" fmla="*/ 802171 h 834476"/>
                <a:gd name="connsiteX2" fmla="*/ 238292 w 261988"/>
                <a:gd name="connsiteY2" fmla="*/ 648591 h 834476"/>
                <a:gd name="connsiteX3" fmla="*/ 238756 w 261988"/>
                <a:gd name="connsiteY3" fmla="*/ 50839 h 834476"/>
                <a:gd name="connsiteX4" fmla="*/ 74566 w 261988"/>
                <a:gd name="connsiteY4" fmla="*/ 98397 h 834476"/>
                <a:gd name="connsiteX0" fmla="*/ 67603 w 234580"/>
                <a:gd name="connsiteY0" fmla="*/ 98397 h 885311"/>
                <a:gd name="connsiteX1" fmla="*/ 264 w 234580"/>
                <a:gd name="connsiteY1" fmla="*/ 802171 h 885311"/>
                <a:gd name="connsiteX2" fmla="*/ 88745 w 234580"/>
                <a:gd name="connsiteY2" fmla="*/ 788076 h 885311"/>
                <a:gd name="connsiteX3" fmla="*/ 231793 w 234580"/>
                <a:gd name="connsiteY3" fmla="*/ 50839 h 885311"/>
                <a:gd name="connsiteX4" fmla="*/ 67603 w 234580"/>
                <a:gd name="connsiteY4" fmla="*/ 98397 h 885311"/>
                <a:gd name="connsiteX0" fmla="*/ 7686 w 354444"/>
                <a:gd name="connsiteY0" fmla="*/ 383348 h 824978"/>
                <a:gd name="connsiteX1" fmla="*/ 120128 w 354444"/>
                <a:gd name="connsiteY1" fmla="*/ 761657 h 824978"/>
                <a:gd name="connsiteX2" fmla="*/ 208609 w 354444"/>
                <a:gd name="connsiteY2" fmla="*/ 747562 h 824978"/>
                <a:gd name="connsiteX3" fmla="*/ 351657 w 354444"/>
                <a:gd name="connsiteY3" fmla="*/ 10325 h 824978"/>
                <a:gd name="connsiteX4" fmla="*/ 7686 w 354444"/>
                <a:gd name="connsiteY4" fmla="*/ 383348 h 824978"/>
                <a:gd name="connsiteX0" fmla="*/ 591 w 202042"/>
                <a:gd name="connsiteY0" fmla="*/ 51150 h 469381"/>
                <a:gd name="connsiteX1" fmla="*/ 113033 w 202042"/>
                <a:gd name="connsiteY1" fmla="*/ 429459 h 469381"/>
                <a:gd name="connsiteX2" fmla="*/ 201514 w 202042"/>
                <a:gd name="connsiteY2" fmla="*/ 415364 h 469381"/>
                <a:gd name="connsiteX3" fmla="*/ 71792 w 202042"/>
                <a:gd name="connsiteY3" fmla="*/ 50087 h 469381"/>
                <a:gd name="connsiteX4" fmla="*/ 591 w 202042"/>
                <a:gd name="connsiteY4" fmla="*/ 51150 h 469381"/>
                <a:gd name="connsiteX0" fmla="*/ 549 w 201576"/>
                <a:gd name="connsiteY0" fmla="*/ 49131 h 448749"/>
                <a:gd name="connsiteX1" fmla="*/ 47898 w 201576"/>
                <a:gd name="connsiteY1" fmla="*/ 393343 h 448749"/>
                <a:gd name="connsiteX2" fmla="*/ 201472 w 201576"/>
                <a:gd name="connsiteY2" fmla="*/ 413345 h 448749"/>
                <a:gd name="connsiteX3" fmla="*/ 71750 w 201576"/>
                <a:gd name="connsiteY3" fmla="*/ 48068 h 448749"/>
                <a:gd name="connsiteX4" fmla="*/ 549 w 201576"/>
                <a:gd name="connsiteY4" fmla="*/ 49131 h 448749"/>
                <a:gd name="connsiteX0" fmla="*/ 645 w 223352"/>
                <a:gd name="connsiteY0" fmla="*/ 49131 h 448749"/>
                <a:gd name="connsiteX1" fmla="*/ 47994 w 223352"/>
                <a:gd name="connsiteY1" fmla="*/ 393343 h 448749"/>
                <a:gd name="connsiteX2" fmla="*/ 223265 w 223352"/>
                <a:gd name="connsiteY2" fmla="*/ 413345 h 448749"/>
                <a:gd name="connsiteX3" fmla="*/ 71846 w 223352"/>
                <a:gd name="connsiteY3" fmla="*/ 48068 h 448749"/>
                <a:gd name="connsiteX4" fmla="*/ 645 w 223352"/>
                <a:gd name="connsiteY4" fmla="*/ 49131 h 448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52" h="448749">
                  <a:moveTo>
                    <a:pt x="645" y="49131"/>
                  </a:moveTo>
                  <a:cubicBezTo>
                    <a:pt x="-3330" y="106677"/>
                    <a:pt x="10891" y="332641"/>
                    <a:pt x="47994" y="393343"/>
                  </a:cubicBezTo>
                  <a:cubicBezTo>
                    <a:pt x="85097" y="454045"/>
                    <a:pt x="219290" y="470891"/>
                    <a:pt x="223265" y="413345"/>
                  </a:cubicBezTo>
                  <a:cubicBezTo>
                    <a:pt x="227240" y="355799"/>
                    <a:pt x="95001" y="119619"/>
                    <a:pt x="71846" y="48068"/>
                  </a:cubicBezTo>
                  <a:cubicBezTo>
                    <a:pt x="48691" y="-23483"/>
                    <a:pt x="4620" y="-8415"/>
                    <a:pt x="645" y="49131"/>
                  </a:cubicBezTo>
                  <a:close/>
                </a:path>
              </a:pathLst>
            </a:custGeom>
            <a:no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mc:AlternateContent xmlns:mc="http://schemas.openxmlformats.org/markup-compatibility/2006" xmlns:a14="http://schemas.microsoft.com/office/drawing/2010/main">
        <mc:Choice Requires="a14">
          <p:sp>
            <p:nvSpPr>
              <p:cNvPr id="26" name="TextBox 25"/>
              <p:cNvSpPr txBox="1"/>
              <p:nvPr/>
            </p:nvSpPr>
            <p:spPr>
              <a:xfrm>
                <a:off x="4058840" y="783335"/>
                <a:ext cx="1026320" cy="923330"/>
              </a:xfrm>
              <a:prstGeom prst="rect">
                <a:avLst/>
              </a:prstGeom>
              <a:solidFill>
                <a:schemeClr val="tx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5400" i="1">
                              <a:solidFill>
                                <a:schemeClr val="bg1"/>
                              </a:solidFill>
                              <a:latin typeface="Cambria Math" panose="02040503050406030204" pitchFamily="18" charset="0"/>
                            </a:rPr>
                          </m:ctrlPr>
                        </m:sSubPr>
                        <m:e>
                          <m:r>
                            <a:rPr lang="en-US" sz="5400" i="1">
                              <a:solidFill>
                                <a:schemeClr val="bg1"/>
                              </a:solidFill>
                              <a:latin typeface="Cambria Math" panose="02040503050406030204" pitchFamily="18" charset="0"/>
                            </a:rPr>
                            <m:t>𝑂</m:t>
                          </m:r>
                        </m:e>
                        <m:sub>
                          <m:r>
                            <a:rPr lang="en-US" sz="5400" i="1">
                              <a:solidFill>
                                <a:schemeClr val="bg1"/>
                              </a:solidFill>
                              <a:latin typeface="Cambria Math" panose="02040503050406030204" pitchFamily="18" charset="0"/>
                            </a:rPr>
                            <m:t>𝐿</m:t>
                          </m:r>
                        </m:sub>
                      </m:sSub>
                    </m:oMath>
                  </m:oMathPara>
                </a14:m>
                <a:endParaRPr lang="en-US" sz="5400" dirty="0">
                  <a:solidFill>
                    <a:schemeClr val="bg1"/>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4058840" y="783335"/>
                <a:ext cx="1026320" cy="923330"/>
              </a:xfrm>
              <a:prstGeom prst="rect">
                <a:avLst/>
              </a:prstGeom>
              <a:blipFill>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4038586" y="5530006"/>
                <a:ext cx="1066829" cy="923330"/>
              </a:xfrm>
              <a:prstGeom prst="rect">
                <a:avLst/>
              </a:prstGeom>
              <a:solidFill>
                <a:schemeClr val="tx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5400" i="1">
                              <a:solidFill>
                                <a:schemeClr val="bg1"/>
                              </a:solidFill>
                              <a:latin typeface="Cambria Math" panose="02040503050406030204" pitchFamily="18" charset="0"/>
                            </a:rPr>
                          </m:ctrlPr>
                        </m:sSubPr>
                        <m:e>
                          <m:r>
                            <a:rPr lang="en-US" sz="5400" i="1">
                              <a:solidFill>
                                <a:schemeClr val="bg1"/>
                              </a:solidFill>
                              <a:latin typeface="Cambria Math" panose="02040503050406030204" pitchFamily="18" charset="0"/>
                            </a:rPr>
                            <m:t>𝑈</m:t>
                          </m:r>
                        </m:e>
                        <m:sub>
                          <m:r>
                            <a:rPr lang="en-US" sz="5400" i="1">
                              <a:solidFill>
                                <a:schemeClr val="bg1"/>
                              </a:solidFill>
                              <a:latin typeface="Cambria Math" panose="02040503050406030204" pitchFamily="18" charset="0"/>
                            </a:rPr>
                            <m:t>𝐿</m:t>
                          </m:r>
                        </m:sub>
                      </m:sSub>
                    </m:oMath>
                  </m:oMathPara>
                </a14:m>
                <a:endParaRPr lang="en-US" sz="5400" dirty="0">
                  <a:solidFill>
                    <a:schemeClr val="bg1"/>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4038586" y="5530006"/>
                <a:ext cx="1066829" cy="923330"/>
              </a:xfrm>
              <a:prstGeom prst="rect">
                <a:avLst/>
              </a:prstGeom>
              <a:blipFill>
                <a:blip r:embed="rId6"/>
                <a:stretch>
                  <a:fillRect/>
                </a:stretch>
              </a:blipFill>
            </p:spPr>
            <p:txBody>
              <a:bodyPr/>
              <a:lstStyle/>
              <a:p>
                <a:r>
                  <a:rPr lang="ru-RU">
                    <a:noFill/>
                  </a:rPr>
                  <a:t> </a:t>
                </a:r>
              </a:p>
            </p:txBody>
          </p:sp>
        </mc:Fallback>
      </mc:AlternateContent>
      <p:cxnSp>
        <p:nvCxnSpPr>
          <p:cNvPr id="28" name="Straight Arrow Connector 58"/>
          <p:cNvCxnSpPr>
            <a:stCxn id="27" idx="3"/>
            <a:endCxn id="25" idx="1"/>
          </p:cNvCxnSpPr>
          <p:nvPr/>
        </p:nvCxnSpPr>
        <p:spPr bwMode="auto">
          <a:xfrm>
            <a:off x="5105415" y="5991671"/>
            <a:ext cx="1422173" cy="277844"/>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29" name="Straight Arrow Connector 58"/>
          <p:cNvCxnSpPr>
            <a:stCxn id="27" idx="3"/>
            <a:endCxn id="24" idx="0"/>
          </p:cNvCxnSpPr>
          <p:nvPr/>
        </p:nvCxnSpPr>
        <p:spPr bwMode="auto">
          <a:xfrm flipV="1">
            <a:off x="5105415" y="4607727"/>
            <a:ext cx="2376847" cy="1383944"/>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2" name="Straight Arrow Connector 58"/>
          <p:cNvCxnSpPr>
            <a:stCxn id="26" idx="1"/>
            <a:endCxn id="20" idx="2"/>
          </p:cNvCxnSpPr>
          <p:nvPr/>
        </p:nvCxnSpPr>
        <p:spPr bwMode="auto">
          <a:xfrm flipH="1" flipV="1">
            <a:off x="2326951" y="865112"/>
            <a:ext cx="1731889" cy="37988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19" name="TextBox 18"/>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[2]</a:t>
            </a:r>
            <a:endParaRPr lang="ru-RU" sz="1200" dirty="0">
              <a:latin typeface="+mn-lt"/>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22</a:t>
            </a:fld>
            <a:endParaRPr lang="de-AT" dirty="0"/>
          </a:p>
        </p:txBody>
      </p:sp>
    </p:spTree>
    <p:extLst>
      <p:ext uri="{BB962C8B-B14F-4D97-AF65-F5344CB8AC3E}">
        <p14:creationId xmlns:p14="http://schemas.microsoft.com/office/powerpoint/2010/main" val="297930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Defects Classification | Vessels</a:t>
            </a:r>
          </a:p>
        </p:txBody>
      </p:sp>
      <p:pic>
        <p:nvPicPr>
          <p:cNvPr id="1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2000" y="783334"/>
            <a:ext cx="3240000" cy="5670002"/>
          </a:xfrm>
          <a:prstGeom prst="rect">
            <a:avLst/>
          </a:prstGeom>
        </p:spPr>
      </p:pic>
      <p:sp>
        <p:nvSpPr>
          <p:cNvPr id="7" name="TextBox 6"/>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[2]</a:t>
            </a:r>
            <a:endParaRPr lang="ru-RU" sz="1200" dirty="0">
              <a:latin typeface="+mn-lt"/>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23</a:t>
            </a:fld>
            <a:endParaRPr lang="de-AT" dirty="0"/>
          </a:p>
        </p:txBody>
      </p:sp>
    </p:spTree>
    <p:extLst>
      <p:ext uri="{BB962C8B-B14F-4D97-AF65-F5344CB8AC3E}">
        <p14:creationId xmlns:p14="http://schemas.microsoft.com/office/powerpoint/2010/main" val="300975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Overview of the Contributions</a:t>
            </a:r>
          </a:p>
        </p:txBody>
      </p:sp>
      <p:sp>
        <p:nvSpPr>
          <p:cNvPr id="17" name="Скругленный прямоугольник 16"/>
          <p:cNvSpPr/>
          <p:nvPr/>
        </p:nvSpPr>
        <p:spPr bwMode="auto">
          <a:xfrm>
            <a:off x="185862" y="980728"/>
            <a:ext cx="8772277" cy="3600400"/>
          </a:xfrm>
          <a:prstGeom prst="roundRect">
            <a:avLst>
              <a:gd name="adj" fmla="val 951"/>
            </a:avLst>
          </a:prstGeom>
          <a:solidFill>
            <a:srgbClr val="3182BD"/>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Guided Volume Editing</a:t>
            </a:r>
            <a:endParaRPr kumimoji="0" lang="ru-RU" sz="1800" b="0" i="0" u="none" strike="noStrike" cap="none" normalizeH="0" baseline="0" dirty="0">
              <a:ln>
                <a:noFill/>
              </a:ln>
              <a:solidFill>
                <a:schemeClr val="bg1"/>
              </a:solidFill>
              <a:effectLst/>
              <a:latin typeface="+mn-lt"/>
            </a:endParaRPr>
          </a:p>
        </p:txBody>
      </p:sp>
      <p:sp>
        <p:nvSpPr>
          <p:cNvPr id="13" name="Скругленный прямоугольник 12"/>
          <p:cNvSpPr/>
          <p:nvPr/>
        </p:nvSpPr>
        <p:spPr bwMode="auto">
          <a:xfrm>
            <a:off x="304574" y="3140968"/>
            <a:ext cx="8466941" cy="1296144"/>
          </a:xfrm>
          <a:prstGeom prst="roundRect">
            <a:avLst>
              <a:gd name="adj" fmla="val 1683"/>
            </a:avLst>
          </a:prstGeom>
          <a:solidFill>
            <a:srgbClr val="31A354"/>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Volume Editing</a:t>
            </a:r>
            <a:endParaRPr kumimoji="0" lang="ru-RU" sz="1800" b="0" i="0" u="none" strike="noStrike" cap="none" normalizeH="0" baseline="0" dirty="0">
              <a:ln>
                <a:noFill/>
              </a:ln>
              <a:solidFill>
                <a:schemeClr val="bg1"/>
              </a:solidFill>
              <a:effectLst/>
              <a:latin typeface="+mn-lt"/>
            </a:endParaRPr>
          </a:p>
        </p:txBody>
      </p:sp>
      <p:sp>
        <p:nvSpPr>
          <p:cNvPr id="24" name="Скругленный прямоугольник 23"/>
          <p:cNvSpPr/>
          <p:nvPr/>
        </p:nvSpPr>
        <p:spPr bwMode="auto">
          <a:xfrm>
            <a:off x="467544" y="3573016"/>
            <a:ext cx="8126000" cy="720080"/>
          </a:xfrm>
          <a:prstGeom prst="roundRect">
            <a:avLst>
              <a:gd name="adj" fmla="val 4094"/>
            </a:avLst>
          </a:prstGeom>
          <a:solidFill>
            <a:srgbClr val="006D2C"/>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Skeleton-based Volume Editing (SVE)</a:t>
            </a:r>
            <a:endParaRPr kumimoji="0" lang="ru-RU" sz="1800" b="0" i="0" u="none" strike="noStrike" cap="none" normalizeH="0" baseline="0" dirty="0">
              <a:ln>
                <a:noFill/>
              </a:ln>
              <a:solidFill>
                <a:schemeClr val="bg1"/>
              </a:solidFill>
              <a:effectLst/>
              <a:latin typeface="+mn-lt"/>
            </a:endParaRPr>
          </a:p>
        </p:txBody>
      </p:sp>
      <p:sp>
        <p:nvSpPr>
          <p:cNvPr id="18" name="Скругленный прямоугольник 17"/>
          <p:cNvSpPr/>
          <p:nvPr/>
        </p:nvSpPr>
        <p:spPr bwMode="auto">
          <a:xfrm>
            <a:off x="339890" y="2312876"/>
            <a:ext cx="8431625" cy="720080"/>
          </a:xfrm>
          <a:prstGeom prst="roundRect">
            <a:avLst>
              <a:gd name="adj" fmla="val 4094"/>
            </a:avLst>
          </a:prstGeom>
          <a:solidFill>
            <a:srgbClr val="08519C"/>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dirty="0">
                <a:solidFill>
                  <a:schemeClr val="bg1"/>
                </a:solidFill>
                <a:latin typeface="+mn-lt"/>
              </a:rPr>
              <a:t>Guided Volume Editing based on Histogram Dissimilarity (GVE)</a:t>
            </a:r>
            <a:endParaRPr kumimoji="0" lang="ru-RU" sz="1800" b="0" i="0" u="none" strike="noStrike" cap="none" normalizeH="0" baseline="0" dirty="0">
              <a:ln>
                <a:noFill/>
              </a:ln>
              <a:solidFill>
                <a:schemeClr val="bg1"/>
              </a:solidFill>
              <a:effectLst/>
              <a:latin typeface="+mn-lt"/>
            </a:endParaRPr>
          </a:p>
        </p:txBody>
      </p:sp>
      <p:sp>
        <p:nvSpPr>
          <p:cNvPr id="23" name="Скругленный прямоугольник 22"/>
          <p:cNvSpPr/>
          <p:nvPr/>
        </p:nvSpPr>
        <p:spPr bwMode="auto">
          <a:xfrm>
            <a:off x="339890" y="1448780"/>
            <a:ext cx="8431625" cy="720080"/>
          </a:xfrm>
          <a:prstGeom prst="roundRect">
            <a:avLst>
              <a:gd name="adj" fmla="val 4094"/>
            </a:avLst>
          </a:prstGeom>
          <a:solidFill>
            <a:srgbClr val="08519C"/>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dirty="0">
                <a:solidFill>
                  <a:schemeClr val="bg1"/>
                </a:solidFill>
                <a:latin typeface="+mn-lt"/>
              </a:rPr>
              <a:t>Statistics-Driven Localization of Dissimilarities in Data (SDL)</a:t>
            </a:r>
            <a:endParaRPr kumimoji="0" lang="ru-RU" sz="1800" b="0" i="0" u="none" strike="noStrike" cap="none" normalizeH="0" baseline="0" dirty="0">
              <a:ln>
                <a:noFill/>
              </a:ln>
              <a:solidFill>
                <a:schemeClr val="bg1"/>
              </a:solidFill>
              <a:effectLst/>
              <a:latin typeface="+mn-lt"/>
            </a:endParaRPr>
          </a:p>
        </p:txBody>
      </p:sp>
      <p:sp>
        <p:nvSpPr>
          <p:cNvPr id="7" name="Равнобедренный треугольник 6"/>
          <p:cNvSpPr/>
          <p:nvPr/>
        </p:nvSpPr>
        <p:spPr bwMode="auto">
          <a:xfrm>
            <a:off x="520190" y="2915943"/>
            <a:ext cx="835293" cy="720080"/>
          </a:xfrm>
          <a:prstGeom prst="triangle">
            <a:avLst/>
          </a:prstGeom>
          <a:solidFill>
            <a:srgbClr val="E6550D"/>
          </a:solidFill>
          <a:ln w="12700" cap="flat" cmpd="sng" algn="ctr">
            <a:solidFill>
              <a:srgbClr val="A63603"/>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5" name="Равнобедренный треугольник 24"/>
          <p:cNvSpPr/>
          <p:nvPr/>
        </p:nvSpPr>
        <p:spPr bwMode="auto">
          <a:xfrm>
            <a:off x="520190" y="1889829"/>
            <a:ext cx="835293" cy="720080"/>
          </a:xfrm>
          <a:prstGeom prst="triangle">
            <a:avLst/>
          </a:prstGeom>
          <a:solidFill>
            <a:srgbClr val="E6550D"/>
          </a:solidFill>
          <a:ln w="12700" cap="flat" cmpd="sng" algn="ctr">
            <a:solidFill>
              <a:srgbClr val="A63603"/>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 name="Footer Placeholder 2"/>
          <p:cNvSpPr>
            <a:spLocks noGrp="1"/>
          </p:cNvSpPr>
          <p:nvPr>
            <p:ph type="ftr" sz="quarter" idx="10"/>
          </p:nvPr>
        </p:nvSpPr>
        <p:spPr/>
        <p:txBody>
          <a:bodyPr/>
          <a:lstStyle/>
          <a:p>
            <a:pPr>
              <a:defRPr/>
            </a:pPr>
            <a:r>
              <a:rPr lang="de-AT" dirty="0"/>
              <a:t>Alexey Karimov</a:t>
            </a:r>
          </a:p>
        </p:txBody>
      </p:sp>
      <p:sp>
        <p:nvSpPr>
          <p:cNvPr id="6" name="Slide Number Placeholder 5"/>
          <p:cNvSpPr>
            <a:spLocks noGrp="1"/>
          </p:cNvSpPr>
          <p:nvPr>
            <p:ph type="sldNum" sz="quarter" idx="11"/>
          </p:nvPr>
        </p:nvSpPr>
        <p:spPr/>
        <p:txBody>
          <a:bodyPr/>
          <a:lstStyle/>
          <a:p>
            <a:pPr>
              <a:defRPr/>
            </a:pPr>
            <a:fld id="{63707275-EA33-4C2C-A96C-B80BEB93EE54}" type="slidenum">
              <a:rPr lang="de-AT" smtClean="0"/>
              <a:pPr>
                <a:defRPr/>
              </a:pPr>
              <a:t>24</a:t>
            </a:fld>
            <a:endParaRPr lang="de-AT" dirty="0"/>
          </a:p>
        </p:txBody>
      </p:sp>
    </p:spTree>
    <p:extLst>
      <p:ext uri="{BB962C8B-B14F-4D97-AF65-F5344CB8AC3E}">
        <p14:creationId xmlns:p14="http://schemas.microsoft.com/office/powerpoint/2010/main" val="358052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Overview of the Contributions</a:t>
            </a:r>
          </a:p>
        </p:txBody>
      </p:sp>
      <p:sp>
        <p:nvSpPr>
          <p:cNvPr id="17" name="Скругленный прямоугольник 16"/>
          <p:cNvSpPr/>
          <p:nvPr/>
        </p:nvSpPr>
        <p:spPr bwMode="auto">
          <a:xfrm>
            <a:off x="185862" y="980728"/>
            <a:ext cx="8772277" cy="3600400"/>
          </a:xfrm>
          <a:prstGeom prst="roundRect">
            <a:avLst>
              <a:gd name="adj" fmla="val 951"/>
            </a:avLst>
          </a:prstGeom>
          <a:solidFill>
            <a:srgbClr val="636363"/>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Guided Volume Editing</a:t>
            </a:r>
            <a:endParaRPr kumimoji="0" lang="ru-RU" sz="1800" b="0" i="0" u="none" strike="noStrike" cap="none" normalizeH="0" baseline="0" dirty="0">
              <a:ln>
                <a:noFill/>
              </a:ln>
              <a:solidFill>
                <a:schemeClr val="bg1"/>
              </a:solidFill>
              <a:effectLst/>
              <a:latin typeface="+mn-lt"/>
            </a:endParaRPr>
          </a:p>
        </p:txBody>
      </p:sp>
      <p:sp>
        <p:nvSpPr>
          <p:cNvPr id="13" name="Скругленный прямоугольник 12"/>
          <p:cNvSpPr/>
          <p:nvPr/>
        </p:nvSpPr>
        <p:spPr bwMode="auto">
          <a:xfrm>
            <a:off x="304574" y="3140968"/>
            <a:ext cx="8466941" cy="1296144"/>
          </a:xfrm>
          <a:prstGeom prst="roundRect">
            <a:avLst>
              <a:gd name="adj" fmla="val 1683"/>
            </a:avLst>
          </a:prstGeom>
          <a:solidFill>
            <a:srgbClr val="31A354"/>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Volume Editing</a:t>
            </a:r>
            <a:endParaRPr kumimoji="0" lang="ru-RU" sz="1800" b="0" i="0" u="none" strike="noStrike" cap="none" normalizeH="0" baseline="0" dirty="0">
              <a:ln>
                <a:noFill/>
              </a:ln>
              <a:solidFill>
                <a:schemeClr val="bg1"/>
              </a:solidFill>
              <a:effectLst/>
              <a:latin typeface="+mn-lt"/>
            </a:endParaRPr>
          </a:p>
        </p:txBody>
      </p:sp>
      <p:sp>
        <p:nvSpPr>
          <p:cNvPr id="24" name="Скругленный прямоугольник 23"/>
          <p:cNvSpPr/>
          <p:nvPr/>
        </p:nvSpPr>
        <p:spPr bwMode="auto">
          <a:xfrm>
            <a:off x="467544" y="3573016"/>
            <a:ext cx="8126000" cy="720080"/>
          </a:xfrm>
          <a:prstGeom prst="roundRect">
            <a:avLst>
              <a:gd name="adj" fmla="val 4094"/>
            </a:avLst>
          </a:prstGeom>
          <a:solidFill>
            <a:srgbClr val="006D2C"/>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Skeleton-based Volume Editing (SVE)</a:t>
            </a:r>
            <a:endParaRPr kumimoji="0" lang="ru-RU" sz="1800" b="0" i="0" u="none" strike="noStrike" cap="none" normalizeH="0" baseline="0" dirty="0">
              <a:ln>
                <a:noFill/>
              </a:ln>
              <a:solidFill>
                <a:schemeClr val="bg1"/>
              </a:solidFill>
              <a:effectLst/>
              <a:latin typeface="+mn-lt"/>
            </a:endParaRPr>
          </a:p>
        </p:txBody>
      </p:sp>
      <p:sp>
        <p:nvSpPr>
          <p:cNvPr id="18" name="Скругленный прямоугольник 17"/>
          <p:cNvSpPr/>
          <p:nvPr/>
        </p:nvSpPr>
        <p:spPr bwMode="auto">
          <a:xfrm>
            <a:off x="339890" y="2312876"/>
            <a:ext cx="8431625" cy="720080"/>
          </a:xfrm>
          <a:prstGeom prst="roundRect">
            <a:avLst>
              <a:gd name="adj" fmla="val 4094"/>
            </a:avLst>
          </a:prstGeom>
          <a:solidFill>
            <a:srgbClr val="252525"/>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dirty="0">
                <a:solidFill>
                  <a:schemeClr val="bg1"/>
                </a:solidFill>
                <a:latin typeface="+mn-lt"/>
              </a:rPr>
              <a:t>Guided Volume Editing based on Histogram Dissimilarity (GVE)</a:t>
            </a:r>
            <a:endParaRPr kumimoji="0" lang="ru-RU" sz="1800" b="0" i="0" u="none" strike="noStrike" cap="none" normalizeH="0" baseline="0" dirty="0">
              <a:ln>
                <a:noFill/>
              </a:ln>
              <a:solidFill>
                <a:schemeClr val="bg1"/>
              </a:solidFill>
              <a:effectLst/>
              <a:latin typeface="+mn-lt"/>
            </a:endParaRPr>
          </a:p>
        </p:txBody>
      </p:sp>
      <p:sp>
        <p:nvSpPr>
          <p:cNvPr id="23" name="Скругленный прямоугольник 22"/>
          <p:cNvSpPr/>
          <p:nvPr/>
        </p:nvSpPr>
        <p:spPr bwMode="auto">
          <a:xfrm>
            <a:off x="339890" y="1448780"/>
            <a:ext cx="8431625" cy="720080"/>
          </a:xfrm>
          <a:prstGeom prst="roundRect">
            <a:avLst>
              <a:gd name="adj" fmla="val 4094"/>
            </a:avLst>
          </a:prstGeom>
          <a:solidFill>
            <a:srgbClr val="252525"/>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dirty="0">
                <a:solidFill>
                  <a:schemeClr val="bg1"/>
                </a:solidFill>
                <a:latin typeface="+mn-lt"/>
              </a:rPr>
              <a:t>Statistics-Driven Localization of Dissimilarities in Data (SDL)</a:t>
            </a:r>
            <a:endParaRPr kumimoji="0" lang="ru-RU" sz="1800" b="0" i="0" u="none" strike="noStrike" cap="none" normalizeH="0" baseline="0" dirty="0">
              <a:ln>
                <a:noFill/>
              </a:ln>
              <a:solidFill>
                <a:schemeClr val="bg1"/>
              </a:solidFill>
              <a:effectLst/>
              <a:latin typeface="+mn-lt"/>
            </a:endParaRPr>
          </a:p>
        </p:txBody>
      </p:sp>
      <p:sp>
        <p:nvSpPr>
          <p:cNvPr id="3" name="Footer Placeholder 2"/>
          <p:cNvSpPr>
            <a:spLocks noGrp="1"/>
          </p:cNvSpPr>
          <p:nvPr>
            <p:ph type="ftr" sz="quarter" idx="10"/>
          </p:nvPr>
        </p:nvSpPr>
        <p:spPr/>
        <p:txBody>
          <a:bodyPr/>
          <a:lstStyle/>
          <a:p>
            <a:pPr>
              <a:defRPr/>
            </a:pPr>
            <a:r>
              <a:rPr lang="de-AT" dirty="0"/>
              <a:t>Alexey Karimov</a:t>
            </a:r>
          </a:p>
        </p:txBody>
      </p:sp>
      <p:sp>
        <p:nvSpPr>
          <p:cNvPr id="6" name="Slide Number Placeholder 5"/>
          <p:cNvSpPr>
            <a:spLocks noGrp="1"/>
          </p:cNvSpPr>
          <p:nvPr>
            <p:ph type="sldNum" sz="quarter" idx="11"/>
          </p:nvPr>
        </p:nvSpPr>
        <p:spPr/>
        <p:txBody>
          <a:bodyPr/>
          <a:lstStyle/>
          <a:p>
            <a:pPr>
              <a:defRPr/>
            </a:pPr>
            <a:fld id="{63707275-EA33-4C2C-A96C-B80BEB93EE54}" type="slidenum">
              <a:rPr lang="de-AT" smtClean="0"/>
              <a:pPr>
                <a:defRPr/>
              </a:pPr>
              <a:t>25</a:t>
            </a:fld>
            <a:endParaRPr lang="de-AT" dirty="0"/>
          </a:p>
        </p:txBody>
      </p:sp>
    </p:spTree>
    <p:extLst>
      <p:ext uri="{BB962C8B-B14F-4D97-AF65-F5344CB8AC3E}">
        <p14:creationId xmlns:p14="http://schemas.microsoft.com/office/powerpoint/2010/main" val="124229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effectLst>
                  <a:outerShdw blurRad="38100" dist="38100" dir="2700000" algn="tl">
                    <a:srgbClr val="000000">
                      <a:alpha val="43137"/>
                    </a:srgbClr>
                  </a:outerShdw>
                </a:effectLst>
              </a:rPr>
              <a:t>SVE | Workflow</a:t>
            </a:r>
          </a:p>
        </p:txBody>
      </p:sp>
      <p:grpSp>
        <p:nvGrpSpPr>
          <p:cNvPr id="45" name="Group 44"/>
          <p:cNvGrpSpPr/>
          <p:nvPr/>
        </p:nvGrpSpPr>
        <p:grpSpPr>
          <a:xfrm>
            <a:off x="70088" y="836712"/>
            <a:ext cx="9011080" cy="5616624"/>
            <a:chOff x="70088" y="836712"/>
            <a:chExt cx="9011080" cy="5616624"/>
          </a:xfrm>
          <a:effectLst>
            <a:outerShdw blurRad="50800" dist="38100" dir="2700000" algn="tl" rotWithShape="0">
              <a:prstClr val="black">
                <a:alpha val="40000"/>
              </a:prstClr>
            </a:outerShdw>
          </a:effectLst>
        </p:grpSpPr>
        <p:pic>
          <p:nvPicPr>
            <p:cNvPr id="30" name="Picture 29"/>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618586" y="2737084"/>
              <a:ext cx="3906829" cy="3716252"/>
            </a:xfrm>
            <a:prstGeom prst="rect">
              <a:avLst/>
            </a:prstGeom>
            <a:ln w="19050">
              <a:solidFill>
                <a:schemeClr val="tx1"/>
              </a:solidFill>
            </a:ln>
          </p:spPr>
        </p:pic>
        <p:pic>
          <p:nvPicPr>
            <p:cNvPr id="23" name="Picture 22"/>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0088" y="836914"/>
              <a:ext cx="1524616" cy="1524616"/>
            </a:xfrm>
            <a:prstGeom prst="rect">
              <a:avLst/>
            </a:prstGeom>
            <a:ln w="19050">
              <a:solidFill>
                <a:schemeClr val="tx1"/>
              </a:solidFill>
            </a:ln>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941704" y="836914"/>
              <a:ext cx="1524616" cy="1524616"/>
            </a:xfrm>
            <a:prstGeom prst="rect">
              <a:avLst/>
            </a:prstGeom>
            <a:ln w="12700">
              <a:solidFill>
                <a:schemeClr val="tx1"/>
              </a:solidFill>
            </a:ln>
          </p:spPr>
        </p:pic>
        <p:pic>
          <p:nvPicPr>
            <p:cNvPr id="6" name="Picture 5"/>
            <p:cNvPicPr>
              <a:picLocks noChangeAspect="1"/>
            </p:cNvPicPr>
            <p:nvPr/>
          </p:nvPicPr>
          <p:blipFill>
            <a:blip r:embed="rId9">
              <a:extLst>
                <a:ext uri="{BEBA8EAE-BF5A-486C-A8C5-ECC9F3942E4B}">
                  <a14:imgProps xmlns:a14="http://schemas.microsoft.com/office/drawing/2010/main">
                    <a14:imgLayer r:embed="rId10">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813320" y="836914"/>
              <a:ext cx="1524616" cy="1524616"/>
            </a:xfrm>
            <a:prstGeom prst="rect">
              <a:avLst/>
            </a:prstGeom>
            <a:ln w="12700">
              <a:solidFill>
                <a:schemeClr val="tx1"/>
              </a:solidFill>
            </a:ln>
          </p:spPr>
        </p:pic>
        <p:pic>
          <p:nvPicPr>
            <p:cNvPr id="7" name="Picture 6"/>
            <p:cNvPicPr>
              <a:picLocks noChangeAspect="1"/>
            </p:cNvPicPr>
            <p:nvPr/>
          </p:nvPicPr>
          <p:blipFill>
            <a:blip r:embed="rId11">
              <a:extLst>
                <a:ext uri="{BEBA8EAE-BF5A-486C-A8C5-ECC9F3942E4B}">
                  <a14:imgProps xmlns:a14="http://schemas.microsoft.com/office/drawing/2010/main">
                    <a14:imgLayer r:embed="rId12">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684936" y="837116"/>
              <a:ext cx="1524213" cy="1524213"/>
            </a:xfrm>
            <a:prstGeom prst="rect">
              <a:avLst/>
            </a:prstGeom>
            <a:ln w="12700">
              <a:solidFill>
                <a:schemeClr val="tx1"/>
              </a:solidFill>
            </a:ln>
          </p:spPr>
        </p:pic>
        <p:pic>
          <p:nvPicPr>
            <p:cNvPr id="10" name="Picture 9"/>
            <p:cNvPicPr>
              <a:picLocks noChangeAspect="1"/>
            </p:cNvPicPr>
            <p:nvPr/>
          </p:nvPicPr>
          <p:blipFill>
            <a:blip r:embed="rId13">
              <a:extLst>
                <a:ext uri="{BEBA8EAE-BF5A-486C-A8C5-ECC9F3942E4B}">
                  <a14:imgProps xmlns:a14="http://schemas.microsoft.com/office/drawing/2010/main">
                    <a14:imgLayer r:embed="rId14">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556148" y="836712"/>
              <a:ext cx="1525020" cy="1525020"/>
            </a:xfrm>
            <a:prstGeom prst="rect">
              <a:avLst/>
            </a:prstGeom>
            <a:ln w="12700">
              <a:solidFill>
                <a:schemeClr val="tx1"/>
              </a:solidFill>
            </a:ln>
          </p:spPr>
        </p:pic>
        <p:sp>
          <p:nvSpPr>
            <p:cNvPr id="31" name="Isosceles Triangle 30"/>
            <p:cNvSpPr/>
            <p:nvPr/>
          </p:nvSpPr>
          <p:spPr bwMode="auto">
            <a:xfrm rot="5400000">
              <a:off x="1611578" y="1464200"/>
              <a:ext cx="313251" cy="270044"/>
            </a:xfrm>
            <a:prstGeom prst="triangle">
              <a:avLst/>
            </a:prstGeom>
            <a:solidFill>
              <a:srgbClr val="00B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2" name="Isosceles Triangle 31"/>
            <p:cNvSpPr/>
            <p:nvPr/>
          </p:nvSpPr>
          <p:spPr bwMode="auto">
            <a:xfrm rot="5400000">
              <a:off x="3483194" y="1464200"/>
              <a:ext cx="313251" cy="270044"/>
            </a:xfrm>
            <a:prstGeom prst="triangle">
              <a:avLst/>
            </a:prstGeom>
            <a:solidFill>
              <a:srgbClr val="00B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3" name="Isosceles Triangle 32"/>
            <p:cNvSpPr/>
            <p:nvPr/>
          </p:nvSpPr>
          <p:spPr bwMode="auto">
            <a:xfrm rot="5400000">
              <a:off x="5354810" y="1464200"/>
              <a:ext cx="313251" cy="270044"/>
            </a:xfrm>
            <a:prstGeom prst="triangle">
              <a:avLst/>
            </a:prstGeom>
            <a:solidFill>
              <a:srgbClr val="00B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4" name="Isosceles Triangle 33"/>
            <p:cNvSpPr/>
            <p:nvPr/>
          </p:nvSpPr>
          <p:spPr bwMode="auto">
            <a:xfrm rot="5400000">
              <a:off x="7226023" y="1464200"/>
              <a:ext cx="313251" cy="270044"/>
            </a:xfrm>
            <a:prstGeom prst="triangle">
              <a:avLst/>
            </a:prstGeom>
            <a:solidFill>
              <a:srgbClr val="00B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cxnSp>
          <p:nvCxnSpPr>
            <p:cNvPr id="37" name="Elbow Connector 36"/>
            <p:cNvCxnSpPr>
              <a:stCxn id="23" idx="2"/>
              <a:endCxn id="30" idx="0"/>
            </p:cNvCxnSpPr>
            <p:nvPr/>
          </p:nvCxnSpPr>
          <p:spPr bwMode="auto">
            <a:xfrm rot="16200000" flipH="1">
              <a:off x="2514421" y="679504"/>
              <a:ext cx="375554" cy="3739605"/>
            </a:xfrm>
            <a:prstGeom prst="bentConnector3">
              <a:avLst>
                <a:gd name="adj1" fmla="val 50000"/>
              </a:avLst>
            </a:prstGeom>
            <a:solidFill>
              <a:schemeClr val="accent1"/>
            </a:solidFill>
            <a:ln w="19050" cap="flat" cmpd="sng" algn="ctr">
              <a:solidFill>
                <a:schemeClr val="tx1"/>
              </a:solidFill>
              <a:prstDash val="solid"/>
              <a:round/>
              <a:headEnd type="none" w="med" len="med"/>
              <a:tailEnd type="triangle" w="lg" len="lg"/>
            </a:ln>
            <a:effectLst/>
          </p:spPr>
        </p:cxnSp>
      </p:grpSp>
      <p:sp>
        <p:nvSpPr>
          <p:cNvPr id="47" name="TextBox 46"/>
          <p:cNvSpPr txBox="1"/>
          <p:nvPr/>
        </p:nvSpPr>
        <p:spPr>
          <a:xfrm>
            <a:off x="2616997" y="2733040"/>
            <a:ext cx="3916800" cy="830997"/>
          </a:xfrm>
          <a:prstGeom prst="rect">
            <a:avLst/>
          </a:prstGeom>
          <a:solidFill>
            <a:srgbClr val="000000"/>
          </a:solidFill>
          <a:ln>
            <a:noFill/>
          </a:ln>
        </p:spPr>
        <p:txBody>
          <a:bodyPr wrap="square" rtlCol="0">
            <a:spAutoFit/>
          </a:bodyPr>
          <a:lstStyle/>
          <a:p>
            <a:pPr algn="ctr"/>
            <a:r>
              <a:rPr lang="en-US" sz="2400" dirty="0">
                <a:solidFill>
                  <a:schemeClr val="bg1"/>
                </a:solidFill>
                <a:latin typeface="+mn-lt"/>
              </a:rPr>
              <a:t>Input: segmentation mask with problems</a:t>
            </a:r>
            <a:endParaRPr lang="ru-RU" sz="2400" dirty="0">
              <a:solidFill>
                <a:schemeClr val="bg1"/>
              </a:solidFill>
              <a:latin typeface="+mn-lt"/>
            </a:endParaRPr>
          </a:p>
        </p:txBody>
      </p:sp>
      <p:sp>
        <p:nvSpPr>
          <p:cNvPr id="48" name="Right Arrow 47"/>
          <p:cNvSpPr/>
          <p:nvPr/>
        </p:nvSpPr>
        <p:spPr bwMode="auto">
          <a:xfrm rot="13500000">
            <a:off x="5455372" y="5190648"/>
            <a:ext cx="682799" cy="506159"/>
          </a:xfrm>
          <a:prstGeom prst="rightArrow">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9" name="Rectangle 18"/>
          <p:cNvSpPr>
            <a:spLocks noChangeAspect="1"/>
          </p:cNvSpPr>
          <p:nvPr/>
        </p:nvSpPr>
        <p:spPr bwMode="auto">
          <a:xfrm>
            <a:off x="104389" y="879047"/>
            <a:ext cx="1439485" cy="14400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0" name="TextBox 19"/>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[1]</a:t>
            </a:r>
            <a:endParaRPr lang="ru-RU" sz="1200" dirty="0">
              <a:latin typeface="+mn-lt"/>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26</a:t>
            </a:fld>
            <a:endParaRPr lang="de-AT" dirty="0"/>
          </a:p>
        </p:txBody>
      </p:sp>
    </p:spTree>
    <p:extLst>
      <p:ext uri="{BB962C8B-B14F-4D97-AF65-F5344CB8AC3E}">
        <p14:creationId xmlns:p14="http://schemas.microsoft.com/office/powerpoint/2010/main" val="1868666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SVE | Workflow</a:t>
            </a:r>
            <a:endParaRPr lang="en-US" noProof="0" dirty="0">
              <a:effectLst>
                <a:outerShdw blurRad="38100" dist="38100" dir="2700000" algn="tl">
                  <a:srgbClr val="000000">
                    <a:alpha val="43137"/>
                  </a:srgbClr>
                </a:outerShdw>
              </a:effectLst>
            </a:endParaRPr>
          </a:p>
        </p:txBody>
      </p:sp>
      <p:grpSp>
        <p:nvGrpSpPr>
          <p:cNvPr id="13" name="Group 12"/>
          <p:cNvGrpSpPr/>
          <p:nvPr/>
        </p:nvGrpSpPr>
        <p:grpSpPr>
          <a:xfrm>
            <a:off x="70088" y="836712"/>
            <a:ext cx="9011080" cy="5616624"/>
            <a:chOff x="70088" y="836712"/>
            <a:chExt cx="9011080" cy="5616624"/>
          </a:xfrm>
          <a:effectLst>
            <a:outerShdw blurRad="50800" dist="38100" dir="2700000" algn="tl" rotWithShape="0">
              <a:prstClr val="black">
                <a:alpha val="40000"/>
              </a:prstClr>
            </a:outerShdw>
          </a:effectLst>
        </p:grpSpPr>
        <p:pic>
          <p:nvPicPr>
            <p:cNvPr id="30" name="Picture 29"/>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618586" y="2737084"/>
              <a:ext cx="3906829" cy="3716252"/>
            </a:xfrm>
            <a:prstGeom prst="rect">
              <a:avLst/>
            </a:prstGeom>
            <a:ln w="19050">
              <a:solidFill>
                <a:schemeClr val="tx1"/>
              </a:solidFill>
            </a:ln>
          </p:spPr>
        </p:pic>
        <p:pic>
          <p:nvPicPr>
            <p:cNvPr id="23" name="Picture 22"/>
            <p:cNvPicPr>
              <a:picLocks noChangeAspect="1"/>
            </p:cNvPicPr>
            <p:nvPr/>
          </p:nvPicPr>
          <p:blipFill>
            <a:blip r:embed="rId5">
              <a:extLst>
                <a:ext uri="{BEBA8EAE-BF5A-486C-A8C5-ECC9F3942E4B}">
                  <a14:imgProps xmlns:a14="http://schemas.microsoft.com/office/drawing/2010/main">
                    <a14:imgLayer r:embed="rId6">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0088" y="836914"/>
              <a:ext cx="1524616" cy="1524616"/>
            </a:xfrm>
            <a:prstGeom prst="rect">
              <a:avLst/>
            </a:prstGeom>
            <a:ln w="12700">
              <a:solidFill>
                <a:schemeClr val="tx1"/>
              </a:solidFill>
            </a:ln>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941704" y="836914"/>
              <a:ext cx="1524616" cy="1524616"/>
            </a:xfrm>
            <a:prstGeom prst="rect">
              <a:avLst/>
            </a:prstGeom>
            <a:ln w="19050">
              <a:solidFill>
                <a:schemeClr val="tx1"/>
              </a:solidFill>
            </a:ln>
          </p:spPr>
        </p:pic>
        <p:pic>
          <p:nvPicPr>
            <p:cNvPr id="6" name="Picture 5"/>
            <p:cNvPicPr>
              <a:picLocks noChangeAspect="1"/>
            </p:cNvPicPr>
            <p:nvPr/>
          </p:nvPicPr>
          <p:blipFill>
            <a:blip r:embed="rId9">
              <a:extLst>
                <a:ext uri="{BEBA8EAE-BF5A-486C-A8C5-ECC9F3942E4B}">
                  <a14:imgProps xmlns:a14="http://schemas.microsoft.com/office/drawing/2010/main">
                    <a14:imgLayer r:embed="rId10">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813320" y="836914"/>
              <a:ext cx="1524616" cy="1524616"/>
            </a:xfrm>
            <a:prstGeom prst="rect">
              <a:avLst/>
            </a:prstGeom>
            <a:ln w="12700">
              <a:solidFill>
                <a:schemeClr val="tx1"/>
              </a:solidFill>
            </a:ln>
          </p:spPr>
        </p:pic>
        <p:pic>
          <p:nvPicPr>
            <p:cNvPr id="7" name="Picture 6"/>
            <p:cNvPicPr>
              <a:picLocks noChangeAspect="1"/>
            </p:cNvPicPr>
            <p:nvPr/>
          </p:nvPicPr>
          <p:blipFill>
            <a:blip r:embed="rId11">
              <a:extLst>
                <a:ext uri="{BEBA8EAE-BF5A-486C-A8C5-ECC9F3942E4B}">
                  <a14:imgProps xmlns:a14="http://schemas.microsoft.com/office/drawing/2010/main">
                    <a14:imgLayer r:embed="rId12">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684936" y="837116"/>
              <a:ext cx="1524213" cy="1524213"/>
            </a:xfrm>
            <a:prstGeom prst="rect">
              <a:avLst/>
            </a:prstGeom>
            <a:ln w="12700">
              <a:solidFill>
                <a:schemeClr val="tx1"/>
              </a:solidFill>
            </a:ln>
          </p:spPr>
        </p:pic>
        <p:pic>
          <p:nvPicPr>
            <p:cNvPr id="10" name="Picture 9"/>
            <p:cNvPicPr>
              <a:picLocks noChangeAspect="1"/>
            </p:cNvPicPr>
            <p:nvPr/>
          </p:nvPicPr>
          <p:blipFill>
            <a:blip r:embed="rId13">
              <a:extLst>
                <a:ext uri="{BEBA8EAE-BF5A-486C-A8C5-ECC9F3942E4B}">
                  <a14:imgProps xmlns:a14="http://schemas.microsoft.com/office/drawing/2010/main">
                    <a14:imgLayer r:embed="rId14">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556148" y="836712"/>
              <a:ext cx="1525020" cy="1525020"/>
            </a:xfrm>
            <a:prstGeom prst="rect">
              <a:avLst/>
            </a:prstGeom>
            <a:ln w="12700">
              <a:solidFill>
                <a:schemeClr val="tx1"/>
              </a:solidFill>
            </a:ln>
          </p:spPr>
        </p:pic>
        <p:sp>
          <p:nvSpPr>
            <p:cNvPr id="19" name="Isosceles Triangle 18"/>
            <p:cNvSpPr/>
            <p:nvPr/>
          </p:nvSpPr>
          <p:spPr bwMode="auto">
            <a:xfrm rot="5400000">
              <a:off x="1611578" y="1464200"/>
              <a:ext cx="313251" cy="270044"/>
            </a:xfrm>
            <a:prstGeom prst="triangle">
              <a:avLst/>
            </a:prstGeom>
            <a:solidFill>
              <a:srgbClr val="00B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0" name="Isosceles Triangle 19"/>
            <p:cNvSpPr/>
            <p:nvPr/>
          </p:nvSpPr>
          <p:spPr bwMode="auto">
            <a:xfrm rot="5400000">
              <a:off x="3483194" y="1464200"/>
              <a:ext cx="313251" cy="270044"/>
            </a:xfrm>
            <a:prstGeom prst="triangle">
              <a:avLst/>
            </a:prstGeom>
            <a:solidFill>
              <a:srgbClr val="00B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1" name="Isosceles Triangle 20"/>
            <p:cNvSpPr/>
            <p:nvPr/>
          </p:nvSpPr>
          <p:spPr bwMode="auto">
            <a:xfrm rot="5400000">
              <a:off x="5354810" y="1464200"/>
              <a:ext cx="313251" cy="270044"/>
            </a:xfrm>
            <a:prstGeom prst="triangle">
              <a:avLst/>
            </a:prstGeom>
            <a:solidFill>
              <a:srgbClr val="00B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2" name="Isosceles Triangle 21"/>
            <p:cNvSpPr/>
            <p:nvPr/>
          </p:nvSpPr>
          <p:spPr bwMode="auto">
            <a:xfrm rot="5400000">
              <a:off x="7226023" y="1464200"/>
              <a:ext cx="313251" cy="270044"/>
            </a:xfrm>
            <a:prstGeom prst="triangle">
              <a:avLst/>
            </a:prstGeom>
            <a:solidFill>
              <a:srgbClr val="00B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cxnSp>
          <p:nvCxnSpPr>
            <p:cNvPr id="24" name="Elbow Connector 23"/>
            <p:cNvCxnSpPr>
              <a:stCxn id="3" idx="2"/>
              <a:endCxn id="30" idx="0"/>
            </p:cNvCxnSpPr>
            <p:nvPr/>
          </p:nvCxnSpPr>
          <p:spPr bwMode="auto">
            <a:xfrm rot="16200000" flipH="1">
              <a:off x="3450229" y="1615312"/>
              <a:ext cx="375554" cy="1867989"/>
            </a:xfrm>
            <a:prstGeom prst="bentConnector3">
              <a:avLst>
                <a:gd name="adj1" fmla="val 50000"/>
              </a:avLst>
            </a:prstGeom>
            <a:solidFill>
              <a:schemeClr val="accent1"/>
            </a:solidFill>
            <a:ln w="19050" cap="flat" cmpd="sng" algn="ctr">
              <a:solidFill>
                <a:schemeClr val="tx1"/>
              </a:solidFill>
              <a:prstDash val="solid"/>
              <a:round/>
              <a:headEnd type="none" w="med" len="med"/>
              <a:tailEnd type="triangle" w="lg" len="lg"/>
            </a:ln>
            <a:effectLst/>
          </p:spPr>
        </p:cxnSp>
      </p:grpSp>
      <p:sp>
        <p:nvSpPr>
          <p:cNvPr id="32" name="TextBox 31"/>
          <p:cNvSpPr txBox="1"/>
          <p:nvPr/>
        </p:nvSpPr>
        <p:spPr>
          <a:xfrm>
            <a:off x="2616997" y="2733040"/>
            <a:ext cx="3916800" cy="461665"/>
          </a:xfrm>
          <a:prstGeom prst="rect">
            <a:avLst/>
          </a:prstGeom>
          <a:solidFill>
            <a:srgbClr val="000000"/>
          </a:solidFill>
          <a:ln>
            <a:noFill/>
          </a:ln>
        </p:spPr>
        <p:txBody>
          <a:bodyPr wrap="square" rtlCol="0">
            <a:spAutoFit/>
          </a:bodyPr>
          <a:lstStyle/>
          <a:p>
            <a:pPr algn="ctr"/>
            <a:r>
              <a:rPr lang="en-US" sz="2400" dirty="0">
                <a:solidFill>
                  <a:schemeClr val="bg1"/>
                </a:solidFill>
                <a:latin typeface="+mn-lt"/>
                <a:cs typeface="Calibri" panose="020F0502020204030204" pitchFamily="34" charset="0"/>
              </a:rPr>
              <a:t>Skeletonization</a:t>
            </a:r>
            <a:endParaRPr lang="ru-RU" sz="2400" dirty="0">
              <a:solidFill>
                <a:schemeClr val="bg1"/>
              </a:solidFill>
              <a:latin typeface="+mn-lt"/>
              <a:cs typeface="Calibri" panose="020F0502020204030204" pitchFamily="34" charset="0"/>
            </a:endParaRPr>
          </a:p>
        </p:txBody>
      </p:sp>
      <p:grpSp>
        <p:nvGrpSpPr>
          <p:cNvPr id="35" name="Group 34"/>
          <p:cNvGrpSpPr/>
          <p:nvPr/>
        </p:nvGrpSpPr>
        <p:grpSpPr>
          <a:xfrm>
            <a:off x="5004048" y="3789040"/>
            <a:ext cx="4007096" cy="369332"/>
            <a:chOff x="5004048" y="3563724"/>
            <a:chExt cx="4007096" cy="369332"/>
          </a:xfrm>
        </p:grpSpPr>
        <p:sp>
          <p:nvSpPr>
            <p:cNvPr id="33" name="TextBox 32"/>
            <p:cNvSpPr txBox="1"/>
            <p:nvPr/>
          </p:nvSpPr>
          <p:spPr>
            <a:xfrm>
              <a:off x="7884368" y="3563724"/>
              <a:ext cx="1126776" cy="369332"/>
            </a:xfrm>
            <a:prstGeom prst="rect">
              <a:avLst/>
            </a:prstGeom>
            <a:noFill/>
            <a:ln>
              <a:noFill/>
            </a:ln>
          </p:spPr>
          <p:txBody>
            <a:bodyPr wrap="square" rtlCol="0">
              <a:spAutoFit/>
            </a:bodyPr>
            <a:lstStyle/>
            <a:p>
              <a:pPr algn="r"/>
              <a:r>
                <a:rPr lang="en-US" dirty="0">
                  <a:latin typeface="Calibri" panose="020F0502020204030204" pitchFamily="34" charset="0"/>
                  <a:cs typeface="Calibri" panose="020F0502020204030204" pitchFamily="34" charset="0"/>
                </a:rPr>
                <a:t>Skeleton</a:t>
              </a:r>
              <a:endParaRPr lang="ru-RU" dirty="0">
                <a:latin typeface="Calibri" panose="020F0502020204030204" pitchFamily="34" charset="0"/>
                <a:cs typeface="Calibri" panose="020F0502020204030204" pitchFamily="34" charset="0"/>
              </a:endParaRPr>
            </a:p>
          </p:txBody>
        </p:sp>
        <p:cxnSp>
          <p:nvCxnSpPr>
            <p:cNvPr id="34" name="Straight Arrow Connector 45"/>
            <p:cNvCxnSpPr>
              <a:stCxn id="33" idx="1"/>
            </p:cNvCxnSpPr>
            <p:nvPr/>
          </p:nvCxnSpPr>
          <p:spPr bwMode="auto">
            <a:xfrm flipH="1">
              <a:off x="5004048" y="3748390"/>
              <a:ext cx="2880320" cy="0"/>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outerShdw blurRad="50800" dist="38100" dir="2700000" algn="tl" rotWithShape="0">
                <a:prstClr val="black">
                  <a:alpha val="40000"/>
                </a:prstClr>
              </a:outerShdw>
            </a:effectLst>
          </p:spPr>
        </p:cxnSp>
      </p:grpSp>
      <p:sp>
        <p:nvSpPr>
          <p:cNvPr id="25" name="Rectangle 24"/>
          <p:cNvSpPr>
            <a:spLocks noChangeAspect="1"/>
          </p:cNvSpPr>
          <p:nvPr/>
        </p:nvSpPr>
        <p:spPr bwMode="auto">
          <a:xfrm>
            <a:off x="1971920" y="879047"/>
            <a:ext cx="1439485" cy="14400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6" name="TextBox 25"/>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[1]</a:t>
            </a:r>
            <a:endParaRPr lang="ru-RU" sz="1200" dirty="0">
              <a:latin typeface="+mn-lt"/>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27</a:t>
            </a:fld>
            <a:endParaRPr lang="de-AT" dirty="0"/>
          </a:p>
        </p:txBody>
      </p:sp>
    </p:spTree>
    <p:extLst>
      <p:ext uri="{BB962C8B-B14F-4D97-AF65-F5344CB8AC3E}">
        <p14:creationId xmlns:p14="http://schemas.microsoft.com/office/powerpoint/2010/main" val="5239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effectLst>
                  <a:outerShdw blurRad="38100" dist="38100" dir="2700000" algn="tl">
                    <a:srgbClr val="000000">
                      <a:alpha val="43137"/>
                    </a:srgbClr>
                  </a:outerShdw>
                </a:effectLst>
              </a:rPr>
              <a:t>SVE | Workflow</a:t>
            </a:r>
          </a:p>
        </p:txBody>
      </p:sp>
      <p:grpSp>
        <p:nvGrpSpPr>
          <p:cNvPr id="13" name="Group 12"/>
          <p:cNvGrpSpPr/>
          <p:nvPr/>
        </p:nvGrpSpPr>
        <p:grpSpPr>
          <a:xfrm>
            <a:off x="70088" y="836712"/>
            <a:ext cx="9011080" cy="5616624"/>
            <a:chOff x="70088" y="836712"/>
            <a:chExt cx="9011080" cy="5616624"/>
          </a:xfrm>
          <a:effectLst>
            <a:outerShdw blurRad="50800" dist="38100" dir="2700000" algn="tl" rotWithShape="0">
              <a:prstClr val="black">
                <a:alpha val="40000"/>
              </a:prstClr>
            </a:outerShdw>
          </a:effectLst>
        </p:grpSpPr>
        <p:pic>
          <p:nvPicPr>
            <p:cNvPr id="30" name="Picture 29"/>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618586" y="2737084"/>
              <a:ext cx="3906829" cy="3716252"/>
            </a:xfrm>
            <a:prstGeom prst="rect">
              <a:avLst/>
            </a:prstGeom>
            <a:ln w="19050">
              <a:solidFill>
                <a:schemeClr val="tx1"/>
              </a:solidFill>
            </a:ln>
          </p:spPr>
        </p:pic>
        <p:pic>
          <p:nvPicPr>
            <p:cNvPr id="23" name="Picture 22"/>
            <p:cNvPicPr>
              <a:picLocks noChangeAspect="1"/>
            </p:cNvPicPr>
            <p:nvPr/>
          </p:nvPicPr>
          <p:blipFill>
            <a:blip r:embed="rId5">
              <a:extLst>
                <a:ext uri="{BEBA8EAE-BF5A-486C-A8C5-ECC9F3942E4B}">
                  <a14:imgProps xmlns:a14="http://schemas.microsoft.com/office/drawing/2010/main">
                    <a14:imgLayer r:embed="rId6">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0088" y="836914"/>
              <a:ext cx="1524616" cy="1524616"/>
            </a:xfrm>
            <a:prstGeom prst="rect">
              <a:avLst/>
            </a:prstGeom>
            <a:ln w="12700">
              <a:solidFill>
                <a:schemeClr val="tx1"/>
              </a:solidFill>
            </a:ln>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941704" y="836914"/>
              <a:ext cx="1524616" cy="1524616"/>
            </a:xfrm>
            <a:prstGeom prst="rect">
              <a:avLst/>
            </a:prstGeom>
            <a:ln w="12700">
              <a:solidFill>
                <a:schemeClr val="tx1"/>
              </a:solidFill>
            </a:ln>
          </p:spPr>
        </p:pic>
        <p:pic>
          <p:nvPicPr>
            <p:cNvPr id="6" name="Picture 5"/>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813320" y="836914"/>
              <a:ext cx="1524616" cy="1524616"/>
            </a:xfrm>
            <a:prstGeom prst="rect">
              <a:avLst/>
            </a:prstGeom>
            <a:ln w="19050">
              <a:solidFill>
                <a:schemeClr val="tx1"/>
              </a:solidFill>
            </a:ln>
          </p:spPr>
        </p:pic>
        <p:pic>
          <p:nvPicPr>
            <p:cNvPr id="7" name="Picture 6"/>
            <p:cNvPicPr>
              <a:picLocks noChangeAspect="1"/>
            </p:cNvPicPr>
            <p:nvPr/>
          </p:nvPicPr>
          <p:blipFill>
            <a:blip r:embed="rId11">
              <a:extLst>
                <a:ext uri="{BEBA8EAE-BF5A-486C-A8C5-ECC9F3942E4B}">
                  <a14:imgProps xmlns:a14="http://schemas.microsoft.com/office/drawing/2010/main">
                    <a14:imgLayer r:embed="rId12">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684936" y="837116"/>
              <a:ext cx="1524213" cy="1524213"/>
            </a:xfrm>
            <a:prstGeom prst="rect">
              <a:avLst/>
            </a:prstGeom>
            <a:ln w="12700">
              <a:solidFill>
                <a:schemeClr val="tx1"/>
              </a:solidFill>
            </a:ln>
          </p:spPr>
        </p:pic>
        <p:pic>
          <p:nvPicPr>
            <p:cNvPr id="10" name="Picture 9"/>
            <p:cNvPicPr>
              <a:picLocks noChangeAspect="1"/>
            </p:cNvPicPr>
            <p:nvPr/>
          </p:nvPicPr>
          <p:blipFill>
            <a:blip r:embed="rId13">
              <a:extLst>
                <a:ext uri="{BEBA8EAE-BF5A-486C-A8C5-ECC9F3942E4B}">
                  <a14:imgProps xmlns:a14="http://schemas.microsoft.com/office/drawing/2010/main">
                    <a14:imgLayer r:embed="rId14">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556148" y="836712"/>
              <a:ext cx="1525020" cy="1525020"/>
            </a:xfrm>
            <a:prstGeom prst="rect">
              <a:avLst/>
            </a:prstGeom>
            <a:ln w="12700">
              <a:solidFill>
                <a:schemeClr val="tx1"/>
              </a:solidFill>
            </a:ln>
          </p:spPr>
        </p:pic>
        <p:sp>
          <p:nvSpPr>
            <p:cNvPr id="19" name="Isosceles Triangle 18"/>
            <p:cNvSpPr/>
            <p:nvPr/>
          </p:nvSpPr>
          <p:spPr bwMode="auto">
            <a:xfrm rot="5400000">
              <a:off x="1611578" y="1464200"/>
              <a:ext cx="313251" cy="270044"/>
            </a:xfrm>
            <a:prstGeom prst="triangle">
              <a:avLst/>
            </a:prstGeom>
            <a:solidFill>
              <a:srgbClr val="00B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0" name="Isosceles Triangle 19"/>
            <p:cNvSpPr/>
            <p:nvPr/>
          </p:nvSpPr>
          <p:spPr bwMode="auto">
            <a:xfrm rot="5400000">
              <a:off x="3483194" y="1464200"/>
              <a:ext cx="313251" cy="270044"/>
            </a:xfrm>
            <a:prstGeom prst="triangle">
              <a:avLst/>
            </a:prstGeom>
            <a:solidFill>
              <a:srgbClr val="00B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1" name="Isosceles Triangle 20"/>
            <p:cNvSpPr/>
            <p:nvPr/>
          </p:nvSpPr>
          <p:spPr bwMode="auto">
            <a:xfrm rot="5400000">
              <a:off x="5354810" y="1464200"/>
              <a:ext cx="313251" cy="270044"/>
            </a:xfrm>
            <a:prstGeom prst="triangle">
              <a:avLst/>
            </a:prstGeom>
            <a:solidFill>
              <a:srgbClr val="00B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2" name="Isosceles Triangle 21"/>
            <p:cNvSpPr/>
            <p:nvPr/>
          </p:nvSpPr>
          <p:spPr bwMode="auto">
            <a:xfrm rot="5400000">
              <a:off x="7226023" y="1464200"/>
              <a:ext cx="313251" cy="270044"/>
            </a:xfrm>
            <a:prstGeom prst="triangle">
              <a:avLst/>
            </a:prstGeom>
            <a:solidFill>
              <a:srgbClr val="00B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cxnSp>
          <p:nvCxnSpPr>
            <p:cNvPr id="24" name="Elbow Connector 23"/>
            <p:cNvCxnSpPr>
              <a:stCxn id="6" idx="2"/>
              <a:endCxn id="30" idx="0"/>
            </p:cNvCxnSpPr>
            <p:nvPr/>
          </p:nvCxnSpPr>
          <p:spPr bwMode="auto">
            <a:xfrm rot="5400000">
              <a:off x="4386038" y="2547494"/>
              <a:ext cx="375554" cy="3627"/>
            </a:xfrm>
            <a:prstGeom prst="bentConnector3">
              <a:avLst>
                <a:gd name="adj1" fmla="val 50000"/>
              </a:avLst>
            </a:prstGeom>
            <a:solidFill>
              <a:schemeClr val="accent1"/>
            </a:solidFill>
            <a:ln w="19050" cap="flat" cmpd="sng" algn="ctr">
              <a:solidFill>
                <a:schemeClr val="tx1"/>
              </a:solidFill>
              <a:prstDash val="solid"/>
              <a:round/>
              <a:headEnd type="none" w="med" len="med"/>
              <a:tailEnd type="triangle" w="lg" len="lg"/>
            </a:ln>
            <a:effectLst/>
          </p:spPr>
        </p:cxnSp>
      </p:grpSp>
      <p:sp>
        <p:nvSpPr>
          <p:cNvPr id="31" name="TextBox 30"/>
          <p:cNvSpPr txBox="1"/>
          <p:nvPr/>
        </p:nvSpPr>
        <p:spPr>
          <a:xfrm>
            <a:off x="2616997" y="2733040"/>
            <a:ext cx="3916800" cy="461665"/>
          </a:xfrm>
          <a:prstGeom prst="rect">
            <a:avLst/>
          </a:prstGeom>
          <a:solidFill>
            <a:srgbClr val="000000"/>
          </a:solidFill>
          <a:ln>
            <a:noFill/>
          </a:ln>
        </p:spPr>
        <p:txBody>
          <a:bodyPr wrap="square" rtlCol="0">
            <a:spAutoFit/>
          </a:bodyPr>
          <a:lstStyle/>
          <a:p>
            <a:pPr algn="ctr"/>
            <a:r>
              <a:rPr lang="en-US" sz="2400" dirty="0">
                <a:solidFill>
                  <a:schemeClr val="bg1"/>
                </a:solidFill>
                <a:latin typeface="+mn-lt"/>
                <a:cs typeface="Calibri" panose="020F0502020204030204" pitchFamily="34" charset="0"/>
              </a:rPr>
              <a:t>User selection on the skeleton</a:t>
            </a:r>
            <a:endParaRPr lang="ru-RU" sz="2400" dirty="0">
              <a:solidFill>
                <a:schemeClr val="bg1"/>
              </a:solidFill>
              <a:latin typeface="+mn-lt"/>
              <a:cs typeface="Calibri" panose="020F0502020204030204" pitchFamily="34" charset="0"/>
            </a:endParaRPr>
          </a:p>
        </p:txBody>
      </p:sp>
      <p:grpSp>
        <p:nvGrpSpPr>
          <p:cNvPr id="32" name="Group 31"/>
          <p:cNvGrpSpPr/>
          <p:nvPr/>
        </p:nvGrpSpPr>
        <p:grpSpPr>
          <a:xfrm>
            <a:off x="5796136" y="4390504"/>
            <a:ext cx="3215008" cy="369332"/>
            <a:chOff x="5796136" y="3563724"/>
            <a:chExt cx="3215008" cy="369332"/>
          </a:xfrm>
        </p:grpSpPr>
        <p:sp>
          <p:nvSpPr>
            <p:cNvPr id="33" name="TextBox 32"/>
            <p:cNvSpPr txBox="1"/>
            <p:nvPr/>
          </p:nvSpPr>
          <p:spPr>
            <a:xfrm>
              <a:off x="7247626" y="3563724"/>
              <a:ext cx="1763518" cy="369332"/>
            </a:xfrm>
            <a:prstGeom prst="rect">
              <a:avLst/>
            </a:prstGeom>
            <a:noFill/>
            <a:ln>
              <a:noFill/>
            </a:ln>
          </p:spPr>
          <p:txBody>
            <a:bodyPr wrap="square" rtlCol="0">
              <a:spAutoFit/>
            </a:bodyPr>
            <a:lstStyle/>
            <a:p>
              <a:pPr algn="r"/>
              <a:r>
                <a:rPr lang="en-US" dirty="0">
                  <a:latin typeface="Calibri" panose="020F0502020204030204" pitchFamily="34" charset="0"/>
                  <a:cs typeface="Calibri" panose="020F0502020204030204" pitchFamily="34" charset="0"/>
                </a:rPr>
                <a:t>Selection tool</a:t>
              </a:r>
              <a:endParaRPr lang="ru-RU" dirty="0">
                <a:latin typeface="Calibri" panose="020F0502020204030204" pitchFamily="34" charset="0"/>
                <a:cs typeface="Calibri" panose="020F0502020204030204" pitchFamily="34" charset="0"/>
              </a:endParaRPr>
            </a:p>
          </p:txBody>
        </p:sp>
        <p:cxnSp>
          <p:nvCxnSpPr>
            <p:cNvPr id="34" name="Straight Arrow Connector 45"/>
            <p:cNvCxnSpPr>
              <a:stCxn id="33" idx="1"/>
            </p:cNvCxnSpPr>
            <p:nvPr/>
          </p:nvCxnSpPr>
          <p:spPr bwMode="auto">
            <a:xfrm flipH="1">
              <a:off x="5796136" y="3748390"/>
              <a:ext cx="1451490" cy="0"/>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outerShdw blurRad="50800" dist="38100" dir="2700000" algn="tl" rotWithShape="0">
                <a:prstClr val="black">
                  <a:alpha val="40000"/>
                </a:prstClr>
              </a:outerShdw>
            </a:effectLst>
          </p:spPr>
        </p:cxnSp>
      </p:grpSp>
      <p:grpSp>
        <p:nvGrpSpPr>
          <p:cNvPr id="41" name="Group 40"/>
          <p:cNvGrpSpPr/>
          <p:nvPr/>
        </p:nvGrpSpPr>
        <p:grpSpPr>
          <a:xfrm>
            <a:off x="5436096" y="5003884"/>
            <a:ext cx="3575047" cy="646331"/>
            <a:chOff x="5436096" y="5003884"/>
            <a:chExt cx="3575047" cy="646331"/>
          </a:xfrm>
        </p:grpSpPr>
        <p:sp>
          <p:nvSpPr>
            <p:cNvPr id="36" name="TextBox 35"/>
            <p:cNvSpPr txBox="1"/>
            <p:nvPr/>
          </p:nvSpPr>
          <p:spPr>
            <a:xfrm>
              <a:off x="7247626" y="5003884"/>
              <a:ext cx="1763517" cy="646331"/>
            </a:xfrm>
            <a:prstGeom prst="rect">
              <a:avLst/>
            </a:prstGeom>
            <a:noFill/>
            <a:ln>
              <a:noFill/>
            </a:ln>
          </p:spPr>
          <p:txBody>
            <a:bodyPr wrap="square" rtlCol="0">
              <a:spAutoFit/>
            </a:bodyPr>
            <a:lstStyle/>
            <a:p>
              <a:pPr algn="r"/>
              <a:r>
                <a:rPr lang="en-US" dirty="0">
                  <a:latin typeface="Calibri" panose="020F0502020204030204" pitchFamily="34" charset="0"/>
                  <a:cs typeface="Calibri" panose="020F0502020204030204" pitchFamily="34" charset="0"/>
                </a:rPr>
                <a:t>Selected part of the skeleton</a:t>
              </a:r>
              <a:endParaRPr lang="ru-RU" dirty="0">
                <a:latin typeface="Calibri" panose="020F0502020204030204" pitchFamily="34" charset="0"/>
                <a:cs typeface="Calibri" panose="020F0502020204030204" pitchFamily="34" charset="0"/>
              </a:endParaRPr>
            </a:p>
          </p:txBody>
        </p:sp>
        <p:cxnSp>
          <p:nvCxnSpPr>
            <p:cNvPr id="37" name="Straight Arrow Connector 45"/>
            <p:cNvCxnSpPr>
              <a:stCxn id="36" idx="1"/>
            </p:cNvCxnSpPr>
            <p:nvPr/>
          </p:nvCxnSpPr>
          <p:spPr bwMode="auto">
            <a:xfrm flipH="1">
              <a:off x="5436096" y="5327050"/>
              <a:ext cx="1811530" cy="1"/>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outerShdw blurRad="50800" dist="38100" dir="2700000" algn="tl" rotWithShape="0">
                <a:prstClr val="black">
                  <a:alpha val="40000"/>
                </a:prstClr>
              </a:outerShdw>
            </a:effectLst>
          </p:spPr>
        </p:cxnSp>
      </p:grpSp>
      <p:sp>
        <p:nvSpPr>
          <p:cNvPr id="25" name="Rectangle 24"/>
          <p:cNvSpPr>
            <a:spLocks noChangeAspect="1"/>
          </p:cNvSpPr>
          <p:nvPr/>
        </p:nvSpPr>
        <p:spPr bwMode="auto">
          <a:xfrm>
            <a:off x="3843453" y="879047"/>
            <a:ext cx="1439485" cy="14400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6" name="TextBox 25"/>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[1]</a:t>
            </a:r>
            <a:endParaRPr lang="ru-RU" sz="1200" dirty="0">
              <a:latin typeface="+mn-lt"/>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28</a:t>
            </a:fld>
            <a:endParaRPr lang="de-AT" dirty="0"/>
          </a:p>
        </p:txBody>
      </p:sp>
    </p:spTree>
    <p:extLst>
      <p:ext uri="{BB962C8B-B14F-4D97-AF65-F5344CB8AC3E}">
        <p14:creationId xmlns:p14="http://schemas.microsoft.com/office/powerpoint/2010/main" val="4182443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effectLst>
                  <a:outerShdw blurRad="38100" dist="38100" dir="2700000" algn="tl">
                    <a:srgbClr val="000000">
                      <a:alpha val="43137"/>
                    </a:srgbClr>
                  </a:outerShdw>
                </a:effectLst>
              </a:rPr>
              <a:t>SVE | Workflow</a:t>
            </a:r>
          </a:p>
        </p:txBody>
      </p:sp>
      <p:grpSp>
        <p:nvGrpSpPr>
          <p:cNvPr id="13" name="Group 12"/>
          <p:cNvGrpSpPr/>
          <p:nvPr/>
        </p:nvGrpSpPr>
        <p:grpSpPr>
          <a:xfrm>
            <a:off x="70088" y="836712"/>
            <a:ext cx="9011080" cy="5616624"/>
            <a:chOff x="70088" y="836712"/>
            <a:chExt cx="9011080" cy="5616624"/>
          </a:xfrm>
          <a:effectLst>
            <a:outerShdw blurRad="50800" dist="38100" dir="2700000" algn="tl" rotWithShape="0">
              <a:prstClr val="black">
                <a:alpha val="40000"/>
              </a:prstClr>
            </a:outerShdw>
          </a:effectLst>
        </p:grpSpPr>
        <p:pic>
          <p:nvPicPr>
            <p:cNvPr id="30" name="Picture 29"/>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618586" y="2737084"/>
              <a:ext cx="3906829" cy="3716252"/>
            </a:xfrm>
            <a:prstGeom prst="rect">
              <a:avLst/>
            </a:prstGeom>
            <a:ln w="19050">
              <a:solidFill>
                <a:schemeClr val="tx1"/>
              </a:solidFill>
            </a:ln>
          </p:spPr>
        </p:pic>
        <p:pic>
          <p:nvPicPr>
            <p:cNvPr id="23" name="Picture 22"/>
            <p:cNvPicPr>
              <a:picLocks noChangeAspect="1"/>
            </p:cNvPicPr>
            <p:nvPr/>
          </p:nvPicPr>
          <p:blipFill>
            <a:blip r:embed="rId5">
              <a:extLst>
                <a:ext uri="{BEBA8EAE-BF5A-486C-A8C5-ECC9F3942E4B}">
                  <a14:imgProps xmlns:a14="http://schemas.microsoft.com/office/drawing/2010/main">
                    <a14:imgLayer r:embed="rId6">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0088" y="836914"/>
              <a:ext cx="1524616" cy="1524616"/>
            </a:xfrm>
            <a:prstGeom prst="rect">
              <a:avLst/>
            </a:prstGeom>
            <a:ln w="12700">
              <a:solidFill>
                <a:schemeClr val="tx1"/>
              </a:solidFill>
            </a:ln>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941704" y="836914"/>
              <a:ext cx="1524616" cy="1524616"/>
            </a:xfrm>
            <a:prstGeom prst="rect">
              <a:avLst/>
            </a:prstGeom>
            <a:ln w="12700">
              <a:solidFill>
                <a:schemeClr val="tx1"/>
              </a:solidFill>
            </a:ln>
          </p:spPr>
        </p:pic>
        <p:pic>
          <p:nvPicPr>
            <p:cNvPr id="6" name="Picture 5"/>
            <p:cNvPicPr>
              <a:picLocks noChangeAspect="1"/>
            </p:cNvPicPr>
            <p:nvPr/>
          </p:nvPicPr>
          <p:blipFill>
            <a:blip r:embed="rId9">
              <a:extLst>
                <a:ext uri="{BEBA8EAE-BF5A-486C-A8C5-ECC9F3942E4B}">
                  <a14:imgProps xmlns:a14="http://schemas.microsoft.com/office/drawing/2010/main">
                    <a14:imgLayer r:embed="rId10">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813320" y="836914"/>
              <a:ext cx="1524616" cy="1524616"/>
            </a:xfrm>
            <a:prstGeom prst="rect">
              <a:avLst/>
            </a:prstGeom>
            <a:ln w="12700">
              <a:solidFill>
                <a:schemeClr val="tx1"/>
              </a:solidFill>
            </a:ln>
          </p:spPr>
        </p:pic>
        <p:pic>
          <p:nvPicPr>
            <p:cNvPr id="7" name="Picture 6"/>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684936" y="837116"/>
              <a:ext cx="1524213" cy="1524213"/>
            </a:xfrm>
            <a:prstGeom prst="rect">
              <a:avLst/>
            </a:prstGeom>
            <a:ln w="19050">
              <a:solidFill>
                <a:schemeClr val="tx1"/>
              </a:solidFill>
            </a:ln>
          </p:spPr>
        </p:pic>
        <p:pic>
          <p:nvPicPr>
            <p:cNvPr id="10" name="Picture 9"/>
            <p:cNvPicPr>
              <a:picLocks noChangeAspect="1"/>
            </p:cNvPicPr>
            <p:nvPr/>
          </p:nvPicPr>
          <p:blipFill>
            <a:blip r:embed="rId13">
              <a:extLst>
                <a:ext uri="{BEBA8EAE-BF5A-486C-A8C5-ECC9F3942E4B}">
                  <a14:imgProps xmlns:a14="http://schemas.microsoft.com/office/drawing/2010/main">
                    <a14:imgLayer r:embed="rId14">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556148" y="836712"/>
              <a:ext cx="1525020" cy="1525020"/>
            </a:xfrm>
            <a:prstGeom prst="rect">
              <a:avLst/>
            </a:prstGeom>
            <a:ln w="12700">
              <a:solidFill>
                <a:schemeClr val="tx1"/>
              </a:solidFill>
            </a:ln>
          </p:spPr>
        </p:pic>
        <p:sp>
          <p:nvSpPr>
            <p:cNvPr id="19" name="Isosceles Triangle 18"/>
            <p:cNvSpPr/>
            <p:nvPr/>
          </p:nvSpPr>
          <p:spPr bwMode="auto">
            <a:xfrm rot="5400000">
              <a:off x="1611578" y="1464200"/>
              <a:ext cx="313251" cy="270044"/>
            </a:xfrm>
            <a:prstGeom prst="triangle">
              <a:avLst/>
            </a:prstGeom>
            <a:solidFill>
              <a:srgbClr val="00B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0" name="Isosceles Triangle 19"/>
            <p:cNvSpPr/>
            <p:nvPr/>
          </p:nvSpPr>
          <p:spPr bwMode="auto">
            <a:xfrm rot="5400000">
              <a:off x="3483194" y="1464200"/>
              <a:ext cx="313251" cy="270044"/>
            </a:xfrm>
            <a:prstGeom prst="triangle">
              <a:avLst/>
            </a:prstGeom>
            <a:solidFill>
              <a:srgbClr val="00B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1" name="Isosceles Triangle 20"/>
            <p:cNvSpPr/>
            <p:nvPr/>
          </p:nvSpPr>
          <p:spPr bwMode="auto">
            <a:xfrm rot="5400000">
              <a:off x="5354810" y="1464200"/>
              <a:ext cx="313251" cy="270044"/>
            </a:xfrm>
            <a:prstGeom prst="triangle">
              <a:avLst/>
            </a:prstGeom>
            <a:solidFill>
              <a:srgbClr val="00B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2" name="Isosceles Triangle 21"/>
            <p:cNvSpPr/>
            <p:nvPr/>
          </p:nvSpPr>
          <p:spPr bwMode="auto">
            <a:xfrm rot="5400000">
              <a:off x="7226023" y="1464200"/>
              <a:ext cx="313251" cy="270044"/>
            </a:xfrm>
            <a:prstGeom prst="triangle">
              <a:avLst/>
            </a:prstGeom>
            <a:solidFill>
              <a:srgbClr val="00B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cxnSp>
          <p:nvCxnSpPr>
            <p:cNvPr id="25" name="Elbow Connector 24"/>
            <p:cNvCxnSpPr>
              <a:stCxn id="7" idx="2"/>
              <a:endCxn id="30" idx="0"/>
            </p:cNvCxnSpPr>
            <p:nvPr/>
          </p:nvCxnSpPr>
          <p:spPr bwMode="auto">
            <a:xfrm rot="5400000">
              <a:off x="5321645" y="1611685"/>
              <a:ext cx="375755" cy="1875042"/>
            </a:xfrm>
            <a:prstGeom prst="bentConnector3">
              <a:avLst>
                <a:gd name="adj1" fmla="val 50000"/>
              </a:avLst>
            </a:prstGeom>
            <a:solidFill>
              <a:schemeClr val="accent1"/>
            </a:solidFill>
            <a:ln w="19050" cap="flat" cmpd="sng" algn="ctr">
              <a:solidFill>
                <a:schemeClr val="tx1"/>
              </a:solidFill>
              <a:prstDash val="solid"/>
              <a:round/>
              <a:headEnd type="none" w="med" len="med"/>
              <a:tailEnd type="triangle" w="lg" len="lg"/>
            </a:ln>
            <a:effectLst/>
          </p:spPr>
        </p:cxnSp>
      </p:grpSp>
      <p:sp>
        <p:nvSpPr>
          <p:cNvPr id="31" name="TextBox 30"/>
          <p:cNvSpPr txBox="1"/>
          <p:nvPr/>
        </p:nvSpPr>
        <p:spPr>
          <a:xfrm>
            <a:off x="2616998" y="2733040"/>
            <a:ext cx="3906000" cy="830997"/>
          </a:xfrm>
          <a:prstGeom prst="rect">
            <a:avLst/>
          </a:prstGeom>
          <a:solidFill>
            <a:srgbClr val="000000"/>
          </a:solidFill>
          <a:ln>
            <a:noFill/>
          </a:ln>
        </p:spPr>
        <p:txBody>
          <a:bodyPr wrap="square" rtlCol="0">
            <a:spAutoFit/>
          </a:bodyPr>
          <a:lstStyle/>
          <a:p>
            <a:pPr algn="ctr"/>
            <a:r>
              <a:rPr lang="en-US" sz="2400" dirty="0">
                <a:solidFill>
                  <a:schemeClr val="bg1"/>
                </a:solidFill>
                <a:latin typeface="+mn-lt"/>
                <a:cs typeface="Calibri" panose="020F0502020204030204" pitchFamily="34" charset="0"/>
              </a:rPr>
              <a:t>Preview of correction operation</a:t>
            </a:r>
            <a:endParaRPr lang="ru-RU" sz="2400" dirty="0">
              <a:solidFill>
                <a:schemeClr val="bg1"/>
              </a:solidFill>
              <a:latin typeface="+mn-lt"/>
              <a:cs typeface="Calibri" panose="020F0502020204030204" pitchFamily="34" charset="0"/>
            </a:endParaRPr>
          </a:p>
        </p:txBody>
      </p:sp>
      <p:grpSp>
        <p:nvGrpSpPr>
          <p:cNvPr id="32" name="Group 31"/>
          <p:cNvGrpSpPr/>
          <p:nvPr/>
        </p:nvGrpSpPr>
        <p:grpSpPr>
          <a:xfrm>
            <a:off x="5436096" y="5003884"/>
            <a:ext cx="3575047" cy="646331"/>
            <a:chOff x="5436096" y="5003884"/>
            <a:chExt cx="3575047" cy="646331"/>
          </a:xfrm>
        </p:grpSpPr>
        <p:sp>
          <p:nvSpPr>
            <p:cNvPr id="33" name="TextBox 32"/>
            <p:cNvSpPr txBox="1"/>
            <p:nvPr/>
          </p:nvSpPr>
          <p:spPr>
            <a:xfrm>
              <a:off x="7380312" y="5003884"/>
              <a:ext cx="1630831" cy="646331"/>
            </a:xfrm>
            <a:prstGeom prst="rect">
              <a:avLst/>
            </a:prstGeom>
            <a:noFill/>
            <a:ln>
              <a:noFill/>
            </a:ln>
          </p:spPr>
          <p:txBody>
            <a:bodyPr wrap="square" rtlCol="0">
              <a:spAutoFit/>
            </a:bodyPr>
            <a:lstStyle/>
            <a:p>
              <a:pPr algn="r"/>
              <a:r>
                <a:rPr lang="en-US" dirty="0">
                  <a:latin typeface="Calibri" panose="020F0502020204030204" pitchFamily="34" charset="0"/>
                  <a:cs typeface="Calibri" panose="020F0502020204030204" pitchFamily="34" charset="0"/>
                </a:rPr>
                <a:t>Selected part of the mask</a:t>
              </a:r>
              <a:endParaRPr lang="ru-RU" dirty="0">
                <a:latin typeface="Calibri" panose="020F0502020204030204" pitchFamily="34" charset="0"/>
                <a:cs typeface="Calibri" panose="020F0502020204030204" pitchFamily="34" charset="0"/>
              </a:endParaRPr>
            </a:p>
          </p:txBody>
        </p:sp>
        <p:cxnSp>
          <p:nvCxnSpPr>
            <p:cNvPr id="34" name="Straight Arrow Connector 45"/>
            <p:cNvCxnSpPr>
              <a:stCxn id="33" idx="1"/>
            </p:cNvCxnSpPr>
            <p:nvPr/>
          </p:nvCxnSpPr>
          <p:spPr bwMode="auto">
            <a:xfrm flipH="1">
              <a:off x="5436096" y="5327050"/>
              <a:ext cx="1944216" cy="1"/>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outerShdw blurRad="50800" dist="38100" dir="2700000" algn="tl" rotWithShape="0">
                <a:prstClr val="black">
                  <a:alpha val="40000"/>
                </a:prstClr>
              </a:outerShdw>
            </a:effectLst>
          </p:spPr>
        </p:cxnSp>
      </p:grpSp>
      <p:sp>
        <p:nvSpPr>
          <p:cNvPr id="24" name="Rectangle 23"/>
          <p:cNvSpPr>
            <a:spLocks noChangeAspect="1"/>
          </p:cNvSpPr>
          <p:nvPr/>
        </p:nvSpPr>
        <p:spPr bwMode="auto">
          <a:xfrm>
            <a:off x="5716336" y="879047"/>
            <a:ext cx="1439485" cy="14400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6" name="TextBox 25"/>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[1]</a:t>
            </a:r>
            <a:endParaRPr lang="ru-RU" sz="1200" dirty="0">
              <a:latin typeface="+mn-lt"/>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29</a:t>
            </a:fld>
            <a:endParaRPr lang="de-AT" dirty="0"/>
          </a:p>
        </p:txBody>
      </p:sp>
    </p:spTree>
    <p:extLst>
      <p:ext uri="{BB962C8B-B14F-4D97-AF65-F5344CB8AC3E}">
        <p14:creationId xmlns:p14="http://schemas.microsoft.com/office/powerpoint/2010/main" val="36184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Segmentation Editing in Medicine</a:t>
            </a:r>
          </a:p>
        </p:txBody>
      </p:sp>
      <p:grpSp>
        <p:nvGrpSpPr>
          <p:cNvPr id="48" name="Группа 47"/>
          <p:cNvGrpSpPr/>
          <p:nvPr/>
        </p:nvGrpSpPr>
        <p:grpSpPr>
          <a:xfrm>
            <a:off x="17463" y="796926"/>
            <a:ext cx="1224198" cy="5783336"/>
            <a:chOff x="179388" y="796926"/>
            <a:chExt cx="1224198" cy="5783336"/>
          </a:xfrm>
        </p:grpSpPr>
        <p:grpSp>
          <p:nvGrpSpPr>
            <p:cNvPr id="47" name="Группа 46"/>
            <p:cNvGrpSpPr/>
            <p:nvPr/>
          </p:nvGrpSpPr>
          <p:grpSpPr>
            <a:xfrm>
              <a:off x="228216" y="1484784"/>
              <a:ext cx="1080120" cy="5021062"/>
              <a:chOff x="666375" y="1484784"/>
              <a:chExt cx="1080120" cy="5021062"/>
            </a:xfrm>
          </p:grpSpPr>
          <p:grpSp>
            <p:nvGrpSpPr>
              <p:cNvPr id="37" name="Группа 36"/>
              <p:cNvGrpSpPr/>
              <p:nvPr/>
            </p:nvGrpSpPr>
            <p:grpSpPr>
              <a:xfrm>
                <a:off x="666375" y="1484784"/>
                <a:ext cx="1080120" cy="1617051"/>
                <a:chOff x="444302" y="1715719"/>
                <a:chExt cx="1080120" cy="1617051"/>
              </a:xfrm>
            </p:grpSpPr>
            <p:sp>
              <p:nvSpPr>
                <p:cNvPr id="35" name="Куб 34"/>
                <p:cNvSpPr/>
                <p:nvPr/>
              </p:nvSpPr>
              <p:spPr bwMode="auto">
                <a:xfrm>
                  <a:off x="444302" y="1715719"/>
                  <a:ext cx="1080120" cy="1080120"/>
                </a:xfrm>
                <a:prstGeom prst="cube">
                  <a:avLst/>
                </a:prstGeom>
                <a:solidFill>
                  <a:srgbClr val="BDD7EE"/>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6" name="Прямоугольник 35"/>
                <p:cNvSpPr/>
                <p:nvPr/>
              </p:nvSpPr>
              <p:spPr bwMode="auto">
                <a:xfrm>
                  <a:off x="444302" y="2852936"/>
                  <a:ext cx="1080120" cy="479834"/>
                </a:xfrm>
                <a:prstGeom prst="rect">
                  <a:avLst/>
                </a:prstGeom>
                <a:solidFill>
                  <a:schemeClr val="tx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rPr>
                    <a:t>CT</a:t>
                  </a:r>
                  <a:endParaRPr kumimoji="0" lang="ru-RU" sz="1800" b="0" i="0" u="none" strike="noStrike" cap="none" normalizeH="0" baseline="0" dirty="0">
                    <a:ln>
                      <a:noFill/>
                    </a:ln>
                    <a:solidFill>
                      <a:schemeClr val="bg1"/>
                    </a:solidFill>
                    <a:effectLst/>
                    <a:latin typeface="+mn-lt"/>
                  </a:endParaRPr>
                </a:p>
              </p:txBody>
            </p:sp>
          </p:grpSp>
          <p:grpSp>
            <p:nvGrpSpPr>
              <p:cNvPr id="38" name="Группа 37"/>
              <p:cNvGrpSpPr/>
              <p:nvPr/>
            </p:nvGrpSpPr>
            <p:grpSpPr>
              <a:xfrm>
                <a:off x="666375" y="3186790"/>
                <a:ext cx="1080120" cy="1617051"/>
                <a:chOff x="444302" y="1715719"/>
                <a:chExt cx="1080120" cy="1617051"/>
              </a:xfrm>
            </p:grpSpPr>
            <p:sp>
              <p:nvSpPr>
                <p:cNvPr id="39" name="Куб 38"/>
                <p:cNvSpPr/>
                <p:nvPr/>
              </p:nvSpPr>
              <p:spPr bwMode="auto">
                <a:xfrm>
                  <a:off x="444302" y="1715719"/>
                  <a:ext cx="1080120" cy="1080120"/>
                </a:xfrm>
                <a:prstGeom prst="cube">
                  <a:avLst/>
                </a:prstGeom>
                <a:solidFill>
                  <a:srgbClr val="BDD7EE"/>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0" name="Прямоугольник 39"/>
                <p:cNvSpPr/>
                <p:nvPr/>
              </p:nvSpPr>
              <p:spPr bwMode="auto">
                <a:xfrm>
                  <a:off x="444302" y="2852936"/>
                  <a:ext cx="1080120" cy="479834"/>
                </a:xfrm>
                <a:prstGeom prst="rect">
                  <a:avLst/>
                </a:prstGeom>
                <a:solidFill>
                  <a:schemeClr val="tx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rPr>
                    <a:t>MRI</a:t>
                  </a:r>
                  <a:endParaRPr kumimoji="0" lang="ru-RU" sz="1800" b="0" i="0" u="none" strike="noStrike" cap="none" normalizeH="0" baseline="0" dirty="0">
                    <a:ln>
                      <a:noFill/>
                    </a:ln>
                    <a:solidFill>
                      <a:schemeClr val="bg1"/>
                    </a:solidFill>
                    <a:effectLst/>
                    <a:latin typeface="+mn-lt"/>
                  </a:endParaRPr>
                </a:p>
              </p:txBody>
            </p:sp>
          </p:grpSp>
          <p:grpSp>
            <p:nvGrpSpPr>
              <p:cNvPr id="41" name="Группа 40"/>
              <p:cNvGrpSpPr/>
              <p:nvPr/>
            </p:nvGrpSpPr>
            <p:grpSpPr>
              <a:xfrm>
                <a:off x="666375" y="4888795"/>
                <a:ext cx="1080120" cy="1617051"/>
                <a:chOff x="444302" y="1715719"/>
                <a:chExt cx="1080120" cy="1617051"/>
              </a:xfrm>
            </p:grpSpPr>
            <p:sp>
              <p:nvSpPr>
                <p:cNvPr id="42" name="Куб 41"/>
                <p:cNvSpPr/>
                <p:nvPr/>
              </p:nvSpPr>
              <p:spPr bwMode="auto">
                <a:xfrm>
                  <a:off x="444302" y="1715719"/>
                  <a:ext cx="1080120" cy="1080120"/>
                </a:xfrm>
                <a:prstGeom prst="cube">
                  <a:avLst/>
                </a:prstGeom>
                <a:solidFill>
                  <a:srgbClr val="BDD7EE"/>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3" name="Прямоугольник 42"/>
                <p:cNvSpPr/>
                <p:nvPr/>
              </p:nvSpPr>
              <p:spPr bwMode="auto">
                <a:xfrm>
                  <a:off x="444302" y="2852936"/>
                  <a:ext cx="1080120" cy="479834"/>
                </a:xfrm>
                <a:prstGeom prst="rect">
                  <a:avLst/>
                </a:prstGeom>
                <a:solidFill>
                  <a:schemeClr val="tx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rPr>
                    <a:t>US</a:t>
                  </a:r>
                  <a:endParaRPr kumimoji="0" lang="ru-RU" sz="1800" b="0" i="0" u="none" strike="noStrike" cap="none" normalizeH="0" baseline="0" dirty="0">
                    <a:ln>
                      <a:noFill/>
                    </a:ln>
                    <a:solidFill>
                      <a:schemeClr val="bg1"/>
                    </a:solidFill>
                    <a:effectLst/>
                    <a:latin typeface="+mn-lt"/>
                  </a:endParaRPr>
                </a:p>
              </p:txBody>
            </p:sp>
          </p:grpSp>
        </p:grpSp>
        <p:sp>
          <p:nvSpPr>
            <p:cNvPr id="44" name="Прямоугольник 43"/>
            <p:cNvSpPr/>
            <p:nvPr/>
          </p:nvSpPr>
          <p:spPr bwMode="auto">
            <a:xfrm>
              <a:off x="179388" y="801688"/>
              <a:ext cx="1224198" cy="5778574"/>
            </a:xfrm>
            <a:prstGeom prst="rect">
              <a:avLst/>
            </a:prstGeom>
            <a:noFill/>
            <a:ln w="12700" cap="flat" cmpd="sng" algn="ctr">
              <a:solidFill>
                <a:srgbClr val="BDD7E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5" name="Прямоугольник 44"/>
            <p:cNvSpPr/>
            <p:nvPr/>
          </p:nvSpPr>
          <p:spPr bwMode="auto">
            <a:xfrm>
              <a:off x="179388" y="796926"/>
              <a:ext cx="1224198" cy="648072"/>
            </a:xfrm>
            <a:prstGeom prst="rect">
              <a:avLst/>
            </a:prstGeom>
            <a:solidFill>
              <a:srgbClr val="BDD7EE"/>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Medical Imaging</a:t>
              </a:r>
              <a:endParaRPr kumimoji="0" lang="ru-RU" sz="1800" b="0" i="0" u="none" strike="noStrike" cap="none" normalizeH="0" baseline="0" dirty="0">
                <a:ln>
                  <a:noFill/>
                </a:ln>
                <a:solidFill>
                  <a:schemeClr val="tx1"/>
                </a:solidFill>
                <a:effectLst/>
                <a:latin typeface="+mn-lt"/>
              </a:endParaRPr>
            </a:p>
          </p:txBody>
        </p:sp>
      </p:grpSp>
      <p:sp>
        <p:nvSpPr>
          <p:cNvPr id="49" name="Прямоугольник 48"/>
          <p:cNvSpPr/>
          <p:nvPr/>
        </p:nvSpPr>
        <p:spPr bwMode="auto">
          <a:xfrm>
            <a:off x="1814175" y="3246975"/>
            <a:ext cx="1459452" cy="883238"/>
          </a:xfrm>
          <a:prstGeom prst="rect">
            <a:avLst/>
          </a:prstGeom>
          <a:solidFill>
            <a:srgbClr val="FFE69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Automatic Segmentation Tools</a:t>
            </a:r>
            <a:endParaRPr kumimoji="0" lang="ru-RU" sz="1800" b="0" i="0" u="none" strike="noStrike" cap="none" normalizeH="0" baseline="0" dirty="0">
              <a:ln>
                <a:noFill/>
              </a:ln>
              <a:solidFill>
                <a:schemeClr val="tx1"/>
              </a:solidFill>
              <a:effectLst/>
              <a:latin typeface="+mn-lt"/>
            </a:endParaRPr>
          </a:p>
        </p:txBody>
      </p:sp>
      <p:cxnSp>
        <p:nvCxnSpPr>
          <p:cNvPr id="56" name="Соединительная линия уступом 55"/>
          <p:cNvCxnSpPr>
            <a:stCxn id="44" idx="3"/>
            <a:endCxn id="49" idx="1"/>
          </p:cNvCxnSpPr>
          <p:nvPr/>
        </p:nvCxnSpPr>
        <p:spPr bwMode="auto">
          <a:xfrm flipV="1">
            <a:off x="1241661" y="3688594"/>
            <a:ext cx="572514" cy="2381"/>
          </a:xfrm>
          <a:prstGeom prst="straightConnector1">
            <a:avLst/>
          </a:prstGeom>
          <a:solidFill>
            <a:schemeClr val="accent1"/>
          </a:solidFill>
          <a:ln w="19050" cap="flat" cmpd="sng" algn="ctr">
            <a:solidFill>
              <a:schemeClr val="tx1"/>
            </a:solidFill>
            <a:prstDash val="solid"/>
            <a:round/>
            <a:headEnd type="none" w="med" len="lg"/>
            <a:tailEnd type="triangle" w="lg" len="lg"/>
          </a:ln>
          <a:effectLst/>
        </p:spPr>
      </p:cxnSp>
      <p:sp>
        <p:nvSpPr>
          <p:cNvPr id="9" name="Прямоугольник 8"/>
          <p:cNvSpPr/>
          <p:nvPr/>
        </p:nvSpPr>
        <p:spPr bwMode="auto">
          <a:xfrm>
            <a:off x="4760955" y="1490458"/>
            <a:ext cx="1489084" cy="883237"/>
          </a:xfrm>
          <a:prstGeom prst="rect">
            <a:avLst/>
          </a:prstGeom>
          <a:solidFill>
            <a:srgbClr val="BDD7EE"/>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latin typeface="+mn-lt"/>
              </a:rPr>
              <a:t>Radiologist</a:t>
            </a:r>
            <a:endParaRPr kumimoji="0" lang="ru-RU" sz="1800" b="0" i="0" u="none" strike="noStrike" cap="none" normalizeH="0" baseline="0" dirty="0">
              <a:ln>
                <a:noFill/>
              </a:ln>
              <a:solidFill>
                <a:schemeClr val="tx1"/>
              </a:solidFill>
              <a:effectLst/>
              <a:latin typeface="+mn-lt"/>
            </a:endParaRPr>
          </a:p>
        </p:txBody>
      </p:sp>
      <p:sp>
        <p:nvSpPr>
          <p:cNvPr id="50" name="Прямоугольник 49"/>
          <p:cNvSpPr/>
          <p:nvPr/>
        </p:nvSpPr>
        <p:spPr bwMode="auto">
          <a:xfrm>
            <a:off x="5926631" y="3246975"/>
            <a:ext cx="957089" cy="883238"/>
          </a:xfrm>
          <a:prstGeom prst="rect">
            <a:avLst/>
          </a:prstGeom>
          <a:solidFill>
            <a:srgbClr val="FFE69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latin typeface="+mn-lt"/>
              </a:rPr>
              <a:t>Analytic Tools</a:t>
            </a:r>
            <a:endParaRPr kumimoji="0" lang="ru-RU" sz="1800" b="0" i="0" u="none" strike="noStrike" cap="none" normalizeH="0" baseline="0" dirty="0">
              <a:ln>
                <a:noFill/>
              </a:ln>
              <a:solidFill>
                <a:schemeClr val="tx1"/>
              </a:solidFill>
              <a:effectLst/>
              <a:latin typeface="+mn-lt"/>
            </a:endParaRPr>
          </a:p>
        </p:txBody>
      </p:sp>
      <p:grpSp>
        <p:nvGrpSpPr>
          <p:cNvPr id="86" name="Group 85"/>
          <p:cNvGrpSpPr/>
          <p:nvPr/>
        </p:nvGrpSpPr>
        <p:grpSpPr>
          <a:xfrm>
            <a:off x="7456232" y="1527008"/>
            <a:ext cx="1584176" cy="4323173"/>
            <a:chOff x="7456232" y="1139541"/>
            <a:chExt cx="1584176" cy="4323173"/>
          </a:xfrm>
        </p:grpSpPr>
        <p:sp>
          <p:nvSpPr>
            <p:cNvPr id="31" name="Прямоугольник 30"/>
            <p:cNvSpPr/>
            <p:nvPr/>
          </p:nvSpPr>
          <p:spPr bwMode="auto">
            <a:xfrm>
              <a:off x="7456232" y="1139541"/>
              <a:ext cx="1584176" cy="883237"/>
            </a:xfrm>
            <a:prstGeom prst="rect">
              <a:avLst/>
            </a:prstGeom>
            <a:solidFill>
              <a:srgbClr val="F8CBAD"/>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latin typeface="+mn-lt"/>
                </a:rPr>
                <a:t>Measurements</a:t>
              </a:r>
              <a:endParaRPr kumimoji="0" lang="ru-RU" sz="1800" b="0" i="0" u="none" strike="noStrike" cap="none" normalizeH="0" baseline="0" dirty="0">
                <a:ln>
                  <a:noFill/>
                </a:ln>
                <a:solidFill>
                  <a:schemeClr val="tx1"/>
                </a:solidFill>
                <a:effectLst/>
                <a:latin typeface="+mn-lt"/>
              </a:endParaRPr>
            </a:p>
          </p:txBody>
        </p:sp>
        <p:sp>
          <p:nvSpPr>
            <p:cNvPr id="51" name="Прямоугольник 50"/>
            <p:cNvSpPr/>
            <p:nvPr/>
          </p:nvSpPr>
          <p:spPr bwMode="auto">
            <a:xfrm>
              <a:off x="7456232" y="4579477"/>
              <a:ext cx="1584176" cy="883237"/>
            </a:xfrm>
            <a:prstGeom prst="rect">
              <a:avLst/>
            </a:prstGeom>
            <a:solidFill>
              <a:srgbClr val="F8CBAD"/>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de-AT" dirty="0">
                  <a:latin typeface="+mn-lt"/>
                </a:rPr>
                <a:t>Treatment </a:t>
              </a:r>
              <a:r>
                <a:rPr lang="en-US" dirty="0">
                  <a:latin typeface="+mn-lt"/>
                </a:rPr>
                <a:t>Planning</a:t>
              </a:r>
            </a:p>
          </p:txBody>
        </p:sp>
        <p:sp>
          <p:nvSpPr>
            <p:cNvPr id="52" name="Прямоугольник 51"/>
            <p:cNvSpPr/>
            <p:nvPr/>
          </p:nvSpPr>
          <p:spPr bwMode="auto">
            <a:xfrm>
              <a:off x="7456232" y="2859509"/>
              <a:ext cx="1584176" cy="883237"/>
            </a:xfrm>
            <a:prstGeom prst="rect">
              <a:avLst/>
            </a:prstGeom>
            <a:solidFill>
              <a:srgbClr val="F8CBAD"/>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dirty="0">
                  <a:latin typeface="+mn-lt"/>
                </a:rPr>
                <a:t>Diagnosis</a:t>
              </a:r>
            </a:p>
          </p:txBody>
        </p:sp>
      </p:grpSp>
      <p:cxnSp>
        <p:nvCxnSpPr>
          <p:cNvPr id="66" name="Соединительная линия уступом 65"/>
          <p:cNvCxnSpPr>
            <a:stCxn id="9" idx="3"/>
            <a:endCxn id="50" idx="0"/>
          </p:cNvCxnSpPr>
          <p:nvPr/>
        </p:nvCxnSpPr>
        <p:spPr bwMode="auto">
          <a:xfrm>
            <a:off x="6250039" y="1932077"/>
            <a:ext cx="155137" cy="1314898"/>
          </a:xfrm>
          <a:prstGeom prst="bentConnector2">
            <a:avLst/>
          </a:prstGeom>
          <a:solidFill>
            <a:schemeClr val="accent1"/>
          </a:solidFill>
          <a:ln w="19050" cap="flat" cmpd="sng" algn="ctr">
            <a:solidFill>
              <a:schemeClr val="tx1"/>
            </a:solidFill>
            <a:prstDash val="solid"/>
            <a:round/>
            <a:headEnd type="none" w="med" len="lg"/>
            <a:tailEnd type="triangle" w="lg" len="lg"/>
          </a:ln>
          <a:effectLst/>
        </p:spPr>
      </p:cxnSp>
      <p:cxnSp>
        <p:nvCxnSpPr>
          <p:cNvPr id="69" name="Соединительная линия уступом 68"/>
          <p:cNvCxnSpPr>
            <a:stCxn id="50" idx="3"/>
            <a:endCxn id="31" idx="1"/>
          </p:cNvCxnSpPr>
          <p:nvPr/>
        </p:nvCxnSpPr>
        <p:spPr bwMode="auto">
          <a:xfrm flipV="1">
            <a:off x="6883720" y="1968627"/>
            <a:ext cx="572512" cy="1719967"/>
          </a:xfrm>
          <a:prstGeom prst="bentConnector3">
            <a:avLst>
              <a:gd name="adj1" fmla="val 50000"/>
            </a:avLst>
          </a:prstGeom>
          <a:solidFill>
            <a:schemeClr val="accent1"/>
          </a:solidFill>
          <a:ln w="19050" cap="flat" cmpd="sng" algn="ctr">
            <a:solidFill>
              <a:schemeClr val="tx1"/>
            </a:solidFill>
            <a:prstDash val="solid"/>
            <a:round/>
            <a:headEnd type="none" w="med" len="lg"/>
            <a:tailEnd type="triangle" w="lg" len="lg"/>
          </a:ln>
          <a:effectLst/>
        </p:spPr>
      </p:cxnSp>
      <p:cxnSp>
        <p:nvCxnSpPr>
          <p:cNvPr id="72" name="Соединительная линия уступом 71"/>
          <p:cNvCxnSpPr>
            <a:stCxn id="50" idx="3"/>
            <a:endCxn id="51" idx="1"/>
          </p:cNvCxnSpPr>
          <p:nvPr/>
        </p:nvCxnSpPr>
        <p:spPr bwMode="auto">
          <a:xfrm>
            <a:off x="6883720" y="3688594"/>
            <a:ext cx="572512" cy="1719969"/>
          </a:xfrm>
          <a:prstGeom prst="bentConnector3">
            <a:avLst>
              <a:gd name="adj1" fmla="val 50000"/>
            </a:avLst>
          </a:prstGeom>
          <a:solidFill>
            <a:schemeClr val="accent1"/>
          </a:solidFill>
          <a:ln w="19050" cap="flat" cmpd="sng" algn="ctr">
            <a:solidFill>
              <a:schemeClr val="tx1"/>
            </a:solidFill>
            <a:prstDash val="solid"/>
            <a:round/>
            <a:headEnd type="none" w="med" len="lg"/>
            <a:tailEnd type="triangle" w="lg" len="lg"/>
          </a:ln>
          <a:effectLst/>
        </p:spPr>
      </p:cxnSp>
      <p:cxnSp>
        <p:nvCxnSpPr>
          <p:cNvPr id="75" name="Соединительная линия уступом 74"/>
          <p:cNvCxnSpPr>
            <a:stCxn id="50" idx="3"/>
            <a:endCxn id="52" idx="1"/>
          </p:cNvCxnSpPr>
          <p:nvPr/>
        </p:nvCxnSpPr>
        <p:spPr bwMode="auto">
          <a:xfrm>
            <a:off x="6883720" y="3688594"/>
            <a:ext cx="572512" cy="1"/>
          </a:xfrm>
          <a:prstGeom prst="bentConnector3">
            <a:avLst>
              <a:gd name="adj1" fmla="val 50000"/>
            </a:avLst>
          </a:prstGeom>
          <a:solidFill>
            <a:schemeClr val="accent1"/>
          </a:solidFill>
          <a:ln w="19050" cap="flat" cmpd="sng" algn="ctr">
            <a:solidFill>
              <a:schemeClr val="tx1"/>
            </a:solidFill>
            <a:prstDash val="solid"/>
            <a:round/>
            <a:headEnd type="none" w="med" len="lg"/>
            <a:tailEnd type="triangle" w="lg" len="lg"/>
          </a:ln>
          <a:effectLst/>
        </p:spPr>
      </p:cxnSp>
      <p:sp>
        <p:nvSpPr>
          <p:cNvPr id="46" name="Прямоугольник 14"/>
          <p:cNvSpPr/>
          <p:nvPr/>
        </p:nvSpPr>
        <p:spPr bwMode="auto">
          <a:xfrm>
            <a:off x="3846141" y="3246975"/>
            <a:ext cx="1507976" cy="883238"/>
          </a:xfrm>
          <a:prstGeom prst="rect">
            <a:avLst/>
          </a:prstGeom>
          <a:solidFill>
            <a:srgbClr val="FFE699"/>
          </a:solidFill>
          <a:ln w="38100" cap="flat" cmpd="sng" algn="ctr">
            <a:solidFill>
              <a:srgbClr val="FFC000"/>
            </a:solidFill>
            <a:prstDash val="solid"/>
            <a:round/>
            <a:headEnd type="none" w="med" len="med"/>
            <a:tailEnd type="none" w="med" len="med"/>
          </a:ln>
          <a:effectLst>
            <a:glow rad="508000">
              <a:srgbClr val="FFC000">
                <a:alpha val="59000"/>
              </a:srgbClr>
            </a:glo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Segmentation Editing Tools</a:t>
            </a:r>
            <a:endParaRPr kumimoji="0" lang="ru-RU" sz="1800" b="0" i="0" u="none" strike="noStrike" cap="none" normalizeH="0" baseline="0" dirty="0">
              <a:ln>
                <a:noFill/>
              </a:ln>
              <a:solidFill>
                <a:schemeClr val="tx1"/>
              </a:solidFill>
              <a:effectLst/>
              <a:latin typeface="+mn-lt"/>
            </a:endParaRPr>
          </a:p>
        </p:txBody>
      </p:sp>
      <p:cxnSp>
        <p:nvCxnSpPr>
          <p:cNvPr id="59" name="Соединительная линия уступом 59"/>
          <p:cNvCxnSpPr>
            <a:stCxn id="46" idx="3"/>
            <a:endCxn id="50" idx="1"/>
          </p:cNvCxnSpPr>
          <p:nvPr/>
        </p:nvCxnSpPr>
        <p:spPr bwMode="auto">
          <a:xfrm>
            <a:off x="5354117" y="3688594"/>
            <a:ext cx="572514" cy="0"/>
          </a:xfrm>
          <a:prstGeom prst="straightConnector1">
            <a:avLst/>
          </a:prstGeom>
          <a:solidFill>
            <a:schemeClr val="accent1"/>
          </a:solidFill>
          <a:ln w="19050" cap="flat" cmpd="sng" algn="ctr">
            <a:solidFill>
              <a:schemeClr val="tx1"/>
            </a:solidFill>
            <a:prstDash val="solid"/>
            <a:round/>
            <a:headEnd type="none" w="med" len="lg"/>
            <a:tailEnd type="triangle" w="lg" len="lg"/>
          </a:ln>
          <a:effectLst/>
        </p:spPr>
      </p:cxnSp>
      <p:grpSp>
        <p:nvGrpSpPr>
          <p:cNvPr id="96" name="Group 95"/>
          <p:cNvGrpSpPr/>
          <p:nvPr/>
        </p:nvGrpSpPr>
        <p:grpSpPr>
          <a:xfrm>
            <a:off x="1463914" y="4093663"/>
            <a:ext cx="2153782" cy="2308324"/>
            <a:chOff x="1463914" y="4093663"/>
            <a:chExt cx="2153782" cy="2308324"/>
          </a:xfrm>
        </p:grpSpPr>
        <p:sp>
          <p:nvSpPr>
            <p:cNvPr id="89" name="TextBox 88"/>
            <p:cNvSpPr txBox="1"/>
            <p:nvPr/>
          </p:nvSpPr>
          <p:spPr>
            <a:xfrm>
              <a:off x="1774270" y="4093663"/>
              <a:ext cx="1843426" cy="2308324"/>
            </a:xfrm>
            <a:prstGeom prst="rect">
              <a:avLst/>
            </a:prstGeom>
            <a:noFill/>
          </p:spPr>
          <p:txBody>
            <a:bodyPr wrap="square" rtlCol="0">
              <a:spAutoFit/>
            </a:bodyPr>
            <a:lstStyle/>
            <a:p>
              <a:r>
                <a:rPr lang="en-US" dirty="0">
                  <a:latin typeface="+mn-lt"/>
                </a:rPr>
                <a:t>Abnormalities</a:t>
              </a:r>
            </a:p>
            <a:p>
              <a:r>
                <a:rPr lang="en-US" dirty="0">
                  <a:latin typeface="+mn-lt"/>
                </a:rPr>
                <a:t>Differences in scan protocols</a:t>
              </a:r>
            </a:p>
            <a:p>
              <a:r>
                <a:rPr lang="en-US" dirty="0">
                  <a:latin typeface="+mn-lt"/>
                </a:rPr>
                <a:t>Variations between patients</a:t>
              </a:r>
            </a:p>
            <a:p>
              <a:r>
                <a:rPr lang="en-US" dirty="0">
                  <a:latin typeface="+mn-lt"/>
                </a:rPr>
                <a:t>Inhomogeneities in tissues</a:t>
              </a:r>
            </a:p>
            <a:p>
              <a:r>
                <a:rPr lang="en-US" dirty="0">
                  <a:latin typeface="+mn-lt"/>
                </a:rPr>
                <a:t>Noise in the data</a:t>
              </a:r>
            </a:p>
          </p:txBody>
        </p:sp>
        <p:sp>
          <p:nvSpPr>
            <p:cNvPr id="90" name="Minus 89"/>
            <p:cNvSpPr/>
            <p:nvPr/>
          </p:nvSpPr>
          <p:spPr bwMode="auto">
            <a:xfrm>
              <a:off x="1463914" y="4096222"/>
              <a:ext cx="360219" cy="360219"/>
            </a:xfrm>
            <a:prstGeom prst="mathMinus">
              <a:avLst/>
            </a:prstGeom>
            <a:solidFill>
              <a:srgbClr val="FF000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1" name="Minus 90"/>
            <p:cNvSpPr/>
            <p:nvPr/>
          </p:nvSpPr>
          <p:spPr bwMode="auto">
            <a:xfrm>
              <a:off x="1463914" y="4383814"/>
              <a:ext cx="360219" cy="360219"/>
            </a:xfrm>
            <a:prstGeom prst="mathMinus">
              <a:avLst/>
            </a:prstGeom>
            <a:solidFill>
              <a:srgbClr val="FF000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2" name="Minus 91"/>
            <p:cNvSpPr/>
            <p:nvPr/>
          </p:nvSpPr>
          <p:spPr bwMode="auto">
            <a:xfrm>
              <a:off x="1463914" y="4911226"/>
              <a:ext cx="360219" cy="360219"/>
            </a:xfrm>
            <a:prstGeom prst="mathMinus">
              <a:avLst/>
            </a:prstGeom>
            <a:solidFill>
              <a:srgbClr val="FF000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3" name="Minus 92"/>
            <p:cNvSpPr/>
            <p:nvPr/>
          </p:nvSpPr>
          <p:spPr bwMode="auto">
            <a:xfrm>
              <a:off x="1463914" y="5476496"/>
              <a:ext cx="360219" cy="360219"/>
            </a:xfrm>
            <a:prstGeom prst="mathMinus">
              <a:avLst/>
            </a:prstGeom>
            <a:solidFill>
              <a:srgbClr val="FF000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4" name="Minus 93"/>
            <p:cNvSpPr/>
            <p:nvPr/>
          </p:nvSpPr>
          <p:spPr bwMode="auto">
            <a:xfrm>
              <a:off x="1463914" y="6018697"/>
              <a:ext cx="360219" cy="360219"/>
            </a:xfrm>
            <a:prstGeom prst="mathMinus">
              <a:avLst/>
            </a:prstGeom>
            <a:solidFill>
              <a:srgbClr val="FF000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cxnSp>
        <p:nvCxnSpPr>
          <p:cNvPr id="63" name="Соединительная линия уступом 62"/>
          <p:cNvCxnSpPr>
            <a:stCxn id="9" idx="1"/>
            <a:endCxn id="46" idx="0"/>
          </p:cNvCxnSpPr>
          <p:nvPr/>
        </p:nvCxnSpPr>
        <p:spPr bwMode="auto">
          <a:xfrm rot="10800000" flipV="1">
            <a:off x="4600129" y="1932077"/>
            <a:ext cx="160826" cy="1314898"/>
          </a:xfrm>
          <a:prstGeom prst="bentConnector2">
            <a:avLst/>
          </a:prstGeom>
          <a:solidFill>
            <a:schemeClr val="accent1"/>
          </a:solidFill>
          <a:ln w="19050" cap="flat" cmpd="sng" algn="ctr">
            <a:solidFill>
              <a:schemeClr val="tx1"/>
            </a:solidFill>
            <a:prstDash val="solid"/>
            <a:round/>
            <a:headEnd type="none" w="med" len="lg"/>
            <a:tailEnd type="triangle" w="lg" len="lg"/>
          </a:ln>
          <a:effectLst/>
        </p:spPr>
      </p:cxnSp>
      <p:cxnSp>
        <p:nvCxnSpPr>
          <p:cNvPr id="57" name="Соединительная линия уступом 56"/>
          <p:cNvCxnSpPr>
            <a:stCxn id="49" idx="3"/>
            <a:endCxn id="46" idx="1"/>
          </p:cNvCxnSpPr>
          <p:nvPr/>
        </p:nvCxnSpPr>
        <p:spPr bwMode="auto">
          <a:xfrm>
            <a:off x="3273627" y="3688594"/>
            <a:ext cx="572514" cy="0"/>
          </a:xfrm>
          <a:prstGeom prst="straightConnector1">
            <a:avLst/>
          </a:prstGeom>
          <a:solidFill>
            <a:schemeClr val="accent1"/>
          </a:solidFill>
          <a:ln w="19050" cap="flat" cmpd="sng" algn="ctr">
            <a:solidFill>
              <a:schemeClr val="tx1"/>
            </a:solidFill>
            <a:prstDash val="solid"/>
            <a:round/>
            <a:headEnd type="none" w="med" len="lg"/>
            <a:tailEnd type="triangle" w="lg" len="lg"/>
          </a:ln>
          <a:effectLst/>
        </p:spPr>
      </p:cxnSp>
      <p:sp>
        <p:nvSpPr>
          <p:cNvPr id="3" name="Footer Placeholder 2"/>
          <p:cNvSpPr>
            <a:spLocks noGrp="1"/>
          </p:cNvSpPr>
          <p:nvPr>
            <p:ph type="ftr" sz="quarter" idx="10"/>
          </p:nvPr>
        </p:nvSpPr>
        <p:spPr/>
        <p:txBody>
          <a:bodyPr/>
          <a:lstStyle/>
          <a:p>
            <a:pPr>
              <a:defRPr/>
            </a:pPr>
            <a:r>
              <a:rPr lang="de-AT" dirty="0"/>
              <a:t>Alexey Karimov</a:t>
            </a:r>
          </a:p>
        </p:txBody>
      </p:sp>
      <p:sp>
        <p:nvSpPr>
          <p:cNvPr id="6" name="Slide Number Placeholder 5"/>
          <p:cNvSpPr>
            <a:spLocks noGrp="1"/>
          </p:cNvSpPr>
          <p:nvPr>
            <p:ph type="sldNum" sz="quarter" idx="11"/>
          </p:nvPr>
        </p:nvSpPr>
        <p:spPr/>
        <p:txBody>
          <a:bodyPr/>
          <a:lstStyle/>
          <a:p>
            <a:pPr>
              <a:defRPr/>
            </a:pPr>
            <a:fld id="{63707275-EA33-4C2C-A96C-B80BEB93EE54}" type="slidenum">
              <a:rPr lang="de-AT" smtClean="0"/>
              <a:pPr>
                <a:defRPr/>
              </a:pPr>
              <a:t>3</a:t>
            </a:fld>
            <a:endParaRPr lang="de-AT" dirty="0"/>
          </a:p>
        </p:txBody>
      </p:sp>
    </p:spTree>
    <p:extLst>
      <p:ext uri="{BB962C8B-B14F-4D97-AF65-F5344CB8AC3E}">
        <p14:creationId xmlns:p14="http://schemas.microsoft.com/office/powerpoint/2010/main" val="24635710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effectLst>
                  <a:outerShdw blurRad="38100" dist="38100" dir="2700000" algn="tl">
                    <a:srgbClr val="000000">
                      <a:alpha val="43137"/>
                    </a:srgbClr>
                  </a:outerShdw>
                </a:effectLst>
              </a:rPr>
              <a:t>SVE | Workflow</a:t>
            </a:r>
          </a:p>
        </p:txBody>
      </p:sp>
      <p:grpSp>
        <p:nvGrpSpPr>
          <p:cNvPr id="14" name="Group 13"/>
          <p:cNvGrpSpPr/>
          <p:nvPr/>
        </p:nvGrpSpPr>
        <p:grpSpPr>
          <a:xfrm>
            <a:off x="70088" y="836712"/>
            <a:ext cx="9011080" cy="5616624"/>
            <a:chOff x="70088" y="836712"/>
            <a:chExt cx="9011080" cy="5616624"/>
          </a:xfrm>
          <a:effectLst>
            <a:outerShdw blurRad="50800" dist="38100" dir="2700000" algn="tl" rotWithShape="0">
              <a:prstClr val="black">
                <a:alpha val="40000"/>
              </a:prstClr>
            </a:outerShdw>
          </a:effectLst>
        </p:grpSpPr>
        <p:pic>
          <p:nvPicPr>
            <p:cNvPr id="30" name="Picture 29"/>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618586" y="2737084"/>
              <a:ext cx="3906829" cy="3716252"/>
            </a:xfrm>
            <a:prstGeom prst="rect">
              <a:avLst/>
            </a:prstGeom>
            <a:ln w="19050">
              <a:solidFill>
                <a:schemeClr val="tx1"/>
              </a:solidFill>
            </a:ln>
          </p:spPr>
        </p:pic>
        <p:pic>
          <p:nvPicPr>
            <p:cNvPr id="23" name="Picture 22"/>
            <p:cNvPicPr>
              <a:picLocks noChangeAspect="1"/>
            </p:cNvPicPr>
            <p:nvPr/>
          </p:nvPicPr>
          <p:blipFill>
            <a:blip r:embed="rId5">
              <a:extLst>
                <a:ext uri="{BEBA8EAE-BF5A-486C-A8C5-ECC9F3942E4B}">
                  <a14:imgProps xmlns:a14="http://schemas.microsoft.com/office/drawing/2010/main">
                    <a14:imgLayer r:embed="rId6">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0088" y="836914"/>
              <a:ext cx="1524616" cy="1524616"/>
            </a:xfrm>
            <a:prstGeom prst="rect">
              <a:avLst/>
            </a:prstGeom>
            <a:ln w="12700">
              <a:solidFill>
                <a:schemeClr val="tx1"/>
              </a:solidFill>
            </a:ln>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941704" y="836914"/>
              <a:ext cx="1524616" cy="1524616"/>
            </a:xfrm>
            <a:prstGeom prst="rect">
              <a:avLst/>
            </a:prstGeom>
            <a:ln w="12700">
              <a:solidFill>
                <a:schemeClr val="tx1"/>
              </a:solidFill>
            </a:ln>
          </p:spPr>
        </p:pic>
        <p:pic>
          <p:nvPicPr>
            <p:cNvPr id="6" name="Picture 5"/>
            <p:cNvPicPr>
              <a:picLocks noChangeAspect="1"/>
            </p:cNvPicPr>
            <p:nvPr/>
          </p:nvPicPr>
          <p:blipFill>
            <a:blip r:embed="rId9">
              <a:extLst>
                <a:ext uri="{BEBA8EAE-BF5A-486C-A8C5-ECC9F3942E4B}">
                  <a14:imgProps xmlns:a14="http://schemas.microsoft.com/office/drawing/2010/main">
                    <a14:imgLayer r:embed="rId10">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813320" y="836914"/>
              <a:ext cx="1524616" cy="1524616"/>
            </a:xfrm>
            <a:prstGeom prst="rect">
              <a:avLst/>
            </a:prstGeom>
            <a:ln w="12700">
              <a:solidFill>
                <a:schemeClr val="tx1"/>
              </a:solidFill>
            </a:ln>
          </p:spPr>
        </p:pic>
        <p:pic>
          <p:nvPicPr>
            <p:cNvPr id="7" name="Picture 6"/>
            <p:cNvPicPr>
              <a:picLocks noChangeAspect="1"/>
            </p:cNvPicPr>
            <p:nvPr/>
          </p:nvPicPr>
          <p:blipFill>
            <a:blip r:embed="rId11">
              <a:extLst>
                <a:ext uri="{BEBA8EAE-BF5A-486C-A8C5-ECC9F3942E4B}">
                  <a14:imgProps xmlns:a14="http://schemas.microsoft.com/office/drawing/2010/main">
                    <a14:imgLayer r:embed="rId12">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684936" y="837116"/>
              <a:ext cx="1524213" cy="1524213"/>
            </a:xfrm>
            <a:prstGeom prst="rect">
              <a:avLst/>
            </a:prstGeom>
            <a:ln w="12700">
              <a:solidFill>
                <a:schemeClr val="tx1"/>
              </a:solidFill>
            </a:ln>
          </p:spPr>
        </p:pic>
        <p:pic>
          <p:nvPicPr>
            <p:cNvPr id="10" name="Picture 9"/>
            <p:cNvPicPr>
              <a:picLocks noChangeAspect="1"/>
            </p:cNvPicPr>
            <p:nvPr/>
          </p:nvPicPr>
          <p:blipFill>
            <a:blip r:embed="rId13">
              <a:extLst>
                <a:ext uri="{BEBA8EAE-BF5A-486C-A8C5-ECC9F3942E4B}">
                  <a14:imgProps xmlns:a14="http://schemas.microsoft.com/office/drawing/2010/main">
                    <a14:imgLayer r:embed="rId1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556148" y="836712"/>
              <a:ext cx="1525020" cy="1525020"/>
            </a:xfrm>
            <a:prstGeom prst="rect">
              <a:avLst/>
            </a:prstGeom>
            <a:ln w="19050">
              <a:solidFill>
                <a:schemeClr val="tx1"/>
              </a:solidFill>
            </a:ln>
          </p:spPr>
        </p:pic>
        <p:sp>
          <p:nvSpPr>
            <p:cNvPr id="16" name="Isosceles Triangle 15"/>
            <p:cNvSpPr/>
            <p:nvPr/>
          </p:nvSpPr>
          <p:spPr bwMode="auto">
            <a:xfrm rot="5400000">
              <a:off x="1611578" y="1464200"/>
              <a:ext cx="313251" cy="270044"/>
            </a:xfrm>
            <a:prstGeom prst="triangle">
              <a:avLst/>
            </a:prstGeom>
            <a:solidFill>
              <a:srgbClr val="00B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7" name="Isosceles Triangle 16"/>
            <p:cNvSpPr/>
            <p:nvPr/>
          </p:nvSpPr>
          <p:spPr bwMode="auto">
            <a:xfrm rot="5400000">
              <a:off x="3483194" y="1464200"/>
              <a:ext cx="313251" cy="270044"/>
            </a:xfrm>
            <a:prstGeom prst="triangle">
              <a:avLst/>
            </a:prstGeom>
            <a:solidFill>
              <a:srgbClr val="00B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8" name="Isosceles Triangle 17"/>
            <p:cNvSpPr/>
            <p:nvPr/>
          </p:nvSpPr>
          <p:spPr bwMode="auto">
            <a:xfrm rot="5400000">
              <a:off x="5354810" y="1464200"/>
              <a:ext cx="313251" cy="270044"/>
            </a:xfrm>
            <a:prstGeom prst="triangle">
              <a:avLst/>
            </a:prstGeom>
            <a:solidFill>
              <a:srgbClr val="00B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9" name="Isosceles Triangle 18"/>
            <p:cNvSpPr/>
            <p:nvPr/>
          </p:nvSpPr>
          <p:spPr bwMode="auto">
            <a:xfrm rot="5400000">
              <a:off x="7226023" y="1464200"/>
              <a:ext cx="313251" cy="270044"/>
            </a:xfrm>
            <a:prstGeom prst="triangle">
              <a:avLst/>
            </a:prstGeom>
            <a:solidFill>
              <a:srgbClr val="00B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cxnSp>
          <p:nvCxnSpPr>
            <p:cNvPr id="21" name="Elbow Connector 20"/>
            <p:cNvCxnSpPr>
              <a:stCxn id="10" idx="2"/>
              <a:endCxn id="30" idx="0"/>
            </p:cNvCxnSpPr>
            <p:nvPr/>
          </p:nvCxnSpPr>
          <p:spPr bwMode="auto">
            <a:xfrm rot="5400000">
              <a:off x="6257654" y="676080"/>
              <a:ext cx="375352" cy="3746657"/>
            </a:xfrm>
            <a:prstGeom prst="bentConnector3">
              <a:avLst>
                <a:gd name="adj1" fmla="val 50000"/>
              </a:avLst>
            </a:prstGeom>
            <a:solidFill>
              <a:schemeClr val="accent1"/>
            </a:solidFill>
            <a:ln w="19050" cap="flat" cmpd="sng" algn="ctr">
              <a:solidFill>
                <a:schemeClr val="tx1"/>
              </a:solidFill>
              <a:prstDash val="solid"/>
              <a:round/>
              <a:headEnd type="none" w="med" len="med"/>
              <a:tailEnd type="triangle" w="lg" len="lg"/>
            </a:ln>
            <a:effectLst/>
          </p:spPr>
        </p:cxnSp>
      </p:grpSp>
      <p:sp>
        <p:nvSpPr>
          <p:cNvPr id="31" name="TextBox 30"/>
          <p:cNvSpPr txBox="1"/>
          <p:nvPr/>
        </p:nvSpPr>
        <p:spPr>
          <a:xfrm>
            <a:off x="2616997" y="2733040"/>
            <a:ext cx="3916800" cy="830997"/>
          </a:xfrm>
          <a:prstGeom prst="rect">
            <a:avLst/>
          </a:prstGeom>
          <a:solidFill>
            <a:srgbClr val="000000"/>
          </a:solidFill>
          <a:ln>
            <a:noFill/>
          </a:ln>
        </p:spPr>
        <p:txBody>
          <a:bodyPr wrap="square" rtlCol="0">
            <a:spAutoFit/>
          </a:bodyPr>
          <a:lstStyle/>
          <a:p>
            <a:pPr algn="ctr"/>
            <a:r>
              <a:rPr lang="en-US" sz="2400" dirty="0">
                <a:solidFill>
                  <a:schemeClr val="bg1"/>
                </a:solidFill>
                <a:latin typeface="+mn-lt"/>
                <a:cs typeface="Calibri" panose="020F0502020204030204" pitchFamily="34" charset="0"/>
              </a:rPr>
              <a:t>Output: corrected segmentation mask</a:t>
            </a:r>
            <a:endParaRPr lang="ru-RU" sz="2400" dirty="0">
              <a:solidFill>
                <a:schemeClr val="bg1"/>
              </a:solidFill>
              <a:latin typeface="+mn-lt"/>
              <a:cs typeface="Calibri" panose="020F0502020204030204" pitchFamily="34" charset="0"/>
            </a:endParaRPr>
          </a:p>
        </p:txBody>
      </p:sp>
      <p:sp>
        <p:nvSpPr>
          <p:cNvPr id="20" name="Rectangle 19"/>
          <p:cNvSpPr>
            <a:spLocks noChangeAspect="1"/>
          </p:cNvSpPr>
          <p:nvPr/>
        </p:nvSpPr>
        <p:spPr bwMode="auto">
          <a:xfrm>
            <a:off x="7587486" y="879047"/>
            <a:ext cx="1439485" cy="14400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2" name="TextBox 21"/>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[1]</a:t>
            </a:r>
            <a:endParaRPr lang="ru-RU" sz="1200" dirty="0">
              <a:latin typeface="+mn-lt"/>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30</a:t>
            </a:fld>
            <a:endParaRPr lang="de-AT" dirty="0"/>
          </a:p>
        </p:txBody>
      </p:sp>
    </p:spTree>
    <p:extLst>
      <p:ext uri="{BB962C8B-B14F-4D97-AF65-F5344CB8AC3E}">
        <p14:creationId xmlns:p14="http://schemas.microsoft.com/office/powerpoint/2010/main" val="355629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8" name="Группа 227"/>
          <p:cNvGrpSpPr/>
          <p:nvPr/>
        </p:nvGrpSpPr>
        <p:grpSpPr>
          <a:xfrm>
            <a:off x="1186135" y="908050"/>
            <a:ext cx="3888432" cy="5184576"/>
            <a:chOff x="5076056" y="1124744"/>
            <a:chExt cx="3888432" cy="5184576"/>
          </a:xfrm>
          <a:solidFill>
            <a:srgbClr val="DBDBDB"/>
          </a:solidFill>
          <a:effectLst/>
        </p:grpSpPr>
        <p:sp>
          <p:nvSpPr>
            <p:cNvPr id="7" name="Rectangle 6"/>
            <p:cNvSpPr/>
            <p:nvPr/>
          </p:nvSpPr>
          <p:spPr bwMode="auto">
            <a:xfrm>
              <a:off x="5076056"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 name="Rectangle 7"/>
            <p:cNvSpPr/>
            <p:nvPr/>
          </p:nvSpPr>
          <p:spPr bwMode="auto">
            <a:xfrm>
              <a:off x="5508104"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 name="Rectangle 8"/>
            <p:cNvSpPr/>
            <p:nvPr/>
          </p:nvSpPr>
          <p:spPr bwMode="auto">
            <a:xfrm>
              <a:off x="5076056"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 name="Rectangle 9"/>
            <p:cNvSpPr/>
            <p:nvPr/>
          </p:nvSpPr>
          <p:spPr bwMode="auto">
            <a:xfrm>
              <a:off x="5508104"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 name="Rectangle 14"/>
            <p:cNvSpPr/>
            <p:nvPr/>
          </p:nvSpPr>
          <p:spPr bwMode="auto">
            <a:xfrm>
              <a:off x="5076056"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 name="Rectangle 15"/>
            <p:cNvSpPr/>
            <p:nvPr/>
          </p:nvSpPr>
          <p:spPr bwMode="auto">
            <a:xfrm>
              <a:off x="5508104"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 name="Rectangle 16"/>
            <p:cNvSpPr/>
            <p:nvPr/>
          </p:nvSpPr>
          <p:spPr bwMode="auto">
            <a:xfrm>
              <a:off x="5076056"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 name="Rectangle 26"/>
            <p:cNvSpPr/>
            <p:nvPr/>
          </p:nvSpPr>
          <p:spPr bwMode="auto">
            <a:xfrm>
              <a:off x="8100392"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8" name="Rectangle 27"/>
            <p:cNvSpPr/>
            <p:nvPr/>
          </p:nvSpPr>
          <p:spPr bwMode="auto">
            <a:xfrm>
              <a:off x="8532440"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9" name="Rectangle 28"/>
            <p:cNvSpPr/>
            <p:nvPr/>
          </p:nvSpPr>
          <p:spPr bwMode="auto">
            <a:xfrm>
              <a:off x="8100392"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0" name="Rectangle 29"/>
            <p:cNvSpPr/>
            <p:nvPr/>
          </p:nvSpPr>
          <p:spPr bwMode="auto">
            <a:xfrm>
              <a:off x="8532440"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5" name="Rectangle 34"/>
            <p:cNvSpPr/>
            <p:nvPr/>
          </p:nvSpPr>
          <p:spPr bwMode="auto">
            <a:xfrm>
              <a:off x="8100392"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6" name="Rectangle 35"/>
            <p:cNvSpPr/>
            <p:nvPr/>
          </p:nvSpPr>
          <p:spPr bwMode="auto">
            <a:xfrm>
              <a:off x="8532440"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8" name="Rectangle 37"/>
            <p:cNvSpPr/>
            <p:nvPr/>
          </p:nvSpPr>
          <p:spPr bwMode="auto">
            <a:xfrm>
              <a:off x="8532440"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9" name="Rectangle 38"/>
            <p:cNvSpPr/>
            <p:nvPr/>
          </p:nvSpPr>
          <p:spPr bwMode="auto">
            <a:xfrm>
              <a:off x="5076056"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2" name="Rectangle 51"/>
            <p:cNvSpPr/>
            <p:nvPr/>
          </p:nvSpPr>
          <p:spPr bwMode="auto">
            <a:xfrm>
              <a:off x="6372200"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4" name="Rectangle 53"/>
            <p:cNvSpPr/>
            <p:nvPr/>
          </p:nvSpPr>
          <p:spPr bwMode="auto">
            <a:xfrm>
              <a:off x="6372200"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0" name="Rectangle 59"/>
            <p:cNvSpPr/>
            <p:nvPr/>
          </p:nvSpPr>
          <p:spPr bwMode="auto">
            <a:xfrm>
              <a:off x="8532440"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3" name="Rectangle 62"/>
            <p:cNvSpPr/>
            <p:nvPr/>
          </p:nvSpPr>
          <p:spPr bwMode="auto">
            <a:xfrm>
              <a:off x="6804248"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5" name="Rectangle 64"/>
            <p:cNvSpPr/>
            <p:nvPr/>
          </p:nvSpPr>
          <p:spPr bwMode="auto">
            <a:xfrm>
              <a:off x="6804248"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76" name="Rectangle 75"/>
            <p:cNvSpPr/>
            <p:nvPr/>
          </p:nvSpPr>
          <p:spPr bwMode="auto">
            <a:xfrm>
              <a:off x="6372200"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78" name="Rectangle 77"/>
            <p:cNvSpPr/>
            <p:nvPr/>
          </p:nvSpPr>
          <p:spPr bwMode="auto">
            <a:xfrm>
              <a:off x="6372200"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1" name="Rectangle 80"/>
            <p:cNvSpPr/>
            <p:nvPr/>
          </p:nvSpPr>
          <p:spPr bwMode="auto">
            <a:xfrm>
              <a:off x="5076056"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4" name="Rectangle 83"/>
            <p:cNvSpPr/>
            <p:nvPr/>
          </p:nvSpPr>
          <p:spPr bwMode="auto">
            <a:xfrm>
              <a:off x="6372200"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5" name="Rectangle 84"/>
            <p:cNvSpPr/>
            <p:nvPr/>
          </p:nvSpPr>
          <p:spPr bwMode="auto">
            <a:xfrm>
              <a:off x="5940152"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6" name="Rectangle 85"/>
            <p:cNvSpPr/>
            <p:nvPr/>
          </p:nvSpPr>
          <p:spPr bwMode="auto">
            <a:xfrm>
              <a:off x="6372200"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7" name="Rectangle 86"/>
            <p:cNvSpPr/>
            <p:nvPr/>
          </p:nvSpPr>
          <p:spPr bwMode="auto">
            <a:xfrm>
              <a:off x="6804248"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9" name="Rectangle 88"/>
            <p:cNvSpPr/>
            <p:nvPr/>
          </p:nvSpPr>
          <p:spPr bwMode="auto">
            <a:xfrm>
              <a:off x="6804248"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5" name="Rectangle 94"/>
            <p:cNvSpPr/>
            <p:nvPr/>
          </p:nvSpPr>
          <p:spPr bwMode="auto">
            <a:xfrm>
              <a:off x="6804248"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7" name="Rectangle 96"/>
            <p:cNvSpPr/>
            <p:nvPr/>
          </p:nvSpPr>
          <p:spPr bwMode="auto">
            <a:xfrm>
              <a:off x="6804248"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8" name="Rectangle 97"/>
            <p:cNvSpPr/>
            <p:nvPr/>
          </p:nvSpPr>
          <p:spPr bwMode="auto">
            <a:xfrm>
              <a:off x="7668344"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2" name="Rectangle 101"/>
            <p:cNvSpPr/>
            <p:nvPr/>
          </p:nvSpPr>
          <p:spPr bwMode="auto">
            <a:xfrm>
              <a:off x="8532440"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9" name="Rectangle 108"/>
            <p:cNvSpPr/>
            <p:nvPr/>
          </p:nvSpPr>
          <p:spPr bwMode="auto">
            <a:xfrm>
              <a:off x="7236296"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10" name="Rectangle 109"/>
            <p:cNvSpPr/>
            <p:nvPr/>
          </p:nvSpPr>
          <p:spPr bwMode="auto">
            <a:xfrm>
              <a:off x="7236296"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11" name="Rectangle 110"/>
            <p:cNvSpPr/>
            <p:nvPr/>
          </p:nvSpPr>
          <p:spPr bwMode="auto">
            <a:xfrm>
              <a:off x="7236296"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12" name="Rectangle 111"/>
            <p:cNvSpPr/>
            <p:nvPr/>
          </p:nvSpPr>
          <p:spPr bwMode="auto">
            <a:xfrm>
              <a:off x="7236296"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13" name="Rectangle 112"/>
            <p:cNvSpPr/>
            <p:nvPr/>
          </p:nvSpPr>
          <p:spPr bwMode="auto">
            <a:xfrm>
              <a:off x="7236296"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14" name="Rectangle 113"/>
            <p:cNvSpPr/>
            <p:nvPr/>
          </p:nvSpPr>
          <p:spPr bwMode="auto">
            <a:xfrm>
              <a:off x="7236296"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sp>
        <p:nvSpPr>
          <p:cNvPr id="4" name="Title 3"/>
          <p:cNvSpPr>
            <a:spLocks noGrp="1"/>
          </p:cNvSpPr>
          <p:nvPr>
            <p:ph type="title"/>
          </p:nvPr>
        </p:nvSpPr>
        <p:spPr/>
        <p:txBody>
          <a:bodyPr/>
          <a:lstStyle/>
          <a:p>
            <a:r>
              <a:rPr lang="en-US" noProof="0" dirty="0">
                <a:effectLst>
                  <a:outerShdw blurRad="38100" dist="38100" dir="2700000" algn="tl">
                    <a:srgbClr val="000000">
                      <a:alpha val="43137"/>
                    </a:srgbClr>
                  </a:outerShdw>
                </a:effectLst>
              </a:rPr>
              <a:t>From Skeleton to </a:t>
            </a:r>
            <a:r>
              <a:rPr lang="en-US" noProof="0" dirty="0"/>
              <a:t>Segmentation Mask</a:t>
            </a:r>
            <a:endParaRPr lang="en-US" noProof="0" dirty="0">
              <a:effectLst>
                <a:outerShdw blurRad="38100" dist="38100" dir="2700000" algn="tl">
                  <a:srgbClr val="000000">
                    <a:alpha val="43137"/>
                  </a:srgbClr>
                </a:outerShdw>
              </a:effectLst>
            </a:endParaRPr>
          </a:p>
        </p:txBody>
      </p:sp>
      <p:grpSp>
        <p:nvGrpSpPr>
          <p:cNvPr id="118" name="Группа 117"/>
          <p:cNvGrpSpPr/>
          <p:nvPr/>
        </p:nvGrpSpPr>
        <p:grpSpPr>
          <a:xfrm>
            <a:off x="1186135" y="908050"/>
            <a:ext cx="3888432" cy="5184576"/>
            <a:chOff x="1186135" y="908050"/>
            <a:chExt cx="3888432" cy="5184576"/>
          </a:xfrm>
          <a:solidFill>
            <a:srgbClr val="7C7C7C"/>
          </a:solidFill>
        </p:grpSpPr>
        <p:sp>
          <p:nvSpPr>
            <p:cNvPr id="101" name="Rectangle 100"/>
            <p:cNvSpPr/>
            <p:nvPr/>
          </p:nvSpPr>
          <p:spPr bwMode="auto">
            <a:xfrm>
              <a:off x="4210471" y="566057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1" name="Rectangle 10"/>
            <p:cNvSpPr/>
            <p:nvPr/>
          </p:nvSpPr>
          <p:spPr bwMode="auto">
            <a:xfrm>
              <a:off x="2050231" y="90805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2" name="Rectangle 11"/>
            <p:cNvSpPr/>
            <p:nvPr/>
          </p:nvSpPr>
          <p:spPr bwMode="auto">
            <a:xfrm>
              <a:off x="2482279" y="90805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3" name="Rectangle 12"/>
            <p:cNvSpPr/>
            <p:nvPr/>
          </p:nvSpPr>
          <p:spPr bwMode="auto">
            <a:xfrm>
              <a:off x="2050231" y="134009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 name="Rectangle 13"/>
            <p:cNvSpPr/>
            <p:nvPr/>
          </p:nvSpPr>
          <p:spPr bwMode="auto">
            <a:xfrm>
              <a:off x="2482279" y="134009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 name="Rectangle 17"/>
            <p:cNvSpPr/>
            <p:nvPr/>
          </p:nvSpPr>
          <p:spPr bwMode="auto">
            <a:xfrm>
              <a:off x="1618183" y="220419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 name="Rectangle 18"/>
            <p:cNvSpPr/>
            <p:nvPr/>
          </p:nvSpPr>
          <p:spPr bwMode="auto">
            <a:xfrm>
              <a:off x="2050231" y="177214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 name="Rectangle 19"/>
            <p:cNvSpPr/>
            <p:nvPr/>
          </p:nvSpPr>
          <p:spPr bwMode="auto">
            <a:xfrm>
              <a:off x="2482279" y="177214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 name="Rectangle 20"/>
            <p:cNvSpPr/>
            <p:nvPr/>
          </p:nvSpPr>
          <p:spPr bwMode="auto">
            <a:xfrm>
              <a:off x="2050231" y="220419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 name="Rectangle 21"/>
            <p:cNvSpPr/>
            <p:nvPr/>
          </p:nvSpPr>
          <p:spPr bwMode="auto">
            <a:xfrm>
              <a:off x="2482279" y="220419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 name="Rectangle 23"/>
            <p:cNvSpPr/>
            <p:nvPr/>
          </p:nvSpPr>
          <p:spPr bwMode="auto">
            <a:xfrm>
              <a:off x="3778423" y="90805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 name="Rectangle 25"/>
            <p:cNvSpPr/>
            <p:nvPr/>
          </p:nvSpPr>
          <p:spPr bwMode="auto">
            <a:xfrm>
              <a:off x="3778423" y="134009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2" name="Rectangle 31"/>
            <p:cNvSpPr/>
            <p:nvPr/>
          </p:nvSpPr>
          <p:spPr bwMode="auto">
            <a:xfrm>
              <a:off x="3778423" y="177214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4" name="Rectangle 33"/>
            <p:cNvSpPr/>
            <p:nvPr/>
          </p:nvSpPr>
          <p:spPr bwMode="auto">
            <a:xfrm>
              <a:off x="3778423" y="220419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7" name="Rectangle 36"/>
            <p:cNvSpPr/>
            <p:nvPr/>
          </p:nvSpPr>
          <p:spPr bwMode="auto">
            <a:xfrm>
              <a:off x="4210471" y="220419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0" name="Rectangle 39"/>
            <p:cNvSpPr/>
            <p:nvPr/>
          </p:nvSpPr>
          <p:spPr bwMode="auto">
            <a:xfrm>
              <a:off x="1618183" y="263624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1" name="Rectangle 40"/>
            <p:cNvSpPr/>
            <p:nvPr/>
          </p:nvSpPr>
          <p:spPr bwMode="auto">
            <a:xfrm>
              <a:off x="1186135" y="306829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2" name="Rectangle 41"/>
            <p:cNvSpPr/>
            <p:nvPr/>
          </p:nvSpPr>
          <p:spPr bwMode="auto">
            <a:xfrm>
              <a:off x="1618183" y="306829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3" name="Rectangle 42"/>
            <p:cNvSpPr/>
            <p:nvPr/>
          </p:nvSpPr>
          <p:spPr bwMode="auto">
            <a:xfrm>
              <a:off x="2050231" y="263624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6" name="Rectangle 45"/>
            <p:cNvSpPr/>
            <p:nvPr/>
          </p:nvSpPr>
          <p:spPr bwMode="auto">
            <a:xfrm>
              <a:off x="2482279" y="306829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7" name="Rectangle 46"/>
            <p:cNvSpPr/>
            <p:nvPr/>
          </p:nvSpPr>
          <p:spPr bwMode="auto">
            <a:xfrm>
              <a:off x="1186135" y="350033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9" name="Rectangle 48"/>
            <p:cNvSpPr/>
            <p:nvPr/>
          </p:nvSpPr>
          <p:spPr bwMode="auto">
            <a:xfrm>
              <a:off x="1186135" y="393238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1" name="Rectangle 50"/>
            <p:cNvSpPr/>
            <p:nvPr/>
          </p:nvSpPr>
          <p:spPr bwMode="auto">
            <a:xfrm>
              <a:off x="2050231" y="350033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3" name="Rectangle 52"/>
            <p:cNvSpPr/>
            <p:nvPr/>
          </p:nvSpPr>
          <p:spPr bwMode="auto">
            <a:xfrm>
              <a:off x="2050231" y="393238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5" name="Rectangle 54"/>
            <p:cNvSpPr/>
            <p:nvPr/>
          </p:nvSpPr>
          <p:spPr bwMode="auto">
            <a:xfrm>
              <a:off x="2914327" y="263624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6" name="Rectangle 55"/>
            <p:cNvSpPr/>
            <p:nvPr/>
          </p:nvSpPr>
          <p:spPr bwMode="auto">
            <a:xfrm>
              <a:off x="3778423" y="263624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7" name="Rectangle 56"/>
            <p:cNvSpPr/>
            <p:nvPr/>
          </p:nvSpPr>
          <p:spPr bwMode="auto">
            <a:xfrm>
              <a:off x="2914327" y="306829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9" name="Rectangle 58"/>
            <p:cNvSpPr/>
            <p:nvPr/>
          </p:nvSpPr>
          <p:spPr bwMode="auto">
            <a:xfrm>
              <a:off x="4210471" y="263624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1" name="Rectangle 60"/>
            <p:cNvSpPr/>
            <p:nvPr/>
          </p:nvSpPr>
          <p:spPr bwMode="auto">
            <a:xfrm>
              <a:off x="4210471" y="306829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2" name="Rectangle 61"/>
            <p:cNvSpPr/>
            <p:nvPr/>
          </p:nvSpPr>
          <p:spPr bwMode="auto">
            <a:xfrm>
              <a:off x="4642519" y="306829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4" name="Rectangle 63"/>
            <p:cNvSpPr/>
            <p:nvPr/>
          </p:nvSpPr>
          <p:spPr bwMode="auto">
            <a:xfrm>
              <a:off x="3778423" y="350033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6" name="Rectangle 65"/>
            <p:cNvSpPr/>
            <p:nvPr/>
          </p:nvSpPr>
          <p:spPr bwMode="auto">
            <a:xfrm>
              <a:off x="3778423" y="393238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8" name="Rectangle 67"/>
            <p:cNvSpPr/>
            <p:nvPr/>
          </p:nvSpPr>
          <p:spPr bwMode="auto">
            <a:xfrm>
              <a:off x="4642519" y="350033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70" name="Rectangle 69"/>
            <p:cNvSpPr/>
            <p:nvPr/>
          </p:nvSpPr>
          <p:spPr bwMode="auto">
            <a:xfrm>
              <a:off x="4642519" y="393238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71" name="Rectangle 70"/>
            <p:cNvSpPr/>
            <p:nvPr/>
          </p:nvSpPr>
          <p:spPr bwMode="auto">
            <a:xfrm>
              <a:off x="1186135" y="436443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73" name="Rectangle 72"/>
            <p:cNvSpPr/>
            <p:nvPr/>
          </p:nvSpPr>
          <p:spPr bwMode="auto">
            <a:xfrm>
              <a:off x="1186135" y="479648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75" name="Rectangle 74"/>
            <p:cNvSpPr/>
            <p:nvPr/>
          </p:nvSpPr>
          <p:spPr bwMode="auto">
            <a:xfrm>
              <a:off x="2050231" y="436443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77" name="Rectangle 76"/>
            <p:cNvSpPr/>
            <p:nvPr/>
          </p:nvSpPr>
          <p:spPr bwMode="auto">
            <a:xfrm>
              <a:off x="2050231" y="479648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79" name="Rectangle 78"/>
            <p:cNvSpPr/>
            <p:nvPr/>
          </p:nvSpPr>
          <p:spPr bwMode="auto">
            <a:xfrm>
              <a:off x="1186135" y="522853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2" name="Rectangle 81"/>
            <p:cNvSpPr/>
            <p:nvPr/>
          </p:nvSpPr>
          <p:spPr bwMode="auto">
            <a:xfrm>
              <a:off x="1618183" y="566057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3" name="Rectangle 82"/>
            <p:cNvSpPr/>
            <p:nvPr/>
          </p:nvSpPr>
          <p:spPr bwMode="auto">
            <a:xfrm>
              <a:off x="2050231" y="522853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8" name="Rectangle 87"/>
            <p:cNvSpPr/>
            <p:nvPr/>
          </p:nvSpPr>
          <p:spPr bwMode="auto">
            <a:xfrm>
              <a:off x="3778423" y="436443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0" name="Rectangle 89"/>
            <p:cNvSpPr/>
            <p:nvPr/>
          </p:nvSpPr>
          <p:spPr bwMode="auto">
            <a:xfrm>
              <a:off x="3778423" y="479648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2" name="Rectangle 91"/>
            <p:cNvSpPr/>
            <p:nvPr/>
          </p:nvSpPr>
          <p:spPr bwMode="auto">
            <a:xfrm>
              <a:off x="4642519" y="436443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4" name="Rectangle 93"/>
            <p:cNvSpPr/>
            <p:nvPr/>
          </p:nvSpPr>
          <p:spPr bwMode="auto">
            <a:xfrm>
              <a:off x="4642519" y="479648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6" name="Rectangle 95"/>
            <p:cNvSpPr/>
            <p:nvPr/>
          </p:nvSpPr>
          <p:spPr bwMode="auto">
            <a:xfrm>
              <a:off x="3778423" y="522853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0" name="Rectangle 99"/>
            <p:cNvSpPr/>
            <p:nvPr/>
          </p:nvSpPr>
          <p:spPr bwMode="auto">
            <a:xfrm>
              <a:off x="4642519" y="522853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3" name="Rectangle 102"/>
            <p:cNvSpPr/>
            <p:nvPr/>
          </p:nvSpPr>
          <p:spPr bwMode="auto">
            <a:xfrm>
              <a:off x="3346375" y="90805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4" name="Rectangle 103"/>
            <p:cNvSpPr/>
            <p:nvPr/>
          </p:nvSpPr>
          <p:spPr bwMode="auto">
            <a:xfrm>
              <a:off x="3346375" y="134009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5" name="Rectangle 104"/>
            <p:cNvSpPr/>
            <p:nvPr/>
          </p:nvSpPr>
          <p:spPr bwMode="auto">
            <a:xfrm>
              <a:off x="3346375" y="177214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6" name="Rectangle 105"/>
            <p:cNvSpPr/>
            <p:nvPr/>
          </p:nvSpPr>
          <p:spPr bwMode="auto">
            <a:xfrm>
              <a:off x="3346375" y="220419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8" name="Rectangle 107"/>
            <p:cNvSpPr/>
            <p:nvPr/>
          </p:nvSpPr>
          <p:spPr bwMode="auto">
            <a:xfrm>
              <a:off x="3346375" y="306829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117" name="Группа 116"/>
          <p:cNvGrpSpPr/>
          <p:nvPr/>
        </p:nvGrpSpPr>
        <p:grpSpPr>
          <a:xfrm>
            <a:off x="1618183" y="908050"/>
            <a:ext cx="3024336" cy="4752528"/>
            <a:chOff x="1618183" y="908050"/>
            <a:chExt cx="3024336" cy="4752528"/>
          </a:xfrm>
          <a:solidFill>
            <a:srgbClr val="7C7C7C"/>
          </a:solidFill>
        </p:grpSpPr>
        <p:grpSp>
          <p:nvGrpSpPr>
            <p:cNvPr id="225" name="Группа 224"/>
            <p:cNvGrpSpPr/>
            <p:nvPr/>
          </p:nvGrpSpPr>
          <p:grpSpPr>
            <a:xfrm>
              <a:off x="1618183" y="2636242"/>
              <a:ext cx="1296144" cy="3024336"/>
              <a:chOff x="5508104" y="2852936"/>
              <a:chExt cx="1296144" cy="3024336"/>
            </a:xfrm>
            <a:grpFill/>
            <a:effectLst/>
          </p:grpSpPr>
          <p:sp>
            <p:nvSpPr>
              <p:cNvPr id="44" name="Rectangle 43"/>
              <p:cNvSpPr/>
              <p:nvPr/>
            </p:nvSpPr>
            <p:spPr bwMode="auto">
              <a:xfrm>
                <a:off x="6372200"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5" name="Rectangle 44"/>
              <p:cNvSpPr/>
              <p:nvPr/>
            </p:nvSpPr>
            <p:spPr bwMode="auto">
              <a:xfrm>
                <a:off x="5940152"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8" name="Rectangle 47"/>
              <p:cNvSpPr/>
              <p:nvPr/>
            </p:nvSpPr>
            <p:spPr bwMode="auto">
              <a:xfrm>
                <a:off x="5508104"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0" name="Rectangle 49"/>
              <p:cNvSpPr/>
              <p:nvPr/>
            </p:nvSpPr>
            <p:spPr bwMode="auto">
              <a:xfrm>
                <a:off x="5508104"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72" name="Rectangle 71"/>
              <p:cNvSpPr/>
              <p:nvPr/>
            </p:nvSpPr>
            <p:spPr bwMode="auto">
              <a:xfrm>
                <a:off x="5508104"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74" name="Rectangle 73"/>
              <p:cNvSpPr/>
              <p:nvPr/>
            </p:nvSpPr>
            <p:spPr bwMode="auto">
              <a:xfrm>
                <a:off x="5508104"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0" name="Rectangle 79"/>
              <p:cNvSpPr/>
              <p:nvPr/>
            </p:nvSpPr>
            <p:spPr bwMode="auto">
              <a:xfrm>
                <a:off x="5508104"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226" name="Группа 225"/>
            <p:cNvGrpSpPr/>
            <p:nvPr/>
          </p:nvGrpSpPr>
          <p:grpSpPr>
            <a:xfrm>
              <a:off x="2914327" y="908050"/>
              <a:ext cx="1728192" cy="4752528"/>
              <a:chOff x="6804248" y="1124744"/>
              <a:chExt cx="1728192" cy="4752528"/>
            </a:xfrm>
            <a:grpFill/>
            <a:effectLst/>
          </p:grpSpPr>
          <p:sp>
            <p:nvSpPr>
              <p:cNvPr id="23" name="Rectangle 22"/>
              <p:cNvSpPr/>
              <p:nvPr/>
            </p:nvSpPr>
            <p:spPr bwMode="auto">
              <a:xfrm>
                <a:off x="6804248"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 name="Rectangle 24"/>
              <p:cNvSpPr/>
              <p:nvPr/>
            </p:nvSpPr>
            <p:spPr bwMode="auto">
              <a:xfrm>
                <a:off x="6804248"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1" name="Rectangle 30"/>
              <p:cNvSpPr/>
              <p:nvPr/>
            </p:nvSpPr>
            <p:spPr bwMode="auto">
              <a:xfrm>
                <a:off x="6804248"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3" name="Rectangle 32"/>
              <p:cNvSpPr/>
              <p:nvPr/>
            </p:nvSpPr>
            <p:spPr bwMode="auto">
              <a:xfrm>
                <a:off x="6804248"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8" name="Rectangle 57"/>
              <p:cNvSpPr/>
              <p:nvPr/>
            </p:nvSpPr>
            <p:spPr bwMode="auto">
              <a:xfrm>
                <a:off x="7668344"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7" name="Rectangle 66"/>
              <p:cNvSpPr/>
              <p:nvPr/>
            </p:nvSpPr>
            <p:spPr bwMode="auto">
              <a:xfrm>
                <a:off x="8100392"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9" name="Rectangle 68"/>
              <p:cNvSpPr/>
              <p:nvPr/>
            </p:nvSpPr>
            <p:spPr bwMode="auto">
              <a:xfrm>
                <a:off x="8100392"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1" name="Rectangle 90"/>
              <p:cNvSpPr/>
              <p:nvPr/>
            </p:nvSpPr>
            <p:spPr bwMode="auto">
              <a:xfrm>
                <a:off x="8100392"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3" name="Rectangle 92"/>
              <p:cNvSpPr/>
              <p:nvPr/>
            </p:nvSpPr>
            <p:spPr bwMode="auto">
              <a:xfrm>
                <a:off x="8100392"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9" name="Rectangle 98"/>
              <p:cNvSpPr/>
              <p:nvPr/>
            </p:nvSpPr>
            <p:spPr bwMode="auto">
              <a:xfrm>
                <a:off x="8100392"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7" name="Rectangle 106"/>
              <p:cNvSpPr/>
              <p:nvPr/>
            </p:nvSpPr>
            <p:spPr bwMode="auto">
              <a:xfrm>
                <a:off x="7236296"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grpSp>
        <p:nvGrpSpPr>
          <p:cNvPr id="126" name="Group 122"/>
          <p:cNvGrpSpPr/>
          <p:nvPr/>
        </p:nvGrpSpPr>
        <p:grpSpPr>
          <a:xfrm>
            <a:off x="4355977" y="941096"/>
            <a:ext cx="3598907" cy="3825739"/>
            <a:chOff x="3349354" y="941096"/>
            <a:chExt cx="3598907" cy="3825739"/>
          </a:xfrm>
        </p:grpSpPr>
        <p:sp>
          <p:nvSpPr>
            <p:cNvPr id="127" name="Rectangle 131"/>
            <p:cNvSpPr/>
            <p:nvPr/>
          </p:nvSpPr>
          <p:spPr>
            <a:xfrm>
              <a:off x="5559546" y="4397503"/>
              <a:ext cx="1388715" cy="369332"/>
            </a:xfrm>
            <a:prstGeom prst="rect">
              <a:avLst/>
            </a:prstGeom>
          </p:spPr>
          <p:txBody>
            <a:bodyPr wrap="square">
              <a:spAutoFit/>
            </a:bodyPr>
            <a:lstStyle/>
            <a:p>
              <a:pPr algn="r"/>
              <a:r>
                <a:rPr lang="en-US" dirty="0">
                  <a:latin typeface="+mn-lt"/>
                  <a:cs typeface="Calibri" panose="020F0502020204030204" pitchFamily="34" charset="0"/>
                </a:rPr>
                <a:t>Object voxel</a:t>
              </a:r>
              <a:endParaRPr lang="de-AT" dirty="0">
                <a:latin typeface="+mn-lt"/>
                <a:cs typeface="Calibri" panose="020F0502020204030204" pitchFamily="34" charset="0"/>
              </a:endParaRPr>
            </a:p>
          </p:txBody>
        </p:sp>
        <p:cxnSp>
          <p:nvCxnSpPr>
            <p:cNvPr id="128" name="Straight Arrow Connector 132"/>
            <p:cNvCxnSpPr>
              <a:stCxn id="127" idx="1"/>
            </p:cNvCxnSpPr>
            <p:nvPr/>
          </p:nvCxnSpPr>
          <p:spPr bwMode="auto">
            <a:xfrm flipH="1">
              <a:off x="3349354" y="4582169"/>
              <a:ext cx="2210192" cy="0"/>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outerShdw blurRad="50800" dist="38100" dir="2700000" algn="tl" rotWithShape="0">
                <a:prstClr val="black">
                  <a:alpha val="40000"/>
                </a:prstClr>
              </a:outerShdw>
            </a:effectLst>
          </p:spPr>
        </p:cxnSp>
        <p:sp>
          <p:nvSpPr>
            <p:cNvPr id="129" name="Rectangle 142"/>
            <p:cNvSpPr/>
            <p:nvPr/>
          </p:nvSpPr>
          <p:spPr>
            <a:xfrm>
              <a:off x="5077545" y="941096"/>
              <a:ext cx="1870716" cy="369332"/>
            </a:xfrm>
            <a:prstGeom prst="rect">
              <a:avLst/>
            </a:prstGeom>
          </p:spPr>
          <p:txBody>
            <a:bodyPr wrap="square">
              <a:spAutoFit/>
            </a:bodyPr>
            <a:lstStyle/>
            <a:p>
              <a:pPr algn="r"/>
              <a:r>
                <a:rPr lang="en-US" dirty="0">
                  <a:latin typeface="+mn-lt"/>
                  <a:cs typeface="Calibri" panose="020F0502020204030204" pitchFamily="34" charset="0"/>
                </a:rPr>
                <a:t>Background voxel</a:t>
              </a:r>
              <a:endParaRPr lang="de-AT" dirty="0">
                <a:latin typeface="+mn-lt"/>
                <a:cs typeface="Calibri" panose="020F0502020204030204" pitchFamily="34" charset="0"/>
              </a:endParaRPr>
            </a:p>
          </p:txBody>
        </p:sp>
        <p:cxnSp>
          <p:nvCxnSpPr>
            <p:cNvPr id="130" name="Straight Arrow Connector 143"/>
            <p:cNvCxnSpPr>
              <a:stCxn id="129" idx="1"/>
            </p:cNvCxnSpPr>
            <p:nvPr/>
          </p:nvCxnSpPr>
          <p:spPr bwMode="auto">
            <a:xfrm flipH="1">
              <a:off x="3781401" y="1125762"/>
              <a:ext cx="1296144" cy="0"/>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outerShdw blurRad="50800" dist="38100" dir="2700000" algn="tl" rotWithShape="0">
                <a:prstClr val="black">
                  <a:alpha val="40000"/>
                </a:prstClr>
              </a:outerShdw>
            </a:effectLst>
          </p:spPr>
        </p:cxnSp>
      </p:grpSp>
      <p:sp>
        <p:nvSpPr>
          <p:cNvPr id="5" name="Footer Placeholder 4"/>
          <p:cNvSpPr>
            <a:spLocks noGrp="1"/>
          </p:cNvSpPr>
          <p:nvPr>
            <p:ph type="ftr" sz="quarter" idx="12"/>
          </p:nvPr>
        </p:nvSpPr>
        <p:spPr/>
        <p:txBody>
          <a:bodyPr/>
          <a:lstStyle/>
          <a:p>
            <a:pPr>
              <a:defRPr/>
            </a:pPr>
            <a:r>
              <a:rPr lang="de-AT" dirty="0"/>
              <a:t>Alexey Karimov</a:t>
            </a:r>
          </a:p>
        </p:txBody>
      </p:sp>
      <p:sp>
        <p:nvSpPr>
          <p:cNvPr id="6" name="Slide Number Placeholder 5"/>
          <p:cNvSpPr>
            <a:spLocks noGrp="1"/>
          </p:cNvSpPr>
          <p:nvPr>
            <p:ph type="sldNum" sz="quarter" idx="13"/>
          </p:nvPr>
        </p:nvSpPr>
        <p:spPr/>
        <p:txBody>
          <a:bodyPr/>
          <a:lstStyle/>
          <a:p>
            <a:pPr>
              <a:defRPr/>
            </a:pPr>
            <a:fld id="{63707275-EA33-4C2C-A96C-B80BEB93EE54}" type="slidenum">
              <a:rPr lang="de-AT" smtClean="0"/>
              <a:pPr>
                <a:defRPr/>
              </a:pPr>
              <a:t>31</a:t>
            </a:fld>
            <a:endParaRPr lang="de-AT"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8" name="Группа 227"/>
          <p:cNvGrpSpPr/>
          <p:nvPr/>
        </p:nvGrpSpPr>
        <p:grpSpPr>
          <a:xfrm>
            <a:off x="1186135" y="908050"/>
            <a:ext cx="3888432" cy="5184576"/>
            <a:chOff x="5076056" y="1124744"/>
            <a:chExt cx="3888432" cy="5184576"/>
          </a:xfrm>
          <a:solidFill>
            <a:srgbClr val="DBDBDB"/>
          </a:solidFill>
          <a:effectLst/>
        </p:grpSpPr>
        <p:sp>
          <p:nvSpPr>
            <p:cNvPr id="7" name="Rectangle 6"/>
            <p:cNvSpPr/>
            <p:nvPr/>
          </p:nvSpPr>
          <p:spPr bwMode="auto">
            <a:xfrm>
              <a:off x="5076056"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 name="Rectangle 7"/>
            <p:cNvSpPr/>
            <p:nvPr/>
          </p:nvSpPr>
          <p:spPr bwMode="auto">
            <a:xfrm>
              <a:off x="5508104"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 name="Rectangle 8"/>
            <p:cNvSpPr/>
            <p:nvPr/>
          </p:nvSpPr>
          <p:spPr bwMode="auto">
            <a:xfrm>
              <a:off x="5076056"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 name="Rectangle 9"/>
            <p:cNvSpPr/>
            <p:nvPr/>
          </p:nvSpPr>
          <p:spPr bwMode="auto">
            <a:xfrm>
              <a:off x="5508104"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 name="Rectangle 14"/>
            <p:cNvSpPr/>
            <p:nvPr/>
          </p:nvSpPr>
          <p:spPr bwMode="auto">
            <a:xfrm>
              <a:off x="5076056"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 name="Rectangle 15"/>
            <p:cNvSpPr/>
            <p:nvPr/>
          </p:nvSpPr>
          <p:spPr bwMode="auto">
            <a:xfrm>
              <a:off x="5508104"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 name="Rectangle 16"/>
            <p:cNvSpPr/>
            <p:nvPr/>
          </p:nvSpPr>
          <p:spPr bwMode="auto">
            <a:xfrm>
              <a:off x="5076056"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 name="Rectangle 26"/>
            <p:cNvSpPr/>
            <p:nvPr/>
          </p:nvSpPr>
          <p:spPr bwMode="auto">
            <a:xfrm>
              <a:off x="8100392"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8" name="Rectangle 27"/>
            <p:cNvSpPr/>
            <p:nvPr/>
          </p:nvSpPr>
          <p:spPr bwMode="auto">
            <a:xfrm>
              <a:off x="8532440"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9" name="Rectangle 28"/>
            <p:cNvSpPr/>
            <p:nvPr/>
          </p:nvSpPr>
          <p:spPr bwMode="auto">
            <a:xfrm>
              <a:off x="8100392"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0" name="Rectangle 29"/>
            <p:cNvSpPr/>
            <p:nvPr/>
          </p:nvSpPr>
          <p:spPr bwMode="auto">
            <a:xfrm>
              <a:off x="8532440"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5" name="Rectangle 34"/>
            <p:cNvSpPr/>
            <p:nvPr/>
          </p:nvSpPr>
          <p:spPr bwMode="auto">
            <a:xfrm>
              <a:off x="8100392"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6" name="Rectangle 35"/>
            <p:cNvSpPr/>
            <p:nvPr/>
          </p:nvSpPr>
          <p:spPr bwMode="auto">
            <a:xfrm>
              <a:off x="8532440"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8" name="Rectangle 37"/>
            <p:cNvSpPr/>
            <p:nvPr/>
          </p:nvSpPr>
          <p:spPr bwMode="auto">
            <a:xfrm>
              <a:off x="8532440"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9" name="Rectangle 38"/>
            <p:cNvSpPr/>
            <p:nvPr/>
          </p:nvSpPr>
          <p:spPr bwMode="auto">
            <a:xfrm>
              <a:off x="5076056"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2" name="Rectangle 51"/>
            <p:cNvSpPr/>
            <p:nvPr/>
          </p:nvSpPr>
          <p:spPr bwMode="auto">
            <a:xfrm>
              <a:off x="6372200"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4" name="Rectangle 53"/>
            <p:cNvSpPr/>
            <p:nvPr/>
          </p:nvSpPr>
          <p:spPr bwMode="auto">
            <a:xfrm>
              <a:off x="6372200"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0" name="Rectangle 59"/>
            <p:cNvSpPr/>
            <p:nvPr/>
          </p:nvSpPr>
          <p:spPr bwMode="auto">
            <a:xfrm>
              <a:off x="8532440"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3" name="Rectangle 62"/>
            <p:cNvSpPr/>
            <p:nvPr/>
          </p:nvSpPr>
          <p:spPr bwMode="auto">
            <a:xfrm>
              <a:off x="6804248"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5" name="Rectangle 64"/>
            <p:cNvSpPr/>
            <p:nvPr/>
          </p:nvSpPr>
          <p:spPr bwMode="auto">
            <a:xfrm>
              <a:off x="6804248"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76" name="Rectangle 75"/>
            <p:cNvSpPr/>
            <p:nvPr/>
          </p:nvSpPr>
          <p:spPr bwMode="auto">
            <a:xfrm>
              <a:off x="6372200"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78" name="Rectangle 77"/>
            <p:cNvSpPr/>
            <p:nvPr/>
          </p:nvSpPr>
          <p:spPr bwMode="auto">
            <a:xfrm>
              <a:off x="6372200"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1" name="Rectangle 80"/>
            <p:cNvSpPr/>
            <p:nvPr/>
          </p:nvSpPr>
          <p:spPr bwMode="auto">
            <a:xfrm>
              <a:off x="5076056"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4" name="Rectangle 83"/>
            <p:cNvSpPr/>
            <p:nvPr/>
          </p:nvSpPr>
          <p:spPr bwMode="auto">
            <a:xfrm>
              <a:off x="6372200"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5" name="Rectangle 84"/>
            <p:cNvSpPr/>
            <p:nvPr/>
          </p:nvSpPr>
          <p:spPr bwMode="auto">
            <a:xfrm>
              <a:off x="5940152"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6" name="Rectangle 85"/>
            <p:cNvSpPr/>
            <p:nvPr/>
          </p:nvSpPr>
          <p:spPr bwMode="auto">
            <a:xfrm>
              <a:off x="6372200"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7" name="Rectangle 86"/>
            <p:cNvSpPr/>
            <p:nvPr/>
          </p:nvSpPr>
          <p:spPr bwMode="auto">
            <a:xfrm>
              <a:off x="6804248"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9" name="Rectangle 88"/>
            <p:cNvSpPr/>
            <p:nvPr/>
          </p:nvSpPr>
          <p:spPr bwMode="auto">
            <a:xfrm>
              <a:off x="6804248"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5" name="Rectangle 94"/>
            <p:cNvSpPr/>
            <p:nvPr/>
          </p:nvSpPr>
          <p:spPr bwMode="auto">
            <a:xfrm>
              <a:off x="6804248"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7" name="Rectangle 96"/>
            <p:cNvSpPr/>
            <p:nvPr/>
          </p:nvSpPr>
          <p:spPr bwMode="auto">
            <a:xfrm>
              <a:off x="6804248"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8" name="Rectangle 97"/>
            <p:cNvSpPr/>
            <p:nvPr/>
          </p:nvSpPr>
          <p:spPr bwMode="auto">
            <a:xfrm>
              <a:off x="7668344"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2" name="Rectangle 101"/>
            <p:cNvSpPr/>
            <p:nvPr/>
          </p:nvSpPr>
          <p:spPr bwMode="auto">
            <a:xfrm>
              <a:off x="8532440"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9" name="Rectangle 108"/>
            <p:cNvSpPr/>
            <p:nvPr/>
          </p:nvSpPr>
          <p:spPr bwMode="auto">
            <a:xfrm>
              <a:off x="7236296"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10" name="Rectangle 109"/>
            <p:cNvSpPr/>
            <p:nvPr/>
          </p:nvSpPr>
          <p:spPr bwMode="auto">
            <a:xfrm>
              <a:off x="7236296"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11" name="Rectangle 110"/>
            <p:cNvSpPr/>
            <p:nvPr/>
          </p:nvSpPr>
          <p:spPr bwMode="auto">
            <a:xfrm>
              <a:off x="7236296"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12" name="Rectangle 111"/>
            <p:cNvSpPr/>
            <p:nvPr/>
          </p:nvSpPr>
          <p:spPr bwMode="auto">
            <a:xfrm>
              <a:off x="7236296"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13" name="Rectangle 112"/>
            <p:cNvSpPr/>
            <p:nvPr/>
          </p:nvSpPr>
          <p:spPr bwMode="auto">
            <a:xfrm>
              <a:off x="7236296"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14" name="Rectangle 113"/>
            <p:cNvSpPr/>
            <p:nvPr/>
          </p:nvSpPr>
          <p:spPr bwMode="auto">
            <a:xfrm>
              <a:off x="7236296"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sp>
        <p:nvSpPr>
          <p:cNvPr id="4" name="Title 3"/>
          <p:cNvSpPr>
            <a:spLocks noGrp="1"/>
          </p:cNvSpPr>
          <p:nvPr>
            <p:ph type="title"/>
          </p:nvPr>
        </p:nvSpPr>
        <p:spPr/>
        <p:txBody>
          <a:bodyPr/>
          <a:lstStyle/>
          <a:p>
            <a:r>
              <a:rPr lang="en-US" noProof="0" dirty="0"/>
              <a:t>From Skeleton to Segmentation Mask</a:t>
            </a:r>
            <a:endParaRPr lang="en-US" noProof="0" dirty="0">
              <a:effectLst>
                <a:outerShdw blurRad="38100" dist="38100" dir="2700000" algn="tl">
                  <a:srgbClr val="000000">
                    <a:alpha val="43137"/>
                  </a:srgbClr>
                </a:outerShdw>
              </a:effectLst>
            </a:endParaRPr>
          </a:p>
        </p:txBody>
      </p:sp>
      <p:grpSp>
        <p:nvGrpSpPr>
          <p:cNvPr id="118" name="Группа 117"/>
          <p:cNvGrpSpPr/>
          <p:nvPr/>
        </p:nvGrpSpPr>
        <p:grpSpPr>
          <a:xfrm>
            <a:off x="1186135" y="908050"/>
            <a:ext cx="3888432" cy="5184576"/>
            <a:chOff x="1186135" y="908050"/>
            <a:chExt cx="3888432" cy="5184576"/>
          </a:xfrm>
        </p:grpSpPr>
        <p:sp>
          <p:nvSpPr>
            <p:cNvPr id="101" name="Rectangle 100"/>
            <p:cNvSpPr/>
            <p:nvPr/>
          </p:nvSpPr>
          <p:spPr bwMode="auto">
            <a:xfrm>
              <a:off x="4210471" y="566057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1" name="Rectangle 10"/>
            <p:cNvSpPr/>
            <p:nvPr/>
          </p:nvSpPr>
          <p:spPr bwMode="auto">
            <a:xfrm>
              <a:off x="2050231" y="90805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2" name="Rectangle 11"/>
            <p:cNvSpPr/>
            <p:nvPr/>
          </p:nvSpPr>
          <p:spPr bwMode="auto">
            <a:xfrm>
              <a:off x="2482279" y="90805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3" name="Rectangle 12"/>
            <p:cNvSpPr/>
            <p:nvPr/>
          </p:nvSpPr>
          <p:spPr bwMode="auto">
            <a:xfrm>
              <a:off x="2050231" y="134009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 name="Rectangle 13"/>
            <p:cNvSpPr/>
            <p:nvPr/>
          </p:nvSpPr>
          <p:spPr bwMode="auto">
            <a:xfrm>
              <a:off x="2482279" y="134009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 name="Rectangle 17"/>
            <p:cNvSpPr/>
            <p:nvPr/>
          </p:nvSpPr>
          <p:spPr bwMode="auto">
            <a:xfrm>
              <a:off x="1618183" y="220419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 name="Rectangle 18"/>
            <p:cNvSpPr/>
            <p:nvPr/>
          </p:nvSpPr>
          <p:spPr bwMode="auto">
            <a:xfrm>
              <a:off x="2050231" y="1772146"/>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 name="Rectangle 19"/>
            <p:cNvSpPr/>
            <p:nvPr/>
          </p:nvSpPr>
          <p:spPr bwMode="auto">
            <a:xfrm>
              <a:off x="2482279" y="1772146"/>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 name="Rectangle 20"/>
            <p:cNvSpPr/>
            <p:nvPr/>
          </p:nvSpPr>
          <p:spPr bwMode="auto">
            <a:xfrm>
              <a:off x="2050231" y="220419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 name="Rectangle 21"/>
            <p:cNvSpPr/>
            <p:nvPr/>
          </p:nvSpPr>
          <p:spPr bwMode="auto">
            <a:xfrm>
              <a:off x="2482279" y="220419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 name="Rectangle 23"/>
            <p:cNvSpPr/>
            <p:nvPr/>
          </p:nvSpPr>
          <p:spPr bwMode="auto">
            <a:xfrm>
              <a:off x="3778423" y="90805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 name="Rectangle 25"/>
            <p:cNvSpPr/>
            <p:nvPr/>
          </p:nvSpPr>
          <p:spPr bwMode="auto">
            <a:xfrm>
              <a:off x="3778423" y="134009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2" name="Rectangle 31"/>
            <p:cNvSpPr/>
            <p:nvPr/>
          </p:nvSpPr>
          <p:spPr bwMode="auto">
            <a:xfrm>
              <a:off x="3778423" y="1772146"/>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4" name="Rectangle 33"/>
            <p:cNvSpPr/>
            <p:nvPr/>
          </p:nvSpPr>
          <p:spPr bwMode="auto">
            <a:xfrm>
              <a:off x="3778423" y="220419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7" name="Rectangle 36"/>
            <p:cNvSpPr/>
            <p:nvPr/>
          </p:nvSpPr>
          <p:spPr bwMode="auto">
            <a:xfrm>
              <a:off x="4210471" y="220419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0" name="Rectangle 39"/>
            <p:cNvSpPr/>
            <p:nvPr/>
          </p:nvSpPr>
          <p:spPr bwMode="auto">
            <a:xfrm>
              <a:off x="1618183" y="263624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1" name="Rectangle 40"/>
            <p:cNvSpPr/>
            <p:nvPr/>
          </p:nvSpPr>
          <p:spPr bwMode="auto">
            <a:xfrm>
              <a:off x="1186135" y="306829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2" name="Rectangle 41"/>
            <p:cNvSpPr/>
            <p:nvPr/>
          </p:nvSpPr>
          <p:spPr bwMode="auto">
            <a:xfrm>
              <a:off x="1618183" y="306829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3" name="Rectangle 42"/>
            <p:cNvSpPr/>
            <p:nvPr/>
          </p:nvSpPr>
          <p:spPr bwMode="auto">
            <a:xfrm>
              <a:off x="2050231" y="263624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6" name="Rectangle 45"/>
            <p:cNvSpPr/>
            <p:nvPr/>
          </p:nvSpPr>
          <p:spPr bwMode="auto">
            <a:xfrm>
              <a:off x="2482279" y="306829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7" name="Rectangle 46"/>
            <p:cNvSpPr/>
            <p:nvPr/>
          </p:nvSpPr>
          <p:spPr bwMode="auto">
            <a:xfrm>
              <a:off x="1186135" y="350033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9" name="Rectangle 48"/>
            <p:cNvSpPr/>
            <p:nvPr/>
          </p:nvSpPr>
          <p:spPr bwMode="auto">
            <a:xfrm>
              <a:off x="1186135" y="3932386"/>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1" name="Rectangle 50"/>
            <p:cNvSpPr/>
            <p:nvPr/>
          </p:nvSpPr>
          <p:spPr bwMode="auto">
            <a:xfrm>
              <a:off x="2050231" y="350033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3" name="Rectangle 52"/>
            <p:cNvSpPr/>
            <p:nvPr/>
          </p:nvSpPr>
          <p:spPr bwMode="auto">
            <a:xfrm>
              <a:off x="2050231" y="3932386"/>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5" name="Rectangle 54"/>
            <p:cNvSpPr/>
            <p:nvPr/>
          </p:nvSpPr>
          <p:spPr bwMode="auto">
            <a:xfrm>
              <a:off x="2914327" y="263624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6" name="Rectangle 55"/>
            <p:cNvSpPr/>
            <p:nvPr/>
          </p:nvSpPr>
          <p:spPr bwMode="auto">
            <a:xfrm>
              <a:off x="3778423" y="263624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7" name="Rectangle 56"/>
            <p:cNvSpPr/>
            <p:nvPr/>
          </p:nvSpPr>
          <p:spPr bwMode="auto">
            <a:xfrm>
              <a:off x="2914327" y="306829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9" name="Rectangle 58"/>
            <p:cNvSpPr/>
            <p:nvPr/>
          </p:nvSpPr>
          <p:spPr bwMode="auto">
            <a:xfrm>
              <a:off x="4210471" y="263624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1" name="Rectangle 60"/>
            <p:cNvSpPr/>
            <p:nvPr/>
          </p:nvSpPr>
          <p:spPr bwMode="auto">
            <a:xfrm>
              <a:off x="4210471" y="306829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2" name="Rectangle 61"/>
            <p:cNvSpPr/>
            <p:nvPr/>
          </p:nvSpPr>
          <p:spPr bwMode="auto">
            <a:xfrm>
              <a:off x="4642519" y="306829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4" name="Rectangle 63"/>
            <p:cNvSpPr/>
            <p:nvPr/>
          </p:nvSpPr>
          <p:spPr bwMode="auto">
            <a:xfrm>
              <a:off x="3778423" y="350033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6" name="Rectangle 65"/>
            <p:cNvSpPr/>
            <p:nvPr/>
          </p:nvSpPr>
          <p:spPr bwMode="auto">
            <a:xfrm>
              <a:off x="3778423" y="3932386"/>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8" name="Rectangle 67"/>
            <p:cNvSpPr/>
            <p:nvPr/>
          </p:nvSpPr>
          <p:spPr bwMode="auto">
            <a:xfrm>
              <a:off x="4642519" y="350033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70" name="Rectangle 69"/>
            <p:cNvSpPr/>
            <p:nvPr/>
          </p:nvSpPr>
          <p:spPr bwMode="auto">
            <a:xfrm>
              <a:off x="4642519" y="3932386"/>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71" name="Rectangle 70"/>
            <p:cNvSpPr/>
            <p:nvPr/>
          </p:nvSpPr>
          <p:spPr bwMode="auto">
            <a:xfrm>
              <a:off x="1186135" y="436443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73" name="Rectangle 72"/>
            <p:cNvSpPr/>
            <p:nvPr/>
          </p:nvSpPr>
          <p:spPr bwMode="auto">
            <a:xfrm>
              <a:off x="1186135" y="479648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75" name="Rectangle 74"/>
            <p:cNvSpPr/>
            <p:nvPr/>
          </p:nvSpPr>
          <p:spPr bwMode="auto">
            <a:xfrm>
              <a:off x="2050231" y="436443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77" name="Rectangle 76"/>
            <p:cNvSpPr/>
            <p:nvPr/>
          </p:nvSpPr>
          <p:spPr bwMode="auto">
            <a:xfrm>
              <a:off x="2050231" y="479648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79" name="Rectangle 78"/>
            <p:cNvSpPr/>
            <p:nvPr/>
          </p:nvSpPr>
          <p:spPr bwMode="auto">
            <a:xfrm>
              <a:off x="1186135" y="522853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2" name="Rectangle 81"/>
            <p:cNvSpPr/>
            <p:nvPr/>
          </p:nvSpPr>
          <p:spPr bwMode="auto">
            <a:xfrm>
              <a:off x="1618183" y="566057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3" name="Rectangle 82"/>
            <p:cNvSpPr/>
            <p:nvPr/>
          </p:nvSpPr>
          <p:spPr bwMode="auto">
            <a:xfrm>
              <a:off x="2050231" y="522853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8" name="Rectangle 87"/>
            <p:cNvSpPr/>
            <p:nvPr/>
          </p:nvSpPr>
          <p:spPr bwMode="auto">
            <a:xfrm>
              <a:off x="3778423" y="436443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0" name="Rectangle 89"/>
            <p:cNvSpPr/>
            <p:nvPr/>
          </p:nvSpPr>
          <p:spPr bwMode="auto">
            <a:xfrm>
              <a:off x="3778423" y="479648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2" name="Rectangle 91"/>
            <p:cNvSpPr/>
            <p:nvPr/>
          </p:nvSpPr>
          <p:spPr bwMode="auto">
            <a:xfrm>
              <a:off x="4642519" y="436443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4" name="Rectangle 93"/>
            <p:cNvSpPr/>
            <p:nvPr/>
          </p:nvSpPr>
          <p:spPr bwMode="auto">
            <a:xfrm>
              <a:off x="4642519" y="479648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6" name="Rectangle 95"/>
            <p:cNvSpPr/>
            <p:nvPr/>
          </p:nvSpPr>
          <p:spPr bwMode="auto">
            <a:xfrm>
              <a:off x="3778423" y="522853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0" name="Rectangle 99"/>
            <p:cNvSpPr/>
            <p:nvPr/>
          </p:nvSpPr>
          <p:spPr bwMode="auto">
            <a:xfrm>
              <a:off x="4642519" y="522853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3" name="Rectangle 102"/>
            <p:cNvSpPr/>
            <p:nvPr/>
          </p:nvSpPr>
          <p:spPr bwMode="auto">
            <a:xfrm>
              <a:off x="3346375" y="90805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4" name="Rectangle 103"/>
            <p:cNvSpPr/>
            <p:nvPr/>
          </p:nvSpPr>
          <p:spPr bwMode="auto">
            <a:xfrm>
              <a:off x="3346375" y="134009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5" name="Rectangle 104"/>
            <p:cNvSpPr/>
            <p:nvPr/>
          </p:nvSpPr>
          <p:spPr bwMode="auto">
            <a:xfrm>
              <a:off x="3346375" y="1772146"/>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6" name="Rectangle 105"/>
            <p:cNvSpPr/>
            <p:nvPr/>
          </p:nvSpPr>
          <p:spPr bwMode="auto">
            <a:xfrm>
              <a:off x="3346375" y="220419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8" name="Rectangle 107"/>
            <p:cNvSpPr/>
            <p:nvPr/>
          </p:nvSpPr>
          <p:spPr bwMode="auto">
            <a:xfrm>
              <a:off x="3346375" y="306829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117" name="Группа 116"/>
          <p:cNvGrpSpPr/>
          <p:nvPr/>
        </p:nvGrpSpPr>
        <p:grpSpPr>
          <a:xfrm>
            <a:off x="1618183" y="908050"/>
            <a:ext cx="3024336" cy="4752528"/>
            <a:chOff x="1618183" y="908050"/>
            <a:chExt cx="3024336" cy="4752528"/>
          </a:xfrm>
        </p:grpSpPr>
        <p:grpSp>
          <p:nvGrpSpPr>
            <p:cNvPr id="225" name="Группа 224"/>
            <p:cNvGrpSpPr/>
            <p:nvPr/>
          </p:nvGrpSpPr>
          <p:grpSpPr>
            <a:xfrm>
              <a:off x="1618183" y="2636242"/>
              <a:ext cx="1296144" cy="3024336"/>
              <a:chOff x="5508104" y="2852936"/>
              <a:chExt cx="1296144" cy="3024336"/>
            </a:xfrm>
            <a:solidFill>
              <a:srgbClr val="5B9BD5"/>
            </a:solidFill>
            <a:effectLst/>
          </p:grpSpPr>
          <p:sp>
            <p:nvSpPr>
              <p:cNvPr id="44" name="Rectangle 43"/>
              <p:cNvSpPr/>
              <p:nvPr/>
            </p:nvSpPr>
            <p:spPr bwMode="auto">
              <a:xfrm>
                <a:off x="6372200" y="285293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5" name="Rectangle 44"/>
              <p:cNvSpPr/>
              <p:nvPr/>
            </p:nvSpPr>
            <p:spPr bwMode="auto">
              <a:xfrm>
                <a:off x="5940152" y="328498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8" name="Rectangle 47"/>
              <p:cNvSpPr/>
              <p:nvPr/>
            </p:nvSpPr>
            <p:spPr bwMode="auto">
              <a:xfrm>
                <a:off x="5508104" y="3717032"/>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0" name="Rectangle 49"/>
              <p:cNvSpPr/>
              <p:nvPr/>
            </p:nvSpPr>
            <p:spPr bwMode="auto">
              <a:xfrm>
                <a:off x="5508104" y="4149080"/>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72" name="Rectangle 71"/>
              <p:cNvSpPr/>
              <p:nvPr/>
            </p:nvSpPr>
            <p:spPr bwMode="auto">
              <a:xfrm>
                <a:off x="5508104" y="458112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74" name="Rectangle 73"/>
              <p:cNvSpPr/>
              <p:nvPr/>
            </p:nvSpPr>
            <p:spPr bwMode="auto">
              <a:xfrm>
                <a:off x="5508104" y="501317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0" name="Rectangle 79"/>
              <p:cNvSpPr/>
              <p:nvPr/>
            </p:nvSpPr>
            <p:spPr bwMode="auto">
              <a:xfrm>
                <a:off x="5508104" y="544522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226" name="Группа 225"/>
            <p:cNvGrpSpPr/>
            <p:nvPr/>
          </p:nvGrpSpPr>
          <p:grpSpPr>
            <a:xfrm>
              <a:off x="2914327" y="908050"/>
              <a:ext cx="1728192" cy="4752528"/>
              <a:chOff x="6804248" y="1124744"/>
              <a:chExt cx="1728192" cy="4752528"/>
            </a:xfrm>
            <a:solidFill>
              <a:srgbClr val="5B9BD5"/>
            </a:solidFill>
            <a:effectLst/>
          </p:grpSpPr>
          <p:sp>
            <p:nvSpPr>
              <p:cNvPr id="23" name="Rectangle 22"/>
              <p:cNvSpPr/>
              <p:nvPr/>
            </p:nvSpPr>
            <p:spPr bwMode="auto">
              <a:xfrm>
                <a:off x="6804248" y="112474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 name="Rectangle 24"/>
              <p:cNvSpPr/>
              <p:nvPr/>
            </p:nvSpPr>
            <p:spPr bwMode="auto">
              <a:xfrm>
                <a:off x="6804248" y="1556792"/>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1" name="Rectangle 30"/>
              <p:cNvSpPr/>
              <p:nvPr/>
            </p:nvSpPr>
            <p:spPr bwMode="auto">
              <a:xfrm>
                <a:off x="6804248" y="1988840"/>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3" name="Rectangle 32"/>
              <p:cNvSpPr/>
              <p:nvPr/>
            </p:nvSpPr>
            <p:spPr bwMode="auto">
              <a:xfrm>
                <a:off x="6804248" y="242088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8" name="Rectangle 57"/>
              <p:cNvSpPr/>
              <p:nvPr/>
            </p:nvSpPr>
            <p:spPr bwMode="auto">
              <a:xfrm>
                <a:off x="7668344" y="328498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7" name="Rectangle 66"/>
              <p:cNvSpPr/>
              <p:nvPr/>
            </p:nvSpPr>
            <p:spPr bwMode="auto">
              <a:xfrm>
                <a:off x="8100392" y="3717032"/>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9" name="Rectangle 68"/>
              <p:cNvSpPr/>
              <p:nvPr/>
            </p:nvSpPr>
            <p:spPr bwMode="auto">
              <a:xfrm>
                <a:off x="8100392" y="4149080"/>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1" name="Rectangle 90"/>
              <p:cNvSpPr/>
              <p:nvPr/>
            </p:nvSpPr>
            <p:spPr bwMode="auto">
              <a:xfrm>
                <a:off x="8100392" y="458112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3" name="Rectangle 92"/>
              <p:cNvSpPr/>
              <p:nvPr/>
            </p:nvSpPr>
            <p:spPr bwMode="auto">
              <a:xfrm>
                <a:off x="8100392" y="501317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9" name="Rectangle 98"/>
              <p:cNvSpPr/>
              <p:nvPr/>
            </p:nvSpPr>
            <p:spPr bwMode="auto">
              <a:xfrm>
                <a:off x="8100392" y="544522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7" name="Rectangle 106"/>
              <p:cNvSpPr/>
              <p:nvPr/>
            </p:nvSpPr>
            <p:spPr bwMode="auto">
              <a:xfrm>
                <a:off x="7236296" y="285293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grpSp>
        <p:nvGrpSpPr>
          <p:cNvPr id="123" name="Group 122"/>
          <p:cNvGrpSpPr/>
          <p:nvPr/>
        </p:nvGrpSpPr>
        <p:grpSpPr>
          <a:xfrm>
            <a:off x="4355977" y="941096"/>
            <a:ext cx="3598907" cy="3825739"/>
            <a:chOff x="3349354" y="941096"/>
            <a:chExt cx="3598907" cy="3825739"/>
          </a:xfrm>
        </p:grpSpPr>
        <p:sp>
          <p:nvSpPr>
            <p:cNvPr id="132" name="Rectangle 131"/>
            <p:cNvSpPr/>
            <p:nvPr/>
          </p:nvSpPr>
          <p:spPr>
            <a:xfrm>
              <a:off x="5436092" y="4397503"/>
              <a:ext cx="1512169" cy="369332"/>
            </a:xfrm>
            <a:prstGeom prst="rect">
              <a:avLst/>
            </a:prstGeom>
          </p:spPr>
          <p:txBody>
            <a:bodyPr wrap="square">
              <a:spAutoFit/>
            </a:bodyPr>
            <a:lstStyle/>
            <a:p>
              <a:pPr algn="r"/>
              <a:r>
                <a:rPr lang="en-US" dirty="0">
                  <a:latin typeface="+mn-lt"/>
                  <a:cs typeface="Calibri" panose="020F0502020204030204" pitchFamily="34" charset="0"/>
                </a:rPr>
                <a:t>Skeleton voxel</a:t>
              </a:r>
              <a:endParaRPr lang="de-AT" dirty="0">
                <a:latin typeface="+mn-lt"/>
                <a:cs typeface="Calibri" panose="020F0502020204030204" pitchFamily="34" charset="0"/>
              </a:endParaRPr>
            </a:p>
          </p:txBody>
        </p:sp>
        <p:cxnSp>
          <p:nvCxnSpPr>
            <p:cNvPr id="133" name="Straight Arrow Connector 132"/>
            <p:cNvCxnSpPr>
              <a:stCxn id="132" idx="1"/>
            </p:cNvCxnSpPr>
            <p:nvPr/>
          </p:nvCxnSpPr>
          <p:spPr bwMode="auto">
            <a:xfrm flipH="1">
              <a:off x="3349354" y="4582169"/>
              <a:ext cx="2086738" cy="0"/>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outerShdw blurRad="50800" dist="38100" dir="2700000" algn="tl" rotWithShape="0">
                <a:prstClr val="black">
                  <a:alpha val="40000"/>
                </a:prstClr>
              </a:outerShdw>
            </a:effectLst>
          </p:spPr>
        </p:cxnSp>
        <mc:AlternateContent xmlns:mc="http://schemas.openxmlformats.org/markup-compatibility/2006" xmlns:a14="http://schemas.microsoft.com/office/drawing/2010/main">
          <mc:Choice Requires="a14">
            <p:sp>
              <p:nvSpPr>
                <p:cNvPr id="143" name="Rectangle 142"/>
                <p:cNvSpPr/>
                <p:nvPr/>
              </p:nvSpPr>
              <p:spPr>
                <a:xfrm>
                  <a:off x="5436091" y="941096"/>
                  <a:ext cx="1512169" cy="369332"/>
                </a:xfrm>
                <a:prstGeom prst="rect">
                  <a:avLst/>
                </a:prstGeom>
              </p:spPr>
              <p:txBody>
                <a:bodyPr wrap="square">
                  <a:spAutoFit/>
                </a:bodyPr>
                <a:lstStyle/>
                <a:p>
                  <a:pPr algn="r"/>
                  <a:r>
                    <a:rPr lang="en-US" dirty="0">
                      <a:latin typeface="+mn-lt"/>
                      <a:cs typeface="Calibri" panose="020F0502020204030204" pitchFamily="34" charset="0"/>
                    </a:rPr>
                    <a:t>Voxel </a:t>
                  </a:r>
                  <a14:m>
                    <m:oMath xmlns:m="http://schemas.openxmlformats.org/officeDocument/2006/math">
                      <m:r>
                        <a:rPr lang="en-US" b="0" i="1" smtClean="0">
                          <a:latin typeface="Cambria Math" panose="02040503050406030204" pitchFamily="18" charset="0"/>
                          <a:cs typeface="Calibri" panose="020F0502020204030204" pitchFamily="34" charset="0"/>
                        </a:rPr>
                        <m:t>∉</m:t>
                      </m:r>
                    </m:oMath>
                  </a14:m>
                  <a:r>
                    <a:rPr lang="de-AT" dirty="0">
                      <a:latin typeface="+mn-lt"/>
                      <a:cs typeface="Calibri" panose="020F0502020204030204" pitchFamily="34" charset="0"/>
                    </a:rPr>
                    <a:t> Mask</a:t>
                  </a:r>
                </a:p>
              </p:txBody>
            </p:sp>
          </mc:Choice>
          <mc:Fallback xmlns="">
            <p:sp>
              <p:nvSpPr>
                <p:cNvPr id="143" name="Rectangle 142"/>
                <p:cNvSpPr>
                  <a:spLocks noRot="1" noChangeAspect="1" noMove="1" noResize="1" noEditPoints="1" noAdjustHandles="1" noChangeArrowheads="1" noChangeShapeType="1" noTextEdit="1"/>
                </p:cNvSpPr>
                <p:nvPr/>
              </p:nvSpPr>
              <p:spPr>
                <a:xfrm>
                  <a:off x="5436091" y="941096"/>
                  <a:ext cx="1512169" cy="369332"/>
                </a:xfrm>
                <a:prstGeom prst="rect">
                  <a:avLst/>
                </a:prstGeom>
                <a:blipFill>
                  <a:blip r:embed="rId3"/>
                  <a:stretch>
                    <a:fillRect t="-8197" r="-3226" b="-24590"/>
                  </a:stretch>
                </a:blipFill>
              </p:spPr>
              <p:txBody>
                <a:bodyPr/>
                <a:lstStyle/>
                <a:p>
                  <a:r>
                    <a:rPr lang="ru-RU">
                      <a:noFill/>
                    </a:rPr>
                    <a:t> </a:t>
                  </a:r>
                </a:p>
              </p:txBody>
            </p:sp>
          </mc:Fallback>
        </mc:AlternateContent>
        <p:cxnSp>
          <p:nvCxnSpPr>
            <p:cNvPr id="144" name="Straight Arrow Connector 143"/>
            <p:cNvCxnSpPr>
              <a:stCxn id="143" idx="1"/>
            </p:cNvCxnSpPr>
            <p:nvPr/>
          </p:nvCxnSpPr>
          <p:spPr bwMode="auto">
            <a:xfrm flipH="1">
              <a:off x="3781401" y="1125762"/>
              <a:ext cx="1654690" cy="0"/>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outerShdw blurRad="50800" dist="38100" dir="2700000" algn="tl" rotWithShape="0">
                <a:prstClr val="black">
                  <a:alpha val="40000"/>
                </a:prstClr>
              </a:outerShdw>
            </a:effectLst>
          </p:spPr>
        </p:cxnSp>
        <mc:AlternateContent xmlns:mc="http://schemas.openxmlformats.org/markup-compatibility/2006" xmlns:a14="http://schemas.microsoft.com/office/drawing/2010/main">
          <mc:Choice Requires="a14">
            <p:sp>
              <p:nvSpPr>
                <p:cNvPr id="140" name="Rectangle 139"/>
                <p:cNvSpPr/>
                <p:nvPr/>
              </p:nvSpPr>
              <p:spPr>
                <a:xfrm>
                  <a:off x="5436092" y="2664308"/>
                  <a:ext cx="1512169" cy="369332"/>
                </a:xfrm>
                <a:prstGeom prst="rect">
                  <a:avLst/>
                </a:prstGeom>
              </p:spPr>
              <p:txBody>
                <a:bodyPr wrap="square">
                  <a:spAutoFit/>
                </a:bodyPr>
                <a:lstStyle/>
                <a:p>
                  <a:pPr algn="r"/>
                  <a:r>
                    <a:rPr lang="en-US" dirty="0">
                      <a:latin typeface="+mn-lt"/>
                      <a:cs typeface="Calibri" panose="020F0502020204030204" pitchFamily="34" charset="0"/>
                    </a:rPr>
                    <a:t>Voxel </a:t>
                  </a:r>
                  <a14:m>
                    <m:oMath xmlns:m="http://schemas.openxmlformats.org/officeDocument/2006/math">
                      <m:r>
                        <a:rPr lang="en-US" b="0" i="1" smtClean="0">
                          <a:latin typeface="Cambria Math" panose="02040503050406030204" pitchFamily="18" charset="0"/>
                          <a:cs typeface="Calibri" panose="020F0502020204030204" pitchFamily="34" charset="0"/>
                        </a:rPr>
                        <m:t>∈</m:t>
                      </m:r>
                    </m:oMath>
                  </a14:m>
                  <a:r>
                    <a:rPr lang="en-US" dirty="0">
                      <a:latin typeface="+mn-lt"/>
                      <a:cs typeface="Calibri" panose="020F0502020204030204" pitchFamily="34" charset="0"/>
                    </a:rPr>
                    <a:t> Mask</a:t>
                  </a:r>
                  <a:endParaRPr lang="de-AT" dirty="0">
                    <a:latin typeface="+mn-lt"/>
                    <a:cs typeface="Calibri" panose="020F0502020204030204" pitchFamily="34" charset="0"/>
                  </a:endParaRPr>
                </a:p>
              </p:txBody>
            </p:sp>
          </mc:Choice>
          <mc:Fallback xmlns="">
            <p:sp>
              <p:nvSpPr>
                <p:cNvPr id="140" name="Rectangle 139"/>
                <p:cNvSpPr>
                  <a:spLocks noRot="1" noChangeAspect="1" noMove="1" noResize="1" noEditPoints="1" noAdjustHandles="1" noChangeArrowheads="1" noChangeShapeType="1" noTextEdit="1"/>
                </p:cNvSpPr>
                <p:nvPr/>
              </p:nvSpPr>
              <p:spPr>
                <a:xfrm>
                  <a:off x="5436092" y="2664308"/>
                  <a:ext cx="1512169" cy="369332"/>
                </a:xfrm>
                <a:prstGeom prst="rect">
                  <a:avLst/>
                </a:prstGeom>
                <a:blipFill>
                  <a:blip r:embed="rId4"/>
                  <a:stretch>
                    <a:fillRect t="-8197" r="-3226" b="-24590"/>
                  </a:stretch>
                </a:blipFill>
              </p:spPr>
              <p:txBody>
                <a:bodyPr/>
                <a:lstStyle/>
                <a:p>
                  <a:r>
                    <a:rPr lang="ru-RU">
                      <a:noFill/>
                    </a:rPr>
                    <a:t> </a:t>
                  </a:r>
                </a:p>
              </p:txBody>
            </p:sp>
          </mc:Fallback>
        </mc:AlternateContent>
        <p:cxnSp>
          <p:nvCxnSpPr>
            <p:cNvPr id="141" name="Straight Arrow Connector 140"/>
            <p:cNvCxnSpPr>
              <a:stCxn id="140" idx="1"/>
            </p:cNvCxnSpPr>
            <p:nvPr/>
          </p:nvCxnSpPr>
          <p:spPr bwMode="auto">
            <a:xfrm flipH="1">
              <a:off x="3349356" y="2848974"/>
              <a:ext cx="2086736" cy="2"/>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outerShdw blurRad="50800" dist="38100" dir="2700000" algn="tl" rotWithShape="0">
                <a:prstClr val="black">
                  <a:alpha val="40000"/>
                </a:prstClr>
              </a:outerShdw>
            </a:effectLst>
          </p:spPr>
        </p:cxnSp>
      </p:grpSp>
      <p:sp>
        <p:nvSpPr>
          <p:cNvPr id="5" name="Footer Placeholder 4"/>
          <p:cNvSpPr>
            <a:spLocks noGrp="1"/>
          </p:cNvSpPr>
          <p:nvPr>
            <p:ph type="ftr" sz="quarter" idx="12"/>
          </p:nvPr>
        </p:nvSpPr>
        <p:spPr/>
        <p:txBody>
          <a:bodyPr/>
          <a:lstStyle/>
          <a:p>
            <a:pPr>
              <a:defRPr/>
            </a:pPr>
            <a:r>
              <a:rPr lang="de-AT" dirty="0"/>
              <a:t>Alexey Karimov</a:t>
            </a:r>
          </a:p>
        </p:txBody>
      </p:sp>
      <p:sp>
        <p:nvSpPr>
          <p:cNvPr id="6" name="Slide Number Placeholder 5"/>
          <p:cNvSpPr>
            <a:spLocks noGrp="1"/>
          </p:cNvSpPr>
          <p:nvPr>
            <p:ph type="sldNum" sz="quarter" idx="13"/>
          </p:nvPr>
        </p:nvSpPr>
        <p:spPr/>
        <p:txBody>
          <a:bodyPr/>
          <a:lstStyle/>
          <a:p>
            <a:pPr>
              <a:defRPr/>
            </a:pPr>
            <a:fld id="{63707275-EA33-4C2C-A96C-B80BEB93EE54}" type="slidenum">
              <a:rPr lang="de-AT" smtClean="0"/>
              <a:pPr>
                <a:defRPr/>
              </a:pPr>
              <a:t>32</a:t>
            </a:fld>
            <a:endParaRPr lang="de-AT" dirty="0"/>
          </a:p>
        </p:txBody>
      </p:sp>
    </p:spTree>
    <p:extLst>
      <p:ext uri="{BB962C8B-B14F-4D97-AF65-F5344CB8AC3E}">
        <p14:creationId xmlns:p14="http://schemas.microsoft.com/office/powerpoint/2010/main" val="799265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 name="Группа 367"/>
          <p:cNvGrpSpPr/>
          <p:nvPr/>
        </p:nvGrpSpPr>
        <p:grpSpPr>
          <a:xfrm>
            <a:off x="1186135" y="908050"/>
            <a:ext cx="3888432" cy="5184576"/>
            <a:chOff x="5076056" y="1124744"/>
            <a:chExt cx="3888432" cy="5184576"/>
          </a:xfrm>
          <a:solidFill>
            <a:srgbClr val="DBDBDB"/>
          </a:solidFill>
          <a:effectLst/>
        </p:grpSpPr>
        <p:sp>
          <p:nvSpPr>
            <p:cNvPr id="369" name="Rectangle 6"/>
            <p:cNvSpPr/>
            <p:nvPr/>
          </p:nvSpPr>
          <p:spPr bwMode="auto">
            <a:xfrm>
              <a:off x="5076056"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70" name="Rectangle 7"/>
            <p:cNvSpPr/>
            <p:nvPr/>
          </p:nvSpPr>
          <p:spPr bwMode="auto">
            <a:xfrm>
              <a:off x="5508104"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71" name="Rectangle 8"/>
            <p:cNvSpPr/>
            <p:nvPr/>
          </p:nvSpPr>
          <p:spPr bwMode="auto">
            <a:xfrm>
              <a:off x="5076056"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72" name="Rectangle 9"/>
            <p:cNvSpPr/>
            <p:nvPr/>
          </p:nvSpPr>
          <p:spPr bwMode="auto">
            <a:xfrm>
              <a:off x="5508104"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73" name="Rectangle 14"/>
            <p:cNvSpPr/>
            <p:nvPr/>
          </p:nvSpPr>
          <p:spPr bwMode="auto">
            <a:xfrm>
              <a:off x="5076056"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74" name="Rectangle 15"/>
            <p:cNvSpPr/>
            <p:nvPr/>
          </p:nvSpPr>
          <p:spPr bwMode="auto">
            <a:xfrm>
              <a:off x="5508104"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75" name="Rectangle 16"/>
            <p:cNvSpPr/>
            <p:nvPr/>
          </p:nvSpPr>
          <p:spPr bwMode="auto">
            <a:xfrm>
              <a:off x="5076056"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76" name="Rectangle 26"/>
            <p:cNvSpPr/>
            <p:nvPr/>
          </p:nvSpPr>
          <p:spPr bwMode="auto">
            <a:xfrm>
              <a:off x="8100392"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77" name="Rectangle 27"/>
            <p:cNvSpPr/>
            <p:nvPr/>
          </p:nvSpPr>
          <p:spPr bwMode="auto">
            <a:xfrm>
              <a:off x="8532440"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78" name="Rectangle 28"/>
            <p:cNvSpPr/>
            <p:nvPr/>
          </p:nvSpPr>
          <p:spPr bwMode="auto">
            <a:xfrm>
              <a:off x="8100392"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79" name="Rectangle 29"/>
            <p:cNvSpPr/>
            <p:nvPr/>
          </p:nvSpPr>
          <p:spPr bwMode="auto">
            <a:xfrm>
              <a:off x="8532440"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80" name="Rectangle 34"/>
            <p:cNvSpPr/>
            <p:nvPr/>
          </p:nvSpPr>
          <p:spPr bwMode="auto">
            <a:xfrm>
              <a:off x="8100392"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81" name="Rectangle 35"/>
            <p:cNvSpPr/>
            <p:nvPr/>
          </p:nvSpPr>
          <p:spPr bwMode="auto">
            <a:xfrm>
              <a:off x="8532440"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82" name="Rectangle 37"/>
            <p:cNvSpPr/>
            <p:nvPr/>
          </p:nvSpPr>
          <p:spPr bwMode="auto">
            <a:xfrm>
              <a:off x="8532440"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83" name="Rectangle 38"/>
            <p:cNvSpPr/>
            <p:nvPr/>
          </p:nvSpPr>
          <p:spPr bwMode="auto">
            <a:xfrm>
              <a:off x="5076056"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84" name="Rectangle 51"/>
            <p:cNvSpPr/>
            <p:nvPr/>
          </p:nvSpPr>
          <p:spPr bwMode="auto">
            <a:xfrm>
              <a:off x="6372200"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85" name="Rectangle 53"/>
            <p:cNvSpPr/>
            <p:nvPr/>
          </p:nvSpPr>
          <p:spPr bwMode="auto">
            <a:xfrm>
              <a:off x="6372200"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86" name="Rectangle 59"/>
            <p:cNvSpPr/>
            <p:nvPr/>
          </p:nvSpPr>
          <p:spPr bwMode="auto">
            <a:xfrm>
              <a:off x="8532440"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87" name="Rectangle 62"/>
            <p:cNvSpPr/>
            <p:nvPr/>
          </p:nvSpPr>
          <p:spPr bwMode="auto">
            <a:xfrm>
              <a:off x="6804248"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88" name="Rectangle 64"/>
            <p:cNvSpPr/>
            <p:nvPr/>
          </p:nvSpPr>
          <p:spPr bwMode="auto">
            <a:xfrm>
              <a:off x="6804248"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89" name="Rectangle 75"/>
            <p:cNvSpPr/>
            <p:nvPr/>
          </p:nvSpPr>
          <p:spPr bwMode="auto">
            <a:xfrm>
              <a:off x="6372200"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90" name="Rectangle 77"/>
            <p:cNvSpPr/>
            <p:nvPr/>
          </p:nvSpPr>
          <p:spPr bwMode="auto">
            <a:xfrm>
              <a:off x="6372200"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91" name="Rectangle 80"/>
            <p:cNvSpPr/>
            <p:nvPr/>
          </p:nvSpPr>
          <p:spPr bwMode="auto">
            <a:xfrm>
              <a:off x="5076056"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92" name="Rectangle 83"/>
            <p:cNvSpPr/>
            <p:nvPr/>
          </p:nvSpPr>
          <p:spPr bwMode="auto">
            <a:xfrm>
              <a:off x="6372200"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93" name="Rectangle 84"/>
            <p:cNvSpPr/>
            <p:nvPr/>
          </p:nvSpPr>
          <p:spPr bwMode="auto">
            <a:xfrm>
              <a:off x="5940152"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94" name="Rectangle 85"/>
            <p:cNvSpPr/>
            <p:nvPr/>
          </p:nvSpPr>
          <p:spPr bwMode="auto">
            <a:xfrm>
              <a:off x="6372200"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95" name="Rectangle 86"/>
            <p:cNvSpPr/>
            <p:nvPr/>
          </p:nvSpPr>
          <p:spPr bwMode="auto">
            <a:xfrm>
              <a:off x="6804248"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96" name="Rectangle 88"/>
            <p:cNvSpPr/>
            <p:nvPr/>
          </p:nvSpPr>
          <p:spPr bwMode="auto">
            <a:xfrm>
              <a:off x="6804248"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97" name="Rectangle 94"/>
            <p:cNvSpPr/>
            <p:nvPr/>
          </p:nvSpPr>
          <p:spPr bwMode="auto">
            <a:xfrm>
              <a:off x="6804248"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98" name="Rectangle 96"/>
            <p:cNvSpPr/>
            <p:nvPr/>
          </p:nvSpPr>
          <p:spPr bwMode="auto">
            <a:xfrm>
              <a:off x="6804248"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99" name="Rectangle 97"/>
            <p:cNvSpPr/>
            <p:nvPr/>
          </p:nvSpPr>
          <p:spPr bwMode="auto">
            <a:xfrm>
              <a:off x="7668344"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00" name="Rectangle 101"/>
            <p:cNvSpPr/>
            <p:nvPr/>
          </p:nvSpPr>
          <p:spPr bwMode="auto">
            <a:xfrm>
              <a:off x="8532440"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01" name="Rectangle 108"/>
            <p:cNvSpPr/>
            <p:nvPr/>
          </p:nvSpPr>
          <p:spPr bwMode="auto">
            <a:xfrm>
              <a:off x="7236296"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02" name="Rectangle 109"/>
            <p:cNvSpPr/>
            <p:nvPr/>
          </p:nvSpPr>
          <p:spPr bwMode="auto">
            <a:xfrm>
              <a:off x="7236296"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03" name="Rectangle 110"/>
            <p:cNvSpPr/>
            <p:nvPr/>
          </p:nvSpPr>
          <p:spPr bwMode="auto">
            <a:xfrm>
              <a:off x="7236296"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04" name="Rectangle 111"/>
            <p:cNvSpPr/>
            <p:nvPr/>
          </p:nvSpPr>
          <p:spPr bwMode="auto">
            <a:xfrm>
              <a:off x="7236296"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05" name="Rectangle 112"/>
            <p:cNvSpPr/>
            <p:nvPr/>
          </p:nvSpPr>
          <p:spPr bwMode="auto">
            <a:xfrm>
              <a:off x="7236296"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06" name="Rectangle 113"/>
            <p:cNvSpPr/>
            <p:nvPr/>
          </p:nvSpPr>
          <p:spPr bwMode="auto">
            <a:xfrm>
              <a:off x="7236296"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407" name="Группа 406"/>
          <p:cNvGrpSpPr/>
          <p:nvPr/>
        </p:nvGrpSpPr>
        <p:grpSpPr>
          <a:xfrm>
            <a:off x="1186135" y="908050"/>
            <a:ext cx="3888432" cy="5184576"/>
            <a:chOff x="1186135" y="908050"/>
            <a:chExt cx="3888432" cy="5184576"/>
          </a:xfrm>
        </p:grpSpPr>
        <p:sp>
          <p:nvSpPr>
            <p:cNvPr id="408" name="Rectangle 100"/>
            <p:cNvSpPr/>
            <p:nvPr/>
          </p:nvSpPr>
          <p:spPr bwMode="auto">
            <a:xfrm>
              <a:off x="4210471" y="566057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09" name="Rectangle 10"/>
            <p:cNvSpPr/>
            <p:nvPr/>
          </p:nvSpPr>
          <p:spPr bwMode="auto">
            <a:xfrm>
              <a:off x="2050231" y="90805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10" name="Rectangle 11"/>
            <p:cNvSpPr/>
            <p:nvPr/>
          </p:nvSpPr>
          <p:spPr bwMode="auto">
            <a:xfrm>
              <a:off x="2482279" y="90805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11" name="Rectangle 12"/>
            <p:cNvSpPr/>
            <p:nvPr/>
          </p:nvSpPr>
          <p:spPr bwMode="auto">
            <a:xfrm>
              <a:off x="2050231" y="134009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12" name="Rectangle 13"/>
            <p:cNvSpPr/>
            <p:nvPr/>
          </p:nvSpPr>
          <p:spPr bwMode="auto">
            <a:xfrm>
              <a:off x="2482279" y="134009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13" name="Rectangle 17"/>
            <p:cNvSpPr/>
            <p:nvPr/>
          </p:nvSpPr>
          <p:spPr bwMode="auto">
            <a:xfrm>
              <a:off x="1618183" y="220419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14" name="Rectangle 18"/>
            <p:cNvSpPr/>
            <p:nvPr/>
          </p:nvSpPr>
          <p:spPr bwMode="auto">
            <a:xfrm>
              <a:off x="2050231" y="1772146"/>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15" name="Rectangle 19"/>
            <p:cNvSpPr/>
            <p:nvPr/>
          </p:nvSpPr>
          <p:spPr bwMode="auto">
            <a:xfrm>
              <a:off x="2482279" y="1772146"/>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16" name="Rectangle 20"/>
            <p:cNvSpPr/>
            <p:nvPr/>
          </p:nvSpPr>
          <p:spPr bwMode="auto">
            <a:xfrm>
              <a:off x="2050231" y="220419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17" name="Rectangle 21"/>
            <p:cNvSpPr/>
            <p:nvPr/>
          </p:nvSpPr>
          <p:spPr bwMode="auto">
            <a:xfrm>
              <a:off x="2482279" y="220419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18" name="Rectangle 23"/>
            <p:cNvSpPr/>
            <p:nvPr/>
          </p:nvSpPr>
          <p:spPr bwMode="auto">
            <a:xfrm>
              <a:off x="3778423" y="90805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19" name="Rectangle 25"/>
            <p:cNvSpPr/>
            <p:nvPr/>
          </p:nvSpPr>
          <p:spPr bwMode="auto">
            <a:xfrm>
              <a:off x="3778423" y="134009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20" name="Rectangle 31"/>
            <p:cNvSpPr/>
            <p:nvPr/>
          </p:nvSpPr>
          <p:spPr bwMode="auto">
            <a:xfrm>
              <a:off x="3778423" y="1772146"/>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21" name="Rectangle 33"/>
            <p:cNvSpPr/>
            <p:nvPr/>
          </p:nvSpPr>
          <p:spPr bwMode="auto">
            <a:xfrm>
              <a:off x="3778423" y="220419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22" name="Rectangle 36"/>
            <p:cNvSpPr/>
            <p:nvPr/>
          </p:nvSpPr>
          <p:spPr bwMode="auto">
            <a:xfrm>
              <a:off x="4210471" y="220419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23" name="Rectangle 39"/>
            <p:cNvSpPr/>
            <p:nvPr/>
          </p:nvSpPr>
          <p:spPr bwMode="auto">
            <a:xfrm>
              <a:off x="1618183" y="263624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24" name="Rectangle 40"/>
            <p:cNvSpPr/>
            <p:nvPr/>
          </p:nvSpPr>
          <p:spPr bwMode="auto">
            <a:xfrm>
              <a:off x="1186135" y="306829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25" name="Rectangle 41"/>
            <p:cNvSpPr/>
            <p:nvPr/>
          </p:nvSpPr>
          <p:spPr bwMode="auto">
            <a:xfrm>
              <a:off x="1618183" y="306829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26" name="Rectangle 42"/>
            <p:cNvSpPr/>
            <p:nvPr/>
          </p:nvSpPr>
          <p:spPr bwMode="auto">
            <a:xfrm>
              <a:off x="2050231" y="263624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27" name="Rectangle 45"/>
            <p:cNvSpPr/>
            <p:nvPr/>
          </p:nvSpPr>
          <p:spPr bwMode="auto">
            <a:xfrm>
              <a:off x="2482279" y="306829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28" name="Rectangle 46"/>
            <p:cNvSpPr/>
            <p:nvPr/>
          </p:nvSpPr>
          <p:spPr bwMode="auto">
            <a:xfrm>
              <a:off x="1186135" y="350033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29" name="Rectangle 48"/>
            <p:cNvSpPr/>
            <p:nvPr/>
          </p:nvSpPr>
          <p:spPr bwMode="auto">
            <a:xfrm>
              <a:off x="1186135" y="3932386"/>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30" name="Rectangle 50"/>
            <p:cNvSpPr/>
            <p:nvPr/>
          </p:nvSpPr>
          <p:spPr bwMode="auto">
            <a:xfrm>
              <a:off x="2050231" y="350033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31" name="Rectangle 52"/>
            <p:cNvSpPr/>
            <p:nvPr/>
          </p:nvSpPr>
          <p:spPr bwMode="auto">
            <a:xfrm>
              <a:off x="2050231" y="3932386"/>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32" name="Rectangle 54"/>
            <p:cNvSpPr/>
            <p:nvPr/>
          </p:nvSpPr>
          <p:spPr bwMode="auto">
            <a:xfrm>
              <a:off x="2914327" y="263624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33" name="Rectangle 55"/>
            <p:cNvSpPr/>
            <p:nvPr/>
          </p:nvSpPr>
          <p:spPr bwMode="auto">
            <a:xfrm>
              <a:off x="3778423" y="263624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34" name="Rectangle 56"/>
            <p:cNvSpPr/>
            <p:nvPr/>
          </p:nvSpPr>
          <p:spPr bwMode="auto">
            <a:xfrm>
              <a:off x="2914327" y="306829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35" name="Rectangle 58"/>
            <p:cNvSpPr/>
            <p:nvPr/>
          </p:nvSpPr>
          <p:spPr bwMode="auto">
            <a:xfrm>
              <a:off x="4210471" y="263624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36" name="Rectangle 60"/>
            <p:cNvSpPr/>
            <p:nvPr/>
          </p:nvSpPr>
          <p:spPr bwMode="auto">
            <a:xfrm>
              <a:off x="4210471" y="306829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37" name="Rectangle 61"/>
            <p:cNvSpPr/>
            <p:nvPr/>
          </p:nvSpPr>
          <p:spPr bwMode="auto">
            <a:xfrm>
              <a:off x="4642519" y="306829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38" name="Rectangle 63"/>
            <p:cNvSpPr/>
            <p:nvPr/>
          </p:nvSpPr>
          <p:spPr bwMode="auto">
            <a:xfrm>
              <a:off x="3778423" y="350033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39" name="Rectangle 65"/>
            <p:cNvSpPr/>
            <p:nvPr/>
          </p:nvSpPr>
          <p:spPr bwMode="auto">
            <a:xfrm>
              <a:off x="3778423" y="3932386"/>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40" name="Rectangle 67"/>
            <p:cNvSpPr/>
            <p:nvPr/>
          </p:nvSpPr>
          <p:spPr bwMode="auto">
            <a:xfrm>
              <a:off x="4642519" y="350033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41" name="Rectangle 69"/>
            <p:cNvSpPr/>
            <p:nvPr/>
          </p:nvSpPr>
          <p:spPr bwMode="auto">
            <a:xfrm>
              <a:off x="4642519" y="3932386"/>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42" name="Rectangle 70"/>
            <p:cNvSpPr/>
            <p:nvPr/>
          </p:nvSpPr>
          <p:spPr bwMode="auto">
            <a:xfrm>
              <a:off x="1186135" y="436443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43" name="Rectangle 72"/>
            <p:cNvSpPr/>
            <p:nvPr/>
          </p:nvSpPr>
          <p:spPr bwMode="auto">
            <a:xfrm>
              <a:off x="1186135" y="479648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44" name="Rectangle 74"/>
            <p:cNvSpPr/>
            <p:nvPr/>
          </p:nvSpPr>
          <p:spPr bwMode="auto">
            <a:xfrm>
              <a:off x="2050231" y="436443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45" name="Rectangle 76"/>
            <p:cNvSpPr/>
            <p:nvPr/>
          </p:nvSpPr>
          <p:spPr bwMode="auto">
            <a:xfrm>
              <a:off x="2050231" y="479648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46" name="Rectangle 78"/>
            <p:cNvSpPr/>
            <p:nvPr/>
          </p:nvSpPr>
          <p:spPr bwMode="auto">
            <a:xfrm>
              <a:off x="1186135" y="522853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47" name="Rectangle 81"/>
            <p:cNvSpPr/>
            <p:nvPr/>
          </p:nvSpPr>
          <p:spPr bwMode="auto">
            <a:xfrm>
              <a:off x="1618183" y="566057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48" name="Rectangle 82"/>
            <p:cNvSpPr/>
            <p:nvPr/>
          </p:nvSpPr>
          <p:spPr bwMode="auto">
            <a:xfrm>
              <a:off x="2050231" y="522853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49" name="Rectangle 87"/>
            <p:cNvSpPr/>
            <p:nvPr/>
          </p:nvSpPr>
          <p:spPr bwMode="auto">
            <a:xfrm>
              <a:off x="3778423" y="436443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50" name="Rectangle 89"/>
            <p:cNvSpPr/>
            <p:nvPr/>
          </p:nvSpPr>
          <p:spPr bwMode="auto">
            <a:xfrm>
              <a:off x="3778423" y="479648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51" name="Rectangle 91"/>
            <p:cNvSpPr/>
            <p:nvPr/>
          </p:nvSpPr>
          <p:spPr bwMode="auto">
            <a:xfrm>
              <a:off x="4642519" y="436443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52" name="Rectangle 93"/>
            <p:cNvSpPr/>
            <p:nvPr/>
          </p:nvSpPr>
          <p:spPr bwMode="auto">
            <a:xfrm>
              <a:off x="4642519" y="479648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53" name="Rectangle 95"/>
            <p:cNvSpPr/>
            <p:nvPr/>
          </p:nvSpPr>
          <p:spPr bwMode="auto">
            <a:xfrm>
              <a:off x="3778423" y="522853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54" name="Rectangle 99"/>
            <p:cNvSpPr/>
            <p:nvPr/>
          </p:nvSpPr>
          <p:spPr bwMode="auto">
            <a:xfrm>
              <a:off x="4642519" y="522853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55" name="Rectangle 102"/>
            <p:cNvSpPr/>
            <p:nvPr/>
          </p:nvSpPr>
          <p:spPr bwMode="auto">
            <a:xfrm>
              <a:off x="3346375" y="90805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56" name="Rectangle 103"/>
            <p:cNvSpPr/>
            <p:nvPr/>
          </p:nvSpPr>
          <p:spPr bwMode="auto">
            <a:xfrm>
              <a:off x="3346375" y="134009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57" name="Rectangle 104"/>
            <p:cNvSpPr/>
            <p:nvPr/>
          </p:nvSpPr>
          <p:spPr bwMode="auto">
            <a:xfrm>
              <a:off x="3346375" y="1772146"/>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58" name="Rectangle 105"/>
            <p:cNvSpPr/>
            <p:nvPr/>
          </p:nvSpPr>
          <p:spPr bwMode="auto">
            <a:xfrm>
              <a:off x="3346375" y="220419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59" name="Rectangle 107"/>
            <p:cNvSpPr/>
            <p:nvPr/>
          </p:nvSpPr>
          <p:spPr bwMode="auto">
            <a:xfrm>
              <a:off x="3346375" y="306829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461" name="Группа 460"/>
          <p:cNvGrpSpPr/>
          <p:nvPr/>
        </p:nvGrpSpPr>
        <p:grpSpPr>
          <a:xfrm>
            <a:off x="1618183" y="2636242"/>
            <a:ext cx="1296144" cy="3024336"/>
            <a:chOff x="5508104" y="2852936"/>
            <a:chExt cx="1296144" cy="3024336"/>
          </a:xfrm>
          <a:solidFill>
            <a:srgbClr val="FFFF99"/>
          </a:solidFill>
          <a:effectLst/>
        </p:grpSpPr>
        <p:sp>
          <p:nvSpPr>
            <p:cNvPr id="474" name="Rectangle 43"/>
            <p:cNvSpPr/>
            <p:nvPr/>
          </p:nvSpPr>
          <p:spPr bwMode="auto">
            <a:xfrm>
              <a:off x="6372200" y="285293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75" name="Rectangle 44"/>
            <p:cNvSpPr/>
            <p:nvPr/>
          </p:nvSpPr>
          <p:spPr bwMode="auto">
            <a:xfrm>
              <a:off x="5940152" y="328498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76" name="Rectangle 47"/>
            <p:cNvSpPr/>
            <p:nvPr/>
          </p:nvSpPr>
          <p:spPr bwMode="auto">
            <a:xfrm>
              <a:off x="5508104" y="3717032"/>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77" name="Rectangle 49"/>
            <p:cNvSpPr/>
            <p:nvPr/>
          </p:nvSpPr>
          <p:spPr bwMode="auto">
            <a:xfrm>
              <a:off x="5508104" y="4149080"/>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78" name="Rectangle 71"/>
            <p:cNvSpPr/>
            <p:nvPr/>
          </p:nvSpPr>
          <p:spPr bwMode="auto">
            <a:xfrm>
              <a:off x="5508104" y="458112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79" name="Rectangle 73"/>
            <p:cNvSpPr/>
            <p:nvPr/>
          </p:nvSpPr>
          <p:spPr bwMode="auto">
            <a:xfrm>
              <a:off x="5508104" y="501317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80" name="Rectangle 79"/>
            <p:cNvSpPr/>
            <p:nvPr/>
          </p:nvSpPr>
          <p:spPr bwMode="auto">
            <a:xfrm>
              <a:off x="5508104" y="544522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462" name="Группа 461"/>
          <p:cNvGrpSpPr/>
          <p:nvPr/>
        </p:nvGrpSpPr>
        <p:grpSpPr>
          <a:xfrm>
            <a:off x="2914327" y="908050"/>
            <a:ext cx="1728192" cy="4752528"/>
            <a:chOff x="6804248" y="1124744"/>
            <a:chExt cx="1728192" cy="4752528"/>
          </a:xfrm>
          <a:solidFill>
            <a:srgbClr val="5B9BD5"/>
          </a:solidFill>
          <a:effectLst/>
        </p:grpSpPr>
        <p:sp>
          <p:nvSpPr>
            <p:cNvPr id="463" name="Rectangle 22"/>
            <p:cNvSpPr/>
            <p:nvPr/>
          </p:nvSpPr>
          <p:spPr bwMode="auto">
            <a:xfrm>
              <a:off x="6804248" y="112474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64" name="Rectangle 24"/>
            <p:cNvSpPr/>
            <p:nvPr/>
          </p:nvSpPr>
          <p:spPr bwMode="auto">
            <a:xfrm>
              <a:off x="6804248" y="1556792"/>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65" name="Rectangle 30"/>
            <p:cNvSpPr/>
            <p:nvPr/>
          </p:nvSpPr>
          <p:spPr bwMode="auto">
            <a:xfrm>
              <a:off x="6804248" y="1988840"/>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66" name="Rectangle 32"/>
            <p:cNvSpPr/>
            <p:nvPr/>
          </p:nvSpPr>
          <p:spPr bwMode="auto">
            <a:xfrm>
              <a:off x="6804248" y="242088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67" name="Rectangle 57"/>
            <p:cNvSpPr/>
            <p:nvPr/>
          </p:nvSpPr>
          <p:spPr bwMode="auto">
            <a:xfrm>
              <a:off x="7668344" y="328498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68" name="Rectangle 66"/>
            <p:cNvSpPr/>
            <p:nvPr/>
          </p:nvSpPr>
          <p:spPr bwMode="auto">
            <a:xfrm>
              <a:off x="8100392" y="3717032"/>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69" name="Rectangle 68"/>
            <p:cNvSpPr/>
            <p:nvPr/>
          </p:nvSpPr>
          <p:spPr bwMode="auto">
            <a:xfrm>
              <a:off x="8100392" y="4149080"/>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70" name="Rectangle 90"/>
            <p:cNvSpPr/>
            <p:nvPr/>
          </p:nvSpPr>
          <p:spPr bwMode="auto">
            <a:xfrm>
              <a:off x="8100392" y="458112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71" name="Rectangle 92"/>
            <p:cNvSpPr/>
            <p:nvPr/>
          </p:nvSpPr>
          <p:spPr bwMode="auto">
            <a:xfrm>
              <a:off x="8100392" y="501317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72" name="Rectangle 98"/>
            <p:cNvSpPr/>
            <p:nvPr/>
          </p:nvSpPr>
          <p:spPr bwMode="auto">
            <a:xfrm>
              <a:off x="8100392" y="544522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73" name="Rectangle 106"/>
            <p:cNvSpPr/>
            <p:nvPr/>
          </p:nvSpPr>
          <p:spPr bwMode="auto">
            <a:xfrm>
              <a:off x="7236296" y="285293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sp>
        <p:nvSpPr>
          <p:cNvPr id="4" name="Title 3"/>
          <p:cNvSpPr>
            <a:spLocks noGrp="1"/>
          </p:cNvSpPr>
          <p:nvPr>
            <p:ph type="title"/>
          </p:nvPr>
        </p:nvSpPr>
        <p:spPr/>
        <p:txBody>
          <a:bodyPr/>
          <a:lstStyle/>
          <a:p>
            <a:r>
              <a:rPr lang="en-US" noProof="0" dirty="0"/>
              <a:t>From Skeleton to Segmentation Mask</a:t>
            </a:r>
            <a:endParaRPr lang="en-US" noProof="0" dirty="0">
              <a:effectLst>
                <a:outerShdw blurRad="38100" dist="38100" dir="2700000" algn="tl">
                  <a:srgbClr val="000000">
                    <a:alpha val="43137"/>
                  </a:srgbClr>
                </a:outerShdw>
              </a:effectLst>
            </a:endParaRPr>
          </a:p>
        </p:txBody>
      </p:sp>
      <p:grpSp>
        <p:nvGrpSpPr>
          <p:cNvPr id="154" name="Группа 348"/>
          <p:cNvGrpSpPr/>
          <p:nvPr/>
        </p:nvGrpSpPr>
        <p:grpSpPr>
          <a:xfrm>
            <a:off x="1645353" y="1344389"/>
            <a:ext cx="2592288" cy="2592288"/>
            <a:chOff x="5292080" y="1340768"/>
            <a:chExt cx="2592288" cy="2592288"/>
          </a:xfrm>
          <a:solidFill>
            <a:srgbClr val="FF5F00">
              <a:alpha val="80000"/>
            </a:srgbClr>
          </a:solidFill>
          <a:effectLst>
            <a:outerShdw blurRad="50800" dist="38100" dir="2700000" algn="tl" rotWithShape="0">
              <a:prstClr val="black">
                <a:alpha val="40000"/>
              </a:prstClr>
            </a:outerShdw>
          </a:effectLst>
        </p:grpSpPr>
        <p:sp>
          <p:nvSpPr>
            <p:cNvPr id="155" name="Овал 349"/>
            <p:cNvSpPr/>
            <p:nvPr/>
          </p:nvSpPr>
          <p:spPr bwMode="auto">
            <a:xfrm>
              <a:off x="5292080" y="1340768"/>
              <a:ext cx="864096" cy="864096"/>
            </a:xfrm>
            <a:prstGeom prst="ellipse">
              <a:avLst/>
            </a:prstGeom>
            <a:grp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56" name="Овал 350"/>
            <p:cNvSpPr/>
            <p:nvPr/>
          </p:nvSpPr>
          <p:spPr bwMode="auto">
            <a:xfrm>
              <a:off x="7020272" y="3068960"/>
              <a:ext cx="864096" cy="864096"/>
            </a:xfrm>
            <a:prstGeom prst="ellipse">
              <a:avLst/>
            </a:prstGeom>
            <a:grp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57" name="Прямоугольник 351"/>
            <p:cNvSpPr/>
            <p:nvPr/>
          </p:nvSpPr>
          <p:spPr bwMode="auto">
            <a:xfrm rot="2700000">
              <a:off x="5800901" y="2526755"/>
              <a:ext cx="1584000" cy="216024"/>
            </a:xfrm>
            <a:prstGeom prst="rect">
              <a:avLst/>
            </a:prstGeom>
            <a:grp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grpSp>
      <p:grpSp>
        <p:nvGrpSpPr>
          <p:cNvPr id="123" name="Group 122"/>
          <p:cNvGrpSpPr/>
          <p:nvPr/>
        </p:nvGrpSpPr>
        <p:grpSpPr>
          <a:xfrm>
            <a:off x="1763689" y="1589168"/>
            <a:ext cx="6194177" cy="4045132"/>
            <a:chOff x="757066" y="1589168"/>
            <a:chExt cx="6194177" cy="4045132"/>
          </a:xfrm>
        </p:grpSpPr>
        <p:sp>
          <p:nvSpPr>
            <p:cNvPr id="224" name="Rectangle 223"/>
            <p:cNvSpPr/>
            <p:nvPr/>
          </p:nvSpPr>
          <p:spPr>
            <a:xfrm>
              <a:off x="4573488" y="5264968"/>
              <a:ext cx="2374773" cy="369332"/>
            </a:xfrm>
            <a:prstGeom prst="rect">
              <a:avLst/>
            </a:prstGeom>
          </p:spPr>
          <p:txBody>
            <a:bodyPr wrap="square">
              <a:spAutoFit/>
            </a:bodyPr>
            <a:lstStyle/>
            <a:p>
              <a:pPr algn="r"/>
              <a:r>
                <a:rPr lang="en-US" dirty="0">
                  <a:latin typeface="+mn-lt"/>
                  <a:cs typeface="Calibri" panose="020F0502020204030204" pitchFamily="34" charset="0"/>
                </a:rPr>
                <a:t>Selected skeleton voxel</a:t>
              </a:r>
              <a:endParaRPr lang="de-AT" dirty="0">
                <a:latin typeface="+mn-lt"/>
                <a:cs typeface="Calibri" panose="020F0502020204030204" pitchFamily="34" charset="0"/>
              </a:endParaRPr>
            </a:p>
          </p:txBody>
        </p:sp>
        <p:cxnSp>
          <p:nvCxnSpPr>
            <p:cNvPr id="223" name="Straight Arrow Connector 222"/>
            <p:cNvCxnSpPr>
              <a:stCxn id="224" idx="1"/>
            </p:cNvCxnSpPr>
            <p:nvPr/>
          </p:nvCxnSpPr>
          <p:spPr bwMode="auto">
            <a:xfrm flipH="1">
              <a:off x="757066" y="5449634"/>
              <a:ext cx="3816422" cy="0"/>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outerShdw blurRad="50800" dist="38100" dir="2700000" algn="tl" rotWithShape="0">
                <a:prstClr val="black">
                  <a:alpha val="40000"/>
                </a:prstClr>
              </a:outerShdw>
            </a:effectLst>
          </p:spPr>
        </p:cxnSp>
        <p:sp>
          <p:nvSpPr>
            <p:cNvPr id="160" name="Rectangle 159"/>
            <p:cNvSpPr/>
            <p:nvPr/>
          </p:nvSpPr>
          <p:spPr>
            <a:xfrm>
              <a:off x="5509593" y="1589168"/>
              <a:ext cx="1441650" cy="369332"/>
            </a:xfrm>
            <a:prstGeom prst="rect">
              <a:avLst/>
            </a:prstGeom>
          </p:spPr>
          <p:txBody>
            <a:bodyPr wrap="square">
              <a:spAutoFit/>
            </a:bodyPr>
            <a:lstStyle/>
            <a:p>
              <a:pPr algn="r"/>
              <a:r>
                <a:rPr lang="en-US" dirty="0">
                  <a:latin typeface="+mn-lt"/>
                  <a:cs typeface="Calibri" panose="020F0502020204030204" pitchFamily="34" charset="0"/>
                </a:rPr>
                <a:t>Selection tool</a:t>
              </a:r>
              <a:endParaRPr lang="de-AT" dirty="0">
                <a:latin typeface="+mn-lt"/>
                <a:cs typeface="Calibri" panose="020F0502020204030204" pitchFamily="34" charset="0"/>
              </a:endParaRPr>
            </a:p>
          </p:txBody>
        </p:sp>
        <p:cxnSp>
          <p:nvCxnSpPr>
            <p:cNvPr id="161" name="Straight Arrow Connector 160"/>
            <p:cNvCxnSpPr>
              <a:stCxn id="160" idx="1"/>
            </p:cNvCxnSpPr>
            <p:nvPr/>
          </p:nvCxnSpPr>
          <p:spPr bwMode="auto">
            <a:xfrm flipH="1">
              <a:off x="1189115" y="1773834"/>
              <a:ext cx="4320478" cy="0"/>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outerShdw blurRad="50800" dist="38100" dir="2700000" algn="tl" rotWithShape="0">
                <a:prstClr val="black">
                  <a:alpha val="40000"/>
                </a:prstClr>
              </a:outerShdw>
            </a:effectLst>
          </p:spPr>
        </p:cxnSp>
      </p:grpSp>
      <p:sp>
        <p:nvSpPr>
          <p:cNvPr id="5" name="Footer Placeholder 4"/>
          <p:cNvSpPr>
            <a:spLocks noGrp="1"/>
          </p:cNvSpPr>
          <p:nvPr>
            <p:ph type="ftr" sz="quarter" idx="12"/>
          </p:nvPr>
        </p:nvSpPr>
        <p:spPr/>
        <p:txBody>
          <a:bodyPr/>
          <a:lstStyle/>
          <a:p>
            <a:pPr>
              <a:defRPr/>
            </a:pPr>
            <a:r>
              <a:rPr lang="de-AT" dirty="0"/>
              <a:t>Alexey Karimov</a:t>
            </a:r>
          </a:p>
        </p:txBody>
      </p:sp>
      <p:sp>
        <p:nvSpPr>
          <p:cNvPr id="6" name="Slide Number Placeholder 5"/>
          <p:cNvSpPr>
            <a:spLocks noGrp="1"/>
          </p:cNvSpPr>
          <p:nvPr>
            <p:ph type="sldNum" sz="quarter" idx="13"/>
          </p:nvPr>
        </p:nvSpPr>
        <p:spPr/>
        <p:txBody>
          <a:bodyPr/>
          <a:lstStyle/>
          <a:p>
            <a:pPr>
              <a:defRPr/>
            </a:pPr>
            <a:fld id="{63707275-EA33-4C2C-A96C-B80BEB93EE54}" type="slidenum">
              <a:rPr lang="de-AT" smtClean="0"/>
              <a:pPr>
                <a:defRPr/>
              </a:pPr>
              <a:t>33</a:t>
            </a:fld>
            <a:endParaRPr lang="de-AT" dirty="0"/>
          </a:p>
        </p:txBody>
      </p:sp>
    </p:spTree>
    <p:extLst>
      <p:ext uri="{BB962C8B-B14F-4D97-AF65-F5344CB8AC3E}">
        <p14:creationId xmlns:p14="http://schemas.microsoft.com/office/powerpoint/2010/main" val="293460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6" name="Группа 505"/>
          <p:cNvGrpSpPr/>
          <p:nvPr/>
        </p:nvGrpSpPr>
        <p:grpSpPr>
          <a:xfrm>
            <a:off x="179512" y="908050"/>
            <a:ext cx="3888432" cy="5184576"/>
            <a:chOff x="5076056" y="1124744"/>
            <a:chExt cx="3888432" cy="5184576"/>
          </a:xfrm>
          <a:solidFill>
            <a:srgbClr val="DBDBDB"/>
          </a:solidFill>
          <a:effectLst/>
        </p:grpSpPr>
        <p:sp>
          <p:nvSpPr>
            <p:cNvPr id="507" name="Rectangle 6"/>
            <p:cNvSpPr/>
            <p:nvPr/>
          </p:nvSpPr>
          <p:spPr bwMode="auto">
            <a:xfrm>
              <a:off x="5076056"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08" name="Rectangle 7"/>
            <p:cNvSpPr/>
            <p:nvPr/>
          </p:nvSpPr>
          <p:spPr bwMode="auto">
            <a:xfrm>
              <a:off x="5508104"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09" name="Rectangle 8"/>
            <p:cNvSpPr/>
            <p:nvPr/>
          </p:nvSpPr>
          <p:spPr bwMode="auto">
            <a:xfrm>
              <a:off x="5076056"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10" name="Rectangle 9"/>
            <p:cNvSpPr/>
            <p:nvPr/>
          </p:nvSpPr>
          <p:spPr bwMode="auto">
            <a:xfrm>
              <a:off x="5508104"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11" name="Rectangle 14"/>
            <p:cNvSpPr/>
            <p:nvPr/>
          </p:nvSpPr>
          <p:spPr bwMode="auto">
            <a:xfrm>
              <a:off x="5076056"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12" name="Rectangle 15"/>
            <p:cNvSpPr/>
            <p:nvPr/>
          </p:nvSpPr>
          <p:spPr bwMode="auto">
            <a:xfrm>
              <a:off x="5508104"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13" name="Rectangle 16"/>
            <p:cNvSpPr/>
            <p:nvPr/>
          </p:nvSpPr>
          <p:spPr bwMode="auto">
            <a:xfrm>
              <a:off x="5076056"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14" name="Rectangle 26"/>
            <p:cNvSpPr/>
            <p:nvPr/>
          </p:nvSpPr>
          <p:spPr bwMode="auto">
            <a:xfrm>
              <a:off x="8100392"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15" name="Rectangle 27"/>
            <p:cNvSpPr/>
            <p:nvPr/>
          </p:nvSpPr>
          <p:spPr bwMode="auto">
            <a:xfrm>
              <a:off x="8532440"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17" name="Rectangle 28"/>
            <p:cNvSpPr/>
            <p:nvPr/>
          </p:nvSpPr>
          <p:spPr bwMode="auto">
            <a:xfrm>
              <a:off x="8100392"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18" name="Rectangle 29"/>
            <p:cNvSpPr/>
            <p:nvPr/>
          </p:nvSpPr>
          <p:spPr bwMode="auto">
            <a:xfrm>
              <a:off x="8532440"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19" name="Rectangle 34"/>
            <p:cNvSpPr/>
            <p:nvPr/>
          </p:nvSpPr>
          <p:spPr bwMode="auto">
            <a:xfrm>
              <a:off x="8100392"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21" name="Rectangle 35"/>
            <p:cNvSpPr/>
            <p:nvPr/>
          </p:nvSpPr>
          <p:spPr bwMode="auto">
            <a:xfrm>
              <a:off x="8532440"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22" name="Rectangle 37"/>
            <p:cNvSpPr/>
            <p:nvPr/>
          </p:nvSpPr>
          <p:spPr bwMode="auto">
            <a:xfrm>
              <a:off x="8532440"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23" name="Rectangle 38"/>
            <p:cNvSpPr/>
            <p:nvPr/>
          </p:nvSpPr>
          <p:spPr bwMode="auto">
            <a:xfrm>
              <a:off x="5076056"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24" name="Rectangle 51"/>
            <p:cNvSpPr/>
            <p:nvPr/>
          </p:nvSpPr>
          <p:spPr bwMode="auto">
            <a:xfrm>
              <a:off x="6372200"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25" name="Rectangle 53"/>
            <p:cNvSpPr/>
            <p:nvPr/>
          </p:nvSpPr>
          <p:spPr bwMode="auto">
            <a:xfrm>
              <a:off x="6372200"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26" name="Rectangle 59"/>
            <p:cNvSpPr/>
            <p:nvPr/>
          </p:nvSpPr>
          <p:spPr bwMode="auto">
            <a:xfrm>
              <a:off x="8532440"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27" name="Rectangle 62"/>
            <p:cNvSpPr/>
            <p:nvPr/>
          </p:nvSpPr>
          <p:spPr bwMode="auto">
            <a:xfrm>
              <a:off x="6804248"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28" name="Rectangle 64"/>
            <p:cNvSpPr/>
            <p:nvPr/>
          </p:nvSpPr>
          <p:spPr bwMode="auto">
            <a:xfrm>
              <a:off x="6804248"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29" name="Rectangle 75"/>
            <p:cNvSpPr/>
            <p:nvPr/>
          </p:nvSpPr>
          <p:spPr bwMode="auto">
            <a:xfrm>
              <a:off x="6372200"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30" name="Rectangle 77"/>
            <p:cNvSpPr/>
            <p:nvPr/>
          </p:nvSpPr>
          <p:spPr bwMode="auto">
            <a:xfrm>
              <a:off x="6372200"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31" name="Rectangle 80"/>
            <p:cNvSpPr/>
            <p:nvPr/>
          </p:nvSpPr>
          <p:spPr bwMode="auto">
            <a:xfrm>
              <a:off x="5076056"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32" name="Rectangle 83"/>
            <p:cNvSpPr/>
            <p:nvPr/>
          </p:nvSpPr>
          <p:spPr bwMode="auto">
            <a:xfrm>
              <a:off x="6372200"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33" name="Rectangle 84"/>
            <p:cNvSpPr/>
            <p:nvPr/>
          </p:nvSpPr>
          <p:spPr bwMode="auto">
            <a:xfrm>
              <a:off x="5940152"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34" name="Rectangle 85"/>
            <p:cNvSpPr/>
            <p:nvPr/>
          </p:nvSpPr>
          <p:spPr bwMode="auto">
            <a:xfrm>
              <a:off x="6372200"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35" name="Rectangle 86"/>
            <p:cNvSpPr/>
            <p:nvPr/>
          </p:nvSpPr>
          <p:spPr bwMode="auto">
            <a:xfrm>
              <a:off x="6804248"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36" name="Rectangle 88"/>
            <p:cNvSpPr/>
            <p:nvPr/>
          </p:nvSpPr>
          <p:spPr bwMode="auto">
            <a:xfrm>
              <a:off x="6804248"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37" name="Rectangle 94"/>
            <p:cNvSpPr/>
            <p:nvPr/>
          </p:nvSpPr>
          <p:spPr bwMode="auto">
            <a:xfrm>
              <a:off x="6804248"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38" name="Rectangle 96"/>
            <p:cNvSpPr/>
            <p:nvPr/>
          </p:nvSpPr>
          <p:spPr bwMode="auto">
            <a:xfrm>
              <a:off x="6804248"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39" name="Rectangle 97"/>
            <p:cNvSpPr/>
            <p:nvPr/>
          </p:nvSpPr>
          <p:spPr bwMode="auto">
            <a:xfrm>
              <a:off x="7668344"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40" name="Rectangle 101"/>
            <p:cNvSpPr/>
            <p:nvPr/>
          </p:nvSpPr>
          <p:spPr bwMode="auto">
            <a:xfrm>
              <a:off x="8532440"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41" name="Rectangle 108"/>
            <p:cNvSpPr/>
            <p:nvPr/>
          </p:nvSpPr>
          <p:spPr bwMode="auto">
            <a:xfrm>
              <a:off x="7236296"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42" name="Rectangle 109"/>
            <p:cNvSpPr/>
            <p:nvPr/>
          </p:nvSpPr>
          <p:spPr bwMode="auto">
            <a:xfrm>
              <a:off x="7236296"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43" name="Rectangle 110"/>
            <p:cNvSpPr/>
            <p:nvPr/>
          </p:nvSpPr>
          <p:spPr bwMode="auto">
            <a:xfrm>
              <a:off x="7236296"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44" name="Rectangle 111"/>
            <p:cNvSpPr/>
            <p:nvPr/>
          </p:nvSpPr>
          <p:spPr bwMode="auto">
            <a:xfrm>
              <a:off x="7236296"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45" name="Rectangle 112"/>
            <p:cNvSpPr/>
            <p:nvPr/>
          </p:nvSpPr>
          <p:spPr bwMode="auto">
            <a:xfrm>
              <a:off x="7236296"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46" name="Rectangle 113"/>
            <p:cNvSpPr/>
            <p:nvPr/>
          </p:nvSpPr>
          <p:spPr bwMode="auto">
            <a:xfrm>
              <a:off x="7236296"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547" name="Группа 546"/>
          <p:cNvGrpSpPr/>
          <p:nvPr/>
        </p:nvGrpSpPr>
        <p:grpSpPr>
          <a:xfrm>
            <a:off x="179512" y="908050"/>
            <a:ext cx="3888432" cy="5184576"/>
            <a:chOff x="1186135" y="908050"/>
            <a:chExt cx="3888432" cy="5184576"/>
          </a:xfrm>
        </p:grpSpPr>
        <p:sp>
          <p:nvSpPr>
            <p:cNvPr id="548" name="Rectangle 100"/>
            <p:cNvSpPr/>
            <p:nvPr/>
          </p:nvSpPr>
          <p:spPr bwMode="auto">
            <a:xfrm>
              <a:off x="4210471" y="566057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49" name="Rectangle 10"/>
            <p:cNvSpPr/>
            <p:nvPr/>
          </p:nvSpPr>
          <p:spPr bwMode="auto">
            <a:xfrm>
              <a:off x="2050231" y="90805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50" name="Rectangle 11"/>
            <p:cNvSpPr/>
            <p:nvPr/>
          </p:nvSpPr>
          <p:spPr bwMode="auto">
            <a:xfrm>
              <a:off x="2482279" y="90805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51" name="Rectangle 12"/>
            <p:cNvSpPr/>
            <p:nvPr/>
          </p:nvSpPr>
          <p:spPr bwMode="auto">
            <a:xfrm>
              <a:off x="2050231" y="134009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52" name="Rectangle 13"/>
            <p:cNvSpPr/>
            <p:nvPr/>
          </p:nvSpPr>
          <p:spPr bwMode="auto">
            <a:xfrm>
              <a:off x="2482279" y="134009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53" name="Rectangle 17"/>
            <p:cNvSpPr/>
            <p:nvPr/>
          </p:nvSpPr>
          <p:spPr bwMode="auto">
            <a:xfrm>
              <a:off x="1618183" y="220419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54" name="Rectangle 18"/>
            <p:cNvSpPr/>
            <p:nvPr/>
          </p:nvSpPr>
          <p:spPr bwMode="auto">
            <a:xfrm>
              <a:off x="2050231" y="1772146"/>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55" name="Rectangle 19"/>
            <p:cNvSpPr/>
            <p:nvPr/>
          </p:nvSpPr>
          <p:spPr bwMode="auto">
            <a:xfrm>
              <a:off x="2482279" y="1772146"/>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56" name="Rectangle 20"/>
            <p:cNvSpPr/>
            <p:nvPr/>
          </p:nvSpPr>
          <p:spPr bwMode="auto">
            <a:xfrm>
              <a:off x="2050231" y="220419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57" name="Rectangle 21"/>
            <p:cNvSpPr/>
            <p:nvPr/>
          </p:nvSpPr>
          <p:spPr bwMode="auto">
            <a:xfrm>
              <a:off x="2482279" y="220419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58" name="Rectangle 23"/>
            <p:cNvSpPr/>
            <p:nvPr/>
          </p:nvSpPr>
          <p:spPr bwMode="auto">
            <a:xfrm>
              <a:off x="3778423" y="90805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59" name="Rectangle 25"/>
            <p:cNvSpPr/>
            <p:nvPr/>
          </p:nvSpPr>
          <p:spPr bwMode="auto">
            <a:xfrm>
              <a:off x="3778423" y="134009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60" name="Rectangle 31"/>
            <p:cNvSpPr/>
            <p:nvPr/>
          </p:nvSpPr>
          <p:spPr bwMode="auto">
            <a:xfrm>
              <a:off x="3778423" y="1772146"/>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61" name="Rectangle 33"/>
            <p:cNvSpPr/>
            <p:nvPr/>
          </p:nvSpPr>
          <p:spPr bwMode="auto">
            <a:xfrm>
              <a:off x="3778423" y="220419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62" name="Rectangle 36"/>
            <p:cNvSpPr/>
            <p:nvPr/>
          </p:nvSpPr>
          <p:spPr bwMode="auto">
            <a:xfrm>
              <a:off x="4210471" y="220419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63" name="Rectangle 39"/>
            <p:cNvSpPr/>
            <p:nvPr/>
          </p:nvSpPr>
          <p:spPr bwMode="auto">
            <a:xfrm>
              <a:off x="1618183" y="263624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64" name="Rectangle 40"/>
            <p:cNvSpPr/>
            <p:nvPr/>
          </p:nvSpPr>
          <p:spPr bwMode="auto">
            <a:xfrm>
              <a:off x="1186135" y="306829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65" name="Rectangle 41"/>
            <p:cNvSpPr/>
            <p:nvPr/>
          </p:nvSpPr>
          <p:spPr bwMode="auto">
            <a:xfrm>
              <a:off x="1618183" y="306829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66" name="Rectangle 42"/>
            <p:cNvSpPr/>
            <p:nvPr/>
          </p:nvSpPr>
          <p:spPr bwMode="auto">
            <a:xfrm>
              <a:off x="2050231" y="263624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67" name="Rectangle 45"/>
            <p:cNvSpPr/>
            <p:nvPr/>
          </p:nvSpPr>
          <p:spPr bwMode="auto">
            <a:xfrm>
              <a:off x="2482279" y="306829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68" name="Rectangle 46"/>
            <p:cNvSpPr/>
            <p:nvPr/>
          </p:nvSpPr>
          <p:spPr bwMode="auto">
            <a:xfrm>
              <a:off x="1186135" y="350033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69" name="Rectangle 48"/>
            <p:cNvSpPr/>
            <p:nvPr/>
          </p:nvSpPr>
          <p:spPr bwMode="auto">
            <a:xfrm>
              <a:off x="1186135" y="3932386"/>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70" name="Rectangle 50"/>
            <p:cNvSpPr/>
            <p:nvPr/>
          </p:nvSpPr>
          <p:spPr bwMode="auto">
            <a:xfrm>
              <a:off x="2050231" y="350033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71" name="Rectangle 52"/>
            <p:cNvSpPr/>
            <p:nvPr/>
          </p:nvSpPr>
          <p:spPr bwMode="auto">
            <a:xfrm>
              <a:off x="2050231" y="3932386"/>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72" name="Rectangle 54"/>
            <p:cNvSpPr/>
            <p:nvPr/>
          </p:nvSpPr>
          <p:spPr bwMode="auto">
            <a:xfrm>
              <a:off x="2914327" y="263624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73" name="Rectangle 55"/>
            <p:cNvSpPr/>
            <p:nvPr/>
          </p:nvSpPr>
          <p:spPr bwMode="auto">
            <a:xfrm>
              <a:off x="3778423" y="263624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74" name="Rectangle 56"/>
            <p:cNvSpPr/>
            <p:nvPr/>
          </p:nvSpPr>
          <p:spPr bwMode="auto">
            <a:xfrm>
              <a:off x="2914327" y="306829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75" name="Rectangle 58"/>
            <p:cNvSpPr/>
            <p:nvPr/>
          </p:nvSpPr>
          <p:spPr bwMode="auto">
            <a:xfrm>
              <a:off x="4210471" y="263624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76" name="Rectangle 60"/>
            <p:cNvSpPr/>
            <p:nvPr/>
          </p:nvSpPr>
          <p:spPr bwMode="auto">
            <a:xfrm>
              <a:off x="4210471" y="306829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77" name="Rectangle 61"/>
            <p:cNvSpPr/>
            <p:nvPr/>
          </p:nvSpPr>
          <p:spPr bwMode="auto">
            <a:xfrm>
              <a:off x="4642519" y="306829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78" name="Rectangle 63"/>
            <p:cNvSpPr/>
            <p:nvPr/>
          </p:nvSpPr>
          <p:spPr bwMode="auto">
            <a:xfrm>
              <a:off x="3778423" y="350033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79" name="Rectangle 65"/>
            <p:cNvSpPr/>
            <p:nvPr/>
          </p:nvSpPr>
          <p:spPr bwMode="auto">
            <a:xfrm>
              <a:off x="3778423" y="3932386"/>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80" name="Rectangle 67"/>
            <p:cNvSpPr/>
            <p:nvPr/>
          </p:nvSpPr>
          <p:spPr bwMode="auto">
            <a:xfrm>
              <a:off x="4642519" y="350033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81" name="Rectangle 69"/>
            <p:cNvSpPr/>
            <p:nvPr/>
          </p:nvSpPr>
          <p:spPr bwMode="auto">
            <a:xfrm>
              <a:off x="4642519" y="3932386"/>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82" name="Rectangle 70"/>
            <p:cNvSpPr/>
            <p:nvPr/>
          </p:nvSpPr>
          <p:spPr bwMode="auto">
            <a:xfrm>
              <a:off x="1186135" y="436443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83" name="Rectangle 72"/>
            <p:cNvSpPr/>
            <p:nvPr/>
          </p:nvSpPr>
          <p:spPr bwMode="auto">
            <a:xfrm>
              <a:off x="1186135" y="479648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84" name="Rectangle 74"/>
            <p:cNvSpPr/>
            <p:nvPr/>
          </p:nvSpPr>
          <p:spPr bwMode="auto">
            <a:xfrm>
              <a:off x="2050231" y="436443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85" name="Rectangle 76"/>
            <p:cNvSpPr/>
            <p:nvPr/>
          </p:nvSpPr>
          <p:spPr bwMode="auto">
            <a:xfrm>
              <a:off x="2050231" y="479648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86" name="Rectangle 78"/>
            <p:cNvSpPr/>
            <p:nvPr/>
          </p:nvSpPr>
          <p:spPr bwMode="auto">
            <a:xfrm>
              <a:off x="1186135" y="522853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87" name="Rectangle 81"/>
            <p:cNvSpPr/>
            <p:nvPr/>
          </p:nvSpPr>
          <p:spPr bwMode="auto">
            <a:xfrm>
              <a:off x="1618183" y="566057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88" name="Rectangle 82"/>
            <p:cNvSpPr/>
            <p:nvPr/>
          </p:nvSpPr>
          <p:spPr bwMode="auto">
            <a:xfrm>
              <a:off x="2050231" y="522853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89" name="Rectangle 87"/>
            <p:cNvSpPr/>
            <p:nvPr/>
          </p:nvSpPr>
          <p:spPr bwMode="auto">
            <a:xfrm>
              <a:off x="3778423" y="436443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90" name="Rectangle 89"/>
            <p:cNvSpPr/>
            <p:nvPr/>
          </p:nvSpPr>
          <p:spPr bwMode="auto">
            <a:xfrm>
              <a:off x="3778423" y="479648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91" name="Rectangle 91"/>
            <p:cNvSpPr/>
            <p:nvPr/>
          </p:nvSpPr>
          <p:spPr bwMode="auto">
            <a:xfrm>
              <a:off x="4642519" y="436443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92" name="Rectangle 93"/>
            <p:cNvSpPr/>
            <p:nvPr/>
          </p:nvSpPr>
          <p:spPr bwMode="auto">
            <a:xfrm>
              <a:off x="4642519" y="479648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93" name="Rectangle 95"/>
            <p:cNvSpPr/>
            <p:nvPr/>
          </p:nvSpPr>
          <p:spPr bwMode="auto">
            <a:xfrm>
              <a:off x="3778423" y="522853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94" name="Rectangle 99"/>
            <p:cNvSpPr/>
            <p:nvPr/>
          </p:nvSpPr>
          <p:spPr bwMode="auto">
            <a:xfrm>
              <a:off x="4642519" y="522853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95" name="Rectangle 102"/>
            <p:cNvSpPr/>
            <p:nvPr/>
          </p:nvSpPr>
          <p:spPr bwMode="auto">
            <a:xfrm>
              <a:off x="3346375" y="90805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96" name="Rectangle 103"/>
            <p:cNvSpPr/>
            <p:nvPr/>
          </p:nvSpPr>
          <p:spPr bwMode="auto">
            <a:xfrm>
              <a:off x="3346375" y="134009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97" name="Rectangle 104"/>
            <p:cNvSpPr/>
            <p:nvPr/>
          </p:nvSpPr>
          <p:spPr bwMode="auto">
            <a:xfrm>
              <a:off x="3346375" y="1772146"/>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98" name="Rectangle 105"/>
            <p:cNvSpPr/>
            <p:nvPr/>
          </p:nvSpPr>
          <p:spPr bwMode="auto">
            <a:xfrm>
              <a:off x="3346375" y="220419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99" name="Rectangle 107"/>
            <p:cNvSpPr/>
            <p:nvPr/>
          </p:nvSpPr>
          <p:spPr bwMode="auto">
            <a:xfrm>
              <a:off x="3346375" y="306829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601" name="Группа 600"/>
          <p:cNvGrpSpPr/>
          <p:nvPr/>
        </p:nvGrpSpPr>
        <p:grpSpPr>
          <a:xfrm>
            <a:off x="611560" y="2636242"/>
            <a:ext cx="1296144" cy="3024336"/>
            <a:chOff x="5508104" y="2852936"/>
            <a:chExt cx="1296144" cy="3024336"/>
          </a:xfrm>
          <a:solidFill>
            <a:srgbClr val="FFFF99"/>
          </a:solidFill>
          <a:effectLst/>
        </p:grpSpPr>
        <p:sp>
          <p:nvSpPr>
            <p:cNvPr id="614" name="Rectangle 43"/>
            <p:cNvSpPr/>
            <p:nvPr/>
          </p:nvSpPr>
          <p:spPr bwMode="auto">
            <a:xfrm>
              <a:off x="6372200" y="285293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15" name="Rectangle 44"/>
            <p:cNvSpPr/>
            <p:nvPr/>
          </p:nvSpPr>
          <p:spPr bwMode="auto">
            <a:xfrm>
              <a:off x="5940152" y="328498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16" name="Rectangle 47"/>
            <p:cNvSpPr/>
            <p:nvPr/>
          </p:nvSpPr>
          <p:spPr bwMode="auto">
            <a:xfrm>
              <a:off x="5508104" y="3717032"/>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17" name="Rectangle 49"/>
            <p:cNvSpPr/>
            <p:nvPr/>
          </p:nvSpPr>
          <p:spPr bwMode="auto">
            <a:xfrm>
              <a:off x="5508104" y="4149080"/>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18" name="Rectangle 71"/>
            <p:cNvSpPr/>
            <p:nvPr/>
          </p:nvSpPr>
          <p:spPr bwMode="auto">
            <a:xfrm>
              <a:off x="5508104" y="458112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19" name="Rectangle 73"/>
            <p:cNvSpPr/>
            <p:nvPr/>
          </p:nvSpPr>
          <p:spPr bwMode="auto">
            <a:xfrm>
              <a:off x="5508104" y="501317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20" name="Rectangle 79"/>
            <p:cNvSpPr/>
            <p:nvPr/>
          </p:nvSpPr>
          <p:spPr bwMode="auto">
            <a:xfrm>
              <a:off x="5508104" y="544522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602" name="Группа 601"/>
          <p:cNvGrpSpPr/>
          <p:nvPr/>
        </p:nvGrpSpPr>
        <p:grpSpPr>
          <a:xfrm>
            <a:off x="1907704" y="908050"/>
            <a:ext cx="1728192" cy="4752528"/>
            <a:chOff x="6804248" y="1124744"/>
            <a:chExt cx="1728192" cy="4752528"/>
          </a:xfrm>
          <a:solidFill>
            <a:srgbClr val="5B9BD5"/>
          </a:solidFill>
          <a:effectLst/>
        </p:grpSpPr>
        <p:sp>
          <p:nvSpPr>
            <p:cNvPr id="603" name="Rectangle 22"/>
            <p:cNvSpPr/>
            <p:nvPr/>
          </p:nvSpPr>
          <p:spPr bwMode="auto">
            <a:xfrm>
              <a:off x="6804248" y="112474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04" name="Rectangle 24"/>
            <p:cNvSpPr/>
            <p:nvPr/>
          </p:nvSpPr>
          <p:spPr bwMode="auto">
            <a:xfrm>
              <a:off x="6804248" y="1556792"/>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05" name="Rectangle 30"/>
            <p:cNvSpPr/>
            <p:nvPr/>
          </p:nvSpPr>
          <p:spPr bwMode="auto">
            <a:xfrm>
              <a:off x="6804248" y="1988840"/>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06" name="Rectangle 32"/>
            <p:cNvSpPr/>
            <p:nvPr/>
          </p:nvSpPr>
          <p:spPr bwMode="auto">
            <a:xfrm>
              <a:off x="6804248" y="242088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07" name="Rectangle 57"/>
            <p:cNvSpPr/>
            <p:nvPr/>
          </p:nvSpPr>
          <p:spPr bwMode="auto">
            <a:xfrm>
              <a:off x="7668344" y="328498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08" name="Rectangle 66"/>
            <p:cNvSpPr/>
            <p:nvPr/>
          </p:nvSpPr>
          <p:spPr bwMode="auto">
            <a:xfrm>
              <a:off x="8100392" y="3717032"/>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09" name="Rectangle 68"/>
            <p:cNvSpPr/>
            <p:nvPr/>
          </p:nvSpPr>
          <p:spPr bwMode="auto">
            <a:xfrm>
              <a:off x="8100392" y="4149080"/>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10" name="Rectangle 90"/>
            <p:cNvSpPr/>
            <p:nvPr/>
          </p:nvSpPr>
          <p:spPr bwMode="auto">
            <a:xfrm>
              <a:off x="8100392" y="458112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11" name="Rectangle 92"/>
            <p:cNvSpPr/>
            <p:nvPr/>
          </p:nvSpPr>
          <p:spPr bwMode="auto">
            <a:xfrm>
              <a:off x="8100392" y="501317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12" name="Rectangle 98"/>
            <p:cNvSpPr/>
            <p:nvPr/>
          </p:nvSpPr>
          <p:spPr bwMode="auto">
            <a:xfrm>
              <a:off x="8100392" y="544522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13" name="Rectangle 106"/>
            <p:cNvSpPr/>
            <p:nvPr/>
          </p:nvSpPr>
          <p:spPr bwMode="auto">
            <a:xfrm>
              <a:off x="7236296" y="285293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sp>
        <p:nvSpPr>
          <p:cNvPr id="4" name="Title 3"/>
          <p:cNvSpPr>
            <a:spLocks noGrp="1"/>
          </p:cNvSpPr>
          <p:nvPr>
            <p:ph type="title"/>
          </p:nvPr>
        </p:nvSpPr>
        <p:spPr/>
        <p:txBody>
          <a:bodyPr/>
          <a:lstStyle/>
          <a:p>
            <a:r>
              <a:rPr lang="en-US" noProof="0" dirty="0"/>
              <a:t>From Skeleton to Segmentation Mask</a:t>
            </a:r>
            <a:endParaRPr lang="en-US" noProof="0" dirty="0">
              <a:effectLst>
                <a:outerShdw blurRad="38100" dist="38100" dir="2700000" algn="tl">
                  <a:srgbClr val="000000">
                    <a:alpha val="43137"/>
                  </a:srgbClr>
                </a:outerShdw>
              </a:effectLst>
            </a:endParaRPr>
          </a:p>
        </p:txBody>
      </p:sp>
      <p:cxnSp>
        <p:nvCxnSpPr>
          <p:cNvPr id="133" name="Curved Connector 132"/>
          <p:cNvCxnSpPr>
            <a:endCxn id="236" idx="1"/>
          </p:cNvCxnSpPr>
          <p:nvPr/>
        </p:nvCxnSpPr>
        <p:spPr bwMode="auto">
          <a:xfrm flipV="1">
            <a:off x="4067944" y="1220085"/>
            <a:ext cx="3024336" cy="728080"/>
          </a:xfrm>
          <a:prstGeom prst="straightConnector1">
            <a:avLst/>
          </a:prstGeom>
          <a:solidFill>
            <a:schemeClr val="accent1"/>
          </a:solidFill>
          <a:ln w="88900" cap="flat" cmpd="sng" algn="ctr">
            <a:solidFill>
              <a:schemeClr val="tx1"/>
            </a:solidFill>
            <a:prstDash val="solid"/>
            <a:round/>
            <a:headEnd type="none" w="med" len="med"/>
            <a:tailEnd type="triangle" w="lg" len="lg"/>
          </a:ln>
          <a:effectLst>
            <a:outerShdw blurRad="50800" dist="38100" dir="2700000" algn="tl" rotWithShape="0">
              <a:prstClr val="black">
                <a:alpha val="40000"/>
              </a:prstClr>
            </a:outerShdw>
          </a:effectLst>
        </p:spPr>
      </p:cxnSp>
      <p:grpSp>
        <p:nvGrpSpPr>
          <p:cNvPr id="145" name="Группа 227"/>
          <p:cNvGrpSpPr/>
          <p:nvPr/>
        </p:nvGrpSpPr>
        <p:grpSpPr>
          <a:xfrm>
            <a:off x="7092280" y="908050"/>
            <a:ext cx="1872208" cy="2496277"/>
            <a:chOff x="5076056" y="1124744"/>
            <a:chExt cx="3888432" cy="5184576"/>
          </a:xfrm>
          <a:solidFill>
            <a:srgbClr val="DBDBDB"/>
          </a:solidFill>
          <a:effectLst/>
        </p:grpSpPr>
        <p:sp>
          <p:nvSpPr>
            <p:cNvPr id="233" name="Rectangle 232"/>
            <p:cNvSpPr/>
            <p:nvPr/>
          </p:nvSpPr>
          <p:spPr bwMode="auto">
            <a:xfrm>
              <a:off x="5076056"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4" name="Rectangle 233"/>
            <p:cNvSpPr/>
            <p:nvPr/>
          </p:nvSpPr>
          <p:spPr bwMode="auto">
            <a:xfrm>
              <a:off x="5508104"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6" name="Rectangle 235"/>
            <p:cNvSpPr/>
            <p:nvPr/>
          </p:nvSpPr>
          <p:spPr bwMode="auto">
            <a:xfrm>
              <a:off x="5076056"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7" name="Rectangle 236"/>
            <p:cNvSpPr/>
            <p:nvPr/>
          </p:nvSpPr>
          <p:spPr bwMode="auto">
            <a:xfrm>
              <a:off x="5508104"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8" name="Rectangle 237"/>
            <p:cNvSpPr/>
            <p:nvPr/>
          </p:nvSpPr>
          <p:spPr bwMode="auto">
            <a:xfrm>
              <a:off x="5076056"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9" name="Rectangle 238"/>
            <p:cNvSpPr/>
            <p:nvPr/>
          </p:nvSpPr>
          <p:spPr bwMode="auto">
            <a:xfrm>
              <a:off x="5508104"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1" name="Rectangle 240"/>
            <p:cNvSpPr/>
            <p:nvPr/>
          </p:nvSpPr>
          <p:spPr bwMode="auto">
            <a:xfrm>
              <a:off x="5076056"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2" name="Rectangle 241"/>
            <p:cNvSpPr/>
            <p:nvPr/>
          </p:nvSpPr>
          <p:spPr bwMode="auto">
            <a:xfrm>
              <a:off x="8100392"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3" name="Rectangle 242"/>
            <p:cNvSpPr/>
            <p:nvPr/>
          </p:nvSpPr>
          <p:spPr bwMode="auto">
            <a:xfrm>
              <a:off x="8532440"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4" name="Rectangle 243"/>
            <p:cNvSpPr/>
            <p:nvPr/>
          </p:nvSpPr>
          <p:spPr bwMode="auto">
            <a:xfrm>
              <a:off x="8100392"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5" name="Rectangle 244"/>
            <p:cNvSpPr/>
            <p:nvPr/>
          </p:nvSpPr>
          <p:spPr bwMode="auto">
            <a:xfrm>
              <a:off x="8532440"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8" name="Rectangle 247"/>
            <p:cNvSpPr/>
            <p:nvPr/>
          </p:nvSpPr>
          <p:spPr bwMode="auto">
            <a:xfrm>
              <a:off x="8100392"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0" name="Rectangle 249"/>
            <p:cNvSpPr/>
            <p:nvPr/>
          </p:nvSpPr>
          <p:spPr bwMode="auto">
            <a:xfrm>
              <a:off x="8532440"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1" name="Rectangle 250"/>
            <p:cNvSpPr/>
            <p:nvPr/>
          </p:nvSpPr>
          <p:spPr bwMode="auto">
            <a:xfrm>
              <a:off x="8532440"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2" name="Rectangle 251"/>
            <p:cNvSpPr/>
            <p:nvPr/>
          </p:nvSpPr>
          <p:spPr bwMode="auto">
            <a:xfrm>
              <a:off x="5076056"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3" name="Rectangle 252"/>
            <p:cNvSpPr/>
            <p:nvPr/>
          </p:nvSpPr>
          <p:spPr bwMode="auto">
            <a:xfrm>
              <a:off x="6372200"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6" name="Rectangle 255"/>
            <p:cNvSpPr/>
            <p:nvPr/>
          </p:nvSpPr>
          <p:spPr bwMode="auto">
            <a:xfrm>
              <a:off x="6372200"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7" name="Rectangle 256"/>
            <p:cNvSpPr/>
            <p:nvPr/>
          </p:nvSpPr>
          <p:spPr bwMode="auto">
            <a:xfrm>
              <a:off x="8532440"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8" name="Rectangle 257"/>
            <p:cNvSpPr/>
            <p:nvPr/>
          </p:nvSpPr>
          <p:spPr bwMode="auto">
            <a:xfrm>
              <a:off x="6804248"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9" name="Rectangle 258"/>
            <p:cNvSpPr/>
            <p:nvPr/>
          </p:nvSpPr>
          <p:spPr bwMode="auto">
            <a:xfrm>
              <a:off x="6804248"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0" name="Rectangle 259"/>
            <p:cNvSpPr/>
            <p:nvPr/>
          </p:nvSpPr>
          <p:spPr bwMode="auto">
            <a:xfrm>
              <a:off x="6372200"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1" name="Rectangle 260"/>
            <p:cNvSpPr/>
            <p:nvPr/>
          </p:nvSpPr>
          <p:spPr bwMode="auto">
            <a:xfrm>
              <a:off x="6372200"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2" name="Rectangle 261"/>
            <p:cNvSpPr/>
            <p:nvPr/>
          </p:nvSpPr>
          <p:spPr bwMode="auto">
            <a:xfrm>
              <a:off x="5076056"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3" name="Rectangle 262"/>
            <p:cNvSpPr/>
            <p:nvPr/>
          </p:nvSpPr>
          <p:spPr bwMode="auto">
            <a:xfrm>
              <a:off x="6372200"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4" name="Rectangle 263"/>
            <p:cNvSpPr/>
            <p:nvPr/>
          </p:nvSpPr>
          <p:spPr bwMode="auto">
            <a:xfrm>
              <a:off x="5940152"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5" name="Rectangle 264"/>
            <p:cNvSpPr/>
            <p:nvPr/>
          </p:nvSpPr>
          <p:spPr bwMode="auto">
            <a:xfrm>
              <a:off x="6372200"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6" name="Rectangle 265"/>
            <p:cNvSpPr/>
            <p:nvPr/>
          </p:nvSpPr>
          <p:spPr bwMode="auto">
            <a:xfrm>
              <a:off x="6804248"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7" name="Rectangle 266"/>
            <p:cNvSpPr/>
            <p:nvPr/>
          </p:nvSpPr>
          <p:spPr bwMode="auto">
            <a:xfrm>
              <a:off x="6804248"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8" name="Rectangle 267"/>
            <p:cNvSpPr/>
            <p:nvPr/>
          </p:nvSpPr>
          <p:spPr bwMode="auto">
            <a:xfrm>
              <a:off x="6804248"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9" name="Rectangle 268"/>
            <p:cNvSpPr/>
            <p:nvPr/>
          </p:nvSpPr>
          <p:spPr bwMode="auto">
            <a:xfrm>
              <a:off x="6804248"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0" name="Rectangle 269"/>
            <p:cNvSpPr/>
            <p:nvPr/>
          </p:nvSpPr>
          <p:spPr bwMode="auto">
            <a:xfrm>
              <a:off x="7668344"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1" name="Rectangle 270"/>
            <p:cNvSpPr/>
            <p:nvPr/>
          </p:nvSpPr>
          <p:spPr bwMode="auto">
            <a:xfrm>
              <a:off x="8532440"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2" name="Rectangle 271"/>
            <p:cNvSpPr/>
            <p:nvPr/>
          </p:nvSpPr>
          <p:spPr bwMode="auto">
            <a:xfrm>
              <a:off x="7236296"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3" name="Rectangle 272"/>
            <p:cNvSpPr/>
            <p:nvPr/>
          </p:nvSpPr>
          <p:spPr bwMode="auto">
            <a:xfrm>
              <a:off x="7236296"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4" name="Rectangle 273"/>
            <p:cNvSpPr/>
            <p:nvPr/>
          </p:nvSpPr>
          <p:spPr bwMode="auto">
            <a:xfrm>
              <a:off x="7236296"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5" name="Rectangle 274"/>
            <p:cNvSpPr/>
            <p:nvPr/>
          </p:nvSpPr>
          <p:spPr bwMode="auto">
            <a:xfrm>
              <a:off x="7236296"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6" name="Rectangle 275"/>
            <p:cNvSpPr/>
            <p:nvPr/>
          </p:nvSpPr>
          <p:spPr bwMode="auto">
            <a:xfrm>
              <a:off x="7236296"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7" name="Rectangle 276"/>
            <p:cNvSpPr/>
            <p:nvPr/>
          </p:nvSpPr>
          <p:spPr bwMode="auto">
            <a:xfrm>
              <a:off x="7236296"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sp>
        <p:nvSpPr>
          <p:cNvPr id="197" name="Rectangle 196"/>
          <p:cNvSpPr/>
          <p:nvPr/>
        </p:nvSpPr>
        <p:spPr bwMode="auto">
          <a:xfrm>
            <a:off x="7508326" y="2156189"/>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2" name="Rectangle 221"/>
          <p:cNvSpPr/>
          <p:nvPr/>
        </p:nvSpPr>
        <p:spPr bwMode="auto">
          <a:xfrm>
            <a:off x="8132396" y="908050"/>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nvGrpSpPr>
          <p:cNvPr id="116" name="Group 115"/>
          <p:cNvGrpSpPr/>
          <p:nvPr/>
        </p:nvGrpSpPr>
        <p:grpSpPr>
          <a:xfrm>
            <a:off x="7092280" y="908050"/>
            <a:ext cx="1872208" cy="2496277"/>
            <a:chOff x="7092280" y="908050"/>
            <a:chExt cx="1872208" cy="2496277"/>
          </a:xfrm>
          <a:effectLst/>
        </p:grpSpPr>
        <p:sp>
          <p:nvSpPr>
            <p:cNvPr id="174" name="Rectangle 173"/>
            <p:cNvSpPr/>
            <p:nvPr/>
          </p:nvSpPr>
          <p:spPr bwMode="auto">
            <a:xfrm>
              <a:off x="8548442" y="3196304"/>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6" name="Rectangle 175"/>
            <p:cNvSpPr/>
            <p:nvPr/>
          </p:nvSpPr>
          <p:spPr bwMode="auto">
            <a:xfrm>
              <a:off x="7508326" y="908050"/>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7" name="Rectangle 176"/>
            <p:cNvSpPr/>
            <p:nvPr/>
          </p:nvSpPr>
          <p:spPr bwMode="auto">
            <a:xfrm>
              <a:off x="7716349" y="908050"/>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8" name="Rectangle 177"/>
            <p:cNvSpPr/>
            <p:nvPr/>
          </p:nvSpPr>
          <p:spPr bwMode="auto">
            <a:xfrm>
              <a:off x="7508326" y="1116073"/>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9" name="Rectangle 178"/>
            <p:cNvSpPr/>
            <p:nvPr/>
          </p:nvSpPr>
          <p:spPr bwMode="auto">
            <a:xfrm>
              <a:off x="7716349" y="1116073"/>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0" name="Rectangle 179"/>
            <p:cNvSpPr/>
            <p:nvPr/>
          </p:nvSpPr>
          <p:spPr bwMode="auto">
            <a:xfrm>
              <a:off x="7300303" y="1532119"/>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1" name="Rectangle 180"/>
            <p:cNvSpPr/>
            <p:nvPr/>
          </p:nvSpPr>
          <p:spPr bwMode="auto">
            <a:xfrm>
              <a:off x="7508326" y="1324096"/>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2" name="Rectangle 181"/>
            <p:cNvSpPr/>
            <p:nvPr/>
          </p:nvSpPr>
          <p:spPr bwMode="auto">
            <a:xfrm>
              <a:off x="7716349" y="1324096"/>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3" name="Rectangle 182"/>
            <p:cNvSpPr/>
            <p:nvPr/>
          </p:nvSpPr>
          <p:spPr bwMode="auto">
            <a:xfrm>
              <a:off x="7508326" y="1532119"/>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4" name="Rectangle 183"/>
            <p:cNvSpPr/>
            <p:nvPr/>
          </p:nvSpPr>
          <p:spPr bwMode="auto">
            <a:xfrm>
              <a:off x="7716349" y="1532119"/>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5" name="Rectangle 184"/>
            <p:cNvSpPr/>
            <p:nvPr/>
          </p:nvSpPr>
          <p:spPr bwMode="auto">
            <a:xfrm>
              <a:off x="8340419" y="908050"/>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6" name="Rectangle 185"/>
            <p:cNvSpPr/>
            <p:nvPr/>
          </p:nvSpPr>
          <p:spPr bwMode="auto">
            <a:xfrm>
              <a:off x="8340419" y="1116073"/>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7" name="Rectangle 186"/>
            <p:cNvSpPr/>
            <p:nvPr/>
          </p:nvSpPr>
          <p:spPr bwMode="auto">
            <a:xfrm>
              <a:off x="8340419" y="1324096"/>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8" name="Rectangle 187"/>
            <p:cNvSpPr/>
            <p:nvPr/>
          </p:nvSpPr>
          <p:spPr bwMode="auto">
            <a:xfrm>
              <a:off x="8340419" y="1532119"/>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9" name="Rectangle 188"/>
            <p:cNvSpPr/>
            <p:nvPr/>
          </p:nvSpPr>
          <p:spPr bwMode="auto">
            <a:xfrm>
              <a:off x="8548442" y="1532119"/>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0" name="Rectangle 189"/>
            <p:cNvSpPr/>
            <p:nvPr/>
          </p:nvSpPr>
          <p:spPr bwMode="auto">
            <a:xfrm>
              <a:off x="7300303" y="1740142"/>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1" name="Rectangle 190"/>
            <p:cNvSpPr/>
            <p:nvPr/>
          </p:nvSpPr>
          <p:spPr bwMode="auto">
            <a:xfrm>
              <a:off x="7092280" y="1948165"/>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2" name="Rectangle 191"/>
            <p:cNvSpPr/>
            <p:nvPr/>
          </p:nvSpPr>
          <p:spPr bwMode="auto">
            <a:xfrm>
              <a:off x="7300303" y="1948165"/>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3" name="Rectangle 192"/>
            <p:cNvSpPr/>
            <p:nvPr/>
          </p:nvSpPr>
          <p:spPr bwMode="auto">
            <a:xfrm>
              <a:off x="7508326" y="1740142"/>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4" name="Rectangle 193"/>
            <p:cNvSpPr/>
            <p:nvPr/>
          </p:nvSpPr>
          <p:spPr bwMode="auto">
            <a:xfrm>
              <a:off x="7716349" y="1948165"/>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5" name="Rectangle 194"/>
            <p:cNvSpPr/>
            <p:nvPr/>
          </p:nvSpPr>
          <p:spPr bwMode="auto">
            <a:xfrm>
              <a:off x="7092280" y="2156189"/>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6" name="Rectangle 195"/>
            <p:cNvSpPr/>
            <p:nvPr/>
          </p:nvSpPr>
          <p:spPr bwMode="auto">
            <a:xfrm>
              <a:off x="7092280" y="2364212"/>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8" name="Rectangle 197"/>
            <p:cNvSpPr/>
            <p:nvPr/>
          </p:nvSpPr>
          <p:spPr bwMode="auto">
            <a:xfrm>
              <a:off x="7508326" y="2364212"/>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9" name="Rectangle 198"/>
            <p:cNvSpPr/>
            <p:nvPr/>
          </p:nvSpPr>
          <p:spPr bwMode="auto">
            <a:xfrm>
              <a:off x="7924372" y="1740142"/>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0" name="Rectangle 199"/>
            <p:cNvSpPr/>
            <p:nvPr/>
          </p:nvSpPr>
          <p:spPr bwMode="auto">
            <a:xfrm>
              <a:off x="8340419" y="1740142"/>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1" name="Rectangle 200"/>
            <p:cNvSpPr/>
            <p:nvPr/>
          </p:nvSpPr>
          <p:spPr bwMode="auto">
            <a:xfrm>
              <a:off x="7924372" y="1948165"/>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2" name="Rectangle 201"/>
            <p:cNvSpPr/>
            <p:nvPr/>
          </p:nvSpPr>
          <p:spPr bwMode="auto">
            <a:xfrm>
              <a:off x="8548442" y="1740142"/>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3" name="Rectangle 202"/>
            <p:cNvSpPr/>
            <p:nvPr/>
          </p:nvSpPr>
          <p:spPr bwMode="auto">
            <a:xfrm>
              <a:off x="8548442" y="1948165"/>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4" name="Rectangle 203"/>
            <p:cNvSpPr/>
            <p:nvPr/>
          </p:nvSpPr>
          <p:spPr bwMode="auto">
            <a:xfrm>
              <a:off x="8756465" y="1948165"/>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5" name="Rectangle 204"/>
            <p:cNvSpPr/>
            <p:nvPr/>
          </p:nvSpPr>
          <p:spPr bwMode="auto">
            <a:xfrm>
              <a:off x="8340419" y="2156189"/>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6" name="Rectangle 205"/>
            <p:cNvSpPr/>
            <p:nvPr/>
          </p:nvSpPr>
          <p:spPr bwMode="auto">
            <a:xfrm>
              <a:off x="8340419" y="2364212"/>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7" name="Rectangle 206"/>
            <p:cNvSpPr/>
            <p:nvPr/>
          </p:nvSpPr>
          <p:spPr bwMode="auto">
            <a:xfrm>
              <a:off x="8756465" y="2156189"/>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8" name="Rectangle 207"/>
            <p:cNvSpPr/>
            <p:nvPr/>
          </p:nvSpPr>
          <p:spPr bwMode="auto">
            <a:xfrm>
              <a:off x="8756465" y="2364212"/>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9" name="Rectangle 208"/>
            <p:cNvSpPr/>
            <p:nvPr/>
          </p:nvSpPr>
          <p:spPr bwMode="auto">
            <a:xfrm>
              <a:off x="7092280" y="2572235"/>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0" name="Rectangle 209"/>
            <p:cNvSpPr/>
            <p:nvPr/>
          </p:nvSpPr>
          <p:spPr bwMode="auto">
            <a:xfrm>
              <a:off x="7092280" y="2780258"/>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1" name="Rectangle 210"/>
            <p:cNvSpPr/>
            <p:nvPr/>
          </p:nvSpPr>
          <p:spPr bwMode="auto">
            <a:xfrm>
              <a:off x="7508326" y="2572235"/>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2" name="Rectangle 211"/>
            <p:cNvSpPr/>
            <p:nvPr/>
          </p:nvSpPr>
          <p:spPr bwMode="auto">
            <a:xfrm>
              <a:off x="7508326" y="2780258"/>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3" name="Rectangle 212"/>
            <p:cNvSpPr/>
            <p:nvPr/>
          </p:nvSpPr>
          <p:spPr bwMode="auto">
            <a:xfrm>
              <a:off x="7092280" y="2988281"/>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4" name="Rectangle 213"/>
            <p:cNvSpPr/>
            <p:nvPr/>
          </p:nvSpPr>
          <p:spPr bwMode="auto">
            <a:xfrm>
              <a:off x="7300303" y="3196304"/>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5" name="Rectangle 214"/>
            <p:cNvSpPr/>
            <p:nvPr/>
          </p:nvSpPr>
          <p:spPr bwMode="auto">
            <a:xfrm>
              <a:off x="7508326" y="2988281"/>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6" name="Rectangle 215"/>
            <p:cNvSpPr/>
            <p:nvPr/>
          </p:nvSpPr>
          <p:spPr bwMode="auto">
            <a:xfrm>
              <a:off x="8340419" y="2572235"/>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7" name="Rectangle 216"/>
            <p:cNvSpPr/>
            <p:nvPr/>
          </p:nvSpPr>
          <p:spPr bwMode="auto">
            <a:xfrm>
              <a:off x="8340419" y="2780258"/>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8" name="Rectangle 217"/>
            <p:cNvSpPr/>
            <p:nvPr/>
          </p:nvSpPr>
          <p:spPr bwMode="auto">
            <a:xfrm>
              <a:off x="8756465" y="2572235"/>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9" name="Rectangle 218"/>
            <p:cNvSpPr/>
            <p:nvPr/>
          </p:nvSpPr>
          <p:spPr bwMode="auto">
            <a:xfrm>
              <a:off x="8756465" y="2780258"/>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0" name="Rectangle 219"/>
            <p:cNvSpPr/>
            <p:nvPr/>
          </p:nvSpPr>
          <p:spPr bwMode="auto">
            <a:xfrm>
              <a:off x="8340419" y="2988281"/>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1" name="Rectangle 220"/>
            <p:cNvSpPr/>
            <p:nvPr/>
          </p:nvSpPr>
          <p:spPr bwMode="auto">
            <a:xfrm>
              <a:off x="8756465" y="2988281"/>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9" name="Rectangle 228"/>
            <p:cNvSpPr/>
            <p:nvPr/>
          </p:nvSpPr>
          <p:spPr bwMode="auto">
            <a:xfrm>
              <a:off x="8132396" y="1116073"/>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0" name="Rectangle 229"/>
            <p:cNvSpPr/>
            <p:nvPr/>
          </p:nvSpPr>
          <p:spPr bwMode="auto">
            <a:xfrm>
              <a:off x="8132396" y="1324096"/>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1" name="Rectangle 230"/>
            <p:cNvSpPr/>
            <p:nvPr/>
          </p:nvSpPr>
          <p:spPr bwMode="auto">
            <a:xfrm>
              <a:off x="8132396" y="1532119"/>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2" name="Rectangle 231"/>
            <p:cNvSpPr/>
            <p:nvPr/>
          </p:nvSpPr>
          <p:spPr bwMode="auto">
            <a:xfrm>
              <a:off x="8132396" y="1948165"/>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147" name="Группа 224"/>
          <p:cNvGrpSpPr/>
          <p:nvPr/>
        </p:nvGrpSpPr>
        <p:grpSpPr>
          <a:xfrm>
            <a:off x="7300303" y="1740142"/>
            <a:ext cx="624069" cy="1456162"/>
            <a:chOff x="5508104" y="2852936"/>
            <a:chExt cx="1296144" cy="3024336"/>
          </a:xfrm>
          <a:solidFill>
            <a:srgbClr val="FFFF99"/>
          </a:solidFill>
          <a:effectLst/>
        </p:grpSpPr>
        <p:sp>
          <p:nvSpPr>
            <p:cNvPr id="167" name="Rectangle 166"/>
            <p:cNvSpPr/>
            <p:nvPr/>
          </p:nvSpPr>
          <p:spPr bwMode="auto">
            <a:xfrm>
              <a:off x="6372200" y="285293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8" name="Rectangle 167"/>
            <p:cNvSpPr/>
            <p:nvPr/>
          </p:nvSpPr>
          <p:spPr bwMode="auto">
            <a:xfrm>
              <a:off x="5940152" y="328498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9" name="Rectangle 168"/>
            <p:cNvSpPr/>
            <p:nvPr/>
          </p:nvSpPr>
          <p:spPr bwMode="auto">
            <a:xfrm>
              <a:off x="5508104" y="3717032"/>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0" name="Rectangle 169"/>
            <p:cNvSpPr/>
            <p:nvPr/>
          </p:nvSpPr>
          <p:spPr bwMode="auto">
            <a:xfrm>
              <a:off x="5508104" y="4149080"/>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1" name="Rectangle 170"/>
            <p:cNvSpPr/>
            <p:nvPr/>
          </p:nvSpPr>
          <p:spPr bwMode="auto">
            <a:xfrm>
              <a:off x="5508104" y="458112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2" name="Rectangle 171"/>
            <p:cNvSpPr/>
            <p:nvPr/>
          </p:nvSpPr>
          <p:spPr bwMode="auto">
            <a:xfrm>
              <a:off x="5508104" y="501317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3" name="Rectangle 172"/>
            <p:cNvSpPr/>
            <p:nvPr/>
          </p:nvSpPr>
          <p:spPr bwMode="auto">
            <a:xfrm>
              <a:off x="5508104" y="544522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148" name="Группа 225"/>
          <p:cNvGrpSpPr/>
          <p:nvPr/>
        </p:nvGrpSpPr>
        <p:grpSpPr>
          <a:xfrm>
            <a:off x="7924372" y="908050"/>
            <a:ext cx="832092" cy="2288254"/>
            <a:chOff x="6804248" y="1124744"/>
            <a:chExt cx="1728192" cy="4752528"/>
          </a:xfrm>
          <a:solidFill>
            <a:srgbClr val="5B9BD5"/>
          </a:solidFill>
          <a:effectLst/>
        </p:grpSpPr>
        <p:sp>
          <p:nvSpPr>
            <p:cNvPr id="149" name="Rectangle 148"/>
            <p:cNvSpPr/>
            <p:nvPr/>
          </p:nvSpPr>
          <p:spPr bwMode="auto">
            <a:xfrm>
              <a:off x="6804248" y="112474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0" name="Rectangle 149"/>
            <p:cNvSpPr/>
            <p:nvPr/>
          </p:nvSpPr>
          <p:spPr bwMode="auto">
            <a:xfrm>
              <a:off x="6804248" y="1556792"/>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1" name="Rectangle 150"/>
            <p:cNvSpPr/>
            <p:nvPr/>
          </p:nvSpPr>
          <p:spPr bwMode="auto">
            <a:xfrm>
              <a:off x="6804248" y="1988840"/>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2" name="Rectangle 151"/>
            <p:cNvSpPr/>
            <p:nvPr/>
          </p:nvSpPr>
          <p:spPr bwMode="auto">
            <a:xfrm>
              <a:off x="6804248" y="242088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3" name="Rectangle 152"/>
            <p:cNvSpPr/>
            <p:nvPr/>
          </p:nvSpPr>
          <p:spPr bwMode="auto">
            <a:xfrm>
              <a:off x="7668344" y="328498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8" name="Rectangle 157"/>
            <p:cNvSpPr/>
            <p:nvPr/>
          </p:nvSpPr>
          <p:spPr bwMode="auto">
            <a:xfrm>
              <a:off x="8100392" y="3717032"/>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2" name="Rectangle 161"/>
            <p:cNvSpPr/>
            <p:nvPr/>
          </p:nvSpPr>
          <p:spPr bwMode="auto">
            <a:xfrm>
              <a:off x="8100392" y="4149080"/>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3" name="Rectangle 162"/>
            <p:cNvSpPr/>
            <p:nvPr/>
          </p:nvSpPr>
          <p:spPr bwMode="auto">
            <a:xfrm>
              <a:off x="8100392" y="458112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4" name="Rectangle 163"/>
            <p:cNvSpPr/>
            <p:nvPr/>
          </p:nvSpPr>
          <p:spPr bwMode="auto">
            <a:xfrm>
              <a:off x="8100392" y="501317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5" name="Rectangle 164"/>
            <p:cNvSpPr/>
            <p:nvPr/>
          </p:nvSpPr>
          <p:spPr bwMode="auto">
            <a:xfrm>
              <a:off x="8100392" y="544522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6" name="Rectangle 165"/>
            <p:cNvSpPr/>
            <p:nvPr/>
          </p:nvSpPr>
          <p:spPr bwMode="auto">
            <a:xfrm>
              <a:off x="7236296" y="285293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393" name="Группа 227"/>
          <p:cNvGrpSpPr/>
          <p:nvPr/>
        </p:nvGrpSpPr>
        <p:grpSpPr>
          <a:xfrm>
            <a:off x="7092280" y="3596349"/>
            <a:ext cx="1872208" cy="2496277"/>
            <a:chOff x="5076056" y="1124744"/>
            <a:chExt cx="3888432" cy="5184576"/>
          </a:xfrm>
          <a:solidFill>
            <a:srgbClr val="DBDBDB"/>
          </a:solidFill>
          <a:effectLst/>
        </p:grpSpPr>
        <p:sp>
          <p:nvSpPr>
            <p:cNvPr id="468" name="Rectangle 467"/>
            <p:cNvSpPr/>
            <p:nvPr/>
          </p:nvSpPr>
          <p:spPr bwMode="auto">
            <a:xfrm>
              <a:off x="5076056"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69" name="Rectangle 468"/>
            <p:cNvSpPr/>
            <p:nvPr/>
          </p:nvSpPr>
          <p:spPr bwMode="auto">
            <a:xfrm>
              <a:off x="5508104"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70" name="Rectangle 469"/>
            <p:cNvSpPr/>
            <p:nvPr/>
          </p:nvSpPr>
          <p:spPr bwMode="auto">
            <a:xfrm>
              <a:off x="5076056"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71" name="Rectangle 470"/>
            <p:cNvSpPr/>
            <p:nvPr/>
          </p:nvSpPr>
          <p:spPr bwMode="auto">
            <a:xfrm>
              <a:off x="5508104"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72" name="Rectangle 471"/>
            <p:cNvSpPr/>
            <p:nvPr/>
          </p:nvSpPr>
          <p:spPr bwMode="auto">
            <a:xfrm>
              <a:off x="5076056"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73" name="Rectangle 472"/>
            <p:cNvSpPr/>
            <p:nvPr/>
          </p:nvSpPr>
          <p:spPr bwMode="auto">
            <a:xfrm>
              <a:off x="5508104"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74" name="Rectangle 473"/>
            <p:cNvSpPr/>
            <p:nvPr/>
          </p:nvSpPr>
          <p:spPr bwMode="auto">
            <a:xfrm>
              <a:off x="5076056"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75" name="Rectangle 474"/>
            <p:cNvSpPr/>
            <p:nvPr/>
          </p:nvSpPr>
          <p:spPr bwMode="auto">
            <a:xfrm>
              <a:off x="8100392"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76" name="Rectangle 475"/>
            <p:cNvSpPr/>
            <p:nvPr/>
          </p:nvSpPr>
          <p:spPr bwMode="auto">
            <a:xfrm>
              <a:off x="8532440"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77" name="Rectangle 476"/>
            <p:cNvSpPr/>
            <p:nvPr/>
          </p:nvSpPr>
          <p:spPr bwMode="auto">
            <a:xfrm>
              <a:off x="8100392"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78" name="Rectangle 477"/>
            <p:cNvSpPr/>
            <p:nvPr/>
          </p:nvSpPr>
          <p:spPr bwMode="auto">
            <a:xfrm>
              <a:off x="8532440"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79" name="Rectangle 478"/>
            <p:cNvSpPr/>
            <p:nvPr/>
          </p:nvSpPr>
          <p:spPr bwMode="auto">
            <a:xfrm>
              <a:off x="8100392"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80" name="Rectangle 479"/>
            <p:cNvSpPr/>
            <p:nvPr/>
          </p:nvSpPr>
          <p:spPr bwMode="auto">
            <a:xfrm>
              <a:off x="8532440"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81" name="Rectangle 480"/>
            <p:cNvSpPr/>
            <p:nvPr/>
          </p:nvSpPr>
          <p:spPr bwMode="auto">
            <a:xfrm>
              <a:off x="8532440"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82" name="Rectangle 481"/>
            <p:cNvSpPr/>
            <p:nvPr/>
          </p:nvSpPr>
          <p:spPr bwMode="auto">
            <a:xfrm>
              <a:off x="5076056"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83" name="Rectangle 482"/>
            <p:cNvSpPr/>
            <p:nvPr/>
          </p:nvSpPr>
          <p:spPr bwMode="auto">
            <a:xfrm>
              <a:off x="6372200"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84" name="Rectangle 483"/>
            <p:cNvSpPr/>
            <p:nvPr/>
          </p:nvSpPr>
          <p:spPr bwMode="auto">
            <a:xfrm>
              <a:off x="6372200"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85" name="Rectangle 484"/>
            <p:cNvSpPr/>
            <p:nvPr/>
          </p:nvSpPr>
          <p:spPr bwMode="auto">
            <a:xfrm>
              <a:off x="8532440"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86" name="Rectangle 485"/>
            <p:cNvSpPr/>
            <p:nvPr/>
          </p:nvSpPr>
          <p:spPr bwMode="auto">
            <a:xfrm>
              <a:off x="6804248"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87" name="Rectangle 486"/>
            <p:cNvSpPr/>
            <p:nvPr/>
          </p:nvSpPr>
          <p:spPr bwMode="auto">
            <a:xfrm>
              <a:off x="6804248"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88" name="Rectangle 487"/>
            <p:cNvSpPr/>
            <p:nvPr/>
          </p:nvSpPr>
          <p:spPr bwMode="auto">
            <a:xfrm>
              <a:off x="6372200"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89" name="Rectangle 488"/>
            <p:cNvSpPr/>
            <p:nvPr/>
          </p:nvSpPr>
          <p:spPr bwMode="auto">
            <a:xfrm>
              <a:off x="6372200"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90" name="Rectangle 489"/>
            <p:cNvSpPr/>
            <p:nvPr/>
          </p:nvSpPr>
          <p:spPr bwMode="auto">
            <a:xfrm>
              <a:off x="5076056"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91" name="Rectangle 490"/>
            <p:cNvSpPr/>
            <p:nvPr/>
          </p:nvSpPr>
          <p:spPr bwMode="auto">
            <a:xfrm>
              <a:off x="6372200"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92" name="Rectangle 491"/>
            <p:cNvSpPr/>
            <p:nvPr/>
          </p:nvSpPr>
          <p:spPr bwMode="auto">
            <a:xfrm>
              <a:off x="5940152"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93" name="Rectangle 492"/>
            <p:cNvSpPr/>
            <p:nvPr/>
          </p:nvSpPr>
          <p:spPr bwMode="auto">
            <a:xfrm>
              <a:off x="6372200"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94" name="Rectangle 493"/>
            <p:cNvSpPr/>
            <p:nvPr/>
          </p:nvSpPr>
          <p:spPr bwMode="auto">
            <a:xfrm>
              <a:off x="6804248"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95" name="Rectangle 494"/>
            <p:cNvSpPr/>
            <p:nvPr/>
          </p:nvSpPr>
          <p:spPr bwMode="auto">
            <a:xfrm>
              <a:off x="6804248"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96" name="Rectangle 495"/>
            <p:cNvSpPr/>
            <p:nvPr/>
          </p:nvSpPr>
          <p:spPr bwMode="auto">
            <a:xfrm>
              <a:off x="6804248"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97" name="Rectangle 496"/>
            <p:cNvSpPr/>
            <p:nvPr/>
          </p:nvSpPr>
          <p:spPr bwMode="auto">
            <a:xfrm>
              <a:off x="6804248"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98" name="Rectangle 497"/>
            <p:cNvSpPr/>
            <p:nvPr/>
          </p:nvSpPr>
          <p:spPr bwMode="auto">
            <a:xfrm>
              <a:off x="7668344"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99" name="Rectangle 498"/>
            <p:cNvSpPr/>
            <p:nvPr/>
          </p:nvSpPr>
          <p:spPr bwMode="auto">
            <a:xfrm>
              <a:off x="8532440"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00" name="Rectangle 499"/>
            <p:cNvSpPr/>
            <p:nvPr/>
          </p:nvSpPr>
          <p:spPr bwMode="auto">
            <a:xfrm>
              <a:off x="7236296"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01" name="Rectangle 500"/>
            <p:cNvSpPr/>
            <p:nvPr/>
          </p:nvSpPr>
          <p:spPr bwMode="auto">
            <a:xfrm>
              <a:off x="7236296"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02" name="Rectangle 501"/>
            <p:cNvSpPr/>
            <p:nvPr/>
          </p:nvSpPr>
          <p:spPr bwMode="auto">
            <a:xfrm>
              <a:off x="7236296"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03" name="Rectangle 502"/>
            <p:cNvSpPr/>
            <p:nvPr/>
          </p:nvSpPr>
          <p:spPr bwMode="auto">
            <a:xfrm>
              <a:off x="7236296"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04" name="Rectangle 503"/>
            <p:cNvSpPr/>
            <p:nvPr/>
          </p:nvSpPr>
          <p:spPr bwMode="auto">
            <a:xfrm>
              <a:off x="7236296"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05" name="Rectangle 504"/>
            <p:cNvSpPr/>
            <p:nvPr/>
          </p:nvSpPr>
          <p:spPr bwMode="auto">
            <a:xfrm>
              <a:off x="7236296"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117" name="Group 116"/>
          <p:cNvGrpSpPr/>
          <p:nvPr/>
        </p:nvGrpSpPr>
        <p:grpSpPr>
          <a:xfrm>
            <a:off x="7092280" y="3596349"/>
            <a:ext cx="1872208" cy="2496277"/>
            <a:chOff x="7092280" y="3596349"/>
            <a:chExt cx="1872208" cy="2496277"/>
          </a:xfrm>
          <a:effectLst/>
        </p:grpSpPr>
        <p:sp>
          <p:nvSpPr>
            <p:cNvPr id="415" name="Rectangle 414"/>
            <p:cNvSpPr/>
            <p:nvPr/>
          </p:nvSpPr>
          <p:spPr bwMode="auto">
            <a:xfrm>
              <a:off x="8548442" y="5884603"/>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17" name="Rectangle 416"/>
            <p:cNvSpPr/>
            <p:nvPr/>
          </p:nvSpPr>
          <p:spPr bwMode="auto">
            <a:xfrm>
              <a:off x="7508326" y="3596349"/>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18" name="Rectangle 417"/>
            <p:cNvSpPr/>
            <p:nvPr/>
          </p:nvSpPr>
          <p:spPr bwMode="auto">
            <a:xfrm>
              <a:off x="7716349" y="3596349"/>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19" name="Rectangle 418"/>
            <p:cNvSpPr/>
            <p:nvPr/>
          </p:nvSpPr>
          <p:spPr bwMode="auto">
            <a:xfrm>
              <a:off x="7508326" y="3804372"/>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20" name="Rectangle 419"/>
            <p:cNvSpPr/>
            <p:nvPr/>
          </p:nvSpPr>
          <p:spPr bwMode="auto">
            <a:xfrm>
              <a:off x="7716349" y="3804372"/>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21" name="Rectangle 420"/>
            <p:cNvSpPr/>
            <p:nvPr/>
          </p:nvSpPr>
          <p:spPr bwMode="auto">
            <a:xfrm>
              <a:off x="7300303" y="4220418"/>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22" name="Rectangle 421"/>
            <p:cNvSpPr/>
            <p:nvPr/>
          </p:nvSpPr>
          <p:spPr bwMode="auto">
            <a:xfrm>
              <a:off x="7508326" y="4012395"/>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23" name="Rectangle 422"/>
            <p:cNvSpPr/>
            <p:nvPr/>
          </p:nvSpPr>
          <p:spPr bwMode="auto">
            <a:xfrm>
              <a:off x="7716349" y="4012395"/>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24" name="Rectangle 423"/>
            <p:cNvSpPr/>
            <p:nvPr/>
          </p:nvSpPr>
          <p:spPr bwMode="auto">
            <a:xfrm>
              <a:off x="7508326" y="4220418"/>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25" name="Rectangle 424"/>
            <p:cNvSpPr/>
            <p:nvPr/>
          </p:nvSpPr>
          <p:spPr bwMode="auto">
            <a:xfrm>
              <a:off x="7716349" y="4220418"/>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26" name="Rectangle 425"/>
            <p:cNvSpPr/>
            <p:nvPr/>
          </p:nvSpPr>
          <p:spPr bwMode="auto">
            <a:xfrm>
              <a:off x="8340419" y="3596349"/>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27" name="Rectangle 426"/>
            <p:cNvSpPr/>
            <p:nvPr/>
          </p:nvSpPr>
          <p:spPr bwMode="auto">
            <a:xfrm>
              <a:off x="8340419" y="3804372"/>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28" name="Rectangle 427"/>
            <p:cNvSpPr/>
            <p:nvPr/>
          </p:nvSpPr>
          <p:spPr bwMode="auto">
            <a:xfrm>
              <a:off x="8340419" y="4012395"/>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29" name="Rectangle 428"/>
            <p:cNvSpPr/>
            <p:nvPr/>
          </p:nvSpPr>
          <p:spPr bwMode="auto">
            <a:xfrm>
              <a:off x="8340419" y="4220418"/>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30" name="Rectangle 429"/>
            <p:cNvSpPr/>
            <p:nvPr/>
          </p:nvSpPr>
          <p:spPr bwMode="auto">
            <a:xfrm>
              <a:off x="8548442" y="4220418"/>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31" name="Rectangle 430"/>
            <p:cNvSpPr/>
            <p:nvPr/>
          </p:nvSpPr>
          <p:spPr bwMode="auto">
            <a:xfrm>
              <a:off x="7300303" y="4428441"/>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32" name="Rectangle 431"/>
            <p:cNvSpPr/>
            <p:nvPr/>
          </p:nvSpPr>
          <p:spPr bwMode="auto">
            <a:xfrm>
              <a:off x="7092280" y="4636464"/>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33" name="Rectangle 432"/>
            <p:cNvSpPr/>
            <p:nvPr/>
          </p:nvSpPr>
          <p:spPr bwMode="auto">
            <a:xfrm>
              <a:off x="7300303" y="4636464"/>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34" name="Rectangle 433"/>
            <p:cNvSpPr/>
            <p:nvPr/>
          </p:nvSpPr>
          <p:spPr bwMode="auto">
            <a:xfrm>
              <a:off x="7508326" y="4428441"/>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35" name="Rectangle 434"/>
            <p:cNvSpPr/>
            <p:nvPr/>
          </p:nvSpPr>
          <p:spPr bwMode="auto">
            <a:xfrm>
              <a:off x="7716349" y="4636464"/>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36" name="Rectangle 435"/>
            <p:cNvSpPr/>
            <p:nvPr/>
          </p:nvSpPr>
          <p:spPr bwMode="auto">
            <a:xfrm>
              <a:off x="7092280" y="4844487"/>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37" name="Rectangle 436"/>
            <p:cNvSpPr/>
            <p:nvPr/>
          </p:nvSpPr>
          <p:spPr bwMode="auto">
            <a:xfrm>
              <a:off x="7092280" y="5052511"/>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38" name="Rectangle 437"/>
            <p:cNvSpPr/>
            <p:nvPr/>
          </p:nvSpPr>
          <p:spPr bwMode="auto">
            <a:xfrm>
              <a:off x="7508326" y="4844487"/>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39" name="Rectangle 438"/>
            <p:cNvSpPr/>
            <p:nvPr/>
          </p:nvSpPr>
          <p:spPr bwMode="auto">
            <a:xfrm>
              <a:off x="7508326" y="5052511"/>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40" name="Rectangle 439"/>
            <p:cNvSpPr/>
            <p:nvPr/>
          </p:nvSpPr>
          <p:spPr bwMode="auto">
            <a:xfrm>
              <a:off x="7924372" y="4428441"/>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41" name="Rectangle 440"/>
            <p:cNvSpPr/>
            <p:nvPr/>
          </p:nvSpPr>
          <p:spPr bwMode="auto">
            <a:xfrm>
              <a:off x="8340419" y="4428441"/>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42" name="Rectangle 441"/>
            <p:cNvSpPr/>
            <p:nvPr/>
          </p:nvSpPr>
          <p:spPr bwMode="auto">
            <a:xfrm>
              <a:off x="7924372" y="4636464"/>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43" name="Rectangle 442"/>
            <p:cNvSpPr/>
            <p:nvPr/>
          </p:nvSpPr>
          <p:spPr bwMode="auto">
            <a:xfrm>
              <a:off x="8548442" y="4428441"/>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44" name="Rectangle 443"/>
            <p:cNvSpPr/>
            <p:nvPr/>
          </p:nvSpPr>
          <p:spPr bwMode="auto">
            <a:xfrm>
              <a:off x="8548442" y="4636464"/>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45" name="Rectangle 444"/>
            <p:cNvSpPr/>
            <p:nvPr/>
          </p:nvSpPr>
          <p:spPr bwMode="auto">
            <a:xfrm>
              <a:off x="8756465" y="4636464"/>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46" name="Rectangle 445"/>
            <p:cNvSpPr/>
            <p:nvPr/>
          </p:nvSpPr>
          <p:spPr bwMode="auto">
            <a:xfrm>
              <a:off x="8340419" y="4844487"/>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47" name="Rectangle 446"/>
            <p:cNvSpPr/>
            <p:nvPr/>
          </p:nvSpPr>
          <p:spPr bwMode="auto">
            <a:xfrm>
              <a:off x="8340419" y="5052511"/>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48" name="Rectangle 447"/>
            <p:cNvSpPr/>
            <p:nvPr/>
          </p:nvSpPr>
          <p:spPr bwMode="auto">
            <a:xfrm>
              <a:off x="8756465" y="4844487"/>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49" name="Rectangle 448"/>
            <p:cNvSpPr/>
            <p:nvPr/>
          </p:nvSpPr>
          <p:spPr bwMode="auto">
            <a:xfrm>
              <a:off x="8756465" y="5052511"/>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50" name="Rectangle 449"/>
            <p:cNvSpPr/>
            <p:nvPr/>
          </p:nvSpPr>
          <p:spPr bwMode="auto">
            <a:xfrm>
              <a:off x="7092280" y="5260534"/>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51" name="Rectangle 450"/>
            <p:cNvSpPr/>
            <p:nvPr/>
          </p:nvSpPr>
          <p:spPr bwMode="auto">
            <a:xfrm>
              <a:off x="7092280" y="5468557"/>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52" name="Rectangle 451"/>
            <p:cNvSpPr/>
            <p:nvPr/>
          </p:nvSpPr>
          <p:spPr bwMode="auto">
            <a:xfrm>
              <a:off x="7508326" y="5260534"/>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53" name="Rectangle 452"/>
            <p:cNvSpPr/>
            <p:nvPr/>
          </p:nvSpPr>
          <p:spPr bwMode="auto">
            <a:xfrm>
              <a:off x="7508326" y="5468557"/>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54" name="Rectangle 453"/>
            <p:cNvSpPr/>
            <p:nvPr/>
          </p:nvSpPr>
          <p:spPr bwMode="auto">
            <a:xfrm>
              <a:off x="7092280" y="5676580"/>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55" name="Rectangle 454"/>
            <p:cNvSpPr/>
            <p:nvPr/>
          </p:nvSpPr>
          <p:spPr bwMode="auto">
            <a:xfrm>
              <a:off x="7300303" y="5884603"/>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56" name="Rectangle 455"/>
            <p:cNvSpPr/>
            <p:nvPr/>
          </p:nvSpPr>
          <p:spPr bwMode="auto">
            <a:xfrm>
              <a:off x="7508326" y="5676580"/>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57" name="Rectangle 456"/>
            <p:cNvSpPr/>
            <p:nvPr/>
          </p:nvSpPr>
          <p:spPr bwMode="auto">
            <a:xfrm>
              <a:off x="8340419" y="5260534"/>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58" name="Rectangle 457"/>
            <p:cNvSpPr/>
            <p:nvPr/>
          </p:nvSpPr>
          <p:spPr bwMode="auto">
            <a:xfrm>
              <a:off x="8340419" y="5468557"/>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59" name="Rectangle 458"/>
            <p:cNvSpPr/>
            <p:nvPr/>
          </p:nvSpPr>
          <p:spPr bwMode="auto">
            <a:xfrm>
              <a:off x="8756465" y="5260534"/>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60" name="Rectangle 459"/>
            <p:cNvSpPr/>
            <p:nvPr/>
          </p:nvSpPr>
          <p:spPr bwMode="auto">
            <a:xfrm>
              <a:off x="8756465" y="5468557"/>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61" name="Rectangle 460"/>
            <p:cNvSpPr/>
            <p:nvPr/>
          </p:nvSpPr>
          <p:spPr bwMode="auto">
            <a:xfrm>
              <a:off x="8340419" y="5676580"/>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62" name="Rectangle 461"/>
            <p:cNvSpPr/>
            <p:nvPr/>
          </p:nvSpPr>
          <p:spPr bwMode="auto">
            <a:xfrm>
              <a:off x="8756465" y="5676580"/>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63" name="Rectangle 462"/>
            <p:cNvSpPr/>
            <p:nvPr/>
          </p:nvSpPr>
          <p:spPr bwMode="auto">
            <a:xfrm>
              <a:off x="8132396" y="3596349"/>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64" name="Rectangle 463"/>
            <p:cNvSpPr/>
            <p:nvPr/>
          </p:nvSpPr>
          <p:spPr bwMode="auto">
            <a:xfrm>
              <a:off x="8132396" y="3804372"/>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65" name="Rectangle 464"/>
            <p:cNvSpPr/>
            <p:nvPr/>
          </p:nvSpPr>
          <p:spPr bwMode="auto">
            <a:xfrm>
              <a:off x="8132396" y="4012395"/>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66" name="Rectangle 465"/>
            <p:cNvSpPr/>
            <p:nvPr/>
          </p:nvSpPr>
          <p:spPr bwMode="auto">
            <a:xfrm>
              <a:off x="8132396" y="4220418"/>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67" name="Rectangle 466"/>
            <p:cNvSpPr/>
            <p:nvPr/>
          </p:nvSpPr>
          <p:spPr bwMode="auto">
            <a:xfrm>
              <a:off x="8132396" y="4636464"/>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395" name="Группа 224"/>
          <p:cNvGrpSpPr/>
          <p:nvPr/>
        </p:nvGrpSpPr>
        <p:grpSpPr>
          <a:xfrm>
            <a:off x="7300303" y="4428441"/>
            <a:ext cx="624069" cy="1456162"/>
            <a:chOff x="5508104" y="2852936"/>
            <a:chExt cx="1296144" cy="3024336"/>
          </a:xfrm>
          <a:solidFill>
            <a:srgbClr val="FFFF99"/>
          </a:solidFill>
          <a:effectLst/>
        </p:grpSpPr>
        <p:sp>
          <p:nvSpPr>
            <p:cNvPr id="408" name="Rectangle 407"/>
            <p:cNvSpPr/>
            <p:nvPr/>
          </p:nvSpPr>
          <p:spPr bwMode="auto">
            <a:xfrm>
              <a:off x="6372200" y="285293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09" name="Rectangle 408"/>
            <p:cNvSpPr/>
            <p:nvPr/>
          </p:nvSpPr>
          <p:spPr bwMode="auto">
            <a:xfrm>
              <a:off x="5940152" y="328498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10" name="Rectangle 409"/>
            <p:cNvSpPr/>
            <p:nvPr/>
          </p:nvSpPr>
          <p:spPr bwMode="auto">
            <a:xfrm>
              <a:off x="5508104" y="3717032"/>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11" name="Rectangle 410"/>
            <p:cNvSpPr/>
            <p:nvPr/>
          </p:nvSpPr>
          <p:spPr bwMode="auto">
            <a:xfrm>
              <a:off x="5508104" y="4149080"/>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12" name="Rectangle 411"/>
            <p:cNvSpPr/>
            <p:nvPr/>
          </p:nvSpPr>
          <p:spPr bwMode="auto">
            <a:xfrm>
              <a:off x="5508104" y="458112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13" name="Rectangle 412"/>
            <p:cNvSpPr/>
            <p:nvPr/>
          </p:nvSpPr>
          <p:spPr bwMode="auto">
            <a:xfrm>
              <a:off x="5508104" y="501317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14" name="Rectangle 413"/>
            <p:cNvSpPr/>
            <p:nvPr/>
          </p:nvSpPr>
          <p:spPr bwMode="auto">
            <a:xfrm>
              <a:off x="5508104" y="544522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396" name="Группа 225"/>
          <p:cNvGrpSpPr/>
          <p:nvPr/>
        </p:nvGrpSpPr>
        <p:grpSpPr>
          <a:xfrm>
            <a:off x="7924372" y="3596349"/>
            <a:ext cx="832092" cy="2288254"/>
            <a:chOff x="6804248" y="1124744"/>
            <a:chExt cx="1728192" cy="4752528"/>
          </a:xfrm>
          <a:solidFill>
            <a:srgbClr val="5B9BD5"/>
          </a:solidFill>
          <a:effectLst/>
        </p:grpSpPr>
        <p:sp>
          <p:nvSpPr>
            <p:cNvPr id="397" name="Rectangle 396"/>
            <p:cNvSpPr/>
            <p:nvPr/>
          </p:nvSpPr>
          <p:spPr bwMode="auto">
            <a:xfrm>
              <a:off x="6804248" y="112474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98" name="Rectangle 397"/>
            <p:cNvSpPr/>
            <p:nvPr/>
          </p:nvSpPr>
          <p:spPr bwMode="auto">
            <a:xfrm>
              <a:off x="6804248" y="1556792"/>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99" name="Rectangle 398"/>
            <p:cNvSpPr/>
            <p:nvPr/>
          </p:nvSpPr>
          <p:spPr bwMode="auto">
            <a:xfrm>
              <a:off x="6804248" y="1988840"/>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00" name="Rectangle 399"/>
            <p:cNvSpPr/>
            <p:nvPr/>
          </p:nvSpPr>
          <p:spPr bwMode="auto">
            <a:xfrm>
              <a:off x="6804248" y="242088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01" name="Rectangle 400"/>
            <p:cNvSpPr/>
            <p:nvPr/>
          </p:nvSpPr>
          <p:spPr bwMode="auto">
            <a:xfrm>
              <a:off x="7668344" y="328498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02" name="Rectangle 401"/>
            <p:cNvSpPr/>
            <p:nvPr/>
          </p:nvSpPr>
          <p:spPr bwMode="auto">
            <a:xfrm>
              <a:off x="8100392" y="3717032"/>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03" name="Rectangle 402"/>
            <p:cNvSpPr/>
            <p:nvPr/>
          </p:nvSpPr>
          <p:spPr bwMode="auto">
            <a:xfrm>
              <a:off x="8100392" y="4149080"/>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04" name="Rectangle 403"/>
            <p:cNvSpPr/>
            <p:nvPr/>
          </p:nvSpPr>
          <p:spPr bwMode="auto">
            <a:xfrm>
              <a:off x="8100392" y="458112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05" name="Rectangle 404"/>
            <p:cNvSpPr/>
            <p:nvPr/>
          </p:nvSpPr>
          <p:spPr bwMode="auto">
            <a:xfrm>
              <a:off x="8100392" y="501317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06" name="Rectangle 405"/>
            <p:cNvSpPr/>
            <p:nvPr/>
          </p:nvSpPr>
          <p:spPr bwMode="auto">
            <a:xfrm>
              <a:off x="8100392" y="544522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07" name="Rectangle 406"/>
            <p:cNvSpPr/>
            <p:nvPr/>
          </p:nvSpPr>
          <p:spPr bwMode="auto">
            <a:xfrm>
              <a:off x="7236296" y="285293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cxnSp>
        <p:nvCxnSpPr>
          <p:cNvPr id="516" name="Curved Connector 515"/>
          <p:cNvCxnSpPr/>
          <p:nvPr/>
        </p:nvCxnSpPr>
        <p:spPr bwMode="auto">
          <a:xfrm>
            <a:off x="4067944" y="5052510"/>
            <a:ext cx="3024336" cy="517295"/>
          </a:xfrm>
          <a:prstGeom prst="straightConnector1">
            <a:avLst/>
          </a:prstGeom>
          <a:solidFill>
            <a:schemeClr val="accent1"/>
          </a:solidFill>
          <a:ln w="88900" cap="flat" cmpd="sng" algn="ctr">
            <a:solidFill>
              <a:schemeClr val="tx1"/>
            </a:solidFill>
            <a:prstDash val="solid"/>
            <a:round/>
            <a:headEnd type="none" w="med" len="med"/>
            <a:tailEnd type="triangle" w="lg" len="lg"/>
          </a:ln>
          <a:effectLst>
            <a:outerShdw blurRad="50800" dist="38100" dir="2700000" algn="tl" rotWithShape="0">
              <a:prstClr val="black">
                <a:alpha val="40000"/>
              </a:prstClr>
            </a:outerShdw>
          </a:effectLst>
        </p:spPr>
      </p:cxnSp>
      <p:grpSp>
        <p:nvGrpSpPr>
          <p:cNvPr id="279" name="Группа 227"/>
          <p:cNvGrpSpPr/>
          <p:nvPr/>
        </p:nvGrpSpPr>
        <p:grpSpPr>
          <a:xfrm>
            <a:off x="5004048" y="2252200"/>
            <a:ext cx="1872208" cy="2496277"/>
            <a:chOff x="5076056" y="1124744"/>
            <a:chExt cx="3888432" cy="5184576"/>
          </a:xfrm>
          <a:solidFill>
            <a:srgbClr val="DBDBDB"/>
          </a:solidFill>
          <a:effectLst/>
        </p:grpSpPr>
        <p:sp>
          <p:nvSpPr>
            <p:cNvPr id="354" name="Rectangle 353"/>
            <p:cNvSpPr/>
            <p:nvPr/>
          </p:nvSpPr>
          <p:spPr bwMode="auto">
            <a:xfrm>
              <a:off x="5076056"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55" name="Rectangle 354"/>
            <p:cNvSpPr/>
            <p:nvPr/>
          </p:nvSpPr>
          <p:spPr bwMode="auto">
            <a:xfrm>
              <a:off x="5508104"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56" name="Rectangle 355"/>
            <p:cNvSpPr/>
            <p:nvPr/>
          </p:nvSpPr>
          <p:spPr bwMode="auto">
            <a:xfrm>
              <a:off x="5076056"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57" name="Rectangle 356"/>
            <p:cNvSpPr/>
            <p:nvPr/>
          </p:nvSpPr>
          <p:spPr bwMode="auto">
            <a:xfrm>
              <a:off x="5508104"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58" name="Rectangle 357"/>
            <p:cNvSpPr/>
            <p:nvPr/>
          </p:nvSpPr>
          <p:spPr bwMode="auto">
            <a:xfrm>
              <a:off x="5076056"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59" name="Rectangle 358"/>
            <p:cNvSpPr/>
            <p:nvPr/>
          </p:nvSpPr>
          <p:spPr bwMode="auto">
            <a:xfrm>
              <a:off x="5508104"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60" name="Rectangle 359"/>
            <p:cNvSpPr/>
            <p:nvPr/>
          </p:nvSpPr>
          <p:spPr bwMode="auto">
            <a:xfrm>
              <a:off x="5076056"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61" name="Rectangle 360"/>
            <p:cNvSpPr/>
            <p:nvPr/>
          </p:nvSpPr>
          <p:spPr bwMode="auto">
            <a:xfrm>
              <a:off x="8100392"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62" name="Rectangle 361"/>
            <p:cNvSpPr/>
            <p:nvPr/>
          </p:nvSpPr>
          <p:spPr bwMode="auto">
            <a:xfrm>
              <a:off x="8532440"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63" name="Rectangle 362"/>
            <p:cNvSpPr/>
            <p:nvPr/>
          </p:nvSpPr>
          <p:spPr bwMode="auto">
            <a:xfrm>
              <a:off x="8100392"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64" name="Rectangle 363"/>
            <p:cNvSpPr/>
            <p:nvPr/>
          </p:nvSpPr>
          <p:spPr bwMode="auto">
            <a:xfrm>
              <a:off x="8532440"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65" name="Rectangle 364"/>
            <p:cNvSpPr/>
            <p:nvPr/>
          </p:nvSpPr>
          <p:spPr bwMode="auto">
            <a:xfrm>
              <a:off x="8100392"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66" name="Rectangle 365"/>
            <p:cNvSpPr/>
            <p:nvPr/>
          </p:nvSpPr>
          <p:spPr bwMode="auto">
            <a:xfrm>
              <a:off x="8532440"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67" name="Rectangle 366"/>
            <p:cNvSpPr/>
            <p:nvPr/>
          </p:nvSpPr>
          <p:spPr bwMode="auto">
            <a:xfrm>
              <a:off x="8532440"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68" name="Rectangle 367"/>
            <p:cNvSpPr/>
            <p:nvPr/>
          </p:nvSpPr>
          <p:spPr bwMode="auto">
            <a:xfrm>
              <a:off x="5076056"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69" name="Rectangle 368"/>
            <p:cNvSpPr/>
            <p:nvPr/>
          </p:nvSpPr>
          <p:spPr bwMode="auto">
            <a:xfrm>
              <a:off x="6372200"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70" name="Rectangle 369"/>
            <p:cNvSpPr/>
            <p:nvPr/>
          </p:nvSpPr>
          <p:spPr bwMode="auto">
            <a:xfrm>
              <a:off x="6372200"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71" name="Rectangle 370"/>
            <p:cNvSpPr/>
            <p:nvPr/>
          </p:nvSpPr>
          <p:spPr bwMode="auto">
            <a:xfrm>
              <a:off x="8532440"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72" name="Rectangle 371"/>
            <p:cNvSpPr/>
            <p:nvPr/>
          </p:nvSpPr>
          <p:spPr bwMode="auto">
            <a:xfrm>
              <a:off x="6804248"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73" name="Rectangle 372"/>
            <p:cNvSpPr/>
            <p:nvPr/>
          </p:nvSpPr>
          <p:spPr bwMode="auto">
            <a:xfrm>
              <a:off x="6804248"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74" name="Rectangle 373"/>
            <p:cNvSpPr/>
            <p:nvPr/>
          </p:nvSpPr>
          <p:spPr bwMode="auto">
            <a:xfrm>
              <a:off x="6372200"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75" name="Rectangle 374"/>
            <p:cNvSpPr/>
            <p:nvPr/>
          </p:nvSpPr>
          <p:spPr bwMode="auto">
            <a:xfrm>
              <a:off x="6372200"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76" name="Rectangle 375"/>
            <p:cNvSpPr/>
            <p:nvPr/>
          </p:nvSpPr>
          <p:spPr bwMode="auto">
            <a:xfrm>
              <a:off x="5076056"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77" name="Rectangle 376"/>
            <p:cNvSpPr/>
            <p:nvPr/>
          </p:nvSpPr>
          <p:spPr bwMode="auto">
            <a:xfrm>
              <a:off x="6372200"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78" name="Rectangle 377"/>
            <p:cNvSpPr/>
            <p:nvPr/>
          </p:nvSpPr>
          <p:spPr bwMode="auto">
            <a:xfrm>
              <a:off x="5940152"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79" name="Rectangle 378"/>
            <p:cNvSpPr/>
            <p:nvPr/>
          </p:nvSpPr>
          <p:spPr bwMode="auto">
            <a:xfrm>
              <a:off x="6372200"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80" name="Rectangle 379"/>
            <p:cNvSpPr/>
            <p:nvPr/>
          </p:nvSpPr>
          <p:spPr bwMode="auto">
            <a:xfrm>
              <a:off x="6804248"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81" name="Rectangle 380"/>
            <p:cNvSpPr/>
            <p:nvPr/>
          </p:nvSpPr>
          <p:spPr bwMode="auto">
            <a:xfrm>
              <a:off x="6804248"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82" name="Rectangle 381"/>
            <p:cNvSpPr/>
            <p:nvPr/>
          </p:nvSpPr>
          <p:spPr bwMode="auto">
            <a:xfrm>
              <a:off x="6804248"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83" name="Rectangle 382"/>
            <p:cNvSpPr/>
            <p:nvPr/>
          </p:nvSpPr>
          <p:spPr bwMode="auto">
            <a:xfrm>
              <a:off x="6804248"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84" name="Rectangle 383"/>
            <p:cNvSpPr/>
            <p:nvPr/>
          </p:nvSpPr>
          <p:spPr bwMode="auto">
            <a:xfrm>
              <a:off x="7668344"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85" name="Rectangle 384"/>
            <p:cNvSpPr/>
            <p:nvPr/>
          </p:nvSpPr>
          <p:spPr bwMode="auto">
            <a:xfrm>
              <a:off x="8532440"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86" name="Rectangle 385"/>
            <p:cNvSpPr/>
            <p:nvPr/>
          </p:nvSpPr>
          <p:spPr bwMode="auto">
            <a:xfrm>
              <a:off x="7236296"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87" name="Rectangle 386"/>
            <p:cNvSpPr/>
            <p:nvPr/>
          </p:nvSpPr>
          <p:spPr bwMode="auto">
            <a:xfrm>
              <a:off x="7236296"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88" name="Rectangle 387"/>
            <p:cNvSpPr/>
            <p:nvPr/>
          </p:nvSpPr>
          <p:spPr bwMode="auto">
            <a:xfrm>
              <a:off x="7236296"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89" name="Rectangle 388"/>
            <p:cNvSpPr/>
            <p:nvPr/>
          </p:nvSpPr>
          <p:spPr bwMode="auto">
            <a:xfrm>
              <a:off x="7236296"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90" name="Rectangle 389"/>
            <p:cNvSpPr/>
            <p:nvPr/>
          </p:nvSpPr>
          <p:spPr bwMode="auto">
            <a:xfrm>
              <a:off x="7236296"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91" name="Rectangle 390"/>
            <p:cNvSpPr/>
            <p:nvPr/>
          </p:nvSpPr>
          <p:spPr bwMode="auto">
            <a:xfrm>
              <a:off x="7236296"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115" name="Group 114"/>
          <p:cNvGrpSpPr/>
          <p:nvPr/>
        </p:nvGrpSpPr>
        <p:grpSpPr>
          <a:xfrm>
            <a:off x="5004048" y="2252200"/>
            <a:ext cx="1872208" cy="2496277"/>
            <a:chOff x="5004048" y="2252200"/>
            <a:chExt cx="1872208" cy="2496277"/>
          </a:xfrm>
          <a:effectLst/>
        </p:grpSpPr>
        <p:sp>
          <p:nvSpPr>
            <p:cNvPr id="301" name="Rectangle 300"/>
            <p:cNvSpPr/>
            <p:nvPr/>
          </p:nvSpPr>
          <p:spPr bwMode="auto">
            <a:xfrm>
              <a:off x="6460210" y="4540454"/>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03" name="Rectangle 302"/>
            <p:cNvSpPr/>
            <p:nvPr/>
          </p:nvSpPr>
          <p:spPr bwMode="auto">
            <a:xfrm>
              <a:off x="5420094" y="2252200"/>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04" name="Rectangle 303"/>
            <p:cNvSpPr/>
            <p:nvPr/>
          </p:nvSpPr>
          <p:spPr bwMode="auto">
            <a:xfrm>
              <a:off x="5628117" y="2252200"/>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05" name="Rectangle 304"/>
            <p:cNvSpPr/>
            <p:nvPr/>
          </p:nvSpPr>
          <p:spPr bwMode="auto">
            <a:xfrm>
              <a:off x="5420094" y="2460223"/>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06" name="Rectangle 305"/>
            <p:cNvSpPr/>
            <p:nvPr/>
          </p:nvSpPr>
          <p:spPr bwMode="auto">
            <a:xfrm>
              <a:off x="5628117" y="2460223"/>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07" name="Rectangle 306"/>
            <p:cNvSpPr/>
            <p:nvPr/>
          </p:nvSpPr>
          <p:spPr bwMode="auto">
            <a:xfrm>
              <a:off x="5212071" y="2876269"/>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08" name="Rectangle 307"/>
            <p:cNvSpPr/>
            <p:nvPr/>
          </p:nvSpPr>
          <p:spPr bwMode="auto">
            <a:xfrm>
              <a:off x="5420094" y="2668246"/>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09" name="Rectangle 308"/>
            <p:cNvSpPr/>
            <p:nvPr/>
          </p:nvSpPr>
          <p:spPr bwMode="auto">
            <a:xfrm>
              <a:off x="5628117" y="2668246"/>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10" name="Rectangle 309"/>
            <p:cNvSpPr/>
            <p:nvPr/>
          </p:nvSpPr>
          <p:spPr bwMode="auto">
            <a:xfrm>
              <a:off x="5420094" y="2876269"/>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11" name="Rectangle 310"/>
            <p:cNvSpPr/>
            <p:nvPr/>
          </p:nvSpPr>
          <p:spPr bwMode="auto">
            <a:xfrm>
              <a:off x="5628117" y="2876269"/>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12" name="Rectangle 311"/>
            <p:cNvSpPr/>
            <p:nvPr/>
          </p:nvSpPr>
          <p:spPr bwMode="auto">
            <a:xfrm>
              <a:off x="6252187" y="2252200"/>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13" name="Rectangle 312"/>
            <p:cNvSpPr/>
            <p:nvPr/>
          </p:nvSpPr>
          <p:spPr bwMode="auto">
            <a:xfrm>
              <a:off x="6252187" y="2460223"/>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14" name="Rectangle 313"/>
            <p:cNvSpPr/>
            <p:nvPr/>
          </p:nvSpPr>
          <p:spPr bwMode="auto">
            <a:xfrm>
              <a:off x="6252187" y="2668246"/>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15" name="Rectangle 314"/>
            <p:cNvSpPr/>
            <p:nvPr/>
          </p:nvSpPr>
          <p:spPr bwMode="auto">
            <a:xfrm>
              <a:off x="6252187" y="2876269"/>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16" name="Rectangle 315"/>
            <p:cNvSpPr/>
            <p:nvPr/>
          </p:nvSpPr>
          <p:spPr bwMode="auto">
            <a:xfrm>
              <a:off x="6460210" y="2876269"/>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17" name="Rectangle 316"/>
            <p:cNvSpPr/>
            <p:nvPr/>
          </p:nvSpPr>
          <p:spPr bwMode="auto">
            <a:xfrm>
              <a:off x="5212071" y="3084292"/>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18" name="Rectangle 317"/>
            <p:cNvSpPr/>
            <p:nvPr/>
          </p:nvSpPr>
          <p:spPr bwMode="auto">
            <a:xfrm>
              <a:off x="5004048" y="3292315"/>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19" name="Rectangle 318"/>
            <p:cNvSpPr/>
            <p:nvPr/>
          </p:nvSpPr>
          <p:spPr bwMode="auto">
            <a:xfrm>
              <a:off x="5212071" y="3292315"/>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20" name="Rectangle 319"/>
            <p:cNvSpPr/>
            <p:nvPr/>
          </p:nvSpPr>
          <p:spPr bwMode="auto">
            <a:xfrm>
              <a:off x="5420094" y="3084292"/>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21" name="Rectangle 320"/>
            <p:cNvSpPr/>
            <p:nvPr/>
          </p:nvSpPr>
          <p:spPr bwMode="auto">
            <a:xfrm>
              <a:off x="5628117" y="3292315"/>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22" name="Rectangle 321"/>
            <p:cNvSpPr/>
            <p:nvPr/>
          </p:nvSpPr>
          <p:spPr bwMode="auto">
            <a:xfrm>
              <a:off x="5004048" y="3500339"/>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23" name="Rectangle 322"/>
            <p:cNvSpPr/>
            <p:nvPr/>
          </p:nvSpPr>
          <p:spPr bwMode="auto">
            <a:xfrm>
              <a:off x="5004048" y="3708362"/>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24" name="Rectangle 323"/>
            <p:cNvSpPr/>
            <p:nvPr/>
          </p:nvSpPr>
          <p:spPr bwMode="auto">
            <a:xfrm>
              <a:off x="5420094" y="3500339"/>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25" name="Rectangle 324"/>
            <p:cNvSpPr/>
            <p:nvPr/>
          </p:nvSpPr>
          <p:spPr bwMode="auto">
            <a:xfrm>
              <a:off x="5420094" y="3708362"/>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26" name="Rectangle 325"/>
            <p:cNvSpPr/>
            <p:nvPr/>
          </p:nvSpPr>
          <p:spPr bwMode="auto">
            <a:xfrm>
              <a:off x="5836140" y="3084292"/>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27" name="Rectangle 326"/>
            <p:cNvSpPr/>
            <p:nvPr/>
          </p:nvSpPr>
          <p:spPr bwMode="auto">
            <a:xfrm>
              <a:off x="6252187" y="3084292"/>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28" name="Rectangle 327"/>
            <p:cNvSpPr/>
            <p:nvPr/>
          </p:nvSpPr>
          <p:spPr bwMode="auto">
            <a:xfrm>
              <a:off x="5836140" y="3292315"/>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29" name="Rectangle 328"/>
            <p:cNvSpPr/>
            <p:nvPr/>
          </p:nvSpPr>
          <p:spPr bwMode="auto">
            <a:xfrm>
              <a:off x="6460210" y="3084292"/>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30" name="Rectangle 329"/>
            <p:cNvSpPr/>
            <p:nvPr/>
          </p:nvSpPr>
          <p:spPr bwMode="auto">
            <a:xfrm>
              <a:off x="6460210" y="3292315"/>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31" name="Rectangle 330"/>
            <p:cNvSpPr/>
            <p:nvPr/>
          </p:nvSpPr>
          <p:spPr bwMode="auto">
            <a:xfrm>
              <a:off x="6668233" y="3292315"/>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32" name="Rectangle 331"/>
            <p:cNvSpPr/>
            <p:nvPr/>
          </p:nvSpPr>
          <p:spPr bwMode="auto">
            <a:xfrm>
              <a:off x="6252187" y="3500339"/>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33" name="Rectangle 332"/>
            <p:cNvSpPr/>
            <p:nvPr/>
          </p:nvSpPr>
          <p:spPr bwMode="auto">
            <a:xfrm>
              <a:off x="6252187" y="3708362"/>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34" name="Rectangle 333"/>
            <p:cNvSpPr/>
            <p:nvPr/>
          </p:nvSpPr>
          <p:spPr bwMode="auto">
            <a:xfrm>
              <a:off x="6668233" y="3500339"/>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35" name="Rectangle 334"/>
            <p:cNvSpPr/>
            <p:nvPr/>
          </p:nvSpPr>
          <p:spPr bwMode="auto">
            <a:xfrm>
              <a:off x="6668233" y="3708362"/>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36" name="Rectangle 335"/>
            <p:cNvSpPr/>
            <p:nvPr/>
          </p:nvSpPr>
          <p:spPr bwMode="auto">
            <a:xfrm>
              <a:off x="5004048" y="3916385"/>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37" name="Rectangle 336"/>
            <p:cNvSpPr/>
            <p:nvPr/>
          </p:nvSpPr>
          <p:spPr bwMode="auto">
            <a:xfrm>
              <a:off x="5004048" y="4124408"/>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38" name="Rectangle 337"/>
            <p:cNvSpPr/>
            <p:nvPr/>
          </p:nvSpPr>
          <p:spPr bwMode="auto">
            <a:xfrm>
              <a:off x="5420094" y="3916385"/>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39" name="Rectangle 338"/>
            <p:cNvSpPr/>
            <p:nvPr/>
          </p:nvSpPr>
          <p:spPr bwMode="auto">
            <a:xfrm>
              <a:off x="5420094" y="4124408"/>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40" name="Rectangle 339"/>
            <p:cNvSpPr/>
            <p:nvPr/>
          </p:nvSpPr>
          <p:spPr bwMode="auto">
            <a:xfrm>
              <a:off x="5004048" y="4332431"/>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41" name="Rectangle 340"/>
            <p:cNvSpPr/>
            <p:nvPr/>
          </p:nvSpPr>
          <p:spPr bwMode="auto">
            <a:xfrm>
              <a:off x="5212071" y="4540454"/>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42" name="Rectangle 341"/>
            <p:cNvSpPr/>
            <p:nvPr/>
          </p:nvSpPr>
          <p:spPr bwMode="auto">
            <a:xfrm>
              <a:off x="5420094" y="4332431"/>
              <a:ext cx="208023" cy="208023"/>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43" name="Rectangle 342"/>
            <p:cNvSpPr/>
            <p:nvPr/>
          </p:nvSpPr>
          <p:spPr bwMode="auto">
            <a:xfrm>
              <a:off x="6252187" y="3916385"/>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44" name="Rectangle 343"/>
            <p:cNvSpPr/>
            <p:nvPr/>
          </p:nvSpPr>
          <p:spPr bwMode="auto">
            <a:xfrm>
              <a:off x="6252187" y="4124408"/>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45" name="Rectangle 344"/>
            <p:cNvSpPr/>
            <p:nvPr/>
          </p:nvSpPr>
          <p:spPr bwMode="auto">
            <a:xfrm>
              <a:off x="6668233" y="3916385"/>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46" name="Rectangle 345"/>
            <p:cNvSpPr/>
            <p:nvPr/>
          </p:nvSpPr>
          <p:spPr bwMode="auto">
            <a:xfrm>
              <a:off x="6668233" y="4124408"/>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47" name="Rectangle 346"/>
            <p:cNvSpPr/>
            <p:nvPr/>
          </p:nvSpPr>
          <p:spPr bwMode="auto">
            <a:xfrm>
              <a:off x="6252187" y="4332431"/>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48" name="Rectangle 347"/>
            <p:cNvSpPr/>
            <p:nvPr/>
          </p:nvSpPr>
          <p:spPr bwMode="auto">
            <a:xfrm>
              <a:off x="6668233" y="4332431"/>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49" name="Rectangle 348"/>
            <p:cNvSpPr/>
            <p:nvPr/>
          </p:nvSpPr>
          <p:spPr bwMode="auto">
            <a:xfrm>
              <a:off x="6044164" y="2252200"/>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50" name="Rectangle 349"/>
            <p:cNvSpPr/>
            <p:nvPr/>
          </p:nvSpPr>
          <p:spPr bwMode="auto">
            <a:xfrm>
              <a:off x="6044164" y="2460223"/>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51" name="Rectangle 350"/>
            <p:cNvSpPr/>
            <p:nvPr/>
          </p:nvSpPr>
          <p:spPr bwMode="auto">
            <a:xfrm>
              <a:off x="6044164" y="2668246"/>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52" name="Rectangle 351"/>
            <p:cNvSpPr/>
            <p:nvPr/>
          </p:nvSpPr>
          <p:spPr bwMode="auto">
            <a:xfrm>
              <a:off x="6044164" y="2876269"/>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53" name="Rectangle 352"/>
            <p:cNvSpPr/>
            <p:nvPr/>
          </p:nvSpPr>
          <p:spPr bwMode="auto">
            <a:xfrm>
              <a:off x="6044164" y="3292315"/>
              <a:ext cx="208023" cy="208023"/>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281" name="Группа 224"/>
          <p:cNvGrpSpPr/>
          <p:nvPr/>
        </p:nvGrpSpPr>
        <p:grpSpPr>
          <a:xfrm>
            <a:off x="5212071" y="3084292"/>
            <a:ext cx="624069" cy="1456162"/>
            <a:chOff x="5508104" y="2852936"/>
            <a:chExt cx="1296144" cy="3024336"/>
          </a:xfrm>
          <a:solidFill>
            <a:srgbClr val="FFFF99"/>
          </a:solidFill>
          <a:effectLst/>
        </p:grpSpPr>
        <p:sp>
          <p:nvSpPr>
            <p:cNvPr id="294" name="Rectangle 293"/>
            <p:cNvSpPr/>
            <p:nvPr/>
          </p:nvSpPr>
          <p:spPr bwMode="auto">
            <a:xfrm>
              <a:off x="6372200" y="285293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95" name="Rectangle 294"/>
            <p:cNvSpPr/>
            <p:nvPr/>
          </p:nvSpPr>
          <p:spPr bwMode="auto">
            <a:xfrm>
              <a:off x="5940152" y="328498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96" name="Rectangle 295"/>
            <p:cNvSpPr/>
            <p:nvPr/>
          </p:nvSpPr>
          <p:spPr bwMode="auto">
            <a:xfrm>
              <a:off x="5508104" y="3717032"/>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97" name="Rectangle 296"/>
            <p:cNvSpPr/>
            <p:nvPr/>
          </p:nvSpPr>
          <p:spPr bwMode="auto">
            <a:xfrm>
              <a:off x="5508104" y="4149080"/>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98" name="Rectangle 297"/>
            <p:cNvSpPr/>
            <p:nvPr/>
          </p:nvSpPr>
          <p:spPr bwMode="auto">
            <a:xfrm>
              <a:off x="5508104" y="458112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99" name="Rectangle 298"/>
            <p:cNvSpPr/>
            <p:nvPr/>
          </p:nvSpPr>
          <p:spPr bwMode="auto">
            <a:xfrm>
              <a:off x="5508104" y="501317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00" name="Rectangle 299"/>
            <p:cNvSpPr/>
            <p:nvPr/>
          </p:nvSpPr>
          <p:spPr bwMode="auto">
            <a:xfrm>
              <a:off x="5508104" y="544522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282" name="Группа 225"/>
          <p:cNvGrpSpPr/>
          <p:nvPr/>
        </p:nvGrpSpPr>
        <p:grpSpPr>
          <a:xfrm>
            <a:off x="5836140" y="2252200"/>
            <a:ext cx="832092" cy="2288254"/>
            <a:chOff x="6804248" y="1124744"/>
            <a:chExt cx="1728192" cy="4752528"/>
          </a:xfrm>
          <a:solidFill>
            <a:srgbClr val="5B9BD5"/>
          </a:solidFill>
          <a:effectLst/>
        </p:grpSpPr>
        <p:sp>
          <p:nvSpPr>
            <p:cNvPr id="283" name="Rectangle 282"/>
            <p:cNvSpPr/>
            <p:nvPr/>
          </p:nvSpPr>
          <p:spPr bwMode="auto">
            <a:xfrm>
              <a:off x="6804248" y="112474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84" name="Rectangle 283"/>
            <p:cNvSpPr/>
            <p:nvPr/>
          </p:nvSpPr>
          <p:spPr bwMode="auto">
            <a:xfrm>
              <a:off x="6804248" y="1556792"/>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85" name="Rectangle 284"/>
            <p:cNvSpPr/>
            <p:nvPr/>
          </p:nvSpPr>
          <p:spPr bwMode="auto">
            <a:xfrm>
              <a:off x="6804248" y="1988840"/>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86" name="Rectangle 285"/>
            <p:cNvSpPr/>
            <p:nvPr/>
          </p:nvSpPr>
          <p:spPr bwMode="auto">
            <a:xfrm>
              <a:off x="6804248" y="242088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87" name="Rectangle 286"/>
            <p:cNvSpPr/>
            <p:nvPr/>
          </p:nvSpPr>
          <p:spPr bwMode="auto">
            <a:xfrm>
              <a:off x="7668344" y="328498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88" name="Rectangle 287"/>
            <p:cNvSpPr/>
            <p:nvPr/>
          </p:nvSpPr>
          <p:spPr bwMode="auto">
            <a:xfrm>
              <a:off x="8100392" y="3717032"/>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89" name="Rectangle 288"/>
            <p:cNvSpPr/>
            <p:nvPr/>
          </p:nvSpPr>
          <p:spPr bwMode="auto">
            <a:xfrm>
              <a:off x="8100392" y="4149080"/>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90" name="Rectangle 289"/>
            <p:cNvSpPr/>
            <p:nvPr/>
          </p:nvSpPr>
          <p:spPr bwMode="auto">
            <a:xfrm>
              <a:off x="8100392" y="458112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91" name="Rectangle 290"/>
            <p:cNvSpPr/>
            <p:nvPr/>
          </p:nvSpPr>
          <p:spPr bwMode="auto">
            <a:xfrm>
              <a:off x="8100392" y="501317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92" name="Rectangle 291"/>
            <p:cNvSpPr/>
            <p:nvPr/>
          </p:nvSpPr>
          <p:spPr bwMode="auto">
            <a:xfrm>
              <a:off x="8100392" y="544522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93" name="Rectangle 292"/>
            <p:cNvSpPr/>
            <p:nvPr/>
          </p:nvSpPr>
          <p:spPr bwMode="auto">
            <a:xfrm>
              <a:off x="7236296" y="285293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cxnSp>
        <p:nvCxnSpPr>
          <p:cNvPr id="520" name="Curved Connector 519"/>
          <p:cNvCxnSpPr>
            <a:stCxn id="577" idx="3"/>
          </p:cNvCxnSpPr>
          <p:nvPr/>
        </p:nvCxnSpPr>
        <p:spPr bwMode="auto">
          <a:xfrm flipV="1">
            <a:off x="4067944" y="3259342"/>
            <a:ext cx="936103" cy="24972"/>
          </a:xfrm>
          <a:prstGeom prst="straightConnector1">
            <a:avLst/>
          </a:prstGeom>
          <a:solidFill>
            <a:schemeClr val="accent1"/>
          </a:solidFill>
          <a:ln w="88900" cap="flat" cmpd="sng" algn="ctr">
            <a:solidFill>
              <a:schemeClr val="tx1"/>
            </a:solidFill>
            <a:prstDash val="solid"/>
            <a:round/>
            <a:headEnd type="none" w="med" len="med"/>
            <a:tailEnd type="triangle" w="lg" len="lg"/>
          </a:ln>
          <a:effectLst>
            <a:outerShdw blurRad="50800" dist="38100" dir="2700000" algn="tl" rotWithShape="0">
              <a:prstClr val="black">
                <a:alpha val="40000"/>
              </a:prstClr>
            </a:outerShdw>
          </a:effectLst>
        </p:spPr>
      </p:cxnSp>
      <p:sp>
        <p:nvSpPr>
          <p:cNvPr id="5" name="Footer Placeholder 4"/>
          <p:cNvSpPr>
            <a:spLocks noGrp="1"/>
          </p:cNvSpPr>
          <p:nvPr>
            <p:ph type="ftr" sz="quarter" idx="12"/>
          </p:nvPr>
        </p:nvSpPr>
        <p:spPr/>
        <p:txBody>
          <a:bodyPr/>
          <a:lstStyle/>
          <a:p>
            <a:pPr>
              <a:defRPr/>
            </a:pPr>
            <a:r>
              <a:rPr lang="de-AT" dirty="0"/>
              <a:t>Alexey Karimov</a:t>
            </a:r>
          </a:p>
        </p:txBody>
      </p:sp>
      <p:sp>
        <p:nvSpPr>
          <p:cNvPr id="6" name="Slide Number Placeholder 5"/>
          <p:cNvSpPr>
            <a:spLocks noGrp="1"/>
          </p:cNvSpPr>
          <p:nvPr>
            <p:ph type="sldNum" sz="quarter" idx="13"/>
          </p:nvPr>
        </p:nvSpPr>
        <p:spPr/>
        <p:txBody>
          <a:bodyPr/>
          <a:lstStyle/>
          <a:p>
            <a:pPr>
              <a:defRPr/>
            </a:pPr>
            <a:fld id="{63707275-EA33-4C2C-A96C-B80BEB93EE54}" type="slidenum">
              <a:rPr lang="de-AT" smtClean="0"/>
              <a:pPr>
                <a:defRPr/>
              </a:pPr>
              <a:t>34</a:t>
            </a:fld>
            <a:endParaRPr lang="de-AT" dirty="0"/>
          </a:p>
        </p:txBody>
      </p:sp>
      <p:sp>
        <p:nvSpPr>
          <p:cNvPr id="2" name="TextBox 1"/>
          <p:cNvSpPr txBox="1"/>
          <p:nvPr/>
        </p:nvSpPr>
        <p:spPr>
          <a:xfrm>
            <a:off x="6238483" y="1546277"/>
            <a:ext cx="1256140" cy="3770263"/>
          </a:xfrm>
          <a:prstGeom prst="rect">
            <a:avLst/>
          </a:prstGeom>
          <a:noFill/>
        </p:spPr>
        <p:txBody>
          <a:bodyPr wrap="square" rtlCol="0">
            <a:spAutoFit/>
          </a:bodyPr>
          <a:lstStyle/>
          <a:p>
            <a:r>
              <a:rPr lang="en-US" sz="23900" dirty="0">
                <a:ln>
                  <a:solidFill>
                    <a:schemeClr val="tx1"/>
                  </a:solidFill>
                </a:ln>
                <a:solidFill>
                  <a:schemeClr val="bg1"/>
                </a:solidFill>
                <a:effectLst>
                  <a:glow rad="508000">
                    <a:srgbClr val="FFC000">
                      <a:alpha val="60000"/>
                    </a:srgbClr>
                  </a:glow>
                </a:effectLst>
                <a:latin typeface="+mj-lt"/>
              </a:rPr>
              <a:t>?</a:t>
            </a:r>
          </a:p>
        </p:txBody>
      </p:sp>
    </p:spTree>
    <p:extLst>
      <p:ext uri="{BB962C8B-B14F-4D97-AF65-F5344CB8AC3E}">
        <p14:creationId xmlns:p14="http://schemas.microsoft.com/office/powerpoint/2010/main" val="984199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effectLst/>
        </p:spPr>
        <p:txBody>
          <a:bodyPr/>
          <a:lstStyle/>
          <a:p>
            <a:r>
              <a:rPr lang="en-US" noProof="0" dirty="0">
                <a:effectLst>
                  <a:outerShdw blurRad="38100" dist="38100" dir="2700000" algn="tl">
                    <a:srgbClr val="000000">
                      <a:alpha val="43137"/>
                    </a:srgbClr>
                  </a:outerShdw>
                </a:effectLst>
              </a:rPr>
              <a:t>SVE | Pipeline</a:t>
            </a:r>
          </a:p>
        </p:txBody>
      </p:sp>
      <p:grpSp>
        <p:nvGrpSpPr>
          <p:cNvPr id="15" name="Группа 14"/>
          <p:cNvGrpSpPr/>
          <p:nvPr/>
        </p:nvGrpSpPr>
        <p:grpSpPr>
          <a:xfrm>
            <a:off x="76720" y="1844944"/>
            <a:ext cx="8990561" cy="1080000"/>
            <a:chOff x="39323" y="1771767"/>
            <a:chExt cx="8990561" cy="1080000"/>
          </a:xfrm>
          <a:effectLst>
            <a:outerShdw blurRad="50800" dist="38100" dir="2700000" algn="tl" rotWithShape="0">
              <a:prstClr val="black">
                <a:alpha val="40000"/>
              </a:prstClr>
            </a:outerShdw>
          </a:effectLst>
        </p:grpSpPr>
        <p:sp>
          <p:nvSpPr>
            <p:cNvPr id="34" name="Rectangle 57"/>
            <p:cNvSpPr/>
            <p:nvPr/>
          </p:nvSpPr>
          <p:spPr>
            <a:xfrm>
              <a:off x="6782571" y="1771767"/>
              <a:ext cx="2247313" cy="1080000"/>
            </a:xfrm>
            <a:prstGeom prst="rect">
              <a:avLst/>
            </a:prstGeom>
            <a:gradFill>
              <a:gsLst>
                <a:gs pos="0">
                  <a:schemeClr val="accent4">
                    <a:lumMod val="50000"/>
                    <a:lumOff val="50000"/>
                  </a:schemeClr>
                </a:gs>
                <a:gs pos="100000">
                  <a:schemeClr val="bg1">
                    <a:lumMod val="65000"/>
                  </a:schemeClr>
                </a:gs>
              </a:gsLst>
              <a:lin ang="16200000" scaled="1"/>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a:solidFill>
                    <a:schemeClr val="accent3"/>
                  </a:solidFill>
                  <a:cs typeface="Calibri" panose="020F0502020204030204" pitchFamily="34" charset="0"/>
                </a:rPr>
                <a:t>Interaction + Correction</a:t>
              </a:r>
              <a:endParaRPr lang="de-AT" sz="2400" dirty="0">
                <a:solidFill>
                  <a:schemeClr val="accent3"/>
                </a:solidFill>
                <a:cs typeface="Calibri" panose="020F0502020204030204" pitchFamily="34" charset="0"/>
              </a:endParaRPr>
            </a:p>
          </p:txBody>
        </p:sp>
        <p:sp>
          <p:nvSpPr>
            <p:cNvPr id="37" name="Chevron 70"/>
            <p:cNvSpPr/>
            <p:nvPr/>
          </p:nvSpPr>
          <p:spPr>
            <a:xfrm>
              <a:off x="2299650" y="1771767"/>
              <a:ext cx="2800800" cy="1080000"/>
            </a:xfrm>
            <a:prstGeom prst="chevron">
              <a:avLst/>
            </a:prstGeom>
            <a:gradFill>
              <a:gsLst>
                <a:gs pos="0">
                  <a:schemeClr val="accent4">
                    <a:lumMod val="75000"/>
                    <a:lumOff val="25000"/>
                  </a:schemeClr>
                </a:gs>
                <a:gs pos="100000">
                  <a:schemeClr val="accent4">
                    <a:lumMod val="65000"/>
                    <a:lumOff val="35000"/>
                  </a:schemeClr>
                </a:gs>
              </a:gsLst>
              <a:lin ang="16200000" scaled="1"/>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accent3"/>
                  </a:solidFill>
                  <a:cs typeface="Calibri" panose="020F0502020204030204" pitchFamily="34" charset="0"/>
                </a:rPr>
                <a:t>Skeleton Distance Field</a:t>
              </a:r>
              <a:endParaRPr lang="de-AT" sz="2400" dirty="0">
                <a:solidFill>
                  <a:schemeClr val="accent3"/>
                </a:solidFill>
                <a:cs typeface="Calibri" panose="020F0502020204030204" pitchFamily="34" charset="0"/>
              </a:endParaRPr>
            </a:p>
          </p:txBody>
        </p:sp>
        <p:sp>
          <p:nvSpPr>
            <p:cNvPr id="36" name="Pentagon 59"/>
            <p:cNvSpPr/>
            <p:nvPr/>
          </p:nvSpPr>
          <p:spPr>
            <a:xfrm>
              <a:off x="39323" y="1771767"/>
              <a:ext cx="2800800" cy="1080000"/>
            </a:xfrm>
            <a:prstGeom prst="homePlate">
              <a:avLst/>
            </a:prstGeom>
            <a:gradFill>
              <a:gsLst>
                <a:gs pos="0">
                  <a:schemeClr val="accent4">
                    <a:lumMod val="85000"/>
                    <a:lumOff val="15000"/>
                  </a:schemeClr>
                </a:gs>
                <a:gs pos="100000">
                  <a:schemeClr val="accent4">
                    <a:lumMod val="75000"/>
                    <a:lumOff val="25000"/>
                  </a:schemeClr>
                </a:gs>
              </a:gsLst>
              <a:lin ang="16200000" scaled="1"/>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accent3"/>
                  </a:solidFill>
                  <a:cs typeface="Calibri" panose="020F0502020204030204" pitchFamily="34" charset="0"/>
                </a:rPr>
                <a:t>Skeletonization</a:t>
              </a:r>
              <a:endParaRPr lang="de-AT" sz="2400" dirty="0">
                <a:solidFill>
                  <a:schemeClr val="accent3"/>
                </a:solidFill>
                <a:cs typeface="Calibri" panose="020F0502020204030204" pitchFamily="34" charset="0"/>
              </a:endParaRPr>
            </a:p>
          </p:txBody>
        </p:sp>
        <p:sp>
          <p:nvSpPr>
            <p:cNvPr id="35" name="Chevron 58"/>
            <p:cNvSpPr/>
            <p:nvPr/>
          </p:nvSpPr>
          <p:spPr>
            <a:xfrm>
              <a:off x="4554327" y="1771767"/>
              <a:ext cx="2775600" cy="1080000"/>
            </a:xfrm>
            <a:prstGeom prst="chevron">
              <a:avLst/>
            </a:prstGeom>
            <a:gradFill>
              <a:gsLst>
                <a:gs pos="0">
                  <a:schemeClr val="accent4">
                    <a:lumMod val="65000"/>
                    <a:lumOff val="35000"/>
                  </a:schemeClr>
                </a:gs>
                <a:gs pos="100000">
                  <a:schemeClr val="accent4">
                    <a:lumMod val="50000"/>
                    <a:lumOff val="50000"/>
                  </a:schemeClr>
                </a:gs>
              </a:gsLst>
              <a:lin ang="16200000" scaled="1"/>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accent3"/>
                  </a:solidFill>
                  <a:cs typeface="Calibri" panose="020F0502020204030204" pitchFamily="34" charset="0"/>
                </a:rPr>
                <a:t>Influence Zones</a:t>
              </a:r>
              <a:endParaRPr lang="de-AT" sz="2400" dirty="0">
                <a:solidFill>
                  <a:schemeClr val="accent3"/>
                </a:solidFill>
                <a:cs typeface="Calibri" panose="020F0502020204030204" pitchFamily="34" charset="0"/>
              </a:endParaRPr>
            </a:p>
          </p:txBody>
        </p:sp>
      </p:grpSp>
      <p:grpSp>
        <p:nvGrpSpPr>
          <p:cNvPr id="9" name="Group 8"/>
          <p:cNvGrpSpPr/>
          <p:nvPr/>
        </p:nvGrpSpPr>
        <p:grpSpPr>
          <a:xfrm>
            <a:off x="84163" y="3068960"/>
            <a:ext cx="8980053" cy="2098800"/>
            <a:chOff x="84163" y="3276313"/>
            <a:chExt cx="8980053" cy="2098800"/>
          </a:xfrm>
          <a:effectLst>
            <a:outerShdw blurRad="50800" dist="38100" dir="2700000" algn="tl" rotWithShape="0">
              <a:prstClr val="black">
                <a:alpha val="40000"/>
              </a:prstClr>
            </a:outerShdw>
          </a:effectLst>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4163" y="3276313"/>
              <a:ext cx="2098800" cy="2098800"/>
            </a:xfrm>
            <a:prstGeom prst="rect">
              <a:avLst/>
            </a:prstGeom>
            <a:ln w="12700">
              <a:solidFill>
                <a:schemeClr val="tx1"/>
              </a:solidFill>
            </a:ln>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379811" y="3277262"/>
              <a:ext cx="2096903" cy="2096903"/>
            </a:xfrm>
            <a:prstGeom prst="rect">
              <a:avLst/>
            </a:prstGeom>
            <a:ln w="12700">
              <a:solidFill>
                <a:schemeClr val="tx1"/>
              </a:solidFill>
            </a:ln>
          </p:spPr>
        </p:pic>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673562" y="3277262"/>
              <a:ext cx="2096903" cy="2096903"/>
            </a:xfrm>
            <a:prstGeom prst="rect">
              <a:avLst/>
            </a:prstGeom>
            <a:ln w="12700">
              <a:solidFill>
                <a:schemeClr val="tx1"/>
              </a:solidFill>
            </a:ln>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967313" y="3277262"/>
              <a:ext cx="2096903" cy="2096903"/>
            </a:xfrm>
            <a:prstGeom prst="rect">
              <a:avLst/>
            </a:prstGeom>
            <a:ln w="12700">
              <a:solidFill>
                <a:schemeClr val="tx1"/>
              </a:solidFill>
            </a:ln>
          </p:spPr>
        </p:pic>
        <p:sp>
          <p:nvSpPr>
            <p:cNvPr id="22" name="Isosceles Triangle 21"/>
            <p:cNvSpPr/>
            <p:nvPr/>
          </p:nvSpPr>
          <p:spPr bwMode="auto">
            <a:xfrm rot="5400000">
              <a:off x="2124761" y="4190691"/>
              <a:ext cx="313251" cy="270044"/>
            </a:xfrm>
            <a:prstGeom prst="triangle">
              <a:avLst/>
            </a:prstGeom>
            <a:solidFill>
              <a:srgbClr val="00B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3" name="Isosceles Triangle 22"/>
            <p:cNvSpPr/>
            <p:nvPr/>
          </p:nvSpPr>
          <p:spPr bwMode="auto">
            <a:xfrm rot="5400000">
              <a:off x="4418512" y="4190691"/>
              <a:ext cx="313251" cy="270044"/>
            </a:xfrm>
            <a:prstGeom prst="triangle">
              <a:avLst/>
            </a:prstGeom>
            <a:solidFill>
              <a:srgbClr val="00B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4" name="Isosceles Triangle 23"/>
            <p:cNvSpPr/>
            <p:nvPr/>
          </p:nvSpPr>
          <p:spPr bwMode="auto">
            <a:xfrm rot="5400000">
              <a:off x="6712263" y="4190691"/>
              <a:ext cx="313251" cy="270044"/>
            </a:xfrm>
            <a:prstGeom prst="triangle">
              <a:avLst/>
            </a:prstGeom>
            <a:solidFill>
              <a:srgbClr val="00B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grpSp>
      <p:sp>
        <p:nvSpPr>
          <p:cNvPr id="5" name="Footer Placeholder 4"/>
          <p:cNvSpPr>
            <a:spLocks noGrp="1"/>
          </p:cNvSpPr>
          <p:nvPr>
            <p:ph type="ftr" sz="quarter" idx="12"/>
          </p:nvPr>
        </p:nvSpPr>
        <p:spPr/>
        <p:txBody>
          <a:bodyPr/>
          <a:lstStyle/>
          <a:p>
            <a:pPr>
              <a:defRPr/>
            </a:pPr>
            <a:r>
              <a:rPr lang="de-AT" dirty="0"/>
              <a:t>Alexey Karimov</a:t>
            </a:r>
          </a:p>
        </p:txBody>
      </p:sp>
      <p:sp>
        <p:nvSpPr>
          <p:cNvPr id="6" name="Slide Number Placeholder 5"/>
          <p:cNvSpPr>
            <a:spLocks noGrp="1"/>
          </p:cNvSpPr>
          <p:nvPr>
            <p:ph type="sldNum" sz="quarter" idx="13"/>
          </p:nvPr>
        </p:nvSpPr>
        <p:spPr/>
        <p:txBody>
          <a:bodyPr/>
          <a:lstStyle/>
          <a:p>
            <a:pPr>
              <a:defRPr/>
            </a:pPr>
            <a:fld id="{63707275-EA33-4C2C-A96C-B80BEB93EE54}" type="slidenum">
              <a:rPr lang="de-AT" smtClean="0"/>
              <a:pPr>
                <a:defRPr/>
              </a:pPr>
              <a:t>35</a:t>
            </a:fld>
            <a:endParaRPr lang="de-AT"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84163" y="3068960"/>
            <a:ext cx="8980053" cy="2098800"/>
            <a:chOff x="84163" y="3276313"/>
            <a:chExt cx="8980053" cy="2098800"/>
          </a:xfrm>
          <a:effectLst>
            <a:outerShdw blurRad="50800" dist="38100" dir="2700000" algn="tl" rotWithShape="0">
              <a:prstClr val="black">
                <a:alpha val="40000"/>
              </a:prstClr>
            </a:outerShdw>
          </a:effectLst>
        </p:grpSpPr>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4163" y="3276313"/>
              <a:ext cx="2098800" cy="2098800"/>
            </a:xfrm>
            <a:prstGeom prst="rect">
              <a:avLst/>
            </a:prstGeom>
            <a:ln w="19050">
              <a:solidFill>
                <a:schemeClr val="tx1"/>
              </a:solidFill>
            </a:ln>
          </p:spPr>
        </p:pic>
        <p:pic>
          <p:nvPicPr>
            <p:cNvPr id="21" name="Picture 20"/>
            <p:cNvPicPr>
              <a:picLocks noChangeAspect="1"/>
            </p:cNvPicPr>
            <p:nvPr/>
          </p:nvPicPr>
          <p:blipFill>
            <a:blip r:embed="rId5">
              <a:extLst>
                <a:ext uri="{BEBA8EAE-BF5A-486C-A8C5-ECC9F3942E4B}">
                  <a14:imgProps xmlns:a14="http://schemas.microsoft.com/office/drawing/2010/main">
                    <a14:imgLayer r:embed="rId6">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379811" y="3277262"/>
              <a:ext cx="2096903" cy="2096903"/>
            </a:xfrm>
            <a:prstGeom prst="rect">
              <a:avLst/>
            </a:prstGeom>
            <a:ln w="12700">
              <a:solidFill>
                <a:schemeClr val="tx1"/>
              </a:solidFill>
            </a:ln>
          </p:spPr>
        </p:pic>
        <p:pic>
          <p:nvPicPr>
            <p:cNvPr id="22" name="Picture 21"/>
            <p:cNvPicPr>
              <a:picLocks noChangeAspect="1"/>
            </p:cNvPicPr>
            <p:nvPr/>
          </p:nvPicPr>
          <p:blipFill>
            <a:blip r:embed="rId7">
              <a:extLst>
                <a:ext uri="{BEBA8EAE-BF5A-486C-A8C5-ECC9F3942E4B}">
                  <a14:imgProps xmlns:a14="http://schemas.microsoft.com/office/drawing/2010/main">
                    <a14:imgLayer r:embed="rId8">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673562" y="3277262"/>
              <a:ext cx="2096903" cy="2096903"/>
            </a:xfrm>
            <a:prstGeom prst="rect">
              <a:avLst/>
            </a:prstGeom>
            <a:ln w="12700">
              <a:solidFill>
                <a:schemeClr val="tx1"/>
              </a:solidFill>
            </a:ln>
          </p:spPr>
        </p:pic>
        <p:pic>
          <p:nvPicPr>
            <p:cNvPr id="23" name="Picture 22"/>
            <p:cNvPicPr>
              <a:picLocks noChangeAspect="1"/>
            </p:cNvPicPr>
            <p:nvPr/>
          </p:nvPicPr>
          <p:blipFill>
            <a:blip r:embed="rId9">
              <a:extLst>
                <a:ext uri="{BEBA8EAE-BF5A-486C-A8C5-ECC9F3942E4B}">
                  <a14:imgProps xmlns:a14="http://schemas.microsoft.com/office/drawing/2010/main">
                    <a14:imgLayer r:embed="rId10">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967313" y="3277262"/>
              <a:ext cx="2096903" cy="2096903"/>
            </a:xfrm>
            <a:prstGeom prst="rect">
              <a:avLst/>
            </a:prstGeom>
            <a:ln w="12700">
              <a:solidFill>
                <a:schemeClr val="tx1"/>
              </a:solidFill>
            </a:ln>
          </p:spPr>
        </p:pic>
        <p:sp>
          <p:nvSpPr>
            <p:cNvPr id="24" name="Isosceles Triangle 23"/>
            <p:cNvSpPr/>
            <p:nvPr/>
          </p:nvSpPr>
          <p:spPr bwMode="auto">
            <a:xfrm rot="5400000">
              <a:off x="2124761" y="4190691"/>
              <a:ext cx="313251" cy="270044"/>
            </a:xfrm>
            <a:prstGeom prst="triangle">
              <a:avLst/>
            </a:prstGeom>
            <a:solidFill>
              <a:srgbClr val="00B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5" name="Isosceles Triangle 24"/>
            <p:cNvSpPr/>
            <p:nvPr/>
          </p:nvSpPr>
          <p:spPr bwMode="auto">
            <a:xfrm rot="5400000">
              <a:off x="4418512" y="4190691"/>
              <a:ext cx="313251" cy="270044"/>
            </a:xfrm>
            <a:prstGeom prst="triangle">
              <a:avLst/>
            </a:prstGeom>
            <a:solidFill>
              <a:srgbClr val="00B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6" name="Isosceles Triangle 25"/>
            <p:cNvSpPr/>
            <p:nvPr/>
          </p:nvSpPr>
          <p:spPr bwMode="auto">
            <a:xfrm rot="5400000">
              <a:off x="6712263" y="4190691"/>
              <a:ext cx="313251" cy="270044"/>
            </a:xfrm>
            <a:prstGeom prst="triangle">
              <a:avLst/>
            </a:prstGeom>
            <a:solidFill>
              <a:srgbClr val="00B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grpSp>
      <p:sp>
        <p:nvSpPr>
          <p:cNvPr id="20" name="Slide Number Placeholder 5"/>
          <p:cNvSpPr txBox="1">
            <a:spLocks/>
          </p:cNvSpPr>
          <p:nvPr/>
        </p:nvSpPr>
        <p:spPr bwMode="auto">
          <a:xfrm>
            <a:off x="4030663" y="6507163"/>
            <a:ext cx="1079500" cy="3063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de-DE"/>
            </a:defPPr>
            <a:lvl1pPr algn="ctr" rtl="0" fontAlgn="base">
              <a:spcBef>
                <a:spcPct val="0"/>
              </a:spcBef>
              <a:spcAft>
                <a:spcPct val="0"/>
              </a:spcAft>
              <a:defRPr sz="1200" b="1" kern="1200">
                <a:solidFill>
                  <a:srgbClr val="5F5F5F"/>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63707275-EA33-4C2C-A96C-B80BEB93EE54}" type="slidenum">
              <a:rPr lang="de-AT" smtClean="0"/>
              <a:pPr>
                <a:defRPr/>
              </a:pPr>
              <a:t>36</a:t>
            </a:fld>
            <a:endParaRPr lang="de-AT" dirty="0"/>
          </a:p>
        </p:txBody>
      </p:sp>
      <p:grpSp>
        <p:nvGrpSpPr>
          <p:cNvPr id="28" name="Группа 27"/>
          <p:cNvGrpSpPr/>
          <p:nvPr/>
        </p:nvGrpSpPr>
        <p:grpSpPr>
          <a:xfrm>
            <a:off x="76720" y="1844944"/>
            <a:ext cx="8990561" cy="1080000"/>
            <a:chOff x="39323" y="1771767"/>
            <a:chExt cx="8990561" cy="1080000"/>
          </a:xfrm>
          <a:effectLst>
            <a:outerShdw blurRad="50800" dist="38100" dir="2700000" algn="tl" rotWithShape="0">
              <a:prstClr val="black">
                <a:alpha val="40000"/>
              </a:prstClr>
            </a:outerShdw>
          </a:effectLst>
        </p:grpSpPr>
        <p:sp>
          <p:nvSpPr>
            <p:cNvPr id="42" name="Rectangle 57"/>
            <p:cNvSpPr/>
            <p:nvPr/>
          </p:nvSpPr>
          <p:spPr>
            <a:xfrm>
              <a:off x="6782571" y="1771767"/>
              <a:ext cx="2247313" cy="1080000"/>
            </a:xfrm>
            <a:prstGeom prst="rect">
              <a:avLst/>
            </a:prstGeom>
            <a:gradFill>
              <a:gsLst>
                <a:gs pos="0">
                  <a:schemeClr val="accent4">
                    <a:lumMod val="50000"/>
                    <a:lumOff val="50000"/>
                  </a:schemeClr>
                </a:gs>
                <a:gs pos="100000">
                  <a:schemeClr val="bg1">
                    <a:lumMod val="65000"/>
                  </a:schemeClr>
                </a:gs>
              </a:gsLst>
              <a:lin ang="16200000" scaled="1"/>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a:solidFill>
                    <a:schemeClr val="accent3"/>
                  </a:solidFill>
                  <a:cs typeface="Calibri" panose="020F0502020204030204" pitchFamily="34" charset="0"/>
                </a:rPr>
                <a:t>Interaction + Correction</a:t>
              </a:r>
              <a:endParaRPr lang="de-AT" sz="2400" dirty="0">
                <a:solidFill>
                  <a:schemeClr val="accent3"/>
                </a:solidFill>
                <a:cs typeface="Calibri" panose="020F0502020204030204" pitchFamily="34" charset="0"/>
              </a:endParaRPr>
            </a:p>
          </p:txBody>
        </p:sp>
        <p:sp>
          <p:nvSpPr>
            <p:cNvPr id="39" name="Chevron 70"/>
            <p:cNvSpPr/>
            <p:nvPr/>
          </p:nvSpPr>
          <p:spPr>
            <a:xfrm>
              <a:off x="2299650" y="1771767"/>
              <a:ext cx="2800800" cy="1080000"/>
            </a:xfrm>
            <a:prstGeom prst="chevron">
              <a:avLst/>
            </a:prstGeom>
            <a:gradFill>
              <a:gsLst>
                <a:gs pos="0">
                  <a:schemeClr val="accent4">
                    <a:lumMod val="75000"/>
                    <a:lumOff val="25000"/>
                  </a:schemeClr>
                </a:gs>
                <a:gs pos="100000">
                  <a:schemeClr val="accent4">
                    <a:lumMod val="65000"/>
                    <a:lumOff val="35000"/>
                  </a:schemeClr>
                </a:gs>
              </a:gsLst>
              <a:lin ang="16200000" scaled="1"/>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accent3"/>
                  </a:solidFill>
                  <a:cs typeface="Calibri" panose="020F0502020204030204" pitchFamily="34" charset="0"/>
                </a:rPr>
                <a:t>Skeleton Distance Field</a:t>
              </a:r>
              <a:endParaRPr lang="de-AT" sz="2400" dirty="0">
                <a:solidFill>
                  <a:schemeClr val="accent3"/>
                </a:solidFill>
                <a:cs typeface="Calibri" panose="020F0502020204030204" pitchFamily="34" charset="0"/>
              </a:endParaRPr>
            </a:p>
          </p:txBody>
        </p:sp>
        <p:sp>
          <p:nvSpPr>
            <p:cNvPr id="36" name="Pentagon 59"/>
            <p:cNvSpPr/>
            <p:nvPr/>
          </p:nvSpPr>
          <p:spPr>
            <a:xfrm>
              <a:off x="39323" y="1771767"/>
              <a:ext cx="2800800" cy="1080000"/>
            </a:xfrm>
            <a:prstGeom prst="homePlate">
              <a:avLst/>
            </a:prstGeom>
            <a:gradFill>
              <a:gsLst>
                <a:gs pos="0">
                  <a:schemeClr val="accent1">
                    <a:lumMod val="75000"/>
                  </a:schemeClr>
                </a:gs>
                <a:gs pos="100000">
                  <a:schemeClr val="accent5">
                    <a:lumMod val="75000"/>
                  </a:schemeClr>
                </a:gs>
              </a:gsLst>
              <a:lin ang="16200000" scaled="1"/>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accent3"/>
                  </a:solidFill>
                  <a:cs typeface="Calibri" panose="020F0502020204030204" pitchFamily="34" charset="0"/>
                </a:rPr>
                <a:t>Skeletonization</a:t>
              </a:r>
              <a:endParaRPr lang="de-AT" sz="2400" dirty="0">
                <a:solidFill>
                  <a:schemeClr val="accent3"/>
                </a:solidFill>
                <a:cs typeface="Calibri" panose="020F0502020204030204" pitchFamily="34" charset="0"/>
              </a:endParaRPr>
            </a:p>
          </p:txBody>
        </p:sp>
        <p:sp>
          <p:nvSpPr>
            <p:cNvPr id="35" name="Chevron 58"/>
            <p:cNvSpPr/>
            <p:nvPr/>
          </p:nvSpPr>
          <p:spPr>
            <a:xfrm>
              <a:off x="4554327" y="1771767"/>
              <a:ext cx="2775600" cy="1080000"/>
            </a:xfrm>
            <a:prstGeom prst="chevron">
              <a:avLst/>
            </a:prstGeom>
            <a:gradFill>
              <a:gsLst>
                <a:gs pos="0">
                  <a:schemeClr val="accent4">
                    <a:lumMod val="65000"/>
                    <a:lumOff val="35000"/>
                  </a:schemeClr>
                </a:gs>
                <a:gs pos="100000">
                  <a:schemeClr val="accent4">
                    <a:lumMod val="50000"/>
                    <a:lumOff val="50000"/>
                  </a:schemeClr>
                </a:gs>
              </a:gsLst>
              <a:lin ang="16200000" scaled="1"/>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accent3"/>
                  </a:solidFill>
                  <a:cs typeface="Calibri" panose="020F0502020204030204" pitchFamily="34" charset="0"/>
                </a:rPr>
                <a:t>Influence Zones</a:t>
              </a:r>
              <a:endParaRPr lang="de-AT" sz="2400" dirty="0">
                <a:solidFill>
                  <a:schemeClr val="accent3"/>
                </a:solidFill>
                <a:cs typeface="Calibri" panose="020F0502020204030204" pitchFamily="34" charset="0"/>
              </a:endParaRPr>
            </a:p>
          </p:txBody>
        </p:sp>
      </p:grpSp>
      <p:sp>
        <p:nvSpPr>
          <p:cNvPr id="47" name="Title 3"/>
          <p:cNvSpPr>
            <a:spLocks noGrp="1"/>
          </p:cNvSpPr>
          <p:nvPr>
            <p:ph type="title"/>
          </p:nvPr>
        </p:nvSpPr>
        <p:spPr/>
        <p:txBody>
          <a:bodyPr/>
          <a:lstStyle/>
          <a:p>
            <a:r>
              <a:rPr lang="en-US" noProof="0" dirty="0"/>
              <a:t>SVE | Pipeline</a:t>
            </a:r>
          </a:p>
        </p:txBody>
      </p:sp>
      <p:sp>
        <p:nvSpPr>
          <p:cNvPr id="3" name="Footer Placeholder 2"/>
          <p:cNvSpPr>
            <a:spLocks noGrp="1"/>
          </p:cNvSpPr>
          <p:nvPr>
            <p:ph type="ftr" sz="quarter" idx="12"/>
          </p:nvPr>
        </p:nvSpPr>
        <p:spPr/>
        <p:txBody>
          <a:bodyPr/>
          <a:lstStyle/>
          <a:p>
            <a:r>
              <a:rPr lang="de-AT" dirty="0"/>
              <a:t>Alexey Karimov</a:t>
            </a:r>
          </a:p>
        </p:txBody>
      </p:sp>
      <p:sp>
        <p:nvSpPr>
          <p:cNvPr id="2" name="Rectangle 1"/>
          <p:cNvSpPr/>
          <p:nvPr/>
        </p:nvSpPr>
        <p:spPr bwMode="auto">
          <a:xfrm>
            <a:off x="122658" y="3110248"/>
            <a:ext cx="2001070" cy="201622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27515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0" y="908050"/>
            <a:ext cx="5076056" cy="5473700"/>
          </a:xfrm>
        </p:spPr>
        <p:txBody>
          <a:bodyPr/>
          <a:lstStyle/>
          <a:p>
            <a:r>
              <a:rPr lang="en-US" noProof="0" dirty="0"/>
              <a:t>Iteration-based</a:t>
            </a:r>
          </a:p>
          <a:p>
            <a:r>
              <a:rPr lang="en-US" noProof="0" dirty="0"/>
              <a:t>Removes voxels on the boundary of the segmentation mask</a:t>
            </a:r>
          </a:p>
        </p:txBody>
      </p:sp>
      <p:sp>
        <p:nvSpPr>
          <p:cNvPr id="4" name="Title 3"/>
          <p:cNvSpPr>
            <a:spLocks noGrp="1"/>
          </p:cNvSpPr>
          <p:nvPr>
            <p:ph type="title"/>
          </p:nvPr>
        </p:nvSpPr>
        <p:spPr/>
        <p:txBody>
          <a:bodyPr/>
          <a:lstStyle/>
          <a:p>
            <a:r>
              <a:rPr lang="en-US" noProof="0" dirty="0">
                <a:effectLst>
                  <a:outerShdw blurRad="38100" dist="38100" dir="2700000" algn="tl">
                    <a:srgbClr val="000000">
                      <a:alpha val="43137"/>
                    </a:srgbClr>
                  </a:outerShdw>
                </a:effectLst>
              </a:rPr>
              <a:t>Thinning-based Skeletonization</a:t>
            </a:r>
          </a:p>
        </p:txBody>
      </p:sp>
      <p:grpSp>
        <p:nvGrpSpPr>
          <p:cNvPr id="12" name="Группа 11"/>
          <p:cNvGrpSpPr/>
          <p:nvPr/>
        </p:nvGrpSpPr>
        <p:grpSpPr>
          <a:xfrm>
            <a:off x="5076056" y="908050"/>
            <a:ext cx="3888432" cy="5184576"/>
            <a:chOff x="5076056" y="908050"/>
            <a:chExt cx="3888432" cy="5184576"/>
          </a:xfrm>
          <a:solidFill>
            <a:srgbClr val="DBDBDB"/>
          </a:solidFill>
          <a:effectLst/>
        </p:grpSpPr>
        <p:sp>
          <p:nvSpPr>
            <p:cNvPr id="8" name="Rectangle 7"/>
            <p:cNvSpPr/>
            <p:nvPr/>
          </p:nvSpPr>
          <p:spPr bwMode="auto">
            <a:xfrm>
              <a:off x="5076056" y="90805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 name="Rectangle 8"/>
            <p:cNvSpPr/>
            <p:nvPr/>
          </p:nvSpPr>
          <p:spPr bwMode="auto">
            <a:xfrm>
              <a:off x="5508104" y="90805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 name="Rectangle 9"/>
            <p:cNvSpPr/>
            <p:nvPr/>
          </p:nvSpPr>
          <p:spPr bwMode="auto">
            <a:xfrm>
              <a:off x="5076056" y="134009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1" name="Rectangle 10"/>
            <p:cNvSpPr/>
            <p:nvPr/>
          </p:nvSpPr>
          <p:spPr bwMode="auto">
            <a:xfrm>
              <a:off x="5508104" y="134009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 name="Rectangle 18"/>
            <p:cNvSpPr/>
            <p:nvPr/>
          </p:nvSpPr>
          <p:spPr bwMode="auto">
            <a:xfrm>
              <a:off x="5076056" y="177214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 name="Rectangle 19"/>
            <p:cNvSpPr/>
            <p:nvPr/>
          </p:nvSpPr>
          <p:spPr bwMode="auto">
            <a:xfrm>
              <a:off x="5508104" y="177214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 name="Rectangle 20"/>
            <p:cNvSpPr/>
            <p:nvPr/>
          </p:nvSpPr>
          <p:spPr bwMode="auto">
            <a:xfrm>
              <a:off x="5076056" y="220419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2" name="Rectangle 41"/>
            <p:cNvSpPr/>
            <p:nvPr/>
          </p:nvSpPr>
          <p:spPr bwMode="auto">
            <a:xfrm>
              <a:off x="8100392" y="90805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3" name="Rectangle 42"/>
            <p:cNvSpPr/>
            <p:nvPr/>
          </p:nvSpPr>
          <p:spPr bwMode="auto">
            <a:xfrm>
              <a:off x="8532440" y="90805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4" name="Rectangle 43"/>
            <p:cNvSpPr/>
            <p:nvPr/>
          </p:nvSpPr>
          <p:spPr bwMode="auto">
            <a:xfrm>
              <a:off x="8100392" y="134009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5" name="Rectangle 44"/>
            <p:cNvSpPr/>
            <p:nvPr/>
          </p:nvSpPr>
          <p:spPr bwMode="auto">
            <a:xfrm>
              <a:off x="8532440" y="134009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4" name="Rectangle 33"/>
            <p:cNvSpPr/>
            <p:nvPr/>
          </p:nvSpPr>
          <p:spPr bwMode="auto">
            <a:xfrm>
              <a:off x="8100392" y="177214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5" name="Rectangle 34"/>
            <p:cNvSpPr/>
            <p:nvPr/>
          </p:nvSpPr>
          <p:spPr bwMode="auto">
            <a:xfrm>
              <a:off x="8532440" y="177214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7" name="Rectangle 36"/>
            <p:cNvSpPr/>
            <p:nvPr/>
          </p:nvSpPr>
          <p:spPr bwMode="auto">
            <a:xfrm>
              <a:off x="8532440" y="220419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7" name="Rectangle 66"/>
            <p:cNvSpPr/>
            <p:nvPr/>
          </p:nvSpPr>
          <p:spPr bwMode="auto">
            <a:xfrm>
              <a:off x="5076056" y="263624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6" name="Rectangle 55"/>
            <p:cNvSpPr/>
            <p:nvPr/>
          </p:nvSpPr>
          <p:spPr bwMode="auto">
            <a:xfrm>
              <a:off x="6372200" y="350033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8" name="Rectangle 57"/>
            <p:cNvSpPr/>
            <p:nvPr/>
          </p:nvSpPr>
          <p:spPr bwMode="auto">
            <a:xfrm>
              <a:off x="6372200" y="393238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5" name="Rectangle 84"/>
            <p:cNvSpPr/>
            <p:nvPr/>
          </p:nvSpPr>
          <p:spPr bwMode="auto">
            <a:xfrm>
              <a:off x="8532440" y="263624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0" name="Rectangle 79"/>
            <p:cNvSpPr/>
            <p:nvPr/>
          </p:nvSpPr>
          <p:spPr bwMode="auto">
            <a:xfrm>
              <a:off x="6804248" y="350033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2" name="Rectangle 81"/>
            <p:cNvSpPr/>
            <p:nvPr/>
          </p:nvSpPr>
          <p:spPr bwMode="auto">
            <a:xfrm>
              <a:off x="6804248" y="393238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6" name="Rectangle 105"/>
            <p:cNvSpPr/>
            <p:nvPr/>
          </p:nvSpPr>
          <p:spPr bwMode="auto">
            <a:xfrm>
              <a:off x="6372200" y="436443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8" name="Rectangle 107"/>
            <p:cNvSpPr/>
            <p:nvPr/>
          </p:nvSpPr>
          <p:spPr bwMode="auto">
            <a:xfrm>
              <a:off x="6372200" y="479648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3" name="Rectangle 102"/>
            <p:cNvSpPr/>
            <p:nvPr/>
          </p:nvSpPr>
          <p:spPr bwMode="auto">
            <a:xfrm>
              <a:off x="5076056" y="566057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8" name="Rectangle 97"/>
            <p:cNvSpPr/>
            <p:nvPr/>
          </p:nvSpPr>
          <p:spPr bwMode="auto">
            <a:xfrm>
              <a:off x="6372200" y="522853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9" name="Rectangle 98"/>
            <p:cNvSpPr/>
            <p:nvPr/>
          </p:nvSpPr>
          <p:spPr bwMode="auto">
            <a:xfrm>
              <a:off x="5940152" y="566057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0" name="Rectangle 99"/>
            <p:cNvSpPr/>
            <p:nvPr/>
          </p:nvSpPr>
          <p:spPr bwMode="auto">
            <a:xfrm>
              <a:off x="6372200" y="566057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30" name="Rectangle 129"/>
            <p:cNvSpPr/>
            <p:nvPr/>
          </p:nvSpPr>
          <p:spPr bwMode="auto">
            <a:xfrm>
              <a:off x="6804248" y="436443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32" name="Rectangle 131"/>
            <p:cNvSpPr/>
            <p:nvPr/>
          </p:nvSpPr>
          <p:spPr bwMode="auto">
            <a:xfrm>
              <a:off x="6804248" y="479648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22" name="Rectangle 121"/>
            <p:cNvSpPr/>
            <p:nvPr/>
          </p:nvSpPr>
          <p:spPr bwMode="auto">
            <a:xfrm>
              <a:off x="6804248" y="522853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24" name="Rectangle 123"/>
            <p:cNvSpPr/>
            <p:nvPr/>
          </p:nvSpPr>
          <p:spPr bwMode="auto">
            <a:xfrm>
              <a:off x="6804248" y="566057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25" name="Rectangle 124"/>
            <p:cNvSpPr/>
            <p:nvPr/>
          </p:nvSpPr>
          <p:spPr bwMode="auto">
            <a:xfrm>
              <a:off x="7668344" y="566057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21" name="Rectangle 120"/>
            <p:cNvSpPr/>
            <p:nvPr/>
          </p:nvSpPr>
          <p:spPr bwMode="auto">
            <a:xfrm>
              <a:off x="8532440" y="566057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7" name="Rectangle 156"/>
            <p:cNvSpPr/>
            <p:nvPr/>
          </p:nvSpPr>
          <p:spPr bwMode="auto">
            <a:xfrm>
              <a:off x="7236296" y="350033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8" name="Rectangle 157"/>
            <p:cNvSpPr/>
            <p:nvPr/>
          </p:nvSpPr>
          <p:spPr bwMode="auto">
            <a:xfrm>
              <a:off x="7236296" y="393238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9" name="Rectangle 158"/>
            <p:cNvSpPr/>
            <p:nvPr/>
          </p:nvSpPr>
          <p:spPr bwMode="auto">
            <a:xfrm>
              <a:off x="7236296" y="436443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0" name="Rectangle 159"/>
            <p:cNvSpPr/>
            <p:nvPr/>
          </p:nvSpPr>
          <p:spPr bwMode="auto">
            <a:xfrm>
              <a:off x="7236296" y="479648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1" name="Rectangle 160"/>
            <p:cNvSpPr/>
            <p:nvPr/>
          </p:nvSpPr>
          <p:spPr bwMode="auto">
            <a:xfrm>
              <a:off x="7236296" y="522853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2" name="Rectangle 161"/>
            <p:cNvSpPr/>
            <p:nvPr/>
          </p:nvSpPr>
          <p:spPr bwMode="auto">
            <a:xfrm>
              <a:off x="7236296" y="566057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3" name="Группа 2"/>
          <p:cNvGrpSpPr/>
          <p:nvPr/>
        </p:nvGrpSpPr>
        <p:grpSpPr>
          <a:xfrm>
            <a:off x="5076056" y="908050"/>
            <a:ext cx="3888432" cy="5184576"/>
            <a:chOff x="5076056" y="1124744"/>
            <a:chExt cx="3888432" cy="5184576"/>
          </a:xfrm>
          <a:solidFill>
            <a:srgbClr val="70AD47"/>
          </a:solidFill>
          <a:effectLst/>
        </p:grpSpPr>
        <p:sp>
          <p:nvSpPr>
            <p:cNvPr id="14" name="Rectangle 13"/>
            <p:cNvSpPr/>
            <p:nvPr/>
          </p:nvSpPr>
          <p:spPr bwMode="auto">
            <a:xfrm>
              <a:off x="5940152"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 name="Rectangle 14"/>
            <p:cNvSpPr/>
            <p:nvPr/>
          </p:nvSpPr>
          <p:spPr bwMode="auto">
            <a:xfrm>
              <a:off x="6372200"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 name="Rectangle 15"/>
            <p:cNvSpPr/>
            <p:nvPr/>
          </p:nvSpPr>
          <p:spPr bwMode="auto">
            <a:xfrm>
              <a:off x="5940152"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 name="Rectangle 16"/>
            <p:cNvSpPr/>
            <p:nvPr/>
          </p:nvSpPr>
          <p:spPr bwMode="auto">
            <a:xfrm>
              <a:off x="6372200"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 name="Rectangle 21"/>
            <p:cNvSpPr/>
            <p:nvPr/>
          </p:nvSpPr>
          <p:spPr bwMode="auto">
            <a:xfrm>
              <a:off x="5508104"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 name="Rectangle 23"/>
            <p:cNvSpPr/>
            <p:nvPr/>
          </p:nvSpPr>
          <p:spPr bwMode="auto">
            <a:xfrm>
              <a:off x="5940152"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 name="Rectangle 24"/>
            <p:cNvSpPr/>
            <p:nvPr/>
          </p:nvSpPr>
          <p:spPr bwMode="auto">
            <a:xfrm>
              <a:off x="6372200"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 name="Rectangle 25"/>
            <p:cNvSpPr/>
            <p:nvPr/>
          </p:nvSpPr>
          <p:spPr bwMode="auto">
            <a:xfrm>
              <a:off x="5940152"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 name="Rectangle 26"/>
            <p:cNvSpPr/>
            <p:nvPr/>
          </p:nvSpPr>
          <p:spPr bwMode="auto">
            <a:xfrm>
              <a:off x="6372200"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6" name="Rectangle 45"/>
            <p:cNvSpPr/>
            <p:nvPr/>
          </p:nvSpPr>
          <p:spPr bwMode="auto">
            <a:xfrm>
              <a:off x="6804248"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7" name="Rectangle 46"/>
            <p:cNvSpPr/>
            <p:nvPr/>
          </p:nvSpPr>
          <p:spPr bwMode="auto">
            <a:xfrm>
              <a:off x="7668344"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8" name="Rectangle 47"/>
            <p:cNvSpPr/>
            <p:nvPr/>
          </p:nvSpPr>
          <p:spPr bwMode="auto">
            <a:xfrm>
              <a:off x="6804248"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9" name="Rectangle 48"/>
            <p:cNvSpPr/>
            <p:nvPr/>
          </p:nvSpPr>
          <p:spPr bwMode="auto">
            <a:xfrm>
              <a:off x="7668344"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8" name="Rectangle 37"/>
            <p:cNvSpPr/>
            <p:nvPr/>
          </p:nvSpPr>
          <p:spPr bwMode="auto">
            <a:xfrm>
              <a:off x="6804248"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9" name="Rectangle 38"/>
            <p:cNvSpPr/>
            <p:nvPr/>
          </p:nvSpPr>
          <p:spPr bwMode="auto">
            <a:xfrm>
              <a:off x="7668344"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0" name="Rectangle 39"/>
            <p:cNvSpPr/>
            <p:nvPr/>
          </p:nvSpPr>
          <p:spPr bwMode="auto">
            <a:xfrm>
              <a:off x="6804248"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1" name="Rectangle 40"/>
            <p:cNvSpPr/>
            <p:nvPr/>
          </p:nvSpPr>
          <p:spPr bwMode="auto">
            <a:xfrm>
              <a:off x="7668344"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6" name="Rectangle 35"/>
            <p:cNvSpPr/>
            <p:nvPr/>
          </p:nvSpPr>
          <p:spPr bwMode="auto">
            <a:xfrm>
              <a:off x="8100392"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8" name="Rectangle 67"/>
            <p:cNvSpPr/>
            <p:nvPr/>
          </p:nvSpPr>
          <p:spPr bwMode="auto">
            <a:xfrm>
              <a:off x="5508104"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9" name="Rectangle 68"/>
            <p:cNvSpPr/>
            <p:nvPr/>
          </p:nvSpPr>
          <p:spPr bwMode="auto">
            <a:xfrm>
              <a:off x="5076056"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70" name="Rectangle 69"/>
            <p:cNvSpPr/>
            <p:nvPr/>
          </p:nvSpPr>
          <p:spPr bwMode="auto">
            <a:xfrm>
              <a:off x="5508104"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3" name="Rectangle 62"/>
            <p:cNvSpPr/>
            <p:nvPr/>
          </p:nvSpPr>
          <p:spPr bwMode="auto">
            <a:xfrm>
              <a:off x="5940152"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4" name="Rectangle 63"/>
            <p:cNvSpPr/>
            <p:nvPr/>
          </p:nvSpPr>
          <p:spPr bwMode="auto">
            <a:xfrm>
              <a:off x="6372200"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5" name="Rectangle 64"/>
            <p:cNvSpPr/>
            <p:nvPr/>
          </p:nvSpPr>
          <p:spPr bwMode="auto">
            <a:xfrm>
              <a:off x="5940152"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6" name="Rectangle 65"/>
            <p:cNvSpPr/>
            <p:nvPr/>
          </p:nvSpPr>
          <p:spPr bwMode="auto">
            <a:xfrm>
              <a:off x="6372200"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9" name="Rectangle 58"/>
            <p:cNvSpPr/>
            <p:nvPr/>
          </p:nvSpPr>
          <p:spPr bwMode="auto">
            <a:xfrm>
              <a:off x="5076056"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0" name="Rectangle 59"/>
            <p:cNvSpPr/>
            <p:nvPr/>
          </p:nvSpPr>
          <p:spPr bwMode="auto">
            <a:xfrm>
              <a:off x="5508104"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1" name="Rectangle 60"/>
            <p:cNvSpPr/>
            <p:nvPr/>
          </p:nvSpPr>
          <p:spPr bwMode="auto">
            <a:xfrm>
              <a:off x="5076056"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2" name="Rectangle 61"/>
            <p:cNvSpPr/>
            <p:nvPr/>
          </p:nvSpPr>
          <p:spPr bwMode="auto">
            <a:xfrm>
              <a:off x="5508104"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5" name="Rectangle 54"/>
            <p:cNvSpPr/>
            <p:nvPr/>
          </p:nvSpPr>
          <p:spPr bwMode="auto">
            <a:xfrm>
              <a:off x="5940152"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7" name="Rectangle 56"/>
            <p:cNvSpPr/>
            <p:nvPr/>
          </p:nvSpPr>
          <p:spPr bwMode="auto">
            <a:xfrm>
              <a:off x="5940152"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8" name="Rectangle 87"/>
            <p:cNvSpPr/>
            <p:nvPr/>
          </p:nvSpPr>
          <p:spPr bwMode="auto">
            <a:xfrm>
              <a:off x="6804248"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9" name="Rectangle 88"/>
            <p:cNvSpPr/>
            <p:nvPr/>
          </p:nvSpPr>
          <p:spPr bwMode="auto">
            <a:xfrm>
              <a:off x="7668344"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0" name="Rectangle 89"/>
            <p:cNvSpPr/>
            <p:nvPr/>
          </p:nvSpPr>
          <p:spPr bwMode="auto">
            <a:xfrm>
              <a:off x="6804248"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1" name="Rectangle 90"/>
            <p:cNvSpPr/>
            <p:nvPr/>
          </p:nvSpPr>
          <p:spPr bwMode="auto">
            <a:xfrm>
              <a:off x="7668344"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4" name="Rectangle 83"/>
            <p:cNvSpPr/>
            <p:nvPr/>
          </p:nvSpPr>
          <p:spPr bwMode="auto">
            <a:xfrm>
              <a:off x="8100392"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6" name="Rectangle 85"/>
            <p:cNvSpPr/>
            <p:nvPr/>
          </p:nvSpPr>
          <p:spPr bwMode="auto">
            <a:xfrm>
              <a:off x="8100392"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7" name="Rectangle 86"/>
            <p:cNvSpPr/>
            <p:nvPr/>
          </p:nvSpPr>
          <p:spPr bwMode="auto">
            <a:xfrm>
              <a:off x="8532440"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1" name="Rectangle 80"/>
            <p:cNvSpPr/>
            <p:nvPr/>
          </p:nvSpPr>
          <p:spPr bwMode="auto">
            <a:xfrm>
              <a:off x="7668344"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3" name="Rectangle 82"/>
            <p:cNvSpPr/>
            <p:nvPr/>
          </p:nvSpPr>
          <p:spPr bwMode="auto">
            <a:xfrm>
              <a:off x="7668344"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76" name="Rectangle 75"/>
            <p:cNvSpPr/>
            <p:nvPr/>
          </p:nvSpPr>
          <p:spPr bwMode="auto">
            <a:xfrm>
              <a:off x="8100392"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77" name="Rectangle 76"/>
            <p:cNvSpPr/>
            <p:nvPr/>
          </p:nvSpPr>
          <p:spPr bwMode="auto">
            <a:xfrm>
              <a:off x="8532440"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78" name="Rectangle 77"/>
            <p:cNvSpPr/>
            <p:nvPr/>
          </p:nvSpPr>
          <p:spPr bwMode="auto">
            <a:xfrm>
              <a:off x="8100392"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79" name="Rectangle 78"/>
            <p:cNvSpPr/>
            <p:nvPr/>
          </p:nvSpPr>
          <p:spPr bwMode="auto">
            <a:xfrm>
              <a:off x="8532440"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9" name="Rectangle 108"/>
            <p:cNvSpPr/>
            <p:nvPr/>
          </p:nvSpPr>
          <p:spPr bwMode="auto">
            <a:xfrm>
              <a:off x="5076056"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10" name="Rectangle 109"/>
            <p:cNvSpPr/>
            <p:nvPr/>
          </p:nvSpPr>
          <p:spPr bwMode="auto">
            <a:xfrm>
              <a:off x="5508104"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11" name="Rectangle 110"/>
            <p:cNvSpPr/>
            <p:nvPr/>
          </p:nvSpPr>
          <p:spPr bwMode="auto">
            <a:xfrm>
              <a:off x="5076056"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12" name="Rectangle 111"/>
            <p:cNvSpPr/>
            <p:nvPr/>
          </p:nvSpPr>
          <p:spPr bwMode="auto">
            <a:xfrm>
              <a:off x="5508104"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5" name="Rectangle 104"/>
            <p:cNvSpPr/>
            <p:nvPr/>
          </p:nvSpPr>
          <p:spPr bwMode="auto">
            <a:xfrm>
              <a:off x="5940152"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7" name="Rectangle 106"/>
            <p:cNvSpPr/>
            <p:nvPr/>
          </p:nvSpPr>
          <p:spPr bwMode="auto">
            <a:xfrm>
              <a:off x="5940152"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1" name="Rectangle 100"/>
            <p:cNvSpPr/>
            <p:nvPr/>
          </p:nvSpPr>
          <p:spPr bwMode="auto">
            <a:xfrm>
              <a:off x="5076056"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2" name="Rectangle 101"/>
            <p:cNvSpPr/>
            <p:nvPr/>
          </p:nvSpPr>
          <p:spPr bwMode="auto">
            <a:xfrm>
              <a:off x="5508104"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4" name="Rectangle 103"/>
            <p:cNvSpPr/>
            <p:nvPr/>
          </p:nvSpPr>
          <p:spPr bwMode="auto">
            <a:xfrm>
              <a:off x="5508104"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7" name="Rectangle 96"/>
            <p:cNvSpPr/>
            <p:nvPr/>
          </p:nvSpPr>
          <p:spPr bwMode="auto">
            <a:xfrm>
              <a:off x="5940152"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31" name="Rectangle 130"/>
            <p:cNvSpPr/>
            <p:nvPr/>
          </p:nvSpPr>
          <p:spPr bwMode="auto">
            <a:xfrm>
              <a:off x="7668344"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33" name="Rectangle 132"/>
            <p:cNvSpPr/>
            <p:nvPr/>
          </p:nvSpPr>
          <p:spPr bwMode="auto">
            <a:xfrm>
              <a:off x="7668344"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26" name="Rectangle 125"/>
            <p:cNvSpPr/>
            <p:nvPr/>
          </p:nvSpPr>
          <p:spPr bwMode="auto">
            <a:xfrm>
              <a:off x="8100392"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27" name="Rectangle 126"/>
            <p:cNvSpPr/>
            <p:nvPr/>
          </p:nvSpPr>
          <p:spPr bwMode="auto">
            <a:xfrm>
              <a:off x="8532440"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28" name="Rectangle 127"/>
            <p:cNvSpPr/>
            <p:nvPr/>
          </p:nvSpPr>
          <p:spPr bwMode="auto">
            <a:xfrm>
              <a:off x="8100392"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29" name="Rectangle 128"/>
            <p:cNvSpPr/>
            <p:nvPr/>
          </p:nvSpPr>
          <p:spPr bwMode="auto">
            <a:xfrm>
              <a:off x="8532440"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23" name="Rectangle 122"/>
            <p:cNvSpPr/>
            <p:nvPr/>
          </p:nvSpPr>
          <p:spPr bwMode="auto">
            <a:xfrm>
              <a:off x="7668344"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18" name="Rectangle 117"/>
            <p:cNvSpPr/>
            <p:nvPr/>
          </p:nvSpPr>
          <p:spPr bwMode="auto">
            <a:xfrm>
              <a:off x="8100392"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19" name="Rectangle 118"/>
            <p:cNvSpPr/>
            <p:nvPr/>
          </p:nvSpPr>
          <p:spPr bwMode="auto">
            <a:xfrm>
              <a:off x="8532440"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20" name="Rectangle 119"/>
            <p:cNvSpPr/>
            <p:nvPr/>
          </p:nvSpPr>
          <p:spPr bwMode="auto">
            <a:xfrm>
              <a:off x="8100392"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1" name="Rectangle 150"/>
            <p:cNvSpPr/>
            <p:nvPr/>
          </p:nvSpPr>
          <p:spPr bwMode="auto">
            <a:xfrm>
              <a:off x="7236296"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2" name="Rectangle 151"/>
            <p:cNvSpPr/>
            <p:nvPr/>
          </p:nvSpPr>
          <p:spPr bwMode="auto">
            <a:xfrm>
              <a:off x="7236296"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3" name="Rectangle 152"/>
            <p:cNvSpPr/>
            <p:nvPr/>
          </p:nvSpPr>
          <p:spPr bwMode="auto">
            <a:xfrm>
              <a:off x="7236296"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4" name="Rectangle 153"/>
            <p:cNvSpPr/>
            <p:nvPr/>
          </p:nvSpPr>
          <p:spPr bwMode="auto">
            <a:xfrm>
              <a:off x="7236296"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5" name="Rectangle 154"/>
            <p:cNvSpPr/>
            <p:nvPr/>
          </p:nvSpPr>
          <p:spPr bwMode="auto">
            <a:xfrm>
              <a:off x="7236296"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6" name="Rectangle 155"/>
            <p:cNvSpPr/>
            <p:nvPr/>
          </p:nvSpPr>
          <p:spPr bwMode="auto">
            <a:xfrm>
              <a:off x="7236296"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sp>
        <p:nvSpPr>
          <p:cNvPr id="5" name="Footer Placeholder 4"/>
          <p:cNvSpPr>
            <a:spLocks noGrp="1"/>
          </p:cNvSpPr>
          <p:nvPr>
            <p:ph type="ftr" sz="quarter" idx="12"/>
          </p:nvPr>
        </p:nvSpPr>
        <p:spPr/>
        <p:txBody>
          <a:bodyPr/>
          <a:lstStyle/>
          <a:p>
            <a:pPr>
              <a:defRPr/>
            </a:pPr>
            <a:r>
              <a:rPr lang="de-AT" dirty="0"/>
              <a:t>Alexey Karimov</a:t>
            </a:r>
          </a:p>
        </p:txBody>
      </p:sp>
      <p:sp>
        <p:nvSpPr>
          <p:cNvPr id="6" name="Slide Number Placeholder 5"/>
          <p:cNvSpPr>
            <a:spLocks noGrp="1"/>
          </p:cNvSpPr>
          <p:nvPr>
            <p:ph type="sldNum" sz="quarter" idx="13"/>
          </p:nvPr>
        </p:nvSpPr>
        <p:spPr/>
        <p:txBody>
          <a:bodyPr/>
          <a:lstStyle/>
          <a:p>
            <a:pPr>
              <a:defRPr/>
            </a:pPr>
            <a:fld id="{63707275-EA33-4C2C-A96C-B80BEB93EE54}" type="slidenum">
              <a:rPr lang="de-AT" smtClean="0"/>
              <a:pPr>
                <a:defRPr/>
              </a:pPr>
              <a:t>37</a:t>
            </a:fld>
            <a:endParaRPr lang="de-AT"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0" y="908050"/>
            <a:ext cx="5076056" cy="5473700"/>
          </a:xfrm>
        </p:spPr>
        <p:txBody>
          <a:bodyPr/>
          <a:lstStyle/>
          <a:p>
            <a:r>
              <a:rPr lang="en-US" noProof="0" dirty="0"/>
              <a:t>Iteration-based</a:t>
            </a:r>
          </a:p>
          <a:p>
            <a:r>
              <a:rPr lang="en-US" noProof="0" dirty="0"/>
              <a:t>Removes voxels on the boundary of the segmentation mask</a:t>
            </a:r>
          </a:p>
        </p:txBody>
      </p:sp>
      <p:sp>
        <p:nvSpPr>
          <p:cNvPr id="4" name="Title 3"/>
          <p:cNvSpPr>
            <a:spLocks noGrp="1"/>
          </p:cNvSpPr>
          <p:nvPr>
            <p:ph type="title"/>
          </p:nvPr>
        </p:nvSpPr>
        <p:spPr/>
        <p:txBody>
          <a:bodyPr/>
          <a:lstStyle/>
          <a:p>
            <a:r>
              <a:rPr lang="en-US" noProof="0" dirty="0">
                <a:effectLst>
                  <a:outerShdw blurRad="38100" dist="38100" dir="2700000" algn="tl">
                    <a:srgbClr val="000000">
                      <a:alpha val="43137"/>
                    </a:srgbClr>
                  </a:outerShdw>
                </a:effectLst>
              </a:rPr>
              <a:t>Thinning-based Skeletonization</a:t>
            </a:r>
          </a:p>
        </p:txBody>
      </p:sp>
      <p:sp>
        <p:nvSpPr>
          <p:cNvPr id="114" name="Rectangle 113"/>
          <p:cNvSpPr/>
          <p:nvPr/>
        </p:nvSpPr>
        <p:spPr>
          <a:xfrm>
            <a:off x="2555776" y="5259888"/>
            <a:ext cx="1599349"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Removed voxel</a:t>
            </a:r>
            <a:endParaRPr lang="de-AT" dirty="0">
              <a:latin typeface="Calibri" panose="020F0502020204030204" pitchFamily="34" charset="0"/>
              <a:cs typeface="Calibri" panose="020F0502020204030204" pitchFamily="34" charset="0"/>
            </a:endParaRPr>
          </a:p>
        </p:txBody>
      </p:sp>
      <p:grpSp>
        <p:nvGrpSpPr>
          <p:cNvPr id="8" name="Группа 7"/>
          <p:cNvGrpSpPr/>
          <p:nvPr/>
        </p:nvGrpSpPr>
        <p:grpSpPr>
          <a:xfrm>
            <a:off x="5076056" y="908050"/>
            <a:ext cx="3888432" cy="5184576"/>
            <a:chOff x="5076056" y="1124744"/>
            <a:chExt cx="3888432" cy="5184576"/>
          </a:xfrm>
          <a:solidFill>
            <a:srgbClr val="DBDBDB"/>
          </a:solidFill>
          <a:effectLst/>
        </p:grpSpPr>
        <p:sp>
          <p:nvSpPr>
            <p:cNvPr id="116" name="Rectangle 115"/>
            <p:cNvSpPr/>
            <p:nvPr/>
          </p:nvSpPr>
          <p:spPr bwMode="auto">
            <a:xfrm>
              <a:off x="5076056"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17" name="Rectangle 116"/>
            <p:cNvSpPr/>
            <p:nvPr/>
          </p:nvSpPr>
          <p:spPr bwMode="auto">
            <a:xfrm>
              <a:off x="5508104"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34" name="Rectangle 133"/>
            <p:cNvSpPr/>
            <p:nvPr/>
          </p:nvSpPr>
          <p:spPr bwMode="auto">
            <a:xfrm>
              <a:off x="5076056"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35" name="Rectangle 134"/>
            <p:cNvSpPr/>
            <p:nvPr/>
          </p:nvSpPr>
          <p:spPr bwMode="auto">
            <a:xfrm>
              <a:off x="5508104"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0" name="Rectangle 139"/>
            <p:cNvSpPr/>
            <p:nvPr/>
          </p:nvSpPr>
          <p:spPr bwMode="auto">
            <a:xfrm>
              <a:off x="5076056"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1" name="Rectangle 140"/>
            <p:cNvSpPr/>
            <p:nvPr/>
          </p:nvSpPr>
          <p:spPr bwMode="auto">
            <a:xfrm>
              <a:off x="5508104"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2" name="Rectangle 141"/>
            <p:cNvSpPr/>
            <p:nvPr/>
          </p:nvSpPr>
          <p:spPr bwMode="auto">
            <a:xfrm>
              <a:off x="5076056"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2" name="Rectangle 151"/>
            <p:cNvSpPr/>
            <p:nvPr/>
          </p:nvSpPr>
          <p:spPr bwMode="auto">
            <a:xfrm>
              <a:off x="8100392"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3" name="Rectangle 152"/>
            <p:cNvSpPr/>
            <p:nvPr/>
          </p:nvSpPr>
          <p:spPr bwMode="auto">
            <a:xfrm>
              <a:off x="8532440"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4" name="Rectangle 153"/>
            <p:cNvSpPr/>
            <p:nvPr/>
          </p:nvSpPr>
          <p:spPr bwMode="auto">
            <a:xfrm>
              <a:off x="8100392"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5" name="Rectangle 154"/>
            <p:cNvSpPr/>
            <p:nvPr/>
          </p:nvSpPr>
          <p:spPr bwMode="auto">
            <a:xfrm>
              <a:off x="8532440"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0" name="Rectangle 159"/>
            <p:cNvSpPr/>
            <p:nvPr/>
          </p:nvSpPr>
          <p:spPr bwMode="auto">
            <a:xfrm>
              <a:off x="8100392"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1" name="Rectangle 160"/>
            <p:cNvSpPr/>
            <p:nvPr/>
          </p:nvSpPr>
          <p:spPr bwMode="auto">
            <a:xfrm>
              <a:off x="8532440"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3" name="Rectangle 162"/>
            <p:cNvSpPr/>
            <p:nvPr/>
          </p:nvSpPr>
          <p:spPr bwMode="auto">
            <a:xfrm>
              <a:off x="8532440"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4" name="Rectangle 163"/>
            <p:cNvSpPr/>
            <p:nvPr/>
          </p:nvSpPr>
          <p:spPr bwMode="auto">
            <a:xfrm>
              <a:off x="5076056"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7" name="Rectangle 176"/>
            <p:cNvSpPr/>
            <p:nvPr/>
          </p:nvSpPr>
          <p:spPr bwMode="auto">
            <a:xfrm>
              <a:off x="6372200"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9" name="Rectangle 178"/>
            <p:cNvSpPr/>
            <p:nvPr/>
          </p:nvSpPr>
          <p:spPr bwMode="auto">
            <a:xfrm>
              <a:off x="6372200"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5" name="Rectangle 184"/>
            <p:cNvSpPr/>
            <p:nvPr/>
          </p:nvSpPr>
          <p:spPr bwMode="auto">
            <a:xfrm>
              <a:off x="8532440"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8" name="Rectangle 187"/>
            <p:cNvSpPr/>
            <p:nvPr/>
          </p:nvSpPr>
          <p:spPr bwMode="auto">
            <a:xfrm>
              <a:off x="6804248"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0" name="Rectangle 189"/>
            <p:cNvSpPr/>
            <p:nvPr/>
          </p:nvSpPr>
          <p:spPr bwMode="auto">
            <a:xfrm>
              <a:off x="6804248"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1" name="Rectangle 200"/>
            <p:cNvSpPr/>
            <p:nvPr/>
          </p:nvSpPr>
          <p:spPr bwMode="auto">
            <a:xfrm>
              <a:off x="6372200"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3" name="Rectangle 202"/>
            <p:cNvSpPr/>
            <p:nvPr/>
          </p:nvSpPr>
          <p:spPr bwMode="auto">
            <a:xfrm>
              <a:off x="6372200"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6" name="Rectangle 205"/>
            <p:cNvSpPr/>
            <p:nvPr/>
          </p:nvSpPr>
          <p:spPr bwMode="auto">
            <a:xfrm>
              <a:off x="5076056"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9" name="Rectangle 208"/>
            <p:cNvSpPr/>
            <p:nvPr/>
          </p:nvSpPr>
          <p:spPr bwMode="auto">
            <a:xfrm>
              <a:off x="6372200"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0" name="Rectangle 209"/>
            <p:cNvSpPr/>
            <p:nvPr/>
          </p:nvSpPr>
          <p:spPr bwMode="auto">
            <a:xfrm>
              <a:off x="5940152"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1" name="Rectangle 210"/>
            <p:cNvSpPr/>
            <p:nvPr/>
          </p:nvSpPr>
          <p:spPr bwMode="auto">
            <a:xfrm>
              <a:off x="6372200"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2" name="Rectangle 211"/>
            <p:cNvSpPr/>
            <p:nvPr/>
          </p:nvSpPr>
          <p:spPr bwMode="auto">
            <a:xfrm>
              <a:off x="6804248"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4" name="Rectangle 213"/>
            <p:cNvSpPr/>
            <p:nvPr/>
          </p:nvSpPr>
          <p:spPr bwMode="auto">
            <a:xfrm>
              <a:off x="6804248"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0" name="Rectangle 219"/>
            <p:cNvSpPr/>
            <p:nvPr/>
          </p:nvSpPr>
          <p:spPr bwMode="auto">
            <a:xfrm>
              <a:off x="6804248"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2" name="Rectangle 221"/>
            <p:cNvSpPr/>
            <p:nvPr/>
          </p:nvSpPr>
          <p:spPr bwMode="auto">
            <a:xfrm>
              <a:off x="6804248"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3" name="Rectangle 222"/>
            <p:cNvSpPr/>
            <p:nvPr/>
          </p:nvSpPr>
          <p:spPr bwMode="auto">
            <a:xfrm>
              <a:off x="7668344"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7" name="Rectangle 226"/>
            <p:cNvSpPr/>
            <p:nvPr/>
          </p:nvSpPr>
          <p:spPr bwMode="auto">
            <a:xfrm>
              <a:off x="8532440"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4" name="Rectangle 233"/>
            <p:cNvSpPr/>
            <p:nvPr/>
          </p:nvSpPr>
          <p:spPr bwMode="auto">
            <a:xfrm>
              <a:off x="7236296"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5" name="Rectangle 234"/>
            <p:cNvSpPr/>
            <p:nvPr/>
          </p:nvSpPr>
          <p:spPr bwMode="auto">
            <a:xfrm>
              <a:off x="7236296"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6" name="Rectangle 235"/>
            <p:cNvSpPr/>
            <p:nvPr/>
          </p:nvSpPr>
          <p:spPr bwMode="auto">
            <a:xfrm>
              <a:off x="7236296"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7" name="Rectangle 236"/>
            <p:cNvSpPr/>
            <p:nvPr/>
          </p:nvSpPr>
          <p:spPr bwMode="auto">
            <a:xfrm>
              <a:off x="7236296"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8" name="Rectangle 237"/>
            <p:cNvSpPr/>
            <p:nvPr/>
          </p:nvSpPr>
          <p:spPr bwMode="auto">
            <a:xfrm>
              <a:off x="7236296"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9" name="Rectangle 238"/>
            <p:cNvSpPr/>
            <p:nvPr/>
          </p:nvSpPr>
          <p:spPr bwMode="auto">
            <a:xfrm>
              <a:off x="7236296"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3" name="Группа 2"/>
          <p:cNvGrpSpPr/>
          <p:nvPr/>
        </p:nvGrpSpPr>
        <p:grpSpPr>
          <a:xfrm>
            <a:off x="5076056" y="908050"/>
            <a:ext cx="3888432" cy="5184576"/>
            <a:chOff x="5076056" y="1124744"/>
            <a:chExt cx="3888432" cy="5184576"/>
          </a:xfrm>
          <a:solidFill>
            <a:srgbClr val="70AD47"/>
          </a:solidFill>
          <a:effectLst/>
        </p:grpSpPr>
        <p:sp>
          <p:nvSpPr>
            <p:cNvPr id="136" name="Rectangle 135"/>
            <p:cNvSpPr/>
            <p:nvPr/>
          </p:nvSpPr>
          <p:spPr bwMode="auto">
            <a:xfrm>
              <a:off x="5940152"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38" name="Rectangle 137"/>
            <p:cNvSpPr/>
            <p:nvPr/>
          </p:nvSpPr>
          <p:spPr bwMode="auto">
            <a:xfrm>
              <a:off x="5940152"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3" name="Rectangle 142"/>
            <p:cNvSpPr/>
            <p:nvPr/>
          </p:nvSpPr>
          <p:spPr bwMode="auto">
            <a:xfrm>
              <a:off x="5508104"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4" name="Rectangle 143"/>
            <p:cNvSpPr/>
            <p:nvPr/>
          </p:nvSpPr>
          <p:spPr bwMode="auto">
            <a:xfrm>
              <a:off x="5940152"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9" name="Rectangle 148"/>
            <p:cNvSpPr/>
            <p:nvPr/>
          </p:nvSpPr>
          <p:spPr bwMode="auto">
            <a:xfrm>
              <a:off x="7668344"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1" name="Rectangle 150"/>
            <p:cNvSpPr/>
            <p:nvPr/>
          </p:nvSpPr>
          <p:spPr bwMode="auto">
            <a:xfrm>
              <a:off x="7668344"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7" name="Rectangle 156"/>
            <p:cNvSpPr/>
            <p:nvPr/>
          </p:nvSpPr>
          <p:spPr bwMode="auto">
            <a:xfrm>
              <a:off x="7668344"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2" name="Rectangle 161"/>
            <p:cNvSpPr/>
            <p:nvPr/>
          </p:nvSpPr>
          <p:spPr bwMode="auto">
            <a:xfrm>
              <a:off x="8100392"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5" name="Rectangle 164"/>
            <p:cNvSpPr/>
            <p:nvPr/>
          </p:nvSpPr>
          <p:spPr bwMode="auto">
            <a:xfrm>
              <a:off x="5508104"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6" name="Rectangle 165"/>
            <p:cNvSpPr/>
            <p:nvPr/>
          </p:nvSpPr>
          <p:spPr bwMode="auto">
            <a:xfrm>
              <a:off x="5076056"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1" name="Rectangle 170"/>
            <p:cNvSpPr/>
            <p:nvPr/>
          </p:nvSpPr>
          <p:spPr bwMode="auto">
            <a:xfrm>
              <a:off x="6372200"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2" name="Rectangle 171"/>
            <p:cNvSpPr/>
            <p:nvPr/>
          </p:nvSpPr>
          <p:spPr bwMode="auto">
            <a:xfrm>
              <a:off x="5076056"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4" name="Rectangle 173"/>
            <p:cNvSpPr/>
            <p:nvPr/>
          </p:nvSpPr>
          <p:spPr bwMode="auto">
            <a:xfrm>
              <a:off x="5076056"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6" name="Rectangle 175"/>
            <p:cNvSpPr/>
            <p:nvPr/>
          </p:nvSpPr>
          <p:spPr bwMode="auto">
            <a:xfrm>
              <a:off x="5940152"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8" name="Rectangle 177"/>
            <p:cNvSpPr/>
            <p:nvPr/>
          </p:nvSpPr>
          <p:spPr bwMode="auto">
            <a:xfrm>
              <a:off x="5940152"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2" name="Rectangle 181"/>
            <p:cNvSpPr/>
            <p:nvPr/>
          </p:nvSpPr>
          <p:spPr bwMode="auto">
            <a:xfrm>
              <a:off x="6804248"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4" name="Rectangle 183"/>
            <p:cNvSpPr/>
            <p:nvPr/>
          </p:nvSpPr>
          <p:spPr bwMode="auto">
            <a:xfrm>
              <a:off x="8100392"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7" name="Rectangle 186"/>
            <p:cNvSpPr/>
            <p:nvPr/>
          </p:nvSpPr>
          <p:spPr bwMode="auto">
            <a:xfrm>
              <a:off x="8532440"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9" name="Rectangle 188"/>
            <p:cNvSpPr/>
            <p:nvPr/>
          </p:nvSpPr>
          <p:spPr bwMode="auto">
            <a:xfrm>
              <a:off x="7668344"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1" name="Rectangle 190"/>
            <p:cNvSpPr/>
            <p:nvPr/>
          </p:nvSpPr>
          <p:spPr bwMode="auto">
            <a:xfrm>
              <a:off x="7668344"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3" name="Rectangle 192"/>
            <p:cNvSpPr/>
            <p:nvPr/>
          </p:nvSpPr>
          <p:spPr bwMode="auto">
            <a:xfrm>
              <a:off x="8532440"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5" name="Rectangle 194"/>
            <p:cNvSpPr/>
            <p:nvPr/>
          </p:nvSpPr>
          <p:spPr bwMode="auto">
            <a:xfrm>
              <a:off x="8532440"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6" name="Rectangle 195"/>
            <p:cNvSpPr/>
            <p:nvPr/>
          </p:nvSpPr>
          <p:spPr bwMode="auto">
            <a:xfrm>
              <a:off x="5076056"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8" name="Rectangle 197"/>
            <p:cNvSpPr/>
            <p:nvPr/>
          </p:nvSpPr>
          <p:spPr bwMode="auto">
            <a:xfrm>
              <a:off x="5076056"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0" name="Rectangle 199"/>
            <p:cNvSpPr/>
            <p:nvPr/>
          </p:nvSpPr>
          <p:spPr bwMode="auto">
            <a:xfrm>
              <a:off x="5940152"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2" name="Rectangle 201"/>
            <p:cNvSpPr/>
            <p:nvPr/>
          </p:nvSpPr>
          <p:spPr bwMode="auto">
            <a:xfrm>
              <a:off x="5940152"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4" name="Rectangle 203"/>
            <p:cNvSpPr/>
            <p:nvPr/>
          </p:nvSpPr>
          <p:spPr bwMode="auto">
            <a:xfrm>
              <a:off x="5076056"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7" name="Rectangle 206"/>
            <p:cNvSpPr/>
            <p:nvPr/>
          </p:nvSpPr>
          <p:spPr bwMode="auto">
            <a:xfrm>
              <a:off x="5508104"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8" name="Rectangle 207"/>
            <p:cNvSpPr/>
            <p:nvPr/>
          </p:nvSpPr>
          <p:spPr bwMode="auto">
            <a:xfrm>
              <a:off x="5940152"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3" name="Rectangle 212"/>
            <p:cNvSpPr/>
            <p:nvPr/>
          </p:nvSpPr>
          <p:spPr bwMode="auto">
            <a:xfrm>
              <a:off x="7668344"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5" name="Rectangle 214"/>
            <p:cNvSpPr/>
            <p:nvPr/>
          </p:nvSpPr>
          <p:spPr bwMode="auto">
            <a:xfrm>
              <a:off x="7668344"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7" name="Rectangle 216"/>
            <p:cNvSpPr/>
            <p:nvPr/>
          </p:nvSpPr>
          <p:spPr bwMode="auto">
            <a:xfrm>
              <a:off x="8532440"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9" name="Rectangle 218"/>
            <p:cNvSpPr/>
            <p:nvPr/>
          </p:nvSpPr>
          <p:spPr bwMode="auto">
            <a:xfrm>
              <a:off x="8532440"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1" name="Rectangle 220"/>
            <p:cNvSpPr/>
            <p:nvPr/>
          </p:nvSpPr>
          <p:spPr bwMode="auto">
            <a:xfrm>
              <a:off x="7668344"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5" name="Rectangle 224"/>
            <p:cNvSpPr/>
            <p:nvPr/>
          </p:nvSpPr>
          <p:spPr bwMode="auto">
            <a:xfrm>
              <a:off x="8532440"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6" name="Rectangle 225"/>
            <p:cNvSpPr/>
            <p:nvPr/>
          </p:nvSpPr>
          <p:spPr bwMode="auto">
            <a:xfrm>
              <a:off x="8100392"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3" name="Rectangle 232"/>
            <p:cNvSpPr/>
            <p:nvPr/>
          </p:nvSpPr>
          <p:spPr bwMode="auto">
            <a:xfrm>
              <a:off x="7236296"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7" name="Группа 6"/>
          <p:cNvGrpSpPr/>
          <p:nvPr/>
        </p:nvGrpSpPr>
        <p:grpSpPr>
          <a:xfrm>
            <a:off x="5508104" y="908050"/>
            <a:ext cx="3024336" cy="4752528"/>
            <a:chOff x="5508104" y="1124744"/>
            <a:chExt cx="3024336" cy="4752528"/>
          </a:xfrm>
          <a:solidFill>
            <a:srgbClr val="5B9BD5"/>
          </a:solidFill>
          <a:effectLst/>
        </p:grpSpPr>
        <p:sp>
          <p:nvSpPr>
            <p:cNvPr id="137" name="Rectangle 136"/>
            <p:cNvSpPr/>
            <p:nvPr/>
          </p:nvSpPr>
          <p:spPr bwMode="auto">
            <a:xfrm>
              <a:off x="6372200" y="112474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39" name="Rectangle 138"/>
            <p:cNvSpPr/>
            <p:nvPr/>
          </p:nvSpPr>
          <p:spPr bwMode="auto">
            <a:xfrm>
              <a:off x="6372200" y="1556792"/>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5" name="Rectangle 144"/>
            <p:cNvSpPr/>
            <p:nvPr/>
          </p:nvSpPr>
          <p:spPr bwMode="auto">
            <a:xfrm>
              <a:off x="6372200" y="1988840"/>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6" name="Rectangle 145"/>
            <p:cNvSpPr/>
            <p:nvPr/>
          </p:nvSpPr>
          <p:spPr bwMode="auto">
            <a:xfrm>
              <a:off x="5940152" y="242088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7" name="Rectangle 146"/>
            <p:cNvSpPr/>
            <p:nvPr/>
          </p:nvSpPr>
          <p:spPr bwMode="auto">
            <a:xfrm>
              <a:off x="6372200" y="242088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8" name="Rectangle 147"/>
            <p:cNvSpPr/>
            <p:nvPr/>
          </p:nvSpPr>
          <p:spPr bwMode="auto">
            <a:xfrm>
              <a:off x="6804248" y="112474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0" name="Rectangle 149"/>
            <p:cNvSpPr/>
            <p:nvPr/>
          </p:nvSpPr>
          <p:spPr bwMode="auto">
            <a:xfrm>
              <a:off x="6804248" y="1556792"/>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6" name="Rectangle 155"/>
            <p:cNvSpPr/>
            <p:nvPr/>
          </p:nvSpPr>
          <p:spPr bwMode="auto">
            <a:xfrm>
              <a:off x="6804248" y="1988840"/>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8" name="Rectangle 157"/>
            <p:cNvSpPr/>
            <p:nvPr/>
          </p:nvSpPr>
          <p:spPr bwMode="auto">
            <a:xfrm>
              <a:off x="6804248" y="242088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9" name="Rectangle 158"/>
            <p:cNvSpPr/>
            <p:nvPr/>
          </p:nvSpPr>
          <p:spPr bwMode="auto">
            <a:xfrm>
              <a:off x="7668344" y="242088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7" name="Rectangle 166"/>
            <p:cNvSpPr/>
            <p:nvPr/>
          </p:nvSpPr>
          <p:spPr bwMode="auto">
            <a:xfrm>
              <a:off x="5508104" y="328498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8" name="Rectangle 167"/>
            <p:cNvSpPr/>
            <p:nvPr/>
          </p:nvSpPr>
          <p:spPr bwMode="auto">
            <a:xfrm>
              <a:off x="5940152" y="285293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9" name="Rectangle 168"/>
            <p:cNvSpPr/>
            <p:nvPr/>
          </p:nvSpPr>
          <p:spPr bwMode="auto">
            <a:xfrm>
              <a:off x="6372200" y="285293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0" name="Rectangle 169"/>
            <p:cNvSpPr/>
            <p:nvPr/>
          </p:nvSpPr>
          <p:spPr bwMode="auto">
            <a:xfrm>
              <a:off x="5940152" y="328498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3" name="Rectangle 172"/>
            <p:cNvSpPr/>
            <p:nvPr/>
          </p:nvSpPr>
          <p:spPr bwMode="auto">
            <a:xfrm>
              <a:off x="5508104" y="3717032"/>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5" name="Rectangle 174"/>
            <p:cNvSpPr/>
            <p:nvPr/>
          </p:nvSpPr>
          <p:spPr bwMode="auto">
            <a:xfrm>
              <a:off x="5508104" y="4149080"/>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0" name="Rectangle 179"/>
            <p:cNvSpPr/>
            <p:nvPr/>
          </p:nvSpPr>
          <p:spPr bwMode="auto">
            <a:xfrm>
              <a:off x="6804248" y="285293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1" name="Rectangle 180"/>
            <p:cNvSpPr/>
            <p:nvPr/>
          </p:nvSpPr>
          <p:spPr bwMode="auto">
            <a:xfrm>
              <a:off x="7668344" y="285293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3" name="Rectangle 182"/>
            <p:cNvSpPr/>
            <p:nvPr/>
          </p:nvSpPr>
          <p:spPr bwMode="auto">
            <a:xfrm>
              <a:off x="7668344" y="328498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6" name="Rectangle 185"/>
            <p:cNvSpPr/>
            <p:nvPr/>
          </p:nvSpPr>
          <p:spPr bwMode="auto">
            <a:xfrm>
              <a:off x="8100392" y="328498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2" name="Rectangle 191"/>
            <p:cNvSpPr/>
            <p:nvPr/>
          </p:nvSpPr>
          <p:spPr bwMode="auto">
            <a:xfrm>
              <a:off x="8100392" y="3717032"/>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4" name="Rectangle 193"/>
            <p:cNvSpPr/>
            <p:nvPr/>
          </p:nvSpPr>
          <p:spPr bwMode="auto">
            <a:xfrm>
              <a:off x="8100392" y="4149080"/>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7" name="Rectangle 196"/>
            <p:cNvSpPr/>
            <p:nvPr/>
          </p:nvSpPr>
          <p:spPr bwMode="auto">
            <a:xfrm>
              <a:off x="5508104" y="458112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9" name="Rectangle 198"/>
            <p:cNvSpPr/>
            <p:nvPr/>
          </p:nvSpPr>
          <p:spPr bwMode="auto">
            <a:xfrm>
              <a:off x="5508104" y="501317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5" name="Rectangle 204"/>
            <p:cNvSpPr/>
            <p:nvPr/>
          </p:nvSpPr>
          <p:spPr bwMode="auto">
            <a:xfrm>
              <a:off x="5508104" y="544522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6" name="Rectangle 215"/>
            <p:cNvSpPr/>
            <p:nvPr/>
          </p:nvSpPr>
          <p:spPr bwMode="auto">
            <a:xfrm>
              <a:off x="8100392" y="458112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8" name="Rectangle 217"/>
            <p:cNvSpPr/>
            <p:nvPr/>
          </p:nvSpPr>
          <p:spPr bwMode="auto">
            <a:xfrm>
              <a:off x="8100392" y="501317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4" name="Rectangle 223"/>
            <p:cNvSpPr/>
            <p:nvPr/>
          </p:nvSpPr>
          <p:spPr bwMode="auto">
            <a:xfrm>
              <a:off x="8100392" y="544522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8" name="Rectangle 227"/>
            <p:cNvSpPr/>
            <p:nvPr/>
          </p:nvSpPr>
          <p:spPr bwMode="auto">
            <a:xfrm>
              <a:off x="7236296" y="112474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9" name="Rectangle 228"/>
            <p:cNvSpPr/>
            <p:nvPr/>
          </p:nvSpPr>
          <p:spPr bwMode="auto">
            <a:xfrm>
              <a:off x="7236296" y="1556792"/>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0" name="Rectangle 229"/>
            <p:cNvSpPr/>
            <p:nvPr/>
          </p:nvSpPr>
          <p:spPr bwMode="auto">
            <a:xfrm>
              <a:off x="7236296" y="1988840"/>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1" name="Rectangle 230"/>
            <p:cNvSpPr/>
            <p:nvPr/>
          </p:nvSpPr>
          <p:spPr bwMode="auto">
            <a:xfrm>
              <a:off x="7236296" y="242088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2" name="Rectangle 231"/>
            <p:cNvSpPr/>
            <p:nvPr/>
          </p:nvSpPr>
          <p:spPr bwMode="auto">
            <a:xfrm>
              <a:off x="7236296" y="285293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cxnSp>
        <p:nvCxnSpPr>
          <p:cNvPr id="113" name="Straight Arrow Connector 112"/>
          <p:cNvCxnSpPr>
            <a:stCxn id="114" idx="3"/>
          </p:cNvCxnSpPr>
          <p:nvPr/>
        </p:nvCxnSpPr>
        <p:spPr bwMode="auto">
          <a:xfrm>
            <a:off x="4155125" y="5444554"/>
            <a:ext cx="1208963" cy="0"/>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outerShdw blurRad="50800" dist="38100" dir="2700000" algn="tl" rotWithShape="0">
              <a:prstClr val="black">
                <a:alpha val="40000"/>
              </a:prstClr>
            </a:outerShdw>
          </a:effectLst>
        </p:spPr>
      </p:cxnSp>
      <p:sp>
        <p:nvSpPr>
          <p:cNvPr id="5" name="Footer Placeholder 4"/>
          <p:cNvSpPr>
            <a:spLocks noGrp="1"/>
          </p:cNvSpPr>
          <p:nvPr>
            <p:ph type="ftr" sz="quarter" idx="12"/>
          </p:nvPr>
        </p:nvSpPr>
        <p:spPr/>
        <p:txBody>
          <a:bodyPr/>
          <a:lstStyle/>
          <a:p>
            <a:pPr>
              <a:defRPr/>
            </a:pPr>
            <a:r>
              <a:rPr lang="de-AT" dirty="0"/>
              <a:t>Alexey Karimov</a:t>
            </a:r>
          </a:p>
        </p:txBody>
      </p:sp>
      <p:sp>
        <p:nvSpPr>
          <p:cNvPr id="6" name="Slide Number Placeholder 5"/>
          <p:cNvSpPr>
            <a:spLocks noGrp="1"/>
          </p:cNvSpPr>
          <p:nvPr>
            <p:ph type="sldNum" sz="quarter" idx="13"/>
          </p:nvPr>
        </p:nvSpPr>
        <p:spPr/>
        <p:txBody>
          <a:bodyPr/>
          <a:lstStyle/>
          <a:p>
            <a:pPr>
              <a:defRPr/>
            </a:pPr>
            <a:fld id="{63707275-EA33-4C2C-A96C-B80BEB93EE54}" type="slidenum">
              <a:rPr lang="de-AT" smtClean="0"/>
              <a:pPr>
                <a:defRPr/>
              </a:pPr>
              <a:t>38</a:t>
            </a:fld>
            <a:endParaRPr lang="de-AT"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0" y="908050"/>
            <a:ext cx="5076056" cy="5473700"/>
          </a:xfrm>
        </p:spPr>
        <p:txBody>
          <a:bodyPr/>
          <a:lstStyle/>
          <a:p>
            <a:r>
              <a:rPr lang="en-US" noProof="0" dirty="0"/>
              <a:t>Iteration-based</a:t>
            </a:r>
          </a:p>
          <a:p>
            <a:r>
              <a:rPr lang="en-US" noProof="0" dirty="0"/>
              <a:t>Removes voxels on the boundary of the segmentation mask</a:t>
            </a:r>
          </a:p>
          <a:p>
            <a:r>
              <a:rPr lang="en-US" noProof="0" dirty="0"/>
              <a:t>Leaves only skeleton voxels</a:t>
            </a:r>
          </a:p>
        </p:txBody>
      </p:sp>
      <p:sp>
        <p:nvSpPr>
          <p:cNvPr id="4" name="Title 3"/>
          <p:cNvSpPr>
            <a:spLocks noGrp="1"/>
          </p:cNvSpPr>
          <p:nvPr>
            <p:ph type="title"/>
          </p:nvPr>
        </p:nvSpPr>
        <p:spPr/>
        <p:txBody>
          <a:bodyPr/>
          <a:lstStyle/>
          <a:p>
            <a:r>
              <a:rPr lang="en-US" noProof="0" dirty="0">
                <a:effectLst>
                  <a:outerShdw blurRad="38100" dist="38100" dir="2700000" algn="tl">
                    <a:srgbClr val="000000">
                      <a:alpha val="43137"/>
                    </a:srgbClr>
                  </a:outerShdw>
                </a:effectLst>
              </a:rPr>
              <a:t>Thinning-based Skeletonization</a:t>
            </a:r>
          </a:p>
        </p:txBody>
      </p:sp>
      <p:grpSp>
        <p:nvGrpSpPr>
          <p:cNvPr id="8" name="Группа 7"/>
          <p:cNvGrpSpPr/>
          <p:nvPr/>
        </p:nvGrpSpPr>
        <p:grpSpPr>
          <a:xfrm>
            <a:off x="5076056" y="908050"/>
            <a:ext cx="3888432" cy="5184576"/>
            <a:chOff x="5076056" y="1124744"/>
            <a:chExt cx="3888432" cy="5184576"/>
          </a:xfrm>
          <a:solidFill>
            <a:srgbClr val="DBDBDB"/>
          </a:solidFill>
          <a:effectLst/>
        </p:grpSpPr>
        <p:sp>
          <p:nvSpPr>
            <p:cNvPr id="116" name="Rectangle 115"/>
            <p:cNvSpPr/>
            <p:nvPr/>
          </p:nvSpPr>
          <p:spPr bwMode="auto">
            <a:xfrm>
              <a:off x="5076056"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17" name="Rectangle 116"/>
            <p:cNvSpPr/>
            <p:nvPr/>
          </p:nvSpPr>
          <p:spPr bwMode="auto">
            <a:xfrm>
              <a:off x="5508104"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34" name="Rectangle 133"/>
            <p:cNvSpPr/>
            <p:nvPr/>
          </p:nvSpPr>
          <p:spPr bwMode="auto">
            <a:xfrm>
              <a:off x="5076056"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35" name="Rectangle 134"/>
            <p:cNvSpPr/>
            <p:nvPr/>
          </p:nvSpPr>
          <p:spPr bwMode="auto">
            <a:xfrm>
              <a:off x="5508104"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0" name="Rectangle 139"/>
            <p:cNvSpPr/>
            <p:nvPr/>
          </p:nvSpPr>
          <p:spPr bwMode="auto">
            <a:xfrm>
              <a:off x="5076056"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1" name="Rectangle 140"/>
            <p:cNvSpPr/>
            <p:nvPr/>
          </p:nvSpPr>
          <p:spPr bwMode="auto">
            <a:xfrm>
              <a:off x="5508104"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2" name="Rectangle 141"/>
            <p:cNvSpPr/>
            <p:nvPr/>
          </p:nvSpPr>
          <p:spPr bwMode="auto">
            <a:xfrm>
              <a:off x="5076056"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2" name="Rectangle 151"/>
            <p:cNvSpPr/>
            <p:nvPr/>
          </p:nvSpPr>
          <p:spPr bwMode="auto">
            <a:xfrm>
              <a:off x="8100392"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3" name="Rectangle 152"/>
            <p:cNvSpPr/>
            <p:nvPr/>
          </p:nvSpPr>
          <p:spPr bwMode="auto">
            <a:xfrm>
              <a:off x="8532440"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4" name="Rectangle 153"/>
            <p:cNvSpPr/>
            <p:nvPr/>
          </p:nvSpPr>
          <p:spPr bwMode="auto">
            <a:xfrm>
              <a:off x="8100392"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5" name="Rectangle 154"/>
            <p:cNvSpPr/>
            <p:nvPr/>
          </p:nvSpPr>
          <p:spPr bwMode="auto">
            <a:xfrm>
              <a:off x="8532440"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0" name="Rectangle 159"/>
            <p:cNvSpPr/>
            <p:nvPr/>
          </p:nvSpPr>
          <p:spPr bwMode="auto">
            <a:xfrm>
              <a:off x="8100392"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1" name="Rectangle 160"/>
            <p:cNvSpPr/>
            <p:nvPr/>
          </p:nvSpPr>
          <p:spPr bwMode="auto">
            <a:xfrm>
              <a:off x="8532440"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3" name="Rectangle 162"/>
            <p:cNvSpPr/>
            <p:nvPr/>
          </p:nvSpPr>
          <p:spPr bwMode="auto">
            <a:xfrm>
              <a:off x="8532440"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4" name="Rectangle 163"/>
            <p:cNvSpPr/>
            <p:nvPr/>
          </p:nvSpPr>
          <p:spPr bwMode="auto">
            <a:xfrm>
              <a:off x="5076056"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7" name="Rectangle 176"/>
            <p:cNvSpPr/>
            <p:nvPr/>
          </p:nvSpPr>
          <p:spPr bwMode="auto">
            <a:xfrm>
              <a:off x="6372200"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9" name="Rectangle 178"/>
            <p:cNvSpPr/>
            <p:nvPr/>
          </p:nvSpPr>
          <p:spPr bwMode="auto">
            <a:xfrm>
              <a:off x="6372200"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5" name="Rectangle 184"/>
            <p:cNvSpPr/>
            <p:nvPr/>
          </p:nvSpPr>
          <p:spPr bwMode="auto">
            <a:xfrm>
              <a:off x="8532440"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8" name="Rectangle 187"/>
            <p:cNvSpPr/>
            <p:nvPr/>
          </p:nvSpPr>
          <p:spPr bwMode="auto">
            <a:xfrm>
              <a:off x="6804248"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0" name="Rectangle 189"/>
            <p:cNvSpPr/>
            <p:nvPr/>
          </p:nvSpPr>
          <p:spPr bwMode="auto">
            <a:xfrm>
              <a:off x="6804248"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1" name="Rectangle 200"/>
            <p:cNvSpPr/>
            <p:nvPr/>
          </p:nvSpPr>
          <p:spPr bwMode="auto">
            <a:xfrm>
              <a:off x="6372200"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3" name="Rectangle 202"/>
            <p:cNvSpPr/>
            <p:nvPr/>
          </p:nvSpPr>
          <p:spPr bwMode="auto">
            <a:xfrm>
              <a:off x="6372200"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6" name="Rectangle 205"/>
            <p:cNvSpPr/>
            <p:nvPr/>
          </p:nvSpPr>
          <p:spPr bwMode="auto">
            <a:xfrm>
              <a:off x="5076056"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9" name="Rectangle 208"/>
            <p:cNvSpPr/>
            <p:nvPr/>
          </p:nvSpPr>
          <p:spPr bwMode="auto">
            <a:xfrm>
              <a:off x="6372200"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0" name="Rectangle 209"/>
            <p:cNvSpPr/>
            <p:nvPr/>
          </p:nvSpPr>
          <p:spPr bwMode="auto">
            <a:xfrm>
              <a:off x="5940152"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1" name="Rectangle 210"/>
            <p:cNvSpPr/>
            <p:nvPr/>
          </p:nvSpPr>
          <p:spPr bwMode="auto">
            <a:xfrm>
              <a:off x="6372200"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2" name="Rectangle 211"/>
            <p:cNvSpPr/>
            <p:nvPr/>
          </p:nvSpPr>
          <p:spPr bwMode="auto">
            <a:xfrm>
              <a:off x="6804248"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4" name="Rectangle 213"/>
            <p:cNvSpPr/>
            <p:nvPr/>
          </p:nvSpPr>
          <p:spPr bwMode="auto">
            <a:xfrm>
              <a:off x="6804248"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0" name="Rectangle 219"/>
            <p:cNvSpPr/>
            <p:nvPr/>
          </p:nvSpPr>
          <p:spPr bwMode="auto">
            <a:xfrm>
              <a:off x="6804248"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2" name="Rectangle 221"/>
            <p:cNvSpPr/>
            <p:nvPr/>
          </p:nvSpPr>
          <p:spPr bwMode="auto">
            <a:xfrm>
              <a:off x="6804248"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3" name="Rectangle 222"/>
            <p:cNvSpPr/>
            <p:nvPr/>
          </p:nvSpPr>
          <p:spPr bwMode="auto">
            <a:xfrm>
              <a:off x="7668344"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7" name="Rectangle 226"/>
            <p:cNvSpPr/>
            <p:nvPr/>
          </p:nvSpPr>
          <p:spPr bwMode="auto">
            <a:xfrm>
              <a:off x="8532440"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4" name="Rectangle 233"/>
            <p:cNvSpPr/>
            <p:nvPr/>
          </p:nvSpPr>
          <p:spPr bwMode="auto">
            <a:xfrm>
              <a:off x="7236296"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5" name="Rectangle 234"/>
            <p:cNvSpPr/>
            <p:nvPr/>
          </p:nvSpPr>
          <p:spPr bwMode="auto">
            <a:xfrm>
              <a:off x="7236296"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6" name="Rectangle 235"/>
            <p:cNvSpPr/>
            <p:nvPr/>
          </p:nvSpPr>
          <p:spPr bwMode="auto">
            <a:xfrm>
              <a:off x="7236296"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7" name="Rectangle 236"/>
            <p:cNvSpPr/>
            <p:nvPr/>
          </p:nvSpPr>
          <p:spPr bwMode="auto">
            <a:xfrm>
              <a:off x="7236296"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8" name="Rectangle 237"/>
            <p:cNvSpPr/>
            <p:nvPr/>
          </p:nvSpPr>
          <p:spPr bwMode="auto">
            <a:xfrm>
              <a:off x="7236296"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9" name="Rectangle 238"/>
            <p:cNvSpPr/>
            <p:nvPr/>
          </p:nvSpPr>
          <p:spPr bwMode="auto">
            <a:xfrm>
              <a:off x="7236296"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3" name="Группа 2"/>
          <p:cNvGrpSpPr/>
          <p:nvPr/>
        </p:nvGrpSpPr>
        <p:grpSpPr>
          <a:xfrm>
            <a:off x="5076056" y="908050"/>
            <a:ext cx="3888432" cy="5184576"/>
            <a:chOff x="5076056" y="1124744"/>
            <a:chExt cx="3888432" cy="5184576"/>
          </a:xfrm>
          <a:solidFill>
            <a:srgbClr val="70AD47"/>
          </a:solidFill>
          <a:effectLst/>
        </p:grpSpPr>
        <p:sp>
          <p:nvSpPr>
            <p:cNvPr id="136" name="Rectangle 135"/>
            <p:cNvSpPr/>
            <p:nvPr/>
          </p:nvSpPr>
          <p:spPr bwMode="auto">
            <a:xfrm>
              <a:off x="5940152"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37" name="Rectangle 136"/>
            <p:cNvSpPr/>
            <p:nvPr/>
          </p:nvSpPr>
          <p:spPr bwMode="auto">
            <a:xfrm>
              <a:off x="6372200"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38" name="Rectangle 137"/>
            <p:cNvSpPr/>
            <p:nvPr/>
          </p:nvSpPr>
          <p:spPr bwMode="auto">
            <a:xfrm>
              <a:off x="5940152"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39" name="Rectangle 138"/>
            <p:cNvSpPr/>
            <p:nvPr/>
          </p:nvSpPr>
          <p:spPr bwMode="auto">
            <a:xfrm>
              <a:off x="6372200"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3" name="Rectangle 142"/>
            <p:cNvSpPr/>
            <p:nvPr/>
          </p:nvSpPr>
          <p:spPr bwMode="auto">
            <a:xfrm>
              <a:off x="5508104"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4" name="Rectangle 143"/>
            <p:cNvSpPr/>
            <p:nvPr/>
          </p:nvSpPr>
          <p:spPr bwMode="auto">
            <a:xfrm>
              <a:off x="5940152"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5" name="Rectangle 144"/>
            <p:cNvSpPr/>
            <p:nvPr/>
          </p:nvSpPr>
          <p:spPr bwMode="auto">
            <a:xfrm>
              <a:off x="6372200"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6" name="Rectangle 145"/>
            <p:cNvSpPr/>
            <p:nvPr/>
          </p:nvSpPr>
          <p:spPr bwMode="auto">
            <a:xfrm>
              <a:off x="5940152"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7" name="Rectangle 146"/>
            <p:cNvSpPr/>
            <p:nvPr/>
          </p:nvSpPr>
          <p:spPr bwMode="auto">
            <a:xfrm>
              <a:off x="6372200"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9" name="Rectangle 148"/>
            <p:cNvSpPr/>
            <p:nvPr/>
          </p:nvSpPr>
          <p:spPr bwMode="auto">
            <a:xfrm>
              <a:off x="7668344"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1" name="Rectangle 150"/>
            <p:cNvSpPr/>
            <p:nvPr/>
          </p:nvSpPr>
          <p:spPr bwMode="auto">
            <a:xfrm>
              <a:off x="7668344"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7" name="Rectangle 156"/>
            <p:cNvSpPr/>
            <p:nvPr/>
          </p:nvSpPr>
          <p:spPr bwMode="auto">
            <a:xfrm>
              <a:off x="7668344"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9" name="Rectangle 158"/>
            <p:cNvSpPr/>
            <p:nvPr/>
          </p:nvSpPr>
          <p:spPr bwMode="auto">
            <a:xfrm>
              <a:off x="7668344"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2" name="Rectangle 161"/>
            <p:cNvSpPr/>
            <p:nvPr/>
          </p:nvSpPr>
          <p:spPr bwMode="auto">
            <a:xfrm>
              <a:off x="8100392"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5" name="Rectangle 164"/>
            <p:cNvSpPr/>
            <p:nvPr/>
          </p:nvSpPr>
          <p:spPr bwMode="auto">
            <a:xfrm>
              <a:off x="5508104"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6" name="Rectangle 165"/>
            <p:cNvSpPr/>
            <p:nvPr/>
          </p:nvSpPr>
          <p:spPr bwMode="auto">
            <a:xfrm>
              <a:off x="5076056"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7" name="Rectangle 166"/>
            <p:cNvSpPr/>
            <p:nvPr/>
          </p:nvSpPr>
          <p:spPr bwMode="auto">
            <a:xfrm>
              <a:off x="5508104"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8" name="Rectangle 167"/>
            <p:cNvSpPr/>
            <p:nvPr/>
          </p:nvSpPr>
          <p:spPr bwMode="auto">
            <a:xfrm>
              <a:off x="5940152"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1" name="Rectangle 170"/>
            <p:cNvSpPr/>
            <p:nvPr/>
          </p:nvSpPr>
          <p:spPr bwMode="auto">
            <a:xfrm>
              <a:off x="6372200"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2" name="Rectangle 171"/>
            <p:cNvSpPr/>
            <p:nvPr/>
          </p:nvSpPr>
          <p:spPr bwMode="auto">
            <a:xfrm>
              <a:off x="5076056"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4" name="Rectangle 173"/>
            <p:cNvSpPr/>
            <p:nvPr/>
          </p:nvSpPr>
          <p:spPr bwMode="auto">
            <a:xfrm>
              <a:off x="5076056"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6" name="Rectangle 175"/>
            <p:cNvSpPr/>
            <p:nvPr/>
          </p:nvSpPr>
          <p:spPr bwMode="auto">
            <a:xfrm>
              <a:off x="5940152"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8" name="Rectangle 177"/>
            <p:cNvSpPr/>
            <p:nvPr/>
          </p:nvSpPr>
          <p:spPr bwMode="auto">
            <a:xfrm>
              <a:off x="5940152"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0" name="Rectangle 179"/>
            <p:cNvSpPr/>
            <p:nvPr/>
          </p:nvSpPr>
          <p:spPr bwMode="auto">
            <a:xfrm>
              <a:off x="6804248"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1" name="Rectangle 180"/>
            <p:cNvSpPr/>
            <p:nvPr/>
          </p:nvSpPr>
          <p:spPr bwMode="auto">
            <a:xfrm>
              <a:off x="7668344"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2" name="Rectangle 181"/>
            <p:cNvSpPr/>
            <p:nvPr/>
          </p:nvSpPr>
          <p:spPr bwMode="auto">
            <a:xfrm>
              <a:off x="6804248"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4" name="Rectangle 183"/>
            <p:cNvSpPr/>
            <p:nvPr/>
          </p:nvSpPr>
          <p:spPr bwMode="auto">
            <a:xfrm>
              <a:off x="8100392"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6" name="Rectangle 185"/>
            <p:cNvSpPr/>
            <p:nvPr/>
          </p:nvSpPr>
          <p:spPr bwMode="auto">
            <a:xfrm>
              <a:off x="8100392"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7" name="Rectangle 186"/>
            <p:cNvSpPr/>
            <p:nvPr/>
          </p:nvSpPr>
          <p:spPr bwMode="auto">
            <a:xfrm>
              <a:off x="8532440"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9" name="Rectangle 188"/>
            <p:cNvSpPr/>
            <p:nvPr/>
          </p:nvSpPr>
          <p:spPr bwMode="auto">
            <a:xfrm>
              <a:off x="7668344"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1" name="Rectangle 190"/>
            <p:cNvSpPr/>
            <p:nvPr/>
          </p:nvSpPr>
          <p:spPr bwMode="auto">
            <a:xfrm>
              <a:off x="7668344"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3" name="Rectangle 192"/>
            <p:cNvSpPr/>
            <p:nvPr/>
          </p:nvSpPr>
          <p:spPr bwMode="auto">
            <a:xfrm>
              <a:off x="8532440"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5" name="Rectangle 194"/>
            <p:cNvSpPr/>
            <p:nvPr/>
          </p:nvSpPr>
          <p:spPr bwMode="auto">
            <a:xfrm>
              <a:off x="8532440"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6" name="Rectangle 195"/>
            <p:cNvSpPr/>
            <p:nvPr/>
          </p:nvSpPr>
          <p:spPr bwMode="auto">
            <a:xfrm>
              <a:off x="5076056"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8" name="Rectangle 197"/>
            <p:cNvSpPr/>
            <p:nvPr/>
          </p:nvSpPr>
          <p:spPr bwMode="auto">
            <a:xfrm>
              <a:off x="5076056"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0" name="Rectangle 199"/>
            <p:cNvSpPr/>
            <p:nvPr/>
          </p:nvSpPr>
          <p:spPr bwMode="auto">
            <a:xfrm>
              <a:off x="5940152"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2" name="Rectangle 201"/>
            <p:cNvSpPr/>
            <p:nvPr/>
          </p:nvSpPr>
          <p:spPr bwMode="auto">
            <a:xfrm>
              <a:off x="5940152"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4" name="Rectangle 203"/>
            <p:cNvSpPr/>
            <p:nvPr/>
          </p:nvSpPr>
          <p:spPr bwMode="auto">
            <a:xfrm>
              <a:off x="5076056"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7" name="Rectangle 206"/>
            <p:cNvSpPr/>
            <p:nvPr/>
          </p:nvSpPr>
          <p:spPr bwMode="auto">
            <a:xfrm>
              <a:off x="5508104"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8" name="Rectangle 207"/>
            <p:cNvSpPr/>
            <p:nvPr/>
          </p:nvSpPr>
          <p:spPr bwMode="auto">
            <a:xfrm>
              <a:off x="5940152"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3" name="Rectangle 212"/>
            <p:cNvSpPr/>
            <p:nvPr/>
          </p:nvSpPr>
          <p:spPr bwMode="auto">
            <a:xfrm>
              <a:off x="7668344"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5" name="Rectangle 214"/>
            <p:cNvSpPr/>
            <p:nvPr/>
          </p:nvSpPr>
          <p:spPr bwMode="auto">
            <a:xfrm>
              <a:off x="7668344"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7" name="Rectangle 216"/>
            <p:cNvSpPr/>
            <p:nvPr/>
          </p:nvSpPr>
          <p:spPr bwMode="auto">
            <a:xfrm>
              <a:off x="8532440"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9" name="Rectangle 218"/>
            <p:cNvSpPr/>
            <p:nvPr/>
          </p:nvSpPr>
          <p:spPr bwMode="auto">
            <a:xfrm>
              <a:off x="8532440"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1" name="Rectangle 220"/>
            <p:cNvSpPr/>
            <p:nvPr/>
          </p:nvSpPr>
          <p:spPr bwMode="auto">
            <a:xfrm>
              <a:off x="7668344"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5" name="Rectangle 224"/>
            <p:cNvSpPr/>
            <p:nvPr/>
          </p:nvSpPr>
          <p:spPr bwMode="auto">
            <a:xfrm>
              <a:off x="8532440"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6" name="Rectangle 225"/>
            <p:cNvSpPr/>
            <p:nvPr/>
          </p:nvSpPr>
          <p:spPr bwMode="auto">
            <a:xfrm>
              <a:off x="8100392"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8" name="Rectangle 227"/>
            <p:cNvSpPr/>
            <p:nvPr/>
          </p:nvSpPr>
          <p:spPr bwMode="auto">
            <a:xfrm>
              <a:off x="7236296"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9" name="Rectangle 228"/>
            <p:cNvSpPr/>
            <p:nvPr/>
          </p:nvSpPr>
          <p:spPr bwMode="auto">
            <a:xfrm>
              <a:off x="7236296"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0" name="Rectangle 229"/>
            <p:cNvSpPr/>
            <p:nvPr/>
          </p:nvSpPr>
          <p:spPr bwMode="auto">
            <a:xfrm>
              <a:off x="7236296"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1" name="Rectangle 230"/>
            <p:cNvSpPr/>
            <p:nvPr/>
          </p:nvSpPr>
          <p:spPr bwMode="auto">
            <a:xfrm>
              <a:off x="7236296"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3" name="Rectangle 232"/>
            <p:cNvSpPr/>
            <p:nvPr/>
          </p:nvSpPr>
          <p:spPr bwMode="auto">
            <a:xfrm>
              <a:off x="7236296"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7" name="Группа 6"/>
          <p:cNvGrpSpPr/>
          <p:nvPr/>
        </p:nvGrpSpPr>
        <p:grpSpPr>
          <a:xfrm>
            <a:off x="5508104" y="908050"/>
            <a:ext cx="3024336" cy="4752528"/>
            <a:chOff x="5508104" y="1124744"/>
            <a:chExt cx="3024336" cy="4752528"/>
          </a:xfrm>
          <a:solidFill>
            <a:srgbClr val="5B9BD5"/>
          </a:solidFill>
          <a:effectLst/>
        </p:grpSpPr>
        <p:sp>
          <p:nvSpPr>
            <p:cNvPr id="148" name="Rectangle 147"/>
            <p:cNvSpPr/>
            <p:nvPr/>
          </p:nvSpPr>
          <p:spPr bwMode="auto">
            <a:xfrm>
              <a:off x="6804248" y="1124744"/>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0" name="Rectangle 149"/>
            <p:cNvSpPr/>
            <p:nvPr/>
          </p:nvSpPr>
          <p:spPr bwMode="auto">
            <a:xfrm>
              <a:off x="6804248" y="1556792"/>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6" name="Rectangle 155"/>
            <p:cNvSpPr/>
            <p:nvPr/>
          </p:nvSpPr>
          <p:spPr bwMode="auto">
            <a:xfrm>
              <a:off x="6804248" y="1988840"/>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8" name="Rectangle 157"/>
            <p:cNvSpPr/>
            <p:nvPr/>
          </p:nvSpPr>
          <p:spPr bwMode="auto">
            <a:xfrm>
              <a:off x="6804248" y="2420888"/>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9" name="Rectangle 168"/>
            <p:cNvSpPr/>
            <p:nvPr/>
          </p:nvSpPr>
          <p:spPr bwMode="auto">
            <a:xfrm>
              <a:off x="6372200" y="2852936"/>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0" name="Rectangle 169"/>
            <p:cNvSpPr/>
            <p:nvPr/>
          </p:nvSpPr>
          <p:spPr bwMode="auto">
            <a:xfrm>
              <a:off x="5940152" y="3284984"/>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3" name="Rectangle 172"/>
            <p:cNvSpPr/>
            <p:nvPr/>
          </p:nvSpPr>
          <p:spPr bwMode="auto">
            <a:xfrm>
              <a:off x="5508104" y="3717032"/>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5" name="Rectangle 174"/>
            <p:cNvSpPr/>
            <p:nvPr/>
          </p:nvSpPr>
          <p:spPr bwMode="auto">
            <a:xfrm>
              <a:off x="5508104" y="4149080"/>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3" name="Rectangle 182"/>
            <p:cNvSpPr/>
            <p:nvPr/>
          </p:nvSpPr>
          <p:spPr bwMode="auto">
            <a:xfrm>
              <a:off x="7668344" y="3284984"/>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2" name="Rectangle 191"/>
            <p:cNvSpPr/>
            <p:nvPr/>
          </p:nvSpPr>
          <p:spPr bwMode="auto">
            <a:xfrm>
              <a:off x="8100392" y="3717032"/>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4" name="Rectangle 193"/>
            <p:cNvSpPr/>
            <p:nvPr/>
          </p:nvSpPr>
          <p:spPr bwMode="auto">
            <a:xfrm>
              <a:off x="8100392" y="4149080"/>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7" name="Rectangle 196"/>
            <p:cNvSpPr/>
            <p:nvPr/>
          </p:nvSpPr>
          <p:spPr bwMode="auto">
            <a:xfrm>
              <a:off x="5508104" y="4581128"/>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9" name="Rectangle 198"/>
            <p:cNvSpPr/>
            <p:nvPr/>
          </p:nvSpPr>
          <p:spPr bwMode="auto">
            <a:xfrm>
              <a:off x="5508104" y="5013176"/>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5" name="Rectangle 204"/>
            <p:cNvSpPr/>
            <p:nvPr/>
          </p:nvSpPr>
          <p:spPr bwMode="auto">
            <a:xfrm>
              <a:off x="5508104" y="5445224"/>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6" name="Rectangle 215"/>
            <p:cNvSpPr/>
            <p:nvPr/>
          </p:nvSpPr>
          <p:spPr bwMode="auto">
            <a:xfrm>
              <a:off x="8100392" y="4581128"/>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8" name="Rectangle 217"/>
            <p:cNvSpPr/>
            <p:nvPr/>
          </p:nvSpPr>
          <p:spPr bwMode="auto">
            <a:xfrm>
              <a:off x="8100392" y="5013176"/>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4" name="Rectangle 223"/>
            <p:cNvSpPr/>
            <p:nvPr/>
          </p:nvSpPr>
          <p:spPr bwMode="auto">
            <a:xfrm>
              <a:off x="8100392" y="5445224"/>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2" name="Rectangle 231"/>
            <p:cNvSpPr/>
            <p:nvPr/>
          </p:nvSpPr>
          <p:spPr bwMode="auto">
            <a:xfrm>
              <a:off x="7236296" y="2852936"/>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sp>
        <p:nvSpPr>
          <p:cNvPr id="5" name="Footer Placeholder 4"/>
          <p:cNvSpPr>
            <a:spLocks noGrp="1"/>
          </p:cNvSpPr>
          <p:nvPr>
            <p:ph type="ftr" sz="quarter" idx="12"/>
          </p:nvPr>
        </p:nvSpPr>
        <p:spPr/>
        <p:txBody>
          <a:bodyPr/>
          <a:lstStyle/>
          <a:p>
            <a:pPr>
              <a:defRPr/>
            </a:pPr>
            <a:r>
              <a:rPr lang="de-AT" dirty="0"/>
              <a:t>Alexey Karimov</a:t>
            </a:r>
          </a:p>
        </p:txBody>
      </p:sp>
      <p:sp>
        <p:nvSpPr>
          <p:cNvPr id="6" name="Slide Number Placeholder 5"/>
          <p:cNvSpPr>
            <a:spLocks noGrp="1"/>
          </p:cNvSpPr>
          <p:nvPr>
            <p:ph type="sldNum" sz="quarter" idx="13"/>
          </p:nvPr>
        </p:nvSpPr>
        <p:spPr/>
        <p:txBody>
          <a:bodyPr/>
          <a:lstStyle/>
          <a:p>
            <a:pPr>
              <a:defRPr/>
            </a:pPr>
            <a:fld id="{63707275-EA33-4C2C-A96C-B80BEB93EE54}" type="slidenum">
              <a:rPr lang="de-AT" smtClean="0"/>
              <a:pPr>
                <a:defRPr/>
              </a:pPr>
              <a:t>39</a:t>
            </a:fld>
            <a:endParaRPr lang="de-AT"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Скругленный прямоугольник 16"/>
          <p:cNvSpPr/>
          <p:nvPr/>
        </p:nvSpPr>
        <p:spPr bwMode="auto">
          <a:xfrm>
            <a:off x="185862" y="980728"/>
            <a:ext cx="8772277" cy="4896544"/>
          </a:xfrm>
          <a:prstGeom prst="roundRect">
            <a:avLst>
              <a:gd name="adj" fmla="val 951"/>
            </a:avLst>
          </a:prstGeom>
          <a:solidFill>
            <a:srgbClr val="3182BD">
              <a:alpha val="25098"/>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Guided Volume Editing</a:t>
            </a:r>
            <a:endParaRPr kumimoji="0" lang="ru-RU" sz="1800" b="0" i="0" u="none" strike="noStrike" cap="none" normalizeH="0" baseline="0" dirty="0">
              <a:ln>
                <a:noFill/>
              </a:ln>
              <a:solidFill>
                <a:schemeClr val="bg1"/>
              </a:solidFill>
              <a:effectLst/>
              <a:latin typeface="+mn-lt"/>
            </a:endParaRPr>
          </a:p>
        </p:txBody>
      </p:sp>
      <p:sp>
        <p:nvSpPr>
          <p:cNvPr id="13" name="Скругленный прямоугольник 12"/>
          <p:cNvSpPr/>
          <p:nvPr/>
        </p:nvSpPr>
        <p:spPr bwMode="auto">
          <a:xfrm>
            <a:off x="304574" y="3140968"/>
            <a:ext cx="8466941" cy="2628292"/>
          </a:xfrm>
          <a:prstGeom prst="roundRect">
            <a:avLst>
              <a:gd name="adj" fmla="val 1683"/>
            </a:avLst>
          </a:prstGeom>
          <a:solidFill>
            <a:srgbClr val="31A354">
              <a:alpha val="25098"/>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Volume Editing</a:t>
            </a:r>
            <a:endParaRPr kumimoji="0" lang="ru-RU" sz="1800" b="0" i="0" u="none" strike="noStrike" cap="none" normalizeH="0" baseline="0" dirty="0">
              <a:ln>
                <a:noFill/>
              </a:ln>
              <a:solidFill>
                <a:schemeClr val="bg1"/>
              </a:solidFill>
              <a:effectLst/>
              <a:latin typeface="+mn-lt"/>
            </a:endParaRPr>
          </a:p>
        </p:txBody>
      </p:sp>
      <p:sp>
        <p:nvSpPr>
          <p:cNvPr id="2" name="Заголовок 1"/>
          <p:cNvSpPr>
            <a:spLocks noGrp="1"/>
          </p:cNvSpPr>
          <p:nvPr>
            <p:ph type="title"/>
          </p:nvPr>
        </p:nvSpPr>
        <p:spPr/>
        <p:txBody>
          <a:bodyPr/>
          <a:lstStyle/>
          <a:p>
            <a:r>
              <a:rPr lang="en-US" noProof="0" dirty="0"/>
              <a:t>Segmentation Editing | Approaches</a:t>
            </a:r>
          </a:p>
        </p:txBody>
      </p:sp>
      <p:sp>
        <p:nvSpPr>
          <p:cNvPr id="6" name="Скругленный прямоугольник 5"/>
          <p:cNvSpPr/>
          <p:nvPr/>
        </p:nvSpPr>
        <p:spPr bwMode="auto">
          <a:xfrm>
            <a:off x="423913" y="4437112"/>
            <a:ext cx="7056785" cy="1224136"/>
          </a:xfrm>
          <a:prstGeom prst="roundRect">
            <a:avLst>
              <a:gd name="adj" fmla="val 4094"/>
            </a:avLst>
          </a:prstGeom>
          <a:solidFill>
            <a:srgbClr val="E6550D"/>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Interactive Segmentation</a:t>
            </a:r>
            <a:endParaRPr kumimoji="0" lang="ru-RU" sz="1800" b="0" i="0" u="none" strike="noStrike" cap="none" normalizeH="0" baseline="0" dirty="0">
              <a:ln>
                <a:noFill/>
              </a:ln>
              <a:solidFill>
                <a:schemeClr val="bg1"/>
              </a:solidFill>
              <a:effectLst/>
              <a:latin typeface="+mn-lt"/>
            </a:endParaRPr>
          </a:p>
        </p:txBody>
      </p:sp>
      <p:sp>
        <p:nvSpPr>
          <p:cNvPr id="8" name="Скругленный прямоугольник 7"/>
          <p:cNvSpPr/>
          <p:nvPr/>
        </p:nvSpPr>
        <p:spPr bwMode="auto">
          <a:xfrm>
            <a:off x="567931" y="4797152"/>
            <a:ext cx="1237799" cy="720080"/>
          </a:xfrm>
          <a:prstGeom prst="roundRect">
            <a:avLst>
              <a:gd name="adj" fmla="val 4094"/>
            </a:avLst>
          </a:prstGeom>
          <a:solidFill>
            <a:srgbClr val="A63603"/>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Graph Cut</a:t>
            </a:r>
            <a:endParaRPr kumimoji="0" lang="ru-RU" sz="1800" b="0" i="0" u="none" strike="noStrike" cap="none" normalizeH="0" baseline="0" dirty="0">
              <a:ln>
                <a:noFill/>
              </a:ln>
              <a:solidFill>
                <a:schemeClr val="bg1"/>
              </a:solidFill>
              <a:effectLst/>
              <a:latin typeface="+mn-lt"/>
            </a:endParaRPr>
          </a:p>
        </p:txBody>
      </p:sp>
      <p:sp>
        <p:nvSpPr>
          <p:cNvPr id="9" name="Скругленный прямоугольник 8"/>
          <p:cNvSpPr/>
          <p:nvPr/>
        </p:nvSpPr>
        <p:spPr bwMode="auto">
          <a:xfrm>
            <a:off x="1949748" y="4797152"/>
            <a:ext cx="1237799" cy="720080"/>
          </a:xfrm>
          <a:prstGeom prst="roundRect">
            <a:avLst>
              <a:gd name="adj" fmla="val 4094"/>
            </a:avLst>
          </a:prstGeom>
          <a:solidFill>
            <a:srgbClr val="A63603"/>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Random Walker</a:t>
            </a:r>
            <a:endParaRPr kumimoji="0" lang="ru-RU" sz="1800" b="0" i="0" u="none" strike="noStrike" cap="none" normalizeH="0" baseline="0" dirty="0">
              <a:ln>
                <a:noFill/>
              </a:ln>
              <a:solidFill>
                <a:schemeClr val="bg1"/>
              </a:solidFill>
              <a:effectLst/>
              <a:latin typeface="+mn-lt"/>
            </a:endParaRPr>
          </a:p>
        </p:txBody>
      </p:sp>
      <p:sp>
        <p:nvSpPr>
          <p:cNvPr id="10" name="Скругленный прямоугольник 9"/>
          <p:cNvSpPr/>
          <p:nvPr/>
        </p:nvSpPr>
        <p:spPr bwMode="auto">
          <a:xfrm>
            <a:off x="3331565" y="4797152"/>
            <a:ext cx="1237799" cy="720080"/>
          </a:xfrm>
          <a:prstGeom prst="roundRect">
            <a:avLst>
              <a:gd name="adj" fmla="val 4094"/>
            </a:avLst>
          </a:prstGeom>
          <a:solidFill>
            <a:srgbClr val="A63603"/>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Live Wire</a:t>
            </a:r>
            <a:endParaRPr kumimoji="0" lang="ru-RU" sz="1800" b="0" i="0" u="none" strike="noStrike" cap="none" normalizeH="0" baseline="0" dirty="0">
              <a:ln>
                <a:noFill/>
              </a:ln>
              <a:solidFill>
                <a:schemeClr val="bg1"/>
              </a:solidFill>
              <a:effectLst/>
              <a:latin typeface="+mn-lt"/>
            </a:endParaRPr>
          </a:p>
        </p:txBody>
      </p:sp>
      <p:sp>
        <p:nvSpPr>
          <p:cNvPr id="11" name="Скругленный прямоугольник 10"/>
          <p:cNvSpPr/>
          <p:nvPr/>
        </p:nvSpPr>
        <p:spPr bwMode="auto">
          <a:xfrm>
            <a:off x="4713382" y="4797152"/>
            <a:ext cx="1237799" cy="720080"/>
          </a:xfrm>
          <a:prstGeom prst="roundRect">
            <a:avLst>
              <a:gd name="adj" fmla="val 4094"/>
            </a:avLst>
          </a:prstGeom>
          <a:solidFill>
            <a:srgbClr val="A63603"/>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Active Contour</a:t>
            </a:r>
            <a:endParaRPr kumimoji="0" lang="ru-RU" sz="1800" b="0" i="0" u="none" strike="noStrike" cap="none" normalizeH="0" baseline="0" dirty="0">
              <a:ln>
                <a:noFill/>
              </a:ln>
              <a:solidFill>
                <a:schemeClr val="bg1"/>
              </a:solidFill>
              <a:effectLst/>
              <a:latin typeface="+mn-lt"/>
            </a:endParaRPr>
          </a:p>
        </p:txBody>
      </p:sp>
      <p:sp>
        <p:nvSpPr>
          <p:cNvPr id="12" name="Скругленный прямоугольник 11"/>
          <p:cNvSpPr/>
          <p:nvPr/>
        </p:nvSpPr>
        <p:spPr bwMode="auto">
          <a:xfrm>
            <a:off x="6095199" y="4797152"/>
            <a:ext cx="1237799" cy="720080"/>
          </a:xfrm>
          <a:prstGeom prst="roundRect">
            <a:avLst>
              <a:gd name="adj" fmla="val 4094"/>
            </a:avLst>
          </a:prstGeom>
          <a:solidFill>
            <a:srgbClr val="A63603"/>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Stat. Shape Model</a:t>
            </a:r>
            <a:endParaRPr kumimoji="0" lang="ru-RU" sz="1800" b="0" i="0" u="none" strike="noStrike" cap="none" normalizeH="0" baseline="0" dirty="0">
              <a:ln>
                <a:noFill/>
              </a:ln>
              <a:solidFill>
                <a:schemeClr val="bg1"/>
              </a:solidFill>
              <a:effectLst/>
              <a:latin typeface="+mn-lt"/>
            </a:endParaRPr>
          </a:p>
        </p:txBody>
      </p:sp>
      <p:sp>
        <p:nvSpPr>
          <p:cNvPr id="3" name="Footer Placeholder 2"/>
          <p:cNvSpPr>
            <a:spLocks noGrp="1"/>
          </p:cNvSpPr>
          <p:nvPr>
            <p:ph type="ftr" sz="quarter" idx="10"/>
          </p:nvPr>
        </p:nvSpPr>
        <p:spPr/>
        <p:txBody>
          <a:bodyPr/>
          <a:lstStyle/>
          <a:p>
            <a:pPr>
              <a:defRPr/>
            </a:pPr>
            <a:r>
              <a:rPr lang="de-AT" dirty="0"/>
              <a:t>Alexey Karimov</a:t>
            </a:r>
          </a:p>
        </p:txBody>
      </p:sp>
      <p:sp>
        <p:nvSpPr>
          <p:cNvPr id="7" name="Slide Number Placeholder 6"/>
          <p:cNvSpPr>
            <a:spLocks noGrp="1"/>
          </p:cNvSpPr>
          <p:nvPr>
            <p:ph type="sldNum" sz="quarter" idx="11"/>
          </p:nvPr>
        </p:nvSpPr>
        <p:spPr/>
        <p:txBody>
          <a:bodyPr/>
          <a:lstStyle/>
          <a:p>
            <a:pPr>
              <a:defRPr/>
            </a:pPr>
            <a:fld id="{63707275-EA33-4C2C-A96C-B80BEB93EE54}" type="slidenum">
              <a:rPr lang="de-AT" smtClean="0"/>
              <a:pPr>
                <a:defRPr/>
              </a:pPr>
              <a:t>4</a:t>
            </a:fld>
            <a:endParaRPr lang="de-AT" dirty="0"/>
          </a:p>
        </p:txBody>
      </p:sp>
    </p:spTree>
    <p:extLst>
      <p:ext uri="{BB962C8B-B14F-4D97-AF65-F5344CB8AC3E}">
        <p14:creationId xmlns:p14="http://schemas.microsoft.com/office/powerpoint/2010/main" val="192883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bwMode="auto">
          <a:xfrm>
            <a:off x="2426914" y="3110248"/>
            <a:ext cx="2001070" cy="201622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 name="Title 3"/>
          <p:cNvSpPr>
            <a:spLocks noGrp="1"/>
          </p:cNvSpPr>
          <p:nvPr>
            <p:ph type="title"/>
          </p:nvPr>
        </p:nvSpPr>
        <p:spPr/>
        <p:txBody>
          <a:bodyPr/>
          <a:lstStyle/>
          <a:p>
            <a:r>
              <a:rPr lang="en-US" noProof="0" dirty="0">
                <a:effectLst>
                  <a:outerShdw blurRad="38100" dist="38100" dir="2700000" algn="tl">
                    <a:srgbClr val="000000">
                      <a:alpha val="43137"/>
                    </a:srgbClr>
                  </a:outerShdw>
                </a:effectLst>
              </a:rPr>
              <a:t>SVE | Pipeline</a:t>
            </a:r>
            <a:endParaRPr lang="en-US" noProof="0" dirty="0">
              <a:solidFill>
                <a:schemeClr val="accent3"/>
              </a:solidFill>
              <a:effectLst>
                <a:outerShdw blurRad="38100" dist="38100" dir="2700000" algn="tl">
                  <a:srgbClr val="000000">
                    <a:alpha val="43137"/>
                  </a:srgbClr>
                </a:outerShdw>
              </a:effectLst>
            </a:endParaRPr>
          </a:p>
        </p:txBody>
      </p:sp>
      <p:grpSp>
        <p:nvGrpSpPr>
          <p:cNvPr id="24" name="Группа 23"/>
          <p:cNvGrpSpPr/>
          <p:nvPr/>
        </p:nvGrpSpPr>
        <p:grpSpPr>
          <a:xfrm>
            <a:off x="76720" y="1844944"/>
            <a:ext cx="8990561" cy="1080000"/>
            <a:chOff x="39323" y="1771767"/>
            <a:chExt cx="8990561" cy="1080000"/>
          </a:xfrm>
          <a:effectLst>
            <a:outerShdw blurRad="50800" dist="38100" dir="2700000" algn="tl" rotWithShape="0">
              <a:prstClr val="black">
                <a:alpha val="40000"/>
              </a:prstClr>
            </a:outerShdw>
          </a:effectLst>
        </p:grpSpPr>
        <p:sp>
          <p:nvSpPr>
            <p:cNvPr id="48" name="Rectangle 57"/>
            <p:cNvSpPr/>
            <p:nvPr/>
          </p:nvSpPr>
          <p:spPr>
            <a:xfrm>
              <a:off x="6782571" y="1771767"/>
              <a:ext cx="2247313" cy="1080000"/>
            </a:xfrm>
            <a:prstGeom prst="rect">
              <a:avLst/>
            </a:prstGeom>
            <a:gradFill>
              <a:gsLst>
                <a:gs pos="0">
                  <a:schemeClr val="accent4">
                    <a:lumMod val="50000"/>
                    <a:lumOff val="50000"/>
                  </a:schemeClr>
                </a:gs>
                <a:gs pos="100000">
                  <a:schemeClr val="bg1">
                    <a:lumMod val="65000"/>
                  </a:schemeClr>
                </a:gs>
              </a:gsLst>
              <a:lin ang="16200000" scaled="1"/>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a:solidFill>
                    <a:schemeClr val="accent3"/>
                  </a:solidFill>
                  <a:cs typeface="Calibri" panose="020F0502020204030204" pitchFamily="34" charset="0"/>
                </a:rPr>
                <a:t>Interaction + Correction</a:t>
              </a:r>
              <a:endParaRPr lang="de-AT" sz="2400" dirty="0">
                <a:solidFill>
                  <a:schemeClr val="accent3"/>
                </a:solidFill>
                <a:cs typeface="Calibri" panose="020F0502020204030204" pitchFamily="34" charset="0"/>
              </a:endParaRPr>
            </a:p>
          </p:txBody>
        </p:sp>
        <p:sp>
          <p:nvSpPr>
            <p:cNvPr id="45" name="Chevron 70"/>
            <p:cNvSpPr/>
            <p:nvPr/>
          </p:nvSpPr>
          <p:spPr>
            <a:xfrm>
              <a:off x="2299650" y="1771767"/>
              <a:ext cx="2800800" cy="1080000"/>
            </a:xfrm>
            <a:prstGeom prst="chevron">
              <a:avLst/>
            </a:prstGeom>
            <a:gradFill>
              <a:gsLst>
                <a:gs pos="0">
                  <a:schemeClr val="accent1">
                    <a:lumMod val="75000"/>
                  </a:schemeClr>
                </a:gs>
                <a:gs pos="100000">
                  <a:schemeClr val="accent5">
                    <a:lumMod val="75000"/>
                  </a:schemeClr>
                </a:gs>
              </a:gsLst>
              <a:lin ang="16200000" scaled="1"/>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accent3"/>
                  </a:solidFill>
                  <a:cs typeface="Calibri" panose="020F0502020204030204" pitchFamily="34" charset="0"/>
                </a:rPr>
                <a:t>Skeleton Distance Field</a:t>
              </a:r>
              <a:endParaRPr lang="de-AT" sz="2400" dirty="0">
                <a:solidFill>
                  <a:schemeClr val="accent3"/>
                </a:solidFill>
                <a:cs typeface="Calibri" panose="020F0502020204030204" pitchFamily="34" charset="0"/>
              </a:endParaRPr>
            </a:p>
          </p:txBody>
        </p:sp>
        <p:sp>
          <p:nvSpPr>
            <p:cNvPr id="42" name="Pentagon 59"/>
            <p:cNvSpPr/>
            <p:nvPr/>
          </p:nvSpPr>
          <p:spPr>
            <a:xfrm>
              <a:off x="39323" y="1771767"/>
              <a:ext cx="2800800" cy="1080000"/>
            </a:xfrm>
            <a:prstGeom prst="homePlate">
              <a:avLst/>
            </a:prstGeom>
            <a:gradFill>
              <a:gsLst>
                <a:gs pos="0">
                  <a:schemeClr val="accent4">
                    <a:lumMod val="85000"/>
                    <a:lumOff val="15000"/>
                  </a:schemeClr>
                </a:gs>
                <a:gs pos="100000">
                  <a:schemeClr val="accent4">
                    <a:lumMod val="75000"/>
                    <a:lumOff val="25000"/>
                  </a:schemeClr>
                </a:gs>
              </a:gsLst>
              <a:lin ang="16200000" scaled="1"/>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accent3"/>
                  </a:solidFill>
                  <a:cs typeface="Calibri" panose="020F0502020204030204" pitchFamily="34" charset="0"/>
                </a:rPr>
                <a:t>Skeletonization</a:t>
              </a:r>
              <a:endParaRPr lang="de-AT" sz="2400" dirty="0">
                <a:solidFill>
                  <a:schemeClr val="accent3"/>
                </a:solidFill>
                <a:cs typeface="Calibri" panose="020F0502020204030204" pitchFamily="34" charset="0"/>
              </a:endParaRPr>
            </a:p>
          </p:txBody>
        </p:sp>
        <p:sp>
          <p:nvSpPr>
            <p:cNvPr id="41" name="Chevron 58"/>
            <p:cNvSpPr/>
            <p:nvPr/>
          </p:nvSpPr>
          <p:spPr>
            <a:xfrm>
              <a:off x="4554327" y="1771767"/>
              <a:ext cx="2775600" cy="1080000"/>
            </a:xfrm>
            <a:prstGeom prst="chevron">
              <a:avLst/>
            </a:prstGeom>
            <a:gradFill>
              <a:gsLst>
                <a:gs pos="0">
                  <a:schemeClr val="accent4">
                    <a:lumMod val="65000"/>
                    <a:lumOff val="35000"/>
                  </a:schemeClr>
                </a:gs>
                <a:gs pos="100000">
                  <a:schemeClr val="accent4">
                    <a:lumMod val="50000"/>
                    <a:lumOff val="50000"/>
                  </a:schemeClr>
                </a:gs>
              </a:gsLst>
              <a:lin ang="16200000" scaled="1"/>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accent3"/>
                  </a:solidFill>
                  <a:cs typeface="Calibri" panose="020F0502020204030204" pitchFamily="34" charset="0"/>
                </a:rPr>
                <a:t>Influence Zones</a:t>
              </a:r>
              <a:endParaRPr lang="de-AT" sz="2400" dirty="0">
                <a:solidFill>
                  <a:schemeClr val="accent3"/>
                </a:solidFill>
                <a:cs typeface="Calibri" panose="020F0502020204030204" pitchFamily="34" charset="0"/>
              </a:endParaRPr>
            </a:p>
          </p:txBody>
        </p:sp>
      </p:grpSp>
      <p:grpSp>
        <p:nvGrpSpPr>
          <p:cNvPr id="18" name="Group 17"/>
          <p:cNvGrpSpPr/>
          <p:nvPr/>
        </p:nvGrpSpPr>
        <p:grpSpPr>
          <a:xfrm>
            <a:off x="84163" y="3068960"/>
            <a:ext cx="8980053" cy="2098800"/>
            <a:chOff x="84163" y="3276313"/>
            <a:chExt cx="8980053" cy="2098800"/>
          </a:xfrm>
          <a:effectLst>
            <a:outerShdw blurRad="50800" dist="38100" dir="2700000" algn="tl" rotWithShape="0">
              <a:prstClr val="black">
                <a:alpha val="40000"/>
              </a:prstClr>
            </a:outerShdw>
          </a:effectLst>
        </p:grpSpPr>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4163" y="3276313"/>
              <a:ext cx="2098800" cy="2098800"/>
            </a:xfrm>
            <a:prstGeom prst="rect">
              <a:avLst/>
            </a:prstGeom>
            <a:ln w="12700">
              <a:solidFill>
                <a:schemeClr val="tx1"/>
              </a:solidFill>
            </a:ln>
          </p:spPr>
        </p:pic>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379811" y="3277262"/>
              <a:ext cx="2096903" cy="2096903"/>
            </a:xfrm>
            <a:prstGeom prst="rect">
              <a:avLst/>
            </a:prstGeom>
            <a:ln w="19050">
              <a:solidFill>
                <a:schemeClr val="tx1"/>
              </a:solidFill>
            </a:ln>
          </p:spPr>
        </p:pic>
        <p:pic>
          <p:nvPicPr>
            <p:cNvPr id="21" name="Picture 20"/>
            <p:cNvPicPr>
              <a:picLocks noChangeAspect="1"/>
            </p:cNvPicPr>
            <p:nvPr/>
          </p:nvPicPr>
          <p:blipFill>
            <a:blip r:embed="rId7">
              <a:extLst>
                <a:ext uri="{BEBA8EAE-BF5A-486C-A8C5-ECC9F3942E4B}">
                  <a14:imgProps xmlns:a14="http://schemas.microsoft.com/office/drawing/2010/main">
                    <a14:imgLayer r:embed="rId8">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673562" y="3277262"/>
              <a:ext cx="2096903" cy="2096903"/>
            </a:xfrm>
            <a:prstGeom prst="rect">
              <a:avLst/>
            </a:prstGeom>
            <a:ln w="12700">
              <a:solidFill>
                <a:schemeClr val="tx1"/>
              </a:solidFill>
            </a:ln>
          </p:spPr>
        </p:pic>
        <p:pic>
          <p:nvPicPr>
            <p:cNvPr id="22" name="Picture 21"/>
            <p:cNvPicPr>
              <a:picLocks noChangeAspect="1"/>
            </p:cNvPicPr>
            <p:nvPr/>
          </p:nvPicPr>
          <p:blipFill>
            <a:blip r:embed="rId9">
              <a:extLst>
                <a:ext uri="{BEBA8EAE-BF5A-486C-A8C5-ECC9F3942E4B}">
                  <a14:imgProps xmlns:a14="http://schemas.microsoft.com/office/drawing/2010/main">
                    <a14:imgLayer r:embed="rId10">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967313" y="3277262"/>
              <a:ext cx="2096903" cy="2096903"/>
            </a:xfrm>
            <a:prstGeom prst="rect">
              <a:avLst/>
            </a:prstGeom>
            <a:ln w="12700">
              <a:solidFill>
                <a:schemeClr val="tx1"/>
              </a:solidFill>
            </a:ln>
          </p:spPr>
        </p:pic>
        <p:sp>
          <p:nvSpPr>
            <p:cNvPr id="23" name="Isosceles Triangle 22"/>
            <p:cNvSpPr/>
            <p:nvPr/>
          </p:nvSpPr>
          <p:spPr bwMode="auto">
            <a:xfrm rot="5400000">
              <a:off x="2124761" y="4190691"/>
              <a:ext cx="313251" cy="270044"/>
            </a:xfrm>
            <a:prstGeom prst="triangle">
              <a:avLst/>
            </a:prstGeom>
            <a:solidFill>
              <a:srgbClr val="00B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6" name="Isosceles Triangle 25"/>
            <p:cNvSpPr/>
            <p:nvPr/>
          </p:nvSpPr>
          <p:spPr bwMode="auto">
            <a:xfrm rot="5400000">
              <a:off x="4418512" y="4190691"/>
              <a:ext cx="313251" cy="270044"/>
            </a:xfrm>
            <a:prstGeom prst="triangle">
              <a:avLst/>
            </a:prstGeom>
            <a:solidFill>
              <a:srgbClr val="00B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7" name="Isosceles Triangle 26"/>
            <p:cNvSpPr/>
            <p:nvPr/>
          </p:nvSpPr>
          <p:spPr bwMode="auto">
            <a:xfrm rot="5400000">
              <a:off x="6712263" y="4190691"/>
              <a:ext cx="313251" cy="270044"/>
            </a:xfrm>
            <a:prstGeom prst="triangle">
              <a:avLst/>
            </a:prstGeom>
            <a:solidFill>
              <a:srgbClr val="00B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grpSp>
      <p:sp>
        <p:nvSpPr>
          <p:cNvPr id="5" name="Footer Placeholder 4"/>
          <p:cNvSpPr>
            <a:spLocks noGrp="1"/>
          </p:cNvSpPr>
          <p:nvPr>
            <p:ph type="ftr" sz="quarter" idx="12"/>
          </p:nvPr>
        </p:nvSpPr>
        <p:spPr/>
        <p:txBody>
          <a:bodyPr/>
          <a:lstStyle/>
          <a:p>
            <a:pPr>
              <a:defRPr/>
            </a:pPr>
            <a:r>
              <a:rPr lang="de-AT" dirty="0"/>
              <a:t>Alexey Karimov</a:t>
            </a:r>
          </a:p>
        </p:txBody>
      </p:sp>
      <p:sp>
        <p:nvSpPr>
          <p:cNvPr id="6" name="Slide Number Placeholder 5"/>
          <p:cNvSpPr>
            <a:spLocks noGrp="1"/>
          </p:cNvSpPr>
          <p:nvPr>
            <p:ph type="sldNum" sz="quarter" idx="13"/>
          </p:nvPr>
        </p:nvSpPr>
        <p:spPr/>
        <p:txBody>
          <a:bodyPr/>
          <a:lstStyle/>
          <a:p>
            <a:pPr>
              <a:defRPr/>
            </a:pPr>
            <a:fld id="{63707275-EA33-4C2C-A96C-B80BEB93EE54}" type="slidenum">
              <a:rPr lang="de-AT" smtClean="0"/>
              <a:pPr>
                <a:defRPr/>
              </a:pPr>
              <a:t>40</a:t>
            </a:fld>
            <a:endParaRPr lang="de-AT"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0" y="908050"/>
            <a:ext cx="5076056" cy="5473700"/>
          </a:xfrm>
        </p:spPr>
        <p:txBody>
          <a:bodyPr/>
          <a:lstStyle/>
          <a:p>
            <a:r>
              <a:rPr lang="en-US" noProof="0" dirty="0"/>
              <a:t>Constructed during the skeletonization</a:t>
            </a:r>
          </a:p>
          <a:p>
            <a:r>
              <a:rPr lang="en-US" noProof="0" dirty="0"/>
              <a:t>Orders voxels with respect to the skeleton</a:t>
            </a:r>
          </a:p>
        </p:txBody>
      </p:sp>
      <p:sp>
        <p:nvSpPr>
          <p:cNvPr id="4" name="Title 3"/>
          <p:cNvSpPr>
            <a:spLocks noGrp="1"/>
          </p:cNvSpPr>
          <p:nvPr>
            <p:ph type="title"/>
          </p:nvPr>
        </p:nvSpPr>
        <p:spPr/>
        <p:txBody>
          <a:bodyPr/>
          <a:lstStyle/>
          <a:p>
            <a:r>
              <a:rPr lang="en-US" noProof="0" dirty="0">
                <a:effectLst>
                  <a:outerShdw blurRad="38100" dist="38100" dir="2700000" algn="tl">
                    <a:srgbClr val="000000">
                      <a:alpha val="43137"/>
                    </a:srgbClr>
                  </a:outerShdw>
                </a:effectLst>
              </a:rPr>
              <a:t>Skeleton Distance Field</a:t>
            </a:r>
          </a:p>
        </p:txBody>
      </p:sp>
      <p:grpSp>
        <p:nvGrpSpPr>
          <p:cNvPr id="8" name="Группа 7"/>
          <p:cNvGrpSpPr/>
          <p:nvPr/>
        </p:nvGrpSpPr>
        <p:grpSpPr>
          <a:xfrm>
            <a:off x="5076056" y="908050"/>
            <a:ext cx="3888432" cy="5184576"/>
            <a:chOff x="5076056" y="1124744"/>
            <a:chExt cx="3888432" cy="5184576"/>
          </a:xfrm>
          <a:solidFill>
            <a:srgbClr val="DBDBDB"/>
          </a:solidFill>
          <a:effectLst/>
        </p:grpSpPr>
        <p:sp>
          <p:nvSpPr>
            <p:cNvPr id="226" name="Rectangle 225"/>
            <p:cNvSpPr/>
            <p:nvPr/>
          </p:nvSpPr>
          <p:spPr bwMode="auto">
            <a:xfrm>
              <a:off x="5076056"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7" name="Rectangle 226"/>
            <p:cNvSpPr/>
            <p:nvPr/>
          </p:nvSpPr>
          <p:spPr bwMode="auto">
            <a:xfrm>
              <a:off x="5508104"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8" name="Rectangle 227"/>
            <p:cNvSpPr/>
            <p:nvPr/>
          </p:nvSpPr>
          <p:spPr bwMode="auto">
            <a:xfrm>
              <a:off x="5076056"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9" name="Rectangle 228"/>
            <p:cNvSpPr/>
            <p:nvPr/>
          </p:nvSpPr>
          <p:spPr bwMode="auto">
            <a:xfrm>
              <a:off x="5508104"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4" name="Rectangle 233"/>
            <p:cNvSpPr/>
            <p:nvPr/>
          </p:nvSpPr>
          <p:spPr bwMode="auto">
            <a:xfrm>
              <a:off x="5076056"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5" name="Rectangle 234"/>
            <p:cNvSpPr/>
            <p:nvPr/>
          </p:nvSpPr>
          <p:spPr bwMode="auto">
            <a:xfrm>
              <a:off x="5508104"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6" name="Rectangle 235"/>
            <p:cNvSpPr/>
            <p:nvPr/>
          </p:nvSpPr>
          <p:spPr bwMode="auto">
            <a:xfrm>
              <a:off x="5076056"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6" name="Rectangle 245"/>
            <p:cNvSpPr/>
            <p:nvPr/>
          </p:nvSpPr>
          <p:spPr bwMode="auto">
            <a:xfrm>
              <a:off x="8100392"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7" name="Rectangle 246"/>
            <p:cNvSpPr/>
            <p:nvPr/>
          </p:nvSpPr>
          <p:spPr bwMode="auto">
            <a:xfrm>
              <a:off x="8532440"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8" name="Rectangle 247"/>
            <p:cNvSpPr/>
            <p:nvPr/>
          </p:nvSpPr>
          <p:spPr bwMode="auto">
            <a:xfrm>
              <a:off x="8100392"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9" name="Rectangle 248"/>
            <p:cNvSpPr/>
            <p:nvPr/>
          </p:nvSpPr>
          <p:spPr bwMode="auto">
            <a:xfrm>
              <a:off x="8532440"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4" name="Rectangle 253"/>
            <p:cNvSpPr/>
            <p:nvPr/>
          </p:nvSpPr>
          <p:spPr bwMode="auto">
            <a:xfrm>
              <a:off x="8100392"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5" name="Rectangle 254"/>
            <p:cNvSpPr/>
            <p:nvPr/>
          </p:nvSpPr>
          <p:spPr bwMode="auto">
            <a:xfrm>
              <a:off x="8532440"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7" name="Rectangle 256"/>
            <p:cNvSpPr/>
            <p:nvPr/>
          </p:nvSpPr>
          <p:spPr bwMode="auto">
            <a:xfrm>
              <a:off x="8532440"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8" name="Rectangle 257"/>
            <p:cNvSpPr/>
            <p:nvPr/>
          </p:nvSpPr>
          <p:spPr bwMode="auto">
            <a:xfrm>
              <a:off x="5076056"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1" name="Rectangle 270"/>
            <p:cNvSpPr/>
            <p:nvPr/>
          </p:nvSpPr>
          <p:spPr bwMode="auto">
            <a:xfrm>
              <a:off x="6372200"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3" name="Rectangle 272"/>
            <p:cNvSpPr/>
            <p:nvPr/>
          </p:nvSpPr>
          <p:spPr bwMode="auto">
            <a:xfrm>
              <a:off x="6372200"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9" name="Rectangle 278"/>
            <p:cNvSpPr/>
            <p:nvPr/>
          </p:nvSpPr>
          <p:spPr bwMode="auto">
            <a:xfrm>
              <a:off x="8532440"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82" name="Rectangle 281"/>
            <p:cNvSpPr/>
            <p:nvPr/>
          </p:nvSpPr>
          <p:spPr bwMode="auto">
            <a:xfrm>
              <a:off x="6804248"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84" name="Rectangle 283"/>
            <p:cNvSpPr/>
            <p:nvPr/>
          </p:nvSpPr>
          <p:spPr bwMode="auto">
            <a:xfrm>
              <a:off x="6804248"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95" name="Rectangle 294"/>
            <p:cNvSpPr/>
            <p:nvPr/>
          </p:nvSpPr>
          <p:spPr bwMode="auto">
            <a:xfrm>
              <a:off x="6372200"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97" name="Rectangle 296"/>
            <p:cNvSpPr/>
            <p:nvPr/>
          </p:nvSpPr>
          <p:spPr bwMode="auto">
            <a:xfrm>
              <a:off x="6372200"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00" name="Rectangle 299"/>
            <p:cNvSpPr/>
            <p:nvPr/>
          </p:nvSpPr>
          <p:spPr bwMode="auto">
            <a:xfrm>
              <a:off x="5076056"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03" name="Rectangle 302"/>
            <p:cNvSpPr/>
            <p:nvPr/>
          </p:nvSpPr>
          <p:spPr bwMode="auto">
            <a:xfrm>
              <a:off x="6372200"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04" name="Rectangle 303"/>
            <p:cNvSpPr/>
            <p:nvPr/>
          </p:nvSpPr>
          <p:spPr bwMode="auto">
            <a:xfrm>
              <a:off x="5940152"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05" name="Rectangle 304"/>
            <p:cNvSpPr/>
            <p:nvPr/>
          </p:nvSpPr>
          <p:spPr bwMode="auto">
            <a:xfrm>
              <a:off x="6372200"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06" name="Rectangle 305"/>
            <p:cNvSpPr/>
            <p:nvPr/>
          </p:nvSpPr>
          <p:spPr bwMode="auto">
            <a:xfrm>
              <a:off x="6804248"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08" name="Rectangle 307"/>
            <p:cNvSpPr/>
            <p:nvPr/>
          </p:nvSpPr>
          <p:spPr bwMode="auto">
            <a:xfrm>
              <a:off x="6804248"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14" name="Rectangle 313"/>
            <p:cNvSpPr/>
            <p:nvPr/>
          </p:nvSpPr>
          <p:spPr bwMode="auto">
            <a:xfrm>
              <a:off x="6804248"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16" name="Rectangle 315"/>
            <p:cNvSpPr/>
            <p:nvPr/>
          </p:nvSpPr>
          <p:spPr bwMode="auto">
            <a:xfrm>
              <a:off x="6804248"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17" name="Rectangle 316"/>
            <p:cNvSpPr/>
            <p:nvPr/>
          </p:nvSpPr>
          <p:spPr bwMode="auto">
            <a:xfrm>
              <a:off x="7668344"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21" name="Rectangle 320"/>
            <p:cNvSpPr/>
            <p:nvPr/>
          </p:nvSpPr>
          <p:spPr bwMode="auto">
            <a:xfrm>
              <a:off x="8532440"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28" name="Rectangle 327"/>
            <p:cNvSpPr/>
            <p:nvPr/>
          </p:nvSpPr>
          <p:spPr bwMode="auto">
            <a:xfrm>
              <a:off x="7236296"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29" name="Rectangle 328"/>
            <p:cNvSpPr/>
            <p:nvPr/>
          </p:nvSpPr>
          <p:spPr bwMode="auto">
            <a:xfrm>
              <a:off x="7236296"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30" name="Rectangle 329"/>
            <p:cNvSpPr/>
            <p:nvPr/>
          </p:nvSpPr>
          <p:spPr bwMode="auto">
            <a:xfrm>
              <a:off x="7236296"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31" name="Rectangle 330"/>
            <p:cNvSpPr/>
            <p:nvPr/>
          </p:nvSpPr>
          <p:spPr bwMode="auto">
            <a:xfrm>
              <a:off x="7236296"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32" name="Rectangle 331"/>
            <p:cNvSpPr/>
            <p:nvPr/>
          </p:nvSpPr>
          <p:spPr bwMode="auto">
            <a:xfrm>
              <a:off x="7236296"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33" name="Rectangle 332"/>
            <p:cNvSpPr/>
            <p:nvPr/>
          </p:nvSpPr>
          <p:spPr bwMode="auto">
            <a:xfrm>
              <a:off x="7236296"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7" name="Группа 6"/>
          <p:cNvGrpSpPr/>
          <p:nvPr/>
        </p:nvGrpSpPr>
        <p:grpSpPr>
          <a:xfrm>
            <a:off x="5076056" y="908050"/>
            <a:ext cx="3888432" cy="5184576"/>
            <a:chOff x="5076056" y="1124744"/>
            <a:chExt cx="3888432" cy="5184576"/>
          </a:xfrm>
          <a:solidFill>
            <a:srgbClr val="70AD47"/>
          </a:solidFill>
          <a:effectLst/>
        </p:grpSpPr>
        <p:sp>
          <p:nvSpPr>
            <p:cNvPr id="230" name="Rectangle 229"/>
            <p:cNvSpPr/>
            <p:nvPr/>
          </p:nvSpPr>
          <p:spPr bwMode="auto">
            <a:xfrm>
              <a:off x="5940152"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1" name="Rectangle 230"/>
            <p:cNvSpPr/>
            <p:nvPr/>
          </p:nvSpPr>
          <p:spPr bwMode="auto">
            <a:xfrm>
              <a:off x="6372200"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2" name="Rectangle 231"/>
            <p:cNvSpPr/>
            <p:nvPr/>
          </p:nvSpPr>
          <p:spPr bwMode="auto">
            <a:xfrm>
              <a:off x="5940152"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3" name="Rectangle 232"/>
            <p:cNvSpPr/>
            <p:nvPr/>
          </p:nvSpPr>
          <p:spPr bwMode="auto">
            <a:xfrm>
              <a:off x="6372200"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7" name="Rectangle 236"/>
            <p:cNvSpPr/>
            <p:nvPr/>
          </p:nvSpPr>
          <p:spPr bwMode="auto">
            <a:xfrm>
              <a:off x="5508104"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8" name="Rectangle 237"/>
            <p:cNvSpPr/>
            <p:nvPr/>
          </p:nvSpPr>
          <p:spPr bwMode="auto">
            <a:xfrm>
              <a:off x="5940152"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9" name="Rectangle 238"/>
            <p:cNvSpPr/>
            <p:nvPr/>
          </p:nvSpPr>
          <p:spPr bwMode="auto">
            <a:xfrm>
              <a:off x="6372200"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0" name="Rectangle 239"/>
            <p:cNvSpPr/>
            <p:nvPr/>
          </p:nvSpPr>
          <p:spPr bwMode="auto">
            <a:xfrm>
              <a:off x="5940152"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1" name="Rectangle 240"/>
            <p:cNvSpPr/>
            <p:nvPr/>
          </p:nvSpPr>
          <p:spPr bwMode="auto">
            <a:xfrm>
              <a:off x="6372200"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2" name="Rectangle 241"/>
            <p:cNvSpPr/>
            <p:nvPr/>
          </p:nvSpPr>
          <p:spPr bwMode="auto">
            <a:xfrm>
              <a:off x="6804248"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3" name="Rectangle 242"/>
            <p:cNvSpPr/>
            <p:nvPr/>
          </p:nvSpPr>
          <p:spPr bwMode="auto">
            <a:xfrm>
              <a:off x="7668344"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4" name="Rectangle 243"/>
            <p:cNvSpPr/>
            <p:nvPr/>
          </p:nvSpPr>
          <p:spPr bwMode="auto">
            <a:xfrm>
              <a:off x="6804248"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5" name="Rectangle 244"/>
            <p:cNvSpPr/>
            <p:nvPr/>
          </p:nvSpPr>
          <p:spPr bwMode="auto">
            <a:xfrm>
              <a:off x="7668344"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0" name="Rectangle 249"/>
            <p:cNvSpPr/>
            <p:nvPr/>
          </p:nvSpPr>
          <p:spPr bwMode="auto">
            <a:xfrm>
              <a:off x="6804248"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1" name="Rectangle 250"/>
            <p:cNvSpPr/>
            <p:nvPr/>
          </p:nvSpPr>
          <p:spPr bwMode="auto">
            <a:xfrm>
              <a:off x="7668344"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2" name="Rectangle 251"/>
            <p:cNvSpPr/>
            <p:nvPr/>
          </p:nvSpPr>
          <p:spPr bwMode="auto">
            <a:xfrm>
              <a:off x="6804248"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3" name="Rectangle 252"/>
            <p:cNvSpPr/>
            <p:nvPr/>
          </p:nvSpPr>
          <p:spPr bwMode="auto">
            <a:xfrm>
              <a:off x="7668344"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6" name="Rectangle 255"/>
            <p:cNvSpPr/>
            <p:nvPr/>
          </p:nvSpPr>
          <p:spPr bwMode="auto">
            <a:xfrm>
              <a:off x="8100392"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9" name="Rectangle 258"/>
            <p:cNvSpPr/>
            <p:nvPr/>
          </p:nvSpPr>
          <p:spPr bwMode="auto">
            <a:xfrm>
              <a:off x="5508104"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0" name="Rectangle 259"/>
            <p:cNvSpPr/>
            <p:nvPr/>
          </p:nvSpPr>
          <p:spPr bwMode="auto">
            <a:xfrm>
              <a:off x="5076056"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1" name="Rectangle 260"/>
            <p:cNvSpPr/>
            <p:nvPr/>
          </p:nvSpPr>
          <p:spPr bwMode="auto">
            <a:xfrm>
              <a:off x="5508104"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2" name="Rectangle 261"/>
            <p:cNvSpPr/>
            <p:nvPr/>
          </p:nvSpPr>
          <p:spPr bwMode="auto">
            <a:xfrm>
              <a:off x="5940152"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3" name="Rectangle 262"/>
            <p:cNvSpPr/>
            <p:nvPr/>
          </p:nvSpPr>
          <p:spPr bwMode="auto">
            <a:xfrm>
              <a:off x="6372200"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4" name="Rectangle 263"/>
            <p:cNvSpPr/>
            <p:nvPr/>
          </p:nvSpPr>
          <p:spPr bwMode="auto">
            <a:xfrm>
              <a:off x="5940152"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5" name="Rectangle 264"/>
            <p:cNvSpPr/>
            <p:nvPr/>
          </p:nvSpPr>
          <p:spPr bwMode="auto">
            <a:xfrm>
              <a:off x="6372200"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6" name="Rectangle 265"/>
            <p:cNvSpPr/>
            <p:nvPr/>
          </p:nvSpPr>
          <p:spPr bwMode="auto">
            <a:xfrm>
              <a:off x="5076056"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7" name="Rectangle 266"/>
            <p:cNvSpPr/>
            <p:nvPr/>
          </p:nvSpPr>
          <p:spPr bwMode="auto">
            <a:xfrm>
              <a:off x="5508104"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8" name="Rectangle 267"/>
            <p:cNvSpPr/>
            <p:nvPr/>
          </p:nvSpPr>
          <p:spPr bwMode="auto">
            <a:xfrm>
              <a:off x="5076056"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9" name="Rectangle 268"/>
            <p:cNvSpPr/>
            <p:nvPr/>
          </p:nvSpPr>
          <p:spPr bwMode="auto">
            <a:xfrm>
              <a:off x="5508104"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0" name="Rectangle 269"/>
            <p:cNvSpPr/>
            <p:nvPr/>
          </p:nvSpPr>
          <p:spPr bwMode="auto">
            <a:xfrm>
              <a:off x="5940152"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2" name="Rectangle 271"/>
            <p:cNvSpPr/>
            <p:nvPr/>
          </p:nvSpPr>
          <p:spPr bwMode="auto">
            <a:xfrm>
              <a:off x="5940152"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4" name="Rectangle 273"/>
            <p:cNvSpPr/>
            <p:nvPr/>
          </p:nvSpPr>
          <p:spPr bwMode="auto">
            <a:xfrm>
              <a:off x="6804248"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5" name="Rectangle 274"/>
            <p:cNvSpPr/>
            <p:nvPr/>
          </p:nvSpPr>
          <p:spPr bwMode="auto">
            <a:xfrm>
              <a:off x="7668344"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6" name="Rectangle 275"/>
            <p:cNvSpPr/>
            <p:nvPr/>
          </p:nvSpPr>
          <p:spPr bwMode="auto">
            <a:xfrm>
              <a:off x="6804248"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7" name="Rectangle 276"/>
            <p:cNvSpPr/>
            <p:nvPr/>
          </p:nvSpPr>
          <p:spPr bwMode="auto">
            <a:xfrm>
              <a:off x="7668344"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8" name="Rectangle 277"/>
            <p:cNvSpPr/>
            <p:nvPr/>
          </p:nvSpPr>
          <p:spPr bwMode="auto">
            <a:xfrm>
              <a:off x="8100392"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80" name="Rectangle 279"/>
            <p:cNvSpPr/>
            <p:nvPr/>
          </p:nvSpPr>
          <p:spPr bwMode="auto">
            <a:xfrm>
              <a:off x="8100392"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81" name="Rectangle 280"/>
            <p:cNvSpPr/>
            <p:nvPr/>
          </p:nvSpPr>
          <p:spPr bwMode="auto">
            <a:xfrm>
              <a:off x="8532440"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83" name="Rectangle 282"/>
            <p:cNvSpPr/>
            <p:nvPr/>
          </p:nvSpPr>
          <p:spPr bwMode="auto">
            <a:xfrm>
              <a:off x="7668344"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85" name="Rectangle 284"/>
            <p:cNvSpPr/>
            <p:nvPr/>
          </p:nvSpPr>
          <p:spPr bwMode="auto">
            <a:xfrm>
              <a:off x="7668344"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86" name="Rectangle 285"/>
            <p:cNvSpPr/>
            <p:nvPr/>
          </p:nvSpPr>
          <p:spPr bwMode="auto">
            <a:xfrm>
              <a:off x="8100392"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87" name="Rectangle 286"/>
            <p:cNvSpPr/>
            <p:nvPr/>
          </p:nvSpPr>
          <p:spPr bwMode="auto">
            <a:xfrm>
              <a:off x="8532440"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88" name="Rectangle 287"/>
            <p:cNvSpPr/>
            <p:nvPr/>
          </p:nvSpPr>
          <p:spPr bwMode="auto">
            <a:xfrm>
              <a:off x="8100392"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89" name="Rectangle 288"/>
            <p:cNvSpPr/>
            <p:nvPr/>
          </p:nvSpPr>
          <p:spPr bwMode="auto">
            <a:xfrm>
              <a:off x="8532440"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90" name="Rectangle 289"/>
            <p:cNvSpPr/>
            <p:nvPr/>
          </p:nvSpPr>
          <p:spPr bwMode="auto">
            <a:xfrm>
              <a:off x="5076056"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91" name="Rectangle 290"/>
            <p:cNvSpPr/>
            <p:nvPr/>
          </p:nvSpPr>
          <p:spPr bwMode="auto">
            <a:xfrm>
              <a:off x="5508104"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92" name="Rectangle 291"/>
            <p:cNvSpPr/>
            <p:nvPr/>
          </p:nvSpPr>
          <p:spPr bwMode="auto">
            <a:xfrm>
              <a:off x="5076056"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93" name="Rectangle 292"/>
            <p:cNvSpPr/>
            <p:nvPr/>
          </p:nvSpPr>
          <p:spPr bwMode="auto">
            <a:xfrm>
              <a:off x="5508104"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94" name="Rectangle 293"/>
            <p:cNvSpPr/>
            <p:nvPr/>
          </p:nvSpPr>
          <p:spPr bwMode="auto">
            <a:xfrm>
              <a:off x="5940152"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96" name="Rectangle 295"/>
            <p:cNvSpPr/>
            <p:nvPr/>
          </p:nvSpPr>
          <p:spPr bwMode="auto">
            <a:xfrm>
              <a:off x="5940152"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98" name="Rectangle 297"/>
            <p:cNvSpPr/>
            <p:nvPr/>
          </p:nvSpPr>
          <p:spPr bwMode="auto">
            <a:xfrm>
              <a:off x="5076056"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99" name="Rectangle 298"/>
            <p:cNvSpPr/>
            <p:nvPr/>
          </p:nvSpPr>
          <p:spPr bwMode="auto">
            <a:xfrm>
              <a:off x="5508104"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01" name="Rectangle 300"/>
            <p:cNvSpPr/>
            <p:nvPr/>
          </p:nvSpPr>
          <p:spPr bwMode="auto">
            <a:xfrm>
              <a:off x="5508104"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02" name="Rectangle 301"/>
            <p:cNvSpPr/>
            <p:nvPr/>
          </p:nvSpPr>
          <p:spPr bwMode="auto">
            <a:xfrm>
              <a:off x="5940152"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07" name="Rectangle 306"/>
            <p:cNvSpPr/>
            <p:nvPr/>
          </p:nvSpPr>
          <p:spPr bwMode="auto">
            <a:xfrm>
              <a:off x="7668344"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09" name="Rectangle 308"/>
            <p:cNvSpPr/>
            <p:nvPr/>
          </p:nvSpPr>
          <p:spPr bwMode="auto">
            <a:xfrm>
              <a:off x="7668344"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10" name="Rectangle 309"/>
            <p:cNvSpPr/>
            <p:nvPr/>
          </p:nvSpPr>
          <p:spPr bwMode="auto">
            <a:xfrm>
              <a:off x="8100392"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11" name="Rectangle 310"/>
            <p:cNvSpPr/>
            <p:nvPr/>
          </p:nvSpPr>
          <p:spPr bwMode="auto">
            <a:xfrm>
              <a:off x="8532440"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12" name="Rectangle 311"/>
            <p:cNvSpPr/>
            <p:nvPr/>
          </p:nvSpPr>
          <p:spPr bwMode="auto">
            <a:xfrm>
              <a:off x="8100392"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13" name="Rectangle 312"/>
            <p:cNvSpPr/>
            <p:nvPr/>
          </p:nvSpPr>
          <p:spPr bwMode="auto">
            <a:xfrm>
              <a:off x="8532440"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15" name="Rectangle 314"/>
            <p:cNvSpPr/>
            <p:nvPr/>
          </p:nvSpPr>
          <p:spPr bwMode="auto">
            <a:xfrm>
              <a:off x="7668344"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18" name="Rectangle 317"/>
            <p:cNvSpPr/>
            <p:nvPr/>
          </p:nvSpPr>
          <p:spPr bwMode="auto">
            <a:xfrm>
              <a:off x="8100392"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19" name="Rectangle 318"/>
            <p:cNvSpPr/>
            <p:nvPr/>
          </p:nvSpPr>
          <p:spPr bwMode="auto">
            <a:xfrm>
              <a:off x="8532440"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20" name="Rectangle 319"/>
            <p:cNvSpPr/>
            <p:nvPr/>
          </p:nvSpPr>
          <p:spPr bwMode="auto">
            <a:xfrm>
              <a:off x="8100392"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22" name="Rectangle 321"/>
            <p:cNvSpPr/>
            <p:nvPr/>
          </p:nvSpPr>
          <p:spPr bwMode="auto">
            <a:xfrm>
              <a:off x="7236296"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23" name="Rectangle 322"/>
            <p:cNvSpPr/>
            <p:nvPr/>
          </p:nvSpPr>
          <p:spPr bwMode="auto">
            <a:xfrm>
              <a:off x="7236296"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24" name="Rectangle 323"/>
            <p:cNvSpPr/>
            <p:nvPr/>
          </p:nvSpPr>
          <p:spPr bwMode="auto">
            <a:xfrm>
              <a:off x="7236296"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25" name="Rectangle 324"/>
            <p:cNvSpPr/>
            <p:nvPr/>
          </p:nvSpPr>
          <p:spPr bwMode="auto">
            <a:xfrm>
              <a:off x="7236296"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26" name="Rectangle 325"/>
            <p:cNvSpPr/>
            <p:nvPr/>
          </p:nvSpPr>
          <p:spPr bwMode="auto">
            <a:xfrm>
              <a:off x="7236296"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27" name="Rectangle 326"/>
            <p:cNvSpPr/>
            <p:nvPr/>
          </p:nvSpPr>
          <p:spPr bwMode="auto">
            <a:xfrm>
              <a:off x="7236296"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sp>
        <p:nvSpPr>
          <p:cNvPr id="5" name="Footer Placeholder 4"/>
          <p:cNvSpPr>
            <a:spLocks noGrp="1"/>
          </p:cNvSpPr>
          <p:nvPr>
            <p:ph type="ftr" sz="quarter" idx="12"/>
          </p:nvPr>
        </p:nvSpPr>
        <p:spPr/>
        <p:txBody>
          <a:bodyPr/>
          <a:lstStyle/>
          <a:p>
            <a:pPr>
              <a:defRPr/>
            </a:pPr>
            <a:r>
              <a:rPr lang="de-AT" dirty="0"/>
              <a:t>Alexey Karimov</a:t>
            </a:r>
          </a:p>
        </p:txBody>
      </p:sp>
      <p:sp>
        <p:nvSpPr>
          <p:cNvPr id="6" name="Slide Number Placeholder 5"/>
          <p:cNvSpPr>
            <a:spLocks noGrp="1"/>
          </p:cNvSpPr>
          <p:nvPr>
            <p:ph type="sldNum" sz="quarter" idx="13"/>
          </p:nvPr>
        </p:nvSpPr>
        <p:spPr/>
        <p:txBody>
          <a:bodyPr/>
          <a:lstStyle/>
          <a:p>
            <a:pPr>
              <a:defRPr/>
            </a:pPr>
            <a:fld id="{63707275-EA33-4C2C-A96C-B80BEB93EE54}" type="slidenum">
              <a:rPr lang="de-AT" smtClean="0"/>
              <a:pPr>
                <a:defRPr/>
              </a:pPr>
              <a:t>41</a:t>
            </a:fld>
            <a:endParaRPr lang="de-AT"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0" y="908050"/>
            <a:ext cx="5076056" cy="5473700"/>
          </a:xfrm>
        </p:spPr>
        <p:txBody>
          <a:bodyPr/>
          <a:lstStyle/>
          <a:p>
            <a:r>
              <a:rPr lang="en-US" noProof="0" dirty="0"/>
              <a:t>Constructed during the skeletonization</a:t>
            </a:r>
          </a:p>
          <a:p>
            <a:r>
              <a:rPr lang="en-US" noProof="0" dirty="0"/>
              <a:t>Orders voxels with respect to the skeleton</a:t>
            </a:r>
          </a:p>
        </p:txBody>
      </p:sp>
      <p:sp>
        <p:nvSpPr>
          <p:cNvPr id="4" name="Title 3"/>
          <p:cNvSpPr>
            <a:spLocks noGrp="1"/>
          </p:cNvSpPr>
          <p:nvPr>
            <p:ph type="title"/>
          </p:nvPr>
        </p:nvSpPr>
        <p:spPr/>
        <p:txBody>
          <a:bodyPr/>
          <a:lstStyle/>
          <a:p>
            <a:r>
              <a:rPr lang="en-US" noProof="0" dirty="0">
                <a:effectLst>
                  <a:outerShdw blurRad="38100" dist="38100" dir="2700000" algn="tl">
                    <a:srgbClr val="000000">
                      <a:alpha val="43137"/>
                    </a:srgbClr>
                  </a:outerShdw>
                </a:effectLst>
              </a:rPr>
              <a:t>Skeleton Distance Field</a:t>
            </a:r>
          </a:p>
        </p:txBody>
      </p:sp>
      <p:grpSp>
        <p:nvGrpSpPr>
          <p:cNvPr id="8" name="Группа 7"/>
          <p:cNvGrpSpPr/>
          <p:nvPr/>
        </p:nvGrpSpPr>
        <p:grpSpPr>
          <a:xfrm>
            <a:off x="5076056" y="908050"/>
            <a:ext cx="3888432" cy="5184576"/>
            <a:chOff x="5076056" y="1124744"/>
            <a:chExt cx="3888432" cy="5184576"/>
          </a:xfrm>
          <a:solidFill>
            <a:srgbClr val="DBDBDB"/>
          </a:solidFill>
          <a:effectLst/>
        </p:grpSpPr>
        <p:sp>
          <p:nvSpPr>
            <p:cNvPr id="117" name="Rectangle 116"/>
            <p:cNvSpPr/>
            <p:nvPr/>
          </p:nvSpPr>
          <p:spPr bwMode="auto">
            <a:xfrm>
              <a:off x="5076056"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
          <p:nvSpPr>
            <p:cNvPr id="118" name="Rectangle 117"/>
            <p:cNvSpPr/>
            <p:nvPr/>
          </p:nvSpPr>
          <p:spPr bwMode="auto">
            <a:xfrm>
              <a:off x="5508104"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
          <p:nvSpPr>
            <p:cNvPr id="119" name="Rectangle 118"/>
            <p:cNvSpPr/>
            <p:nvPr/>
          </p:nvSpPr>
          <p:spPr bwMode="auto">
            <a:xfrm>
              <a:off x="5076056"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
          <p:nvSpPr>
            <p:cNvPr id="120" name="Rectangle 119"/>
            <p:cNvSpPr/>
            <p:nvPr/>
          </p:nvSpPr>
          <p:spPr bwMode="auto">
            <a:xfrm>
              <a:off x="5508104"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
          <p:nvSpPr>
            <p:cNvPr id="125" name="Rectangle 124"/>
            <p:cNvSpPr/>
            <p:nvPr/>
          </p:nvSpPr>
          <p:spPr bwMode="auto">
            <a:xfrm>
              <a:off x="5076056"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
          <p:nvSpPr>
            <p:cNvPr id="126" name="Rectangle 125"/>
            <p:cNvSpPr/>
            <p:nvPr/>
          </p:nvSpPr>
          <p:spPr bwMode="auto">
            <a:xfrm>
              <a:off x="5508104"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
          <p:nvSpPr>
            <p:cNvPr id="127" name="Rectangle 126"/>
            <p:cNvSpPr/>
            <p:nvPr/>
          </p:nvSpPr>
          <p:spPr bwMode="auto">
            <a:xfrm>
              <a:off x="5076056"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
          <p:nvSpPr>
            <p:cNvPr id="137" name="Rectangle 136"/>
            <p:cNvSpPr/>
            <p:nvPr/>
          </p:nvSpPr>
          <p:spPr bwMode="auto">
            <a:xfrm>
              <a:off x="8100392"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
          <p:nvSpPr>
            <p:cNvPr id="138" name="Rectangle 137"/>
            <p:cNvSpPr/>
            <p:nvPr/>
          </p:nvSpPr>
          <p:spPr bwMode="auto">
            <a:xfrm>
              <a:off x="8532440"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
          <p:nvSpPr>
            <p:cNvPr id="139" name="Rectangle 138"/>
            <p:cNvSpPr/>
            <p:nvPr/>
          </p:nvSpPr>
          <p:spPr bwMode="auto">
            <a:xfrm>
              <a:off x="8100392"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
          <p:nvSpPr>
            <p:cNvPr id="140" name="Rectangle 139"/>
            <p:cNvSpPr/>
            <p:nvPr/>
          </p:nvSpPr>
          <p:spPr bwMode="auto">
            <a:xfrm>
              <a:off x="8532440"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
          <p:nvSpPr>
            <p:cNvPr id="145" name="Rectangle 144"/>
            <p:cNvSpPr/>
            <p:nvPr/>
          </p:nvSpPr>
          <p:spPr bwMode="auto">
            <a:xfrm>
              <a:off x="8100392"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
          <p:nvSpPr>
            <p:cNvPr id="146" name="Rectangle 145"/>
            <p:cNvSpPr/>
            <p:nvPr/>
          </p:nvSpPr>
          <p:spPr bwMode="auto">
            <a:xfrm>
              <a:off x="8532440"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
          <p:nvSpPr>
            <p:cNvPr id="148" name="Rectangle 147"/>
            <p:cNvSpPr/>
            <p:nvPr/>
          </p:nvSpPr>
          <p:spPr bwMode="auto">
            <a:xfrm>
              <a:off x="8532440"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
          <p:nvSpPr>
            <p:cNvPr id="149" name="Rectangle 148"/>
            <p:cNvSpPr/>
            <p:nvPr/>
          </p:nvSpPr>
          <p:spPr bwMode="auto">
            <a:xfrm>
              <a:off x="5076056"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
          <p:nvSpPr>
            <p:cNvPr id="162" name="Rectangle 161"/>
            <p:cNvSpPr/>
            <p:nvPr/>
          </p:nvSpPr>
          <p:spPr bwMode="auto">
            <a:xfrm>
              <a:off x="6372200"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
          <p:nvSpPr>
            <p:cNvPr id="164" name="Rectangle 163"/>
            <p:cNvSpPr/>
            <p:nvPr/>
          </p:nvSpPr>
          <p:spPr bwMode="auto">
            <a:xfrm>
              <a:off x="6372200"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
          <p:nvSpPr>
            <p:cNvPr id="170" name="Rectangle 169"/>
            <p:cNvSpPr/>
            <p:nvPr/>
          </p:nvSpPr>
          <p:spPr bwMode="auto">
            <a:xfrm>
              <a:off x="8532440"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
          <p:nvSpPr>
            <p:cNvPr id="173" name="Rectangle 172"/>
            <p:cNvSpPr/>
            <p:nvPr/>
          </p:nvSpPr>
          <p:spPr bwMode="auto">
            <a:xfrm>
              <a:off x="6804248"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
          <p:nvSpPr>
            <p:cNvPr id="175" name="Rectangle 174"/>
            <p:cNvSpPr/>
            <p:nvPr/>
          </p:nvSpPr>
          <p:spPr bwMode="auto">
            <a:xfrm>
              <a:off x="6804248"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
          <p:nvSpPr>
            <p:cNvPr id="186" name="Rectangle 185"/>
            <p:cNvSpPr/>
            <p:nvPr/>
          </p:nvSpPr>
          <p:spPr bwMode="auto">
            <a:xfrm>
              <a:off x="6372200"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
          <p:nvSpPr>
            <p:cNvPr id="188" name="Rectangle 187"/>
            <p:cNvSpPr/>
            <p:nvPr/>
          </p:nvSpPr>
          <p:spPr bwMode="auto">
            <a:xfrm>
              <a:off x="6372200"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
          <p:nvSpPr>
            <p:cNvPr id="191" name="Rectangle 190"/>
            <p:cNvSpPr/>
            <p:nvPr/>
          </p:nvSpPr>
          <p:spPr bwMode="auto">
            <a:xfrm>
              <a:off x="5076056"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
          <p:nvSpPr>
            <p:cNvPr id="194" name="Rectangle 193"/>
            <p:cNvSpPr/>
            <p:nvPr/>
          </p:nvSpPr>
          <p:spPr bwMode="auto">
            <a:xfrm>
              <a:off x="6372200"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
          <p:nvSpPr>
            <p:cNvPr id="195" name="Rectangle 194"/>
            <p:cNvSpPr/>
            <p:nvPr/>
          </p:nvSpPr>
          <p:spPr bwMode="auto">
            <a:xfrm>
              <a:off x="5940152"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
          <p:nvSpPr>
            <p:cNvPr id="196" name="Rectangle 195"/>
            <p:cNvSpPr/>
            <p:nvPr/>
          </p:nvSpPr>
          <p:spPr bwMode="auto">
            <a:xfrm>
              <a:off x="6372200"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
          <p:nvSpPr>
            <p:cNvPr id="197" name="Rectangle 196"/>
            <p:cNvSpPr/>
            <p:nvPr/>
          </p:nvSpPr>
          <p:spPr bwMode="auto">
            <a:xfrm>
              <a:off x="6804248"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
          <p:nvSpPr>
            <p:cNvPr id="199" name="Rectangle 198"/>
            <p:cNvSpPr/>
            <p:nvPr/>
          </p:nvSpPr>
          <p:spPr bwMode="auto">
            <a:xfrm>
              <a:off x="6804248"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
          <p:nvSpPr>
            <p:cNvPr id="205" name="Rectangle 204"/>
            <p:cNvSpPr/>
            <p:nvPr/>
          </p:nvSpPr>
          <p:spPr bwMode="auto">
            <a:xfrm>
              <a:off x="6804248"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
          <p:nvSpPr>
            <p:cNvPr id="207" name="Rectangle 206"/>
            <p:cNvSpPr/>
            <p:nvPr/>
          </p:nvSpPr>
          <p:spPr bwMode="auto">
            <a:xfrm>
              <a:off x="6804248"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
          <p:nvSpPr>
            <p:cNvPr id="208" name="Rectangle 207"/>
            <p:cNvSpPr/>
            <p:nvPr/>
          </p:nvSpPr>
          <p:spPr bwMode="auto">
            <a:xfrm>
              <a:off x="7668344"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
          <p:nvSpPr>
            <p:cNvPr id="212" name="Rectangle 211"/>
            <p:cNvSpPr/>
            <p:nvPr/>
          </p:nvSpPr>
          <p:spPr bwMode="auto">
            <a:xfrm>
              <a:off x="8532440"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
          <p:nvSpPr>
            <p:cNvPr id="219" name="Rectangle 218"/>
            <p:cNvSpPr/>
            <p:nvPr/>
          </p:nvSpPr>
          <p:spPr bwMode="auto">
            <a:xfrm>
              <a:off x="7236296"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
          <p:nvSpPr>
            <p:cNvPr id="220" name="Rectangle 219"/>
            <p:cNvSpPr/>
            <p:nvPr/>
          </p:nvSpPr>
          <p:spPr bwMode="auto">
            <a:xfrm>
              <a:off x="7236296"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
          <p:nvSpPr>
            <p:cNvPr id="221" name="Rectangle 220"/>
            <p:cNvSpPr/>
            <p:nvPr/>
          </p:nvSpPr>
          <p:spPr bwMode="auto">
            <a:xfrm>
              <a:off x="7236296"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
          <p:nvSpPr>
            <p:cNvPr id="222" name="Rectangle 221"/>
            <p:cNvSpPr/>
            <p:nvPr/>
          </p:nvSpPr>
          <p:spPr bwMode="auto">
            <a:xfrm>
              <a:off x="7236296"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
          <p:nvSpPr>
            <p:cNvPr id="223" name="Rectangle 222"/>
            <p:cNvSpPr/>
            <p:nvPr/>
          </p:nvSpPr>
          <p:spPr bwMode="auto">
            <a:xfrm>
              <a:off x="7236296"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
          <p:nvSpPr>
            <p:cNvPr id="224" name="Rectangle 223"/>
            <p:cNvSpPr/>
            <p:nvPr/>
          </p:nvSpPr>
          <p:spPr bwMode="auto">
            <a:xfrm>
              <a:off x="7236296"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grpSp>
      <p:grpSp>
        <p:nvGrpSpPr>
          <p:cNvPr id="3" name="Группа 2"/>
          <p:cNvGrpSpPr/>
          <p:nvPr/>
        </p:nvGrpSpPr>
        <p:grpSpPr>
          <a:xfrm>
            <a:off x="5076056" y="908050"/>
            <a:ext cx="3888432" cy="5184576"/>
            <a:chOff x="5076056" y="1124744"/>
            <a:chExt cx="3888432" cy="5184576"/>
          </a:xfrm>
          <a:solidFill>
            <a:srgbClr val="70AD47"/>
          </a:solidFill>
          <a:effectLst/>
        </p:grpSpPr>
        <p:sp>
          <p:nvSpPr>
            <p:cNvPr id="121" name="Rectangle 120"/>
            <p:cNvSpPr/>
            <p:nvPr/>
          </p:nvSpPr>
          <p:spPr bwMode="auto">
            <a:xfrm>
              <a:off x="5940152"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23" name="Rectangle 122"/>
            <p:cNvSpPr/>
            <p:nvPr/>
          </p:nvSpPr>
          <p:spPr bwMode="auto">
            <a:xfrm>
              <a:off x="5940152"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28" name="Rectangle 127"/>
            <p:cNvSpPr/>
            <p:nvPr/>
          </p:nvSpPr>
          <p:spPr bwMode="auto">
            <a:xfrm>
              <a:off x="5508104"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29" name="Rectangle 128"/>
            <p:cNvSpPr/>
            <p:nvPr/>
          </p:nvSpPr>
          <p:spPr bwMode="auto">
            <a:xfrm>
              <a:off x="5940152"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34" name="Rectangle 133"/>
            <p:cNvSpPr/>
            <p:nvPr/>
          </p:nvSpPr>
          <p:spPr bwMode="auto">
            <a:xfrm>
              <a:off x="7668344"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36" name="Rectangle 135"/>
            <p:cNvSpPr/>
            <p:nvPr/>
          </p:nvSpPr>
          <p:spPr bwMode="auto">
            <a:xfrm>
              <a:off x="7668344"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42" name="Rectangle 141"/>
            <p:cNvSpPr/>
            <p:nvPr/>
          </p:nvSpPr>
          <p:spPr bwMode="auto">
            <a:xfrm>
              <a:off x="7668344"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47" name="Rectangle 146"/>
            <p:cNvSpPr/>
            <p:nvPr/>
          </p:nvSpPr>
          <p:spPr bwMode="auto">
            <a:xfrm>
              <a:off x="8100392"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50" name="Rectangle 149"/>
            <p:cNvSpPr/>
            <p:nvPr/>
          </p:nvSpPr>
          <p:spPr bwMode="auto">
            <a:xfrm>
              <a:off x="5508104"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51" name="Rectangle 150"/>
            <p:cNvSpPr/>
            <p:nvPr/>
          </p:nvSpPr>
          <p:spPr bwMode="auto">
            <a:xfrm>
              <a:off x="5076056"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56" name="Rectangle 155"/>
            <p:cNvSpPr/>
            <p:nvPr/>
          </p:nvSpPr>
          <p:spPr bwMode="auto">
            <a:xfrm>
              <a:off x="6372200"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57" name="Rectangle 156"/>
            <p:cNvSpPr/>
            <p:nvPr/>
          </p:nvSpPr>
          <p:spPr bwMode="auto">
            <a:xfrm>
              <a:off x="5076056"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59" name="Rectangle 158"/>
            <p:cNvSpPr/>
            <p:nvPr/>
          </p:nvSpPr>
          <p:spPr bwMode="auto">
            <a:xfrm>
              <a:off x="5076056"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1" name="Rectangle 160"/>
            <p:cNvSpPr/>
            <p:nvPr/>
          </p:nvSpPr>
          <p:spPr bwMode="auto">
            <a:xfrm>
              <a:off x="5940152"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3" name="Rectangle 162"/>
            <p:cNvSpPr/>
            <p:nvPr/>
          </p:nvSpPr>
          <p:spPr bwMode="auto">
            <a:xfrm>
              <a:off x="5940152"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7" name="Rectangle 166"/>
            <p:cNvSpPr/>
            <p:nvPr/>
          </p:nvSpPr>
          <p:spPr bwMode="auto">
            <a:xfrm>
              <a:off x="6804248"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9" name="Rectangle 168"/>
            <p:cNvSpPr/>
            <p:nvPr/>
          </p:nvSpPr>
          <p:spPr bwMode="auto">
            <a:xfrm>
              <a:off x="8100392"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2" name="Rectangle 171"/>
            <p:cNvSpPr/>
            <p:nvPr/>
          </p:nvSpPr>
          <p:spPr bwMode="auto">
            <a:xfrm>
              <a:off x="8532440"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4" name="Rectangle 173"/>
            <p:cNvSpPr/>
            <p:nvPr/>
          </p:nvSpPr>
          <p:spPr bwMode="auto">
            <a:xfrm>
              <a:off x="7668344"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6" name="Rectangle 175"/>
            <p:cNvSpPr/>
            <p:nvPr/>
          </p:nvSpPr>
          <p:spPr bwMode="auto">
            <a:xfrm>
              <a:off x="7668344"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8" name="Rectangle 177"/>
            <p:cNvSpPr/>
            <p:nvPr/>
          </p:nvSpPr>
          <p:spPr bwMode="auto">
            <a:xfrm>
              <a:off x="8532440"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0" name="Rectangle 179"/>
            <p:cNvSpPr/>
            <p:nvPr/>
          </p:nvSpPr>
          <p:spPr bwMode="auto">
            <a:xfrm>
              <a:off x="8532440"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1" name="Rectangle 180"/>
            <p:cNvSpPr/>
            <p:nvPr/>
          </p:nvSpPr>
          <p:spPr bwMode="auto">
            <a:xfrm>
              <a:off x="5076056"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3" name="Rectangle 182"/>
            <p:cNvSpPr/>
            <p:nvPr/>
          </p:nvSpPr>
          <p:spPr bwMode="auto">
            <a:xfrm>
              <a:off x="5076056"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5" name="Rectangle 184"/>
            <p:cNvSpPr/>
            <p:nvPr/>
          </p:nvSpPr>
          <p:spPr bwMode="auto">
            <a:xfrm>
              <a:off x="5940152"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7" name="Rectangle 186"/>
            <p:cNvSpPr/>
            <p:nvPr/>
          </p:nvSpPr>
          <p:spPr bwMode="auto">
            <a:xfrm>
              <a:off x="5940152"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9" name="Rectangle 188"/>
            <p:cNvSpPr/>
            <p:nvPr/>
          </p:nvSpPr>
          <p:spPr bwMode="auto">
            <a:xfrm>
              <a:off x="5076056"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2" name="Rectangle 191"/>
            <p:cNvSpPr/>
            <p:nvPr/>
          </p:nvSpPr>
          <p:spPr bwMode="auto">
            <a:xfrm>
              <a:off x="5508104"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3" name="Rectangle 192"/>
            <p:cNvSpPr/>
            <p:nvPr/>
          </p:nvSpPr>
          <p:spPr bwMode="auto">
            <a:xfrm>
              <a:off x="5940152"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8" name="Rectangle 197"/>
            <p:cNvSpPr/>
            <p:nvPr/>
          </p:nvSpPr>
          <p:spPr bwMode="auto">
            <a:xfrm>
              <a:off x="7668344"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00" name="Rectangle 199"/>
            <p:cNvSpPr/>
            <p:nvPr/>
          </p:nvSpPr>
          <p:spPr bwMode="auto">
            <a:xfrm>
              <a:off x="7668344"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02" name="Rectangle 201"/>
            <p:cNvSpPr/>
            <p:nvPr/>
          </p:nvSpPr>
          <p:spPr bwMode="auto">
            <a:xfrm>
              <a:off x="8532440"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04" name="Rectangle 203"/>
            <p:cNvSpPr/>
            <p:nvPr/>
          </p:nvSpPr>
          <p:spPr bwMode="auto">
            <a:xfrm>
              <a:off x="8532440"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06" name="Rectangle 205"/>
            <p:cNvSpPr/>
            <p:nvPr/>
          </p:nvSpPr>
          <p:spPr bwMode="auto">
            <a:xfrm>
              <a:off x="7668344"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10" name="Rectangle 209"/>
            <p:cNvSpPr/>
            <p:nvPr/>
          </p:nvSpPr>
          <p:spPr bwMode="auto">
            <a:xfrm>
              <a:off x="8532440"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11" name="Rectangle 210"/>
            <p:cNvSpPr/>
            <p:nvPr/>
          </p:nvSpPr>
          <p:spPr bwMode="auto">
            <a:xfrm>
              <a:off x="8100392"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18" name="Rectangle 217"/>
            <p:cNvSpPr/>
            <p:nvPr/>
          </p:nvSpPr>
          <p:spPr bwMode="auto">
            <a:xfrm>
              <a:off x="7236296"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grpSp>
      <p:grpSp>
        <p:nvGrpSpPr>
          <p:cNvPr id="7" name="Группа 6"/>
          <p:cNvGrpSpPr/>
          <p:nvPr/>
        </p:nvGrpSpPr>
        <p:grpSpPr>
          <a:xfrm>
            <a:off x="5508104" y="908050"/>
            <a:ext cx="3024336" cy="4752528"/>
            <a:chOff x="5508104" y="1124744"/>
            <a:chExt cx="3024336" cy="4752528"/>
          </a:xfrm>
          <a:solidFill>
            <a:srgbClr val="5B9BD5"/>
          </a:solidFill>
          <a:effectLst/>
        </p:grpSpPr>
        <p:sp>
          <p:nvSpPr>
            <p:cNvPr id="122" name="Rectangle 121"/>
            <p:cNvSpPr/>
            <p:nvPr/>
          </p:nvSpPr>
          <p:spPr bwMode="auto">
            <a:xfrm>
              <a:off x="6372200" y="112474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24" name="Rectangle 123"/>
            <p:cNvSpPr/>
            <p:nvPr/>
          </p:nvSpPr>
          <p:spPr bwMode="auto">
            <a:xfrm>
              <a:off x="6372200" y="1556792"/>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30" name="Rectangle 129"/>
            <p:cNvSpPr/>
            <p:nvPr/>
          </p:nvSpPr>
          <p:spPr bwMode="auto">
            <a:xfrm>
              <a:off x="6372200" y="1988840"/>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31" name="Rectangle 130"/>
            <p:cNvSpPr/>
            <p:nvPr/>
          </p:nvSpPr>
          <p:spPr bwMode="auto">
            <a:xfrm>
              <a:off x="5940152" y="242088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32" name="Rectangle 131"/>
            <p:cNvSpPr/>
            <p:nvPr/>
          </p:nvSpPr>
          <p:spPr bwMode="auto">
            <a:xfrm>
              <a:off x="6372200" y="242088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33" name="Rectangle 132"/>
            <p:cNvSpPr/>
            <p:nvPr/>
          </p:nvSpPr>
          <p:spPr bwMode="auto">
            <a:xfrm>
              <a:off x="6804248" y="112474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35" name="Rectangle 134"/>
            <p:cNvSpPr/>
            <p:nvPr/>
          </p:nvSpPr>
          <p:spPr bwMode="auto">
            <a:xfrm>
              <a:off x="6804248" y="1556792"/>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41" name="Rectangle 140"/>
            <p:cNvSpPr/>
            <p:nvPr/>
          </p:nvSpPr>
          <p:spPr bwMode="auto">
            <a:xfrm>
              <a:off x="6804248" y="1988840"/>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43" name="Rectangle 142"/>
            <p:cNvSpPr/>
            <p:nvPr/>
          </p:nvSpPr>
          <p:spPr bwMode="auto">
            <a:xfrm>
              <a:off x="6804248" y="242088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44" name="Rectangle 143"/>
            <p:cNvSpPr/>
            <p:nvPr/>
          </p:nvSpPr>
          <p:spPr bwMode="auto">
            <a:xfrm>
              <a:off x="7668344" y="242088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52" name="Rectangle 151"/>
            <p:cNvSpPr/>
            <p:nvPr/>
          </p:nvSpPr>
          <p:spPr bwMode="auto">
            <a:xfrm>
              <a:off x="5508104" y="328498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53" name="Rectangle 152"/>
            <p:cNvSpPr/>
            <p:nvPr/>
          </p:nvSpPr>
          <p:spPr bwMode="auto">
            <a:xfrm>
              <a:off x="5940152" y="285293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54" name="Rectangle 153"/>
            <p:cNvSpPr/>
            <p:nvPr/>
          </p:nvSpPr>
          <p:spPr bwMode="auto">
            <a:xfrm>
              <a:off x="6372200" y="285293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55" name="Rectangle 154"/>
            <p:cNvSpPr/>
            <p:nvPr/>
          </p:nvSpPr>
          <p:spPr bwMode="auto">
            <a:xfrm>
              <a:off x="5940152" y="328498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58" name="Rectangle 157"/>
            <p:cNvSpPr/>
            <p:nvPr/>
          </p:nvSpPr>
          <p:spPr bwMode="auto">
            <a:xfrm>
              <a:off x="5508104" y="3717032"/>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60" name="Rectangle 159"/>
            <p:cNvSpPr/>
            <p:nvPr/>
          </p:nvSpPr>
          <p:spPr bwMode="auto">
            <a:xfrm>
              <a:off x="5508104" y="4149080"/>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65" name="Rectangle 164"/>
            <p:cNvSpPr/>
            <p:nvPr/>
          </p:nvSpPr>
          <p:spPr bwMode="auto">
            <a:xfrm>
              <a:off x="6804248" y="285293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66" name="Rectangle 165"/>
            <p:cNvSpPr/>
            <p:nvPr/>
          </p:nvSpPr>
          <p:spPr bwMode="auto">
            <a:xfrm>
              <a:off x="7668344" y="285293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68" name="Rectangle 167"/>
            <p:cNvSpPr/>
            <p:nvPr/>
          </p:nvSpPr>
          <p:spPr bwMode="auto">
            <a:xfrm>
              <a:off x="7668344" y="328498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71" name="Rectangle 170"/>
            <p:cNvSpPr/>
            <p:nvPr/>
          </p:nvSpPr>
          <p:spPr bwMode="auto">
            <a:xfrm>
              <a:off x="8100392" y="328498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77" name="Rectangle 176"/>
            <p:cNvSpPr/>
            <p:nvPr/>
          </p:nvSpPr>
          <p:spPr bwMode="auto">
            <a:xfrm>
              <a:off x="8100392" y="3717032"/>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79" name="Rectangle 178"/>
            <p:cNvSpPr/>
            <p:nvPr/>
          </p:nvSpPr>
          <p:spPr bwMode="auto">
            <a:xfrm>
              <a:off x="8100392" y="4149080"/>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82" name="Rectangle 181"/>
            <p:cNvSpPr/>
            <p:nvPr/>
          </p:nvSpPr>
          <p:spPr bwMode="auto">
            <a:xfrm>
              <a:off x="5508104" y="458112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84" name="Rectangle 183"/>
            <p:cNvSpPr/>
            <p:nvPr/>
          </p:nvSpPr>
          <p:spPr bwMode="auto">
            <a:xfrm>
              <a:off x="5508104" y="501317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90" name="Rectangle 189"/>
            <p:cNvSpPr/>
            <p:nvPr/>
          </p:nvSpPr>
          <p:spPr bwMode="auto">
            <a:xfrm>
              <a:off x="5508104" y="544522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01" name="Rectangle 200"/>
            <p:cNvSpPr/>
            <p:nvPr/>
          </p:nvSpPr>
          <p:spPr bwMode="auto">
            <a:xfrm>
              <a:off x="8100392" y="458112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03" name="Rectangle 202"/>
            <p:cNvSpPr/>
            <p:nvPr/>
          </p:nvSpPr>
          <p:spPr bwMode="auto">
            <a:xfrm>
              <a:off x="8100392" y="501317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09" name="Rectangle 208"/>
            <p:cNvSpPr/>
            <p:nvPr/>
          </p:nvSpPr>
          <p:spPr bwMode="auto">
            <a:xfrm>
              <a:off x="8100392" y="544522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13" name="Rectangle 212"/>
            <p:cNvSpPr/>
            <p:nvPr/>
          </p:nvSpPr>
          <p:spPr bwMode="auto">
            <a:xfrm>
              <a:off x="7236296" y="112474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14" name="Rectangle 213"/>
            <p:cNvSpPr/>
            <p:nvPr/>
          </p:nvSpPr>
          <p:spPr bwMode="auto">
            <a:xfrm>
              <a:off x="7236296" y="1556792"/>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15" name="Rectangle 214"/>
            <p:cNvSpPr/>
            <p:nvPr/>
          </p:nvSpPr>
          <p:spPr bwMode="auto">
            <a:xfrm>
              <a:off x="7236296" y="1988840"/>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16" name="Rectangle 215"/>
            <p:cNvSpPr/>
            <p:nvPr/>
          </p:nvSpPr>
          <p:spPr bwMode="auto">
            <a:xfrm>
              <a:off x="7236296" y="242088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17" name="Rectangle 216"/>
            <p:cNvSpPr/>
            <p:nvPr/>
          </p:nvSpPr>
          <p:spPr bwMode="auto">
            <a:xfrm>
              <a:off x="7236296" y="285293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grpSp>
      <p:sp>
        <p:nvSpPr>
          <p:cNvPr id="5" name="Footer Placeholder 4"/>
          <p:cNvSpPr>
            <a:spLocks noGrp="1"/>
          </p:cNvSpPr>
          <p:nvPr>
            <p:ph type="ftr" sz="quarter" idx="12"/>
          </p:nvPr>
        </p:nvSpPr>
        <p:spPr/>
        <p:txBody>
          <a:bodyPr/>
          <a:lstStyle/>
          <a:p>
            <a:pPr>
              <a:defRPr/>
            </a:pPr>
            <a:r>
              <a:rPr lang="de-AT" dirty="0"/>
              <a:t>Alexey Karimov</a:t>
            </a:r>
          </a:p>
        </p:txBody>
      </p:sp>
      <p:sp>
        <p:nvSpPr>
          <p:cNvPr id="6" name="Slide Number Placeholder 5"/>
          <p:cNvSpPr>
            <a:spLocks noGrp="1"/>
          </p:cNvSpPr>
          <p:nvPr>
            <p:ph type="sldNum" sz="quarter" idx="13"/>
          </p:nvPr>
        </p:nvSpPr>
        <p:spPr/>
        <p:txBody>
          <a:bodyPr/>
          <a:lstStyle/>
          <a:p>
            <a:pPr>
              <a:defRPr/>
            </a:pPr>
            <a:fld id="{63707275-EA33-4C2C-A96C-B80BEB93EE54}" type="slidenum">
              <a:rPr lang="de-AT" smtClean="0"/>
              <a:pPr>
                <a:defRPr/>
              </a:pPr>
              <a:t>42</a:t>
            </a:fld>
            <a:endParaRPr lang="de-AT" dirty="0"/>
          </a:p>
        </p:txBody>
      </p:sp>
    </p:spTree>
    <p:extLst>
      <p:ext uri="{BB962C8B-B14F-4D97-AF65-F5344CB8AC3E}">
        <p14:creationId xmlns:p14="http://schemas.microsoft.com/office/powerpoint/2010/main" val="272055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noProof="0" dirty="0">
                <a:effectLst>
                  <a:outerShdw blurRad="38100" dist="38100" dir="2700000" algn="tl">
                    <a:srgbClr val="000000">
                      <a:alpha val="43137"/>
                    </a:srgbClr>
                  </a:outerShdw>
                </a:effectLst>
              </a:rPr>
              <a:t>Skeleton Distance Field</a:t>
            </a:r>
          </a:p>
        </p:txBody>
      </p:sp>
      <p:sp>
        <p:nvSpPr>
          <p:cNvPr id="118" name="Content Placeholder 1"/>
          <p:cNvSpPr>
            <a:spLocks noGrp="1"/>
          </p:cNvSpPr>
          <p:nvPr>
            <p:ph sz="half" idx="1"/>
          </p:nvPr>
        </p:nvSpPr>
        <p:spPr>
          <a:xfrm>
            <a:off x="0" y="908050"/>
            <a:ext cx="5076056" cy="5473700"/>
          </a:xfrm>
        </p:spPr>
        <p:txBody>
          <a:bodyPr/>
          <a:lstStyle/>
          <a:p>
            <a:r>
              <a:rPr lang="en-US" noProof="0" dirty="0"/>
              <a:t>Constructed during the skeletonization</a:t>
            </a:r>
          </a:p>
          <a:p>
            <a:r>
              <a:rPr lang="en-US" noProof="0" dirty="0"/>
              <a:t>Orders voxels with respect to the skeleton</a:t>
            </a:r>
          </a:p>
        </p:txBody>
      </p:sp>
      <p:grpSp>
        <p:nvGrpSpPr>
          <p:cNvPr id="8" name="Группа 7"/>
          <p:cNvGrpSpPr/>
          <p:nvPr/>
        </p:nvGrpSpPr>
        <p:grpSpPr>
          <a:xfrm>
            <a:off x="5076056" y="908050"/>
            <a:ext cx="3888432" cy="5184576"/>
            <a:chOff x="5076056" y="1124744"/>
            <a:chExt cx="3888432" cy="5184576"/>
          </a:xfrm>
          <a:solidFill>
            <a:srgbClr val="DBDBDB"/>
          </a:solidFill>
          <a:effectLst/>
        </p:grpSpPr>
        <p:sp>
          <p:nvSpPr>
            <p:cNvPr id="116" name="Rectangle 115"/>
            <p:cNvSpPr/>
            <p:nvPr/>
          </p:nvSpPr>
          <p:spPr bwMode="auto">
            <a:xfrm>
              <a:off x="5076056"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17" name="Rectangle 116"/>
            <p:cNvSpPr/>
            <p:nvPr/>
          </p:nvSpPr>
          <p:spPr bwMode="auto">
            <a:xfrm>
              <a:off x="5508104"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34" name="Rectangle 133"/>
            <p:cNvSpPr/>
            <p:nvPr/>
          </p:nvSpPr>
          <p:spPr bwMode="auto">
            <a:xfrm>
              <a:off x="5076056"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35" name="Rectangle 134"/>
            <p:cNvSpPr/>
            <p:nvPr/>
          </p:nvSpPr>
          <p:spPr bwMode="auto">
            <a:xfrm>
              <a:off x="5508104"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40" name="Rectangle 139"/>
            <p:cNvSpPr/>
            <p:nvPr/>
          </p:nvSpPr>
          <p:spPr bwMode="auto">
            <a:xfrm>
              <a:off x="5076056"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41" name="Rectangle 140"/>
            <p:cNvSpPr/>
            <p:nvPr/>
          </p:nvSpPr>
          <p:spPr bwMode="auto">
            <a:xfrm>
              <a:off x="5508104"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42" name="Rectangle 141"/>
            <p:cNvSpPr/>
            <p:nvPr/>
          </p:nvSpPr>
          <p:spPr bwMode="auto">
            <a:xfrm>
              <a:off x="5076056"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52" name="Rectangle 151"/>
            <p:cNvSpPr/>
            <p:nvPr/>
          </p:nvSpPr>
          <p:spPr bwMode="auto">
            <a:xfrm>
              <a:off x="8100392"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53" name="Rectangle 152"/>
            <p:cNvSpPr/>
            <p:nvPr/>
          </p:nvSpPr>
          <p:spPr bwMode="auto">
            <a:xfrm>
              <a:off x="8532440"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54" name="Rectangle 153"/>
            <p:cNvSpPr/>
            <p:nvPr/>
          </p:nvSpPr>
          <p:spPr bwMode="auto">
            <a:xfrm>
              <a:off x="8100392"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55" name="Rectangle 154"/>
            <p:cNvSpPr/>
            <p:nvPr/>
          </p:nvSpPr>
          <p:spPr bwMode="auto">
            <a:xfrm>
              <a:off x="8532440"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60" name="Rectangle 159"/>
            <p:cNvSpPr/>
            <p:nvPr/>
          </p:nvSpPr>
          <p:spPr bwMode="auto">
            <a:xfrm>
              <a:off x="8100392"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61" name="Rectangle 160"/>
            <p:cNvSpPr/>
            <p:nvPr/>
          </p:nvSpPr>
          <p:spPr bwMode="auto">
            <a:xfrm>
              <a:off x="8532440"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63" name="Rectangle 162"/>
            <p:cNvSpPr/>
            <p:nvPr/>
          </p:nvSpPr>
          <p:spPr bwMode="auto">
            <a:xfrm>
              <a:off x="8532440"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64" name="Rectangle 163"/>
            <p:cNvSpPr/>
            <p:nvPr/>
          </p:nvSpPr>
          <p:spPr bwMode="auto">
            <a:xfrm>
              <a:off x="5076056"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77" name="Rectangle 176"/>
            <p:cNvSpPr/>
            <p:nvPr/>
          </p:nvSpPr>
          <p:spPr bwMode="auto">
            <a:xfrm>
              <a:off x="6372200"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79" name="Rectangle 178"/>
            <p:cNvSpPr/>
            <p:nvPr/>
          </p:nvSpPr>
          <p:spPr bwMode="auto">
            <a:xfrm>
              <a:off x="6372200"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85" name="Rectangle 184"/>
            <p:cNvSpPr/>
            <p:nvPr/>
          </p:nvSpPr>
          <p:spPr bwMode="auto">
            <a:xfrm>
              <a:off x="8532440"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88" name="Rectangle 187"/>
            <p:cNvSpPr/>
            <p:nvPr/>
          </p:nvSpPr>
          <p:spPr bwMode="auto">
            <a:xfrm>
              <a:off x="6804248"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90" name="Rectangle 189"/>
            <p:cNvSpPr/>
            <p:nvPr/>
          </p:nvSpPr>
          <p:spPr bwMode="auto">
            <a:xfrm>
              <a:off x="6804248"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01" name="Rectangle 200"/>
            <p:cNvSpPr/>
            <p:nvPr/>
          </p:nvSpPr>
          <p:spPr bwMode="auto">
            <a:xfrm>
              <a:off x="6372200"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03" name="Rectangle 202"/>
            <p:cNvSpPr/>
            <p:nvPr/>
          </p:nvSpPr>
          <p:spPr bwMode="auto">
            <a:xfrm>
              <a:off x="6372200"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06" name="Rectangle 205"/>
            <p:cNvSpPr/>
            <p:nvPr/>
          </p:nvSpPr>
          <p:spPr bwMode="auto">
            <a:xfrm>
              <a:off x="5076056"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09" name="Rectangle 208"/>
            <p:cNvSpPr/>
            <p:nvPr/>
          </p:nvSpPr>
          <p:spPr bwMode="auto">
            <a:xfrm>
              <a:off x="6372200"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10" name="Rectangle 209"/>
            <p:cNvSpPr/>
            <p:nvPr/>
          </p:nvSpPr>
          <p:spPr bwMode="auto">
            <a:xfrm>
              <a:off x="5940152"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11" name="Rectangle 210"/>
            <p:cNvSpPr/>
            <p:nvPr/>
          </p:nvSpPr>
          <p:spPr bwMode="auto">
            <a:xfrm>
              <a:off x="6372200"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12" name="Rectangle 211"/>
            <p:cNvSpPr/>
            <p:nvPr/>
          </p:nvSpPr>
          <p:spPr bwMode="auto">
            <a:xfrm>
              <a:off x="6804248"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14" name="Rectangle 213"/>
            <p:cNvSpPr/>
            <p:nvPr/>
          </p:nvSpPr>
          <p:spPr bwMode="auto">
            <a:xfrm>
              <a:off x="6804248"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20" name="Rectangle 219"/>
            <p:cNvSpPr/>
            <p:nvPr/>
          </p:nvSpPr>
          <p:spPr bwMode="auto">
            <a:xfrm>
              <a:off x="6804248"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22" name="Rectangle 221"/>
            <p:cNvSpPr/>
            <p:nvPr/>
          </p:nvSpPr>
          <p:spPr bwMode="auto">
            <a:xfrm>
              <a:off x="6804248"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23" name="Rectangle 222"/>
            <p:cNvSpPr/>
            <p:nvPr/>
          </p:nvSpPr>
          <p:spPr bwMode="auto">
            <a:xfrm>
              <a:off x="7668344"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27" name="Rectangle 226"/>
            <p:cNvSpPr/>
            <p:nvPr/>
          </p:nvSpPr>
          <p:spPr bwMode="auto">
            <a:xfrm>
              <a:off x="8532440"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34" name="Rectangle 233"/>
            <p:cNvSpPr/>
            <p:nvPr/>
          </p:nvSpPr>
          <p:spPr bwMode="auto">
            <a:xfrm>
              <a:off x="7236296"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35" name="Rectangle 234"/>
            <p:cNvSpPr/>
            <p:nvPr/>
          </p:nvSpPr>
          <p:spPr bwMode="auto">
            <a:xfrm>
              <a:off x="7236296"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36" name="Rectangle 235"/>
            <p:cNvSpPr/>
            <p:nvPr/>
          </p:nvSpPr>
          <p:spPr bwMode="auto">
            <a:xfrm>
              <a:off x="7236296"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37" name="Rectangle 236"/>
            <p:cNvSpPr/>
            <p:nvPr/>
          </p:nvSpPr>
          <p:spPr bwMode="auto">
            <a:xfrm>
              <a:off x="7236296"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38" name="Rectangle 237"/>
            <p:cNvSpPr/>
            <p:nvPr/>
          </p:nvSpPr>
          <p:spPr bwMode="auto">
            <a:xfrm>
              <a:off x="7236296"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39" name="Rectangle 238"/>
            <p:cNvSpPr/>
            <p:nvPr/>
          </p:nvSpPr>
          <p:spPr bwMode="auto">
            <a:xfrm>
              <a:off x="7236296"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grpSp>
      <p:grpSp>
        <p:nvGrpSpPr>
          <p:cNvPr id="2" name="Группа 1"/>
          <p:cNvGrpSpPr/>
          <p:nvPr/>
        </p:nvGrpSpPr>
        <p:grpSpPr>
          <a:xfrm>
            <a:off x="5076056" y="908050"/>
            <a:ext cx="3888432" cy="5184576"/>
            <a:chOff x="5076056" y="1124744"/>
            <a:chExt cx="3888432" cy="5184576"/>
          </a:xfrm>
          <a:solidFill>
            <a:srgbClr val="70AD47"/>
          </a:solidFill>
          <a:effectLst/>
        </p:grpSpPr>
        <p:sp>
          <p:nvSpPr>
            <p:cNvPr id="136" name="Rectangle 135"/>
            <p:cNvSpPr/>
            <p:nvPr/>
          </p:nvSpPr>
          <p:spPr bwMode="auto">
            <a:xfrm>
              <a:off x="5940152"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37" name="Rectangle 136"/>
            <p:cNvSpPr/>
            <p:nvPr/>
          </p:nvSpPr>
          <p:spPr bwMode="auto">
            <a:xfrm>
              <a:off x="6372200"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38" name="Rectangle 137"/>
            <p:cNvSpPr/>
            <p:nvPr/>
          </p:nvSpPr>
          <p:spPr bwMode="auto">
            <a:xfrm>
              <a:off x="5940152"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39" name="Rectangle 138"/>
            <p:cNvSpPr/>
            <p:nvPr/>
          </p:nvSpPr>
          <p:spPr bwMode="auto">
            <a:xfrm>
              <a:off x="6372200"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43" name="Rectangle 142"/>
            <p:cNvSpPr/>
            <p:nvPr/>
          </p:nvSpPr>
          <p:spPr bwMode="auto">
            <a:xfrm>
              <a:off x="5508104"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44" name="Rectangle 143"/>
            <p:cNvSpPr/>
            <p:nvPr/>
          </p:nvSpPr>
          <p:spPr bwMode="auto">
            <a:xfrm>
              <a:off x="5940152"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45" name="Rectangle 144"/>
            <p:cNvSpPr/>
            <p:nvPr/>
          </p:nvSpPr>
          <p:spPr bwMode="auto">
            <a:xfrm>
              <a:off x="6372200"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46" name="Rectangle 145"/>
            <p:cNvSpPr/>
            <p:nvPr/>
          </p:nvSpPr>
          <p:spPr bwMode="auto">
            <a:xfrm>
              <a:off x="5940152"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47" name="Rectangle 146"/>
            <p:cNvSpPr/>
            <p:nvPr/>
          </p:nvSpPr>
          <p:spPr bwMode="auto">
            <a:xfrm>
              <a:off x="6372200"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49" name="Rectangle 148"/>
            <p:cNvSpPr/>
            <p:nvPr/>
          </p:nvSpPr>
          <p:spPr bwMode="auto">
            <a:xfrm>
              <a:off x="7668344"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51" name="Rectangle 150"/>
            <p:cNvSpPr/>
            <p:nvPr/>
          </p:nvSpPr>
          <p:spPr bwMode="auto">
            <a:xfrm>
              <a:off x="7668344"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57" name="Rectangle 156"/>
            <p:cNvSpPr/>
            <p:nvPr/>
          </p:nvSpPr>
          <p:spPr bwMode="auto">
            <a:xfrm>
              <a:off x="7668344"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59" name="Rectangle 158"/>
            <p:cNvSpPr/>
            <p:nvPr/>
          </p:nvSpPr>
          <p:spPr bwMode="auto">
            <a:xfrm>
              <a:off x="7668344"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2" name="Rectangle 161"/>
            <p:cNvSpPr/>
            <p:nvPr/>
          </p:nvSpPr>
          <p:spPr bwMode="auto">
            <a:xfrm>
              <a:off x="8100392"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5" name="Rectangle 164"/>
            <p:cNvSpPr/>
            <p:nvPr/>
          </p:nvSpPr>
          <p:spPr bwMode="auto">
            <a:xfrm>
              <a:off x="5508104"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6" name="Rectangle 165"/>
            <p:cNvSpPr/>
            <p:nvPr/>
          </p:nvSpPr>
          <p:spPr bwMode="auto">
            <a:xfrm>
              <a:off x="5076056"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7" name="Rectangle 166"/>
            <p:cNvSpPr/>
            <p:nvPr/>
          </p:nvSpPr>
          <p:spPr bwMode="auto">
            <a:xfrm>
              <a:off x="5508104"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8" name="Rectangle 167"/>
            <p:cNvSpPr/>
            <p:nvPr/>
          </p:nvSpPr>
          <p:spPr bwMode="auto">
            <a:xfrm>
              <a:off x="5940152"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1" name="Rectangle 170"/>
            <p:cNvSpPr/>
            <p:nvPr/>
          </p:nvSpPr>
          <p:spPr bwMode="auto">
            <a:xfrm>
              <a:off x="6372200"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2" name="Rectangle 171"/>
            <p:cNvSpPr/>
            <p:nvPr/>
          </p:nvSpPr>
          <p:spPr bwMode="auto">
            <a:xfrm>
              <a:off x="5076056"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4" name="Rectangle 173"/>
            <p:cNvSpPr/>
            <p:nvPr/>
          </p:nvSpPr>
          <p:spPr bwMode="auto">
            <a:xfrm>
              <a:off x="5076056"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6" name="Rectangle 175"/>
            <p:cNvSpPr/>
            <p:nvPr/>
          </p:nvSpPr>
          <p:spPr bwMode="auto">
            <a:xfrm>
              <a:off x="5940152"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8" name="Rectangle 177"/>
            <p:cNvSpPr/>
            <p:nvPr/>
          </p:nvSpPr>
          <p:spPr bwMode="auto">
            <a:xfrm>
              <a:off x="5940152"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0" name="Rectangle 179"/>
            <p:cNvSpPr/>
            <p:nvPr/>
          </p:nvSpPr>
          <p:spPr bwMode="auto">
            <a:xfrm>
              <a:off x="6804248"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1" name="Rectangle 180"/>
            <p:cNvSpPr/>
            <p:nvPr/>
          </p:nvSpPr>
          <p:spPr bwMode="auto">
            <a:xfrm>
              <a:off x="7668344"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2" name="Rectangle 181"/>
            <p:cNvSpPr/>
            <p:nvPr/>
          </p:nvSpPr>
          <p:spPr bwMode="auto">
            <a:xfrm>
              <a:off x="6804248"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4" name="Rectangle 183"/>
            <p:cNvSpPr/>
            <p:nvPr/>
          </p:nvSpPr>
          <p:spPr bwMode="auto">
            <a:xfrm>
              <a:off x="8100392"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6" name="Rectangle 185"/>
            <p:cNvSpPr/>
            <p:nvPr/>
          </p:nvSpPr>
          <p:spPr bwMode="auto">
            <a:xfrm>
              <a:off x="8100392"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7" name="Rectangle 186"/>
            <p:cNvSpPr/>
            <p:nvPr/>
          </p:nvSpPr>
          <p:spPr bwMode="auto">
            <a:xfrm>
              <a:off x="8532440"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9" name="Rectangle 188"/>
            <p:cNvSpPr/>
            <p:nvPr/>
          </p:nvSpPr>
          <p:spPr bwMode="auto">
            <a:xfrm>
              <a:off x="7668344"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1" name="Rectangle 190"/>
            <p:cNvSpPr/>
            <p:nvPr/>
          </p:nvSpPr>
          <p:spPr bwMode="auto">
            <a:xfrm>
              <a:off x="7668344"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3" name="Rectangle 192"/>
            <p:cNvSpPr/>
            <p:nvPr/>
          </p:nvSpPr>
          <p:spPr bwMode="auto">
            <a:xfrm>
              <a:off x="8532440"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5" name="Rectangle 194"/>
            <p:cNvSpPr/>
            <p:nvPr/>
          </p:nvSpPr>
          <p:spPr bwMode="auto">
            <a:xfrm>
              <a:off x="8532440"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6" name="Rectangle 195"/>
            <p:cNvSpPr/>
            <p:nvPr/>
          </p:nvSpPr>
          <p:spPr bwMode="auto">
            <a:xfrm>
              <a:off x="5076056"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8" name="Rectangle 197"/>
            <p:cNvSpPr/>
            <p:nvPr/>
          </p:nvSpPr>
          <p:spPr bwMode="auto">
            <a:xfrm>
              <a:off x="5076056"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00" name="Rectangle 199"/>
            <p:cNvSpPr/>
            <p:nvPr/>
          </p:nvSpPr>
          <p:spPr bwMode="auto">
            <a:xfrm>
              <a:off x="5940152"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02" name="Rectangle 201"/>
            <p:cNvSpPr/>
            <p:nvPr/>
          </p:nvSpPr>
          <p:spPr bwMode="auto">
            <a:xfrm>
              <a:off x="5940152"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04" name="Rectangle 203"/>
            <p:cNvSpPr/>
            <p:nvPr/>
          </p:nvSpPr>
          <p:spPr bwMode="auto">
            <a:xfrm>
              <a:off x="5076056"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07" name="Rectangle 206"/>
            <p:cNvSpPr/>
            <p:nvPr/>
          </p:nvSpPr>
          <p:spPr bwMode="auto">
            <a:xfrm>
              <a:off x="5508104"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08" name="Rectangle 207"/>
            <p:cNvSpPr/>
            <p:nvPr/>
          </p:nvSpPr>
          <p:spPr bwMode="auto">
            <a:xfrm>
              <a:off x="5940152"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13" name="Rectangle 212"/>
            <p:cNvSpPr/>
            <p:nvPr/>
          </p:nvSpPr>
          <p:spPr bwMode="auto">
            <a:xfrm>
              <a:off x="7668344"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15" name="Rectangle 214"/>
            <p:cNvSpPr/>
            <p:nvPr/>
          </p:nvSpPr>
          <p:spPr bwMode="auto">
            <a:xfrm>
              <a:off x="7668344"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17" name="Rectangle 216"/>
            <p:cNvSpPr/>
            <p:nvPr/>
          </p:nvSpPr>
          <p:spPr bwMode="auto">
            <a:xfrm>
              <a:off x="8532440"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19" name="Rectangle 218"/>
            <p:cNvSpPr/>
            <p:nvPr/>
          </p:nvSpPr>
          <p:spPr bwMode="auto">
            <a:xfrm>
              <a:off x="8532440"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21" name="Rectangle 220"/>
            <p:cNvSpPr/>
            <p:nvPr/>
          </p:nvSpPr>
          <p:spPr bwMode="auto">
            <a:xfrm>
              <a:off x="7668344"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25" name="Rectangle 224"/>
            <p:cNvSpPr/>
            <p:nvPr/>
          </p:nvSpPr>
          <p:spPr bwMode="auto">
            <a:xfrm>
              <a:off x="8532440"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26" name="Rectangle 225"/>
            <p:cNvSpPr/>
            <p:nvPr/>
          </p:nvSpPr>
          <p:spPr bwMode="auto">
            <a:xfrm>
              <a:off x="8100392"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28" name="Rectangle 227"/>
            <p:cNvSpPr/>
            <p:nvPr/>
          </p:nvSpPr>
          <p:spPr bwMode="auto">
            <a:xfrm>
              <a:off x="7236296"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29" name="Rectangle 228"/>
            <p:cNvSpPr/>
            <p:nvPr/>
          </p:nvSpPr>
          <p:spPr bwMode="auto">
            <a:xfrm>
              <a:off x="7236296"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30" name="Rectangle 229"/>
            <p:cNvSpPr/>
            <p:nvPr/>
          </p:nvSpPr>
          <p:spPr bwMode="auto">
            <a:xfrm>
              <a:off x="7236296"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31" name="Rectangle 230"/>
            <p:cNvSpPr/>
            <p:nvPr/>
          </p:nvSpPr>
          <p:spPr bwMode="auto">
            <a:xfrm>
              <a:off x="7236296"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33" name="Rectangle 232"/>
            <p:cNvSpPr/>
            <p:nvPr/>
          </p:nvSpPr>
          <p:spPr bwMode="auto">
            <a:xfrm>
              <a:off x="7236296"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grpSp>
      <p:grpSp>
        <p:nvGrpSpPr>
          <p:cNvPr id="7" name="Группа 6"/>
          <p:cNvGrpSpPr/>
          <p:nvPr/>
        </p:nvGrpSpPr>
        <p:grpSpPr>
          <a:xfrm>
            <a:off x="5508104" y="908050"/>
            <a:ext cx="3024336" cy="4752528"/>
            <a:chOff x="5508104" y="1124744"/>
            <a:chExt cx="3024336" cy="4752528"/>
          </a:xfrm>
          <a:solidFill>
            <a:srgbClr val="5B9BD5"/>
          </a:solidFill>
          <a:effectLst/>
        </p:grpSpPr>
        <p:sp>
          <p:nvSpPr>
            <p:cNvPr id="148" name="Rectangle 147"/>
            <p:cNvSpPr/>
            <p:nvPr/>
          </p:nvSpPr>
          <p:spPr bwMode="auto">
            <a:xfrm>
              <a:off x="6804248" y="112474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50" name="Rectangle 149"/>
            <p:cNvSpPr/>
            <p:nvPr/>
          </p:nvSpPr>
          <p:spPr bwMode="auto">
            <a:xfrm>
              <a:off x="6804248" y="1556792"/>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56" name="Rectangle 155"/>
            <p:cNvSpPr/>
            <p:nvPr/>
          </p:nvSpPr>
          <p:spPr bwMode="auto">
            <a:xfrm>
              <a:off x="6804248" y="1988840"/>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58" name="Rectangle 157"/>
            <p:cNvSpPr/>
            <p:nvPr/>
          </p:nvSpPr>
          <p:spPr bwMode="auto">
            <a:xfrm>
              <a:off x="6804248" y="242088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69" name="Rectangle 168"/>
            <p:cNvSpPr/>
            <p:nvPr/>
          </p:nvSpPr>
          <p:spPr bwMode="auto">
            <a:xfrm>
              <a:off x="6372200" y="285293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70" name="Rectangle 169"/>
            <p:cNvSpPr/>
            <p:nvPr/>
          </p:nvSpPr>
          <p:spPr bwMode="auto">
            <a:xfrm>
              <a:off x="5940152" y="328498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73" name="Rectangle 172"/>
            <p:cNvSpPr/>
            <p:nvPr/>
          </p:nvSpPr>
          <p:spPr bwMode="auto">
            <a:xfrm>
              <a:off x="5508104" y="3717032"/>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75" name="Rectangle 174"/>
            <p:cNvSpPr/>
            <p:nvPr/>
          </p:nvSpPr>
          <p:spPr bwMode="auto">
            <a:xfrm>
              <a:off x="5508104" y="4149080"/>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83" name="Rectangle 182"/>
            <p:cNvSpPr/>
            <p:nvPr/>
          </p:nvSpPr>
          <p:spPr bwMode="auto">
            <a:xfrm>
              <a:off x="7668344" y="328498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92" name="Rectangle 191"/>
            <p:cNvSpPr/>
            <p:nvPr/>
          </p:nvSpPr>
          <p:spPr bwMode="auto">
            <a:xfrm>
              <a:off x="8100392" y="3717032"/>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94" name="Rectangle 193"/>
            <p:cNvSpPr/>
            <p:nvPr/>
          </p:nvSpPr>
          <p:spPr bwMode="auto">
            <a:xfrm>
              <a:off x="8100392" y="4149080"/>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97" name="Rectangle 196"/>
            <p:cNvSpPr/>
            <p:nvPr/>
          </p:nvSpPr>
          <p:spPr bwMode="auto">
            <a:xfrm>
              <a:off x="5508104" y="458112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99" name="Rectangle 198"/>
            <p:cNvSpPr/>
            <p:nvPr/>
          </p:nvSpPr>
          <p:spPr bwMode="auto">
            <a:xfrm>
              <a:off x="5508104" y="501317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05" name="Rectangle 204"/>
            <p:cNvSpPr/>
            <p:nvPr/>
          </p:nvSpPr>
          <p:spPr bwMode="auto">
            <a:xfrm>
              <a:off x="5508104" y="544522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16" name="Rectangle 215"/>
            <p:cNvSpPr/>
            <p:nvPr/>
          </p:nvSpPr>
          <p:spPr bwMode="auto">
            <a:xfrm>
              <a:off x="8100392" y="458112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18" name="Rectangle 217"/>
            <p:cNvSpPr/>
            <p:nvPr/>
          </p:nvSpPr>
          <p:spPr bwMode="auto">
            <a:xfrm>
              <a:off x="8100392" y="501317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24" name="Rectangle 223"/>
            <p:cNvSpPr/>
            <p:nvPr/>
          </p:nvSpPr>
          <p:spPr bwMode="auto">
            <a:xfrm>
              <a:off x="8100392" y="544522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32" name="Rectangle 231"/>
            <p:cNvSpPr/>
            <p:nvPr/>
          </p:nvSpPr>
          <p:spPr bwMode="auto">
            <a:xfrm>
              <a:off x="7236296" y="285293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grpSp>
      <p:sp>
        <p:nvSpPr>
          <p:cNvPr id="5" name="Footer Placeholder 4"/>
          <p:cNvSpPr>
            <a:spLocks noGrp="1"/>
          </p:cNvSpPr>
          <p:nvPr>
            <p:ph type="ftr" sz="quarter" idx="12"/>
          </p:nvPr>
        </p:nvSpPr>
        <p:spPr/>
        <p:txBody>
          <a:bodyPr/>
          <a:lstStyle/>
          <a:p>
            <a:pPr>
              <a:defRPr/>
            </a:pPr>
            <a:r>
              <a:rPr lang="de-AT" dirty="0"/>
              <a:t>Alexey Karimov</a:t>
            </a:r>
          </a:p>
        </p:txBody>
      </p:sp>
      <p:sp>
        <p:nvSpPr>
          <p:cNvPr id="6" name="Slide Number Placeholder 5"/>
          <p:cNvSpPr>
            <a:spLocks noGrp="1"/>
          </p:cNvSpPr>
          <p:nvPr>
            <p:ph type="sldNum" sz="quarter" idx="13"/>
          </p:nvPr>
        </p:nvSpPr>
        <p:spPr/>
        <p:txBody>
          <a:bodyPr/>
          <a:lstStyle/>
          <a:p>
            <a:pPr>
              <a:defRPr/>
            </a:pPr>
            <a:fld id="{63707275-EA33-4C2C-A96C-B80BEB93EE54}" type="slidenum">
              <a:rPr lang="de-AT" smtClean="0"/>
              <a:pPr>
                <a:defRPr/>
              </a:pPr>
              <a:t>43</a:t>
            </a:fld>
            <a:endParaRPr lang="de-AT" dirty="0"/>
          </a:p>
        </p:txBody>
      </p:sp>
    </p:spTree>
    <p:extLst>
      <p:ext uri="{BB962C8B-B14F-4D97-AF65-F5344CB8AC3E}">
        <p14:creationId xmlns:p14="http://schemas.microsoft.com/office/powerpoint/2010/main" val="235757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па 6"/>
          <p:cNvGrpSpPr/>
          <p:nvPr/>
        </p:nvGrpSpPr>
        <p:grpSpPr>
          <a:xfrm>
            <a:off x="5076056" y="908050"/>
            <a:ext cx="3888432" cy="5184576"/>
            <a:chOff x="5076056" y="1124744"/>
            <a:chExt cx="3888432" cy="5184576"/>
          </a:xfrm>
          <a:solidFill>
            <a:srgbClr val="DBDBDB"/>
          </a:solidFill>
          <a:effectLst/>
        </p:grpSpPr>
        <p:sp>
          <p:nvSpPr>
            <p:cNvPr id="116" name="Rectangle 115"/>
            <p:cNvSpPr/>
            <p:nvPr/>
          </p:nvSpPr>
          <p:spPr bwMode="auto">
            <a:xfrm>
              <a:off x="5076056"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17" name="Rectangle 116"/>
            <p:cNvSpPr/>
            <p:nvPr/>
          </p:nvSpPr>
          <p:spPr bwMode="auto">
            <a:xfrm>
              <a:off x="5508104"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34" name="Rectangle 133"/>
            <p:cNvSpPr/>
            <p:nvPr/>
          </p:nvSpPr>
          <p:spPr bwMode="auto">
            <a:xfrm>
              <a:off x="5076056"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35" name="Rectangle 134"/>
            <p:cNvSpPr/>
            <p:nvPr/>
          </p:nvSpPr>
          <p:spPr bwMode="auto">
            <a:xfrm>
              <a:off x="5508104"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40" name="Rectangle 139"/>
            <p:cNvSpPr/>
            <p:nvPr/>
          </p:nvSpPr>
          <p:spPr bwMode="auto">
            <a:xfrm>
              <a:off x="5076056"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41" name="Rectangle 140"/>
            <p:cNvSpPr/>
            <p:nvPr/>
          </p:nvSpPr>
          <p:spPr bwMode="auto">
            <a:xfrm>
              <a:off x="5508104"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42" name="Rectangle 141"/>
            <p:cNvSpPr/>
            <p:nvPr/>
          </p:nvSpPr>
          <p:spPr bwMode="auto">
            <a:xfrm>
              <a:off x="5076056"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52" name="Rectangle 151"/>
            <p:cNvSpPr/>
            <p:nvPr/>
          </p:nvSpPr>
          <p:spPr bwMode="auto">
            <a:xfrm>
              <a:off x="8100392"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53" name="Rectangle 152"/>
            <p:cNvSpPr/>
            <p:nvPr/>
          </p:nvSpPr>
          <p:spPr bwMode="auto">
            <a:xfrm>
              <a:off x="8532440"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54" name="Rectangle 153"/>
            <p:cNvSpPr/>
            <p:nvPr/>
          </p:nvSpPr>
          <p:spPr bwMode="auto">
            <a:xfrm>
              <a:off x="8100392"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55" name="Rectangle 154"/>
            <p:cNvSpPr/>
            <p:nvPr/>
          </p:nvSpPr>
          <p:spPr bwMode="auto">
            <a:xfrm>
              <a:off x="8532440"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60" name="Rectangle 159"/>
            <p:cNvSpPr/>
            <p:nvPr/>
          </p:nvSpPr>
          <p:spPr bwMode="auto">
            <a:xfrm>
              <a:off x="8100392"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61" name="Rectangle 160"/>
            <p:cNvSpPr/>
            <p:nvPr/>
          </p:nvSpPr>
          <p:spPr bwMode="auto">
            <a:xfrm>
              <a:off x="8532440"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63" name="Rectangle 162"/>
            <p:cNvSpPr/>
            <p:nvPr/>
          </p:nvSpPr>
          <p:spPr bwMode="auto">
            <a:xfrm>
              <a:off x="8532440"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64" name="Rectangle 163"/>
            <p:cNvSpPr/>
            <p:nvPr/>
          </p:nvSpPr>
          <p:spPr bwMode="auto">
            <a:xfrm>
              <a:off x="5076056"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77" name="Rectangle 176"/>
            <p:cNvSpPr/>
            <p:nvPr/>
          </p:nvSpPr>
          <p:spPr bwMode="auto">
            <a:xfrm>
              <a:off x="6372200"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79" name="Rectangle 178"/>
            <p:cNvSpPr/>
            <p:nvPr/>
          </p:nvSpPr>
          <p:spPr bwMode="auto">
            <a:xfrm>
              <a:off x="6372200"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85" name="Rectangle 184"/>
            <p:cNvSpPr/>
            <p:nvPr/>
          </p:nvSpPr>
          <p:spPr bwMode="auto">
            <a:xfrm>
              <a:off x="8532440"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88" name="Rectangle 187"/>
            <p:cNvSpPr/>
            <p:nvPr/>
          </p:nvSpPr>
          <p:spPr bwMode="auto">
            <a:xfrm>
              <a:off x="6804248"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90" name="Rectangle 189"/>
            <p:cNvSpPr/>
            <p:nvPr/>
          </p:nvSpPr>
          <p:spPr bwMode="auto">
            <a:xfrm>
              <a:off x="6804248"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01" name="Rectangle 200"/>
            <p:cNvSpPr/>
            <p:nvPr/>
          </p:nvSpPr>
          <p:spPr bwMode="auto">
            <a:xfrm>
              <a:off x="6372200"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03" name="Rectangle 202"/>
            <p:cNvSpPr/>
            <p:nvPr/>
          </p:nvSpPr>
          <p:spPr bwMode="auto">
            <a:xfrm>
              <a:off x="6372200"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06" name="Rectangle 205"/>
            <p:cNvSpPr/>
            <p:nvPr/>
          </p:nvSpPr>
          <p:spPr bwMode="auto">
            <a:xfrm>
              <a:off x="5076056"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09" name="Rectangle 208"/>
            <p:cNvSpPr/>
            <p:nvPr/>
          </p:nvSpPr>
          <p:spPr bwMode="auto">
            <a:xfrm>
              <a:off x="6372200"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10" name="Rectangle 209"/>
            <p:cNvSpPr/>
            <p:nvPr/>
          </p:nvSpPr>
          <p:spPr bwMode="auto">
            <a:xfrm>
              <a:off x="5940152"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11" name="Rectangle 210"/>
            <p:cNvSpPr/>
            <p:nvPr/>
          </p:nvSpPr>
          <p:spPr bwMode="auto">
            <a:xfrm>
              <a:off x="6372200"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12" name="Rectangle 211"/>
            <p:cNvSpPr/>
            <p:nvPr/>
          </p:nvSpPr>
          <p:spPr bwMode="auto">
            <a:xfrm>
              <a:off x="6804248"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14" name="Rectangle 213"/>
            <p:cNvSpPr/>
            <p:nvPr/>
          </p:nvSpPr>
          <p:spPr bwMode="auto">
            <a:xfrm>
              <a:off x="6804248"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20" name="Rectangle 219"/>
            <p:cNvSpPr/>
            <p:nvPr/>
          </p:nvSpPr>
          <p:spPr bwMode="auto">
            <a:xfrm>
              <a:off x="6804248"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22" name="Rectangle 221"/>
            <p:cNvSpPr/>
            <p:nvPr/>
          </p:nvSpPr>
          <p:spPr bwMode="auto">
            <a:xfrm>
              <a:off x="6804248"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23" name="Rectangle 222"/>
            <p:cNvSpPr/>
            <p:nvPr/>
          </p:nvSpPr>
          <p:spPr bwMode="auto">
            <a:xfrm>
              <a:off x="7668344"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27" name="Rectangle 226"/>
            <p:cNvSpPr/>
            <p:nvPr/>
          </p:nvSpPr>
          <p:spPr bwMode="auto">
            <a:xfrm>
              <a:off x="8532440"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34" name="Rectangle 233"/>
            <p:cNvSpPr/>
            <p:nvPr/>
          </p:nvSpPr>
          <p:spPr bwMode="auto">
            <a:xfrm>
              <a:off x="7236296"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35" name="Rectangle 234"/>
            <p:cNvSpPr/>
            <p:nvPr/>
          </p:nvSpPr>
          <p:spPr bwMode="auto">
            <a:xfrm>
              <a:off x="7236296"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36" name="Rectangle 235"/>
            <p:cNvSpPr/>
            <p:nvPr/>
          </p:nvSpPr>
          <p:spPr bwMode="auto">
            <a:xfrm>
              <a:off x="7236296"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37" name="Rectangle 236"/>
            <p:cNvSpPr/>
            <p:nvPr/>
          </p:nvSpPr>
          <p:spPr bwMode="auto">
            <a:xfrm>
              <a:off x="7236296"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38" name="Rectangle 237"/>
            <p:cNvSpPr/>
            <p:nvPr/>
          </p:nvSpPr>
          <p:spPr bwMode="auto">
            <a:xfrm>
              <a:off x="7236296"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39" name="Rectangle 238"/>
            <p:cNvSpPr/>
            <p:nvPr/>
          </p:nvSpPr>
          <p:spPr bwMode="auto">
            <a:xfrm>
              <a:off x="7236296"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grpSp>
      <p:sp>
        <p:nvSpPr>
          <p:cNvPr id="4" name="Title 3"/>
          <p:cNvSpPr>
            <a:spLocks noGrp="1"/>
          </p:cNvSpPr>
          <p:nvPr>
            <p:ph type="title"/>
          </p:nvPr>
        </p:nvSpPr>
        <p:spPr/>
        <p:txBody>
          <a:bodyPr/>
          <a:lstStyle/>
          <a:p>
            <a:r>
              <a:rPr lang="en-US" noProof="0" dirty="0">
                <a:effectLst>
                  <a:outerShdw blurRad="38100" dist="38100" dir="2700000" algn="tl">
                    <a:srgbClr val="000000">
                      <a:alpha val="43137"/>
                    </a:srgbClr>
                  </a:outerShdw>
                </a:effectLst>
              </a:rPr>
              <a:t>Skeleton Distance Field</a:t>
            </a:r>
          </a:p>
        </p:txBody>
      </p:sp>
      <mc:AlternateContent xmlns:mc="http://schemas.openxmlformats.org/markup-compatibility/2006" xmlns:a14="http://schemas.microsoft.com/office/drawing/2010/main">
        <mc:Choice Requires="a14">
          <p:sp>
            <p:nvSpPr>
              <p:cNvPr id="122" name="Content Placeholder 1"/>
              <p:cNvSpPr>
                <a:spLocks noGrp="1"/>
              </p:cNvSpPr>
              <p:nvPr>
                <p:ph sz="half" idx="1"/>
              </p:nvPr>
            </p:nvSpPr>
            <p:spPr>
              <a:xfrm>
                <a:off x="0" y="908050"/>
                <a:ext cx="5076056" cy="5473700"/>
              </a:xfrm>
            </p:spPr>
            <p:txBody>
              <a:bodyPr/>
              <a:lstStyle/>
              <a:p>
                <a:r>
                  <a:rPr lang="en-US" noProof="0" dirty="0"/>
                  <a:t>Constructed during the skeletonization</a:t>
                </a:r>
              </a:p>
              <a:p>
                <a:r>
                  <a:rPr lang="en-US" noProof="0" dirty="0"/>
                  <a:t>Orders voxels with respect to the skeleton</a:t>
                </a:r>
              </a:p>
              <a:p>
                <a14:m>
                  <m:oMath xmlns:m="http://schemas.openxmlformats.org/officeDocument/2006/math">
                    <m:sSub>
                      <m:sSubPr>
                        <m:ctrlPr>
                          <a:rPr lang="en-US" b="0" i="1" noProof="0" smtClean="0">
                            <a:latin typeface="Cambria Math" panose="02040503050406030204" pitchFamily="18" charset="0"/>
                          </a:rPr>
                        </m:ctrlPr>
                      </m:sSubPr>
                      <m:e>
                        <m:r>
                          <a:rPr lang="en-US" b="0" i="1" noProof="0" smtClean="0">
                            <a:latin typeface="Cambria Math" panose="02040503050406030204" pitchFamily="18" charset="0"/>
                          </a:rPr>
                          <m:t>𝐷</m:t>
                        </m:r>
                      </m:e>
                      <m:sub>
                        <m:r>
                          <a:rPr lang="en-US" b="0" i="1" noProof="0" smtClean="0">
                            <a:latin typeface="Cambria Math" panose="02040503050406030204" pitchFamily="18" charset="0"/>
                          </a:rPr>
                          <m:t>𝑆</m:t>
                        </m:r>
                      </m:sub>
                    </m:sSub>
                    <m:d>
                      <m:dPr>
                        <m:ctrlPr>
                          <a:rPr lang="en-US" b="0" i="1" noProof="0" smtClean="0">
                            <a:latin typeface="Cambria Math" panose="02040503050406030204" pitchFamily="18" charset="0"/>
                          </a:rPr>
                        </m:ctrlPr>
                      </m:dPr>
                      <m:e>
                        <m:r>
                          <a:rPr lang="en-US" b="0" i="1" noProof="0" smtClean="0">
                            <a:latin typeface="Cambria Math" panose="02040503050406030204" pitchFamily="18" charset="0"/>
                          </a:rPr>
                          <m:t>𝑣</m:t>
                        </m:r>
                      </m:e>
                    </m:d>
                    <m:r>
                      <a:rPr lang="en-US" b="0" i="1" noProof="0" smtClean="0">
                        <a:latin typeface="Cambria Math"/>
                      </a:rPr>
                      <m:t>=</m:t>
                    </m:r>
                    <m:sSup>
                      <m:sSupPr>
                        <m:ctrlPr>
                          <a:rPr lang="en-US" b="0" i="1" noProof="0" smtClean="0">
                            <a:latin typeface="Cambria Math" panose="02040503050406030204" pitchFamily="18" charset="0"/>
                          </a:rPr>
                        </m:ctrlPr>
                      </m:sSupPr>
                      <m:e>
                        <m:r>
                          <a:rPr lang="en-US" b="0" i="1" noProof="0" smtClean="0">
                            <a:latin typeface="Cambria Math" panose="02040503050406030204" pitchFamily="18" charset="0"/>
                          </a:rPr>
                          <m:t>𝐼𝑡</m:t>
                        </m:r>
                      </m:e>
                      <m:sup>
                        <m:r>
                          <m:rPr>
                            <m:nor/>
                          </m:rPr>
                          <a:rPr lang="en-US" b="0" i="0" noProof="0" smtClean="0">
                            <a:latin typeface="Cambria Math" panose="02040503050406030204" pitchFamily="18" charset="0"/>
                          </a:rPr>
                          <m:t>max</m:t>
                        </m:r>
                      </m:sup>
                    </m:sSup>
                    <m:r>
                      <a:rPr lang="en-US" b="0" i="1" noProof="0" smtClean="0">
                        <a:latin typeface="Cambria Math" panose="02040503050406030204" pitchFamily="18" charset="0"/>
                      </a:rPr>
                      <m:t>−</m:t>
                    </m:r>
                    <m:r>
                      <a:rPr lang="en-US" b="0" i="1" noProof="0" smtClean="0">
                        <a:latin typeface="Cambria Math" panose="02040503050406030204" pitchFamily="18" charset="0"/>
                      </a:rPr>
                      <m:t>𝐼𝑡</m:t>
                    </m:r>
                    <m:d>
                      <m:dPr>
                        <m:ctrlPr>
                          <a:rPr lang="en-US" b="0" i="1" noProof="0" smtClean="0">
                            <a:latin typeface="Cambria Math" panose="02040503050406030204" pitchFamily="18" charset="0"/>
                          </a:rPr>
                        </m:ctrlPr>
                      </m:dPr>
                      <m:e>
                        <m:r>
                          <a:rPr lang="en-US" b="0" i="1" noProof="0" smtClean="0">
                            <a:latin typeface="Cambria Math" panose="02040503050406030204" pitchFamily="18" charset="0"/>
                          </a:rPr>
                          <m:t>𝑣</m:t>
                        </m:r>
                      </m:e>
                    </m:d>
                  </m:oMath>
                </a14:m>
                <a:endParaRPr lang="en-US" noProof="0" dirty="0"/>
              </a:p>
            </p:txBody>
          </p:sp>
        </mc:Choice>
        <mc:Fallback xmlns="">
          <p:sp>
            <p:nvSpPr>
              <p:cNvPr id="122" name="Content Placeholder 1"/>
              <p:cNvSpPr>
                <a:spLocks noGrp="1" noRot="1" noChangeAspect="1" noMove="1" noResize="1" noEditPoints="1" noAdjustHandles="1" noChangeArrowheads="1" noChangeShapeType="1" noTextEdit="1"/>
              </p:cNvSpPr>
              <p:nvPr>
                <p:ph sz="half" idx="1"/>
              </p:nvPr>
            </p:nvSpPr>
            <p:spPr>
              <a:xfrm>
                <a:off x="0" y="908050"/>
                <a:ext cx="5076056" cy="5473700"/>
              </a:xfrm>
              <a:blipFill>
                <a:blip r:embed="rId3"/>
                <a:stretch>
                  <a:fillRect t="-1448" r="-960"/>
                </a:stretch>
              </a:blipFill>
            </p:spPr>
            <p:txBody>
              <a:bodyPr/>
              <a:lstStyle/>
              <a:p>
                <a:r>
                  <a:rPr lang="ru-RU">
                    <a:noFill/>
                  </a:rPr>
                  <a:t> </a:t>
                </a:r>
              </a:p>
            </p:txBody>
          </p:sp>
        </mc:Fallback>
      </mc:AlternateContent>
      <p:grpSp>
        <p:nvGrpSpPr>
          <p:cNvPr id="2" name="Группа 1"/>
          <p:cNvGrpSpPr/>
          <p:nvPr/>
        </p:nvGrpSpPr>
        <p:grpSpPr>
          <a:xfrm>
            <a:off x="5076056" y="908050"/>
            <a:ext cx="3888432" cy="5184576"/>
            <a:chOff x="5076056" y="1124744"/>
            <a:chExt cx="3888432" cy="5184576"/>
          </a:xfrm>
          <a:solidFill>
            <a:srgbClr val="70AD47"/>
          </a:solidFill>
          <a:effectLst/>
        </p:grpSpPr>
        <p:sp>
          <p:nvSpPr>
            <p:cNvPr id="136" name="Rectangle 135"/>
            <p:cNvSpPr/>
            <p:nvPr/>
          </p:nvSpPr>
          <p:spPr bwMode="auto">
            <a:xfrm>
              <a:off x="5940152"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37" name="Rectangle 136"/>
            <p:cNvSpPr/>
            <p:nvPr/>
          </p:nvSpPr>
          <p:spPr bwMode="auto">
            <a:xfrm>
              <a:off x="6372200"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38" name="Rectangle 137"/>
            <p:cNvSpPr/>
            <p:nvPr/>
          </p:nvSpPr>
          <p:spPr bwMode="auto">
            <a:xfrm>
              <a:off x="5940152"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39" name="Rectangle 138"/>
            <p:cNvSpPr/>
            <p:nvPr/>
          </p:nvSpPr>
          <p:spPr bwMode="auto">
            <a:xfrm>
              <a:off x="6372200"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43" name="Rectangle 142"/>
            <p:cNvSpPr/>
            <p:nvPr/>
          </p:nvSpPr>
          <p:spPr bwMode="auto">
            <a:xfrm>
              <a:off x="5508104"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44" name="Rectangle 143"/>
            <p:cNvSpPr/>
            <p:nvPr/>
          </p:nvSpPr>
          <p:spPr bwMode="auto">
            <a:xfrm>
              <a:off x="5940152"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45" name="Rectangle 144"/>
            <p:cNvSpPr/>
            <p:nvPr/>
          </p:nvSpPr>
          <p:spPr bwMode="auto">
            <a:xfrm>
              <a:off x="6372200"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46" name="Rectangle 145"/>
            <p:cNvSpPr/>
            <p:nvPr/>
          </p:nvSpPr>
          <p:spPr bwMode="auto">
            <a:xfrm>
              <a:off x="5940152"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47" name="Rectangle 146"/>
            <p:cNvSpPr/>
            <p:nvPr/>
          </p:nvSpPr>
          <p:spPr bwMode="auto">
            <a:xfrm>
              <a:off x="6372200"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49" name="Rectangle 148"/>
            <p:cNvSpPr/>
            <p:nvPr/>
          </p:nvSpPr>
          <p:spPr bwMode="auto">
            <a:xfrm>
              <a:off x="7668344"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51" name="Rectangle 150"/>
            <p:cNvSpPr/>
            <p:nvPr/>
          </p:nvSpPr>
          <p:spPr bwMode="auto">
            <a:xfrm>
              <a:off x="7668344"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57" name="Rectangle 156"/>
            <p:cNvSpPr/>
            <p:nvPr/>
          </p:nvSpPr>
          <p:spPr bwMode="auto">
            <a:xfrm>
              <a:off x="7668344"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59" name="Rectangle 158"/>
            <p:cNvSpPr/>
            <p:nvPr/>
          </p:nvSpPr>
          <p:spPr bwMode="auto">
            <a:xfrm>
              <a:off x="7668344"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2" name="Rectangle 161"/>
            <p:cNvSpPr/>
            <p:nvPr/>
          </p:nvSpPr>
          <p:spPr bwMode="auto">
            <a:xfrm>
              <a:off x="8100392"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5" name="Rectangle 164"/>
            <p:cNvSpPr/>
            <p:nvPr/>
          </p:nvSpPr>
          <p:spPr bwMode="auto">
            <a:xfrm>
              <a:off x="5508104"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6" name="Rectangle 165"/>
            <p:cNvSpPr/>
            <p:nvPr/>
          </p:nvSpPr>
          <p:spPr bwMode="auto">
            <a:xfrm>
              <a:off x="5076056"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7" name="Rectangle 166"/>
            <p:cNvSpPr/>
            <p:nvPr/>
          </p:nvSpPr>
          <p:spPr bwMode="auto">
            <a:xfrm>
              <a:off x="5508104"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8" name="Rectangle 167"/>
            <p:cNvSpPr/>
            <p:nvPr/>
          </p:nvSpPr>
          <p:spPr bwMode="auto">
            <a:xfrm>
              <a:off x="5940152"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1" name="Rectangle 170"/>
            <p:cNvSpPr/>
            <p:nvPr/>
          </p:nvSpPr>
          <p:spPr bwMode="auto">
            <a:xfrm>
              <a:off x="6372200"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2" name="Rectangle 171"/>
            <p:cNvSpPr/>
            <p:nvPr/>
          </p:nvSpPr>
          <p:spPr bwMode="auto">
            <a:xfrm>
              <a:off x="5076056"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4" name="Rectangle 173"/>
            <p:cNvSpPr/>
            <p:nvPr/>
          </p:nvSpPr>
          <p:spPr bwMode="auto">
            <a:xfrm>
              <a:off x="5076056"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6" name="Rectangle 175"/>
            <p:cNvSpPr/>
            <p:nvPr/>
          </p:nvSpPr>
          <p:spPr bwMode="auto">
            <a:xfrm>
              <a:off x="5940152"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8" name="Rectangle 177"/>
            <p:cNvSpPr/>
            <p:nvPr/>
          </p:nvSpPr>
          <p:spPr bwMode="auto">
            <a:xfrm>
              <a:off x="5940152"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0" name="Rectangle 179"/>
            <p:cNvSpPr/>
            <p:nvPr/>
          </p:nvSpPr>
          <p:spPr bwMode="auto">
            <a:xfrm>
              <a:off x="6804248"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1" name="Rectangle 180"/>
            <p:cNvSpPr/>
            <p:nvPr/>
          </p:nvSpPr>
          <p:spPr bwMode="auto">
            <a:xfrm>
              <a:off x="7668344"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2" name="Rectangle 181"/>
            <p:cNvSpPr/>
            <p:nvPr/>
          </p:nvSpPr>
          <p:spPr bwMode="auto">
            <a:xfrm>
              <a:off x="6804248"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4" name="Rectangle 183"/>
            <p:cNvSpPr/>
            <p:nvPr/>
          </p:nvSpPr>
          <p:spPr bwMode="auto">
            <a:xfrm>
              <a:off x="8100392"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6" name="Rectangle 185"/>
            <p:cNvSpPr/>
            <p:nvPr/>
          </p:nvSpPr>
          <p:spPr bwMode="auto">
            <a:xfrm>
              <a:off x="8100392"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7" name="Rectangle 186"/>
            <p:cNvSpPr/>
            <p:nvPr/>
          </p:nvSpPr>
          <p:spPr bwMode="auto">
            <a:xfrm>
              <a:off x="8532440"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9" name="Rectangle 188"/>
            <p:cNvSpPr/>
            <p:nvPr/>
          </p:nvSpPr>
          <p:spPr bwMode="auto">
            <a:xfrm>
              <a:off x="7668344"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1" name="Rectangle 190"/>
            <p:cNvSpPr/>
            <p:nvPr/>
          </p:nvSpPr>
          <p:spPr bwMode="auto">
            <a:xfrm>
              <a:off x="7668344"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3" name="Rectangle 192"/>
            <p:cNvSpPr/>
            <p:nvPr/>
          </p:nvSpPr>
          <p:spPr bwMode="auto">
            <a:xfrm>
              <a:off x="8532440"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5" name="Rectangle 194"/>
            <p:cNvSpPr/>
            <p:nvPr/>
          </p:nvSpPr>
          <p:spPr bwMode="auto">
            <a:xfrm>
              <a:off x="8532440"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6" name="Rectangle 195"/>
            <p:cNvSpPr/>
            <p:nvPr/>
          </p:nvSpPr>
          <p:spPr bwMode="auto">
            <a:xfrm>
              <a:off x="5076056"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8" name="Rectangle 197"/>
            <p:cNvSpPr/>
            <p:nvPr/>
          </p:nvSpPr>
          <p:spPr bwMode="auto">
            <a:xfrm>
              <a:off x="5076056"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00" name="Rectangle 199"/>
            <p:cNvSpPr/>
            <p:nvPr/>
          </p:nvSpPr>
          <p:spPr bwMode="auto">
            <a:xfrm>
              <a:off x="5940152"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02" name="Rectangle 201"/>
            <p:cNvSpPr/>
            <p:nvPr/>
          </p:nvSpPr>
          <p:spPr bwMode="auto">
            <a:xfrm>
              <a:off x="5940152"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04" name="Rectangle 203"/>
            <p:cNvSpPr/>
            <p:nvPr/>
          </p:nvSpPr>
          <p:spPr bwMode="auto">
            <a:xfrm>
              <a:off x="5076056"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07" name="Rectangle 206"/>
            <p:cNvSpPr/>
            <p:nvPr/>
          </p:nvSpPr>
          <p:spPr bwMode="auto">
            <a:xfrm>
              <a:off x="5508104"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08" name="Rectangle 207"/>
            <p:cNvSpPr/>
            <p:nvPr/>
          </p:nvSpPr>
          <p:spPr bwMode="auto">
            <a:xfrm>
              <a:off x="5940152"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13" name="Rectangle 212"/>
            <p:cNvSpPr/>
            <p:nvPr/>
          </p:nvSpPr>
          <p:spPr bwMode="auto">
            <a:xfrm>
              <a:off x="7668344"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15" name="Rectangle 214"/>
            <p:cNvSpPr/>
            <p:nvPr/>
          </p:nvSpPr>
          <p:spPr bwMode="auto">
            <a:xfrm>
              <a:off x="7668344"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17" name="Rectangle 216"/>
            <p:cNvSpPr/>
            <p:nvPr/>
          </p:nvSpPr>
          <p:spPr bwMode="auto">
            <a:xfrm>
              <a:off x="8532440"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19" name="Rectangle 218"/>
            <p:cNvSpPr/>
            <p:nvPr/>
          </p:nvSpPr>
          <p:spPr bwMode="auto">
            <a:xfrm>
              <a:off x="8532440"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21" name="Rectangle 220"/>
            <p:cNvSpPr/>
            <p:nvPr/>
          </p:nvSpPr>
          <p:spPr bwMode="auto">
            <a:xfrm>
              <a:off x="7668344"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25" name="Rectangle 224"/>
            <p:cNvSpPr/>
            <p:nvPr/>
          </p:nvSpPr>
          <p:spPr bwMode="auto">
            <a:xfrm>
              <a:off x="8532440"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26" name="Rectangle 225"/>
            <p:cNvSpPr/>
            <p:nvPr/>
          </p:nvSpPr>
          <p:spPr bwMode="auto">
            <a:xfrm>
              <a:off x="8100392"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28" name="Rectangle 227"/>
            <p:cNvSpPr/>
            <p:nvPr/>
          </p:nvSpPr>
          <p:spPr bwMode="auto">
            <a:xfrm>
              <a:off x="7236296"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29" name="Rectangle 228"/>
            <p:cNvSpPr/>
            <p:nvPr/>
          </p:nvSpPr>
          <p:spPr bwMode="auto">
            <a:xfrm>
              <a:off x="7236296"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30" name="Rectangle 229"/>
            <p:cNvSpPr/>
            <p:nvPr/>
          </p:nvSpPr>
          <p:spPr bwMode="auto">
            <a:xfrm>
              <a:off x="7236296"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31" name="Rectangle 230"/>
            <p:cNvSpPr/>
            <p:nvPr/>
          </p:nvSpPr>
          <p:spPr bwMode="auto">
            <a:xfrm>
              <a:off x="7236296"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33" name="Rectangle 232"/>
            <p:cNvSpPr/>
            <p:nvPr/>
          </p:nvSpPr>
          <p:spPr bwMode="auto">
            <a:xfrm>
              <a:off x="7236296"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grpSp>
      <p:grpSp>
        <p:nvGrpSpPr>
          <p:cNvPr id="3" name="Группа 2"/>
          <p:cNvGrpSpPr/>
          <p:nvPr/>
        </p:nvGrpSpPr>
        <p:grpSpPr>
          <a:xfrm>
            <a:off x="5508104" y="908050"/>
            <a:ext cx="3024336" cy="4752528"/>
            <a:chOff x="5508104" y="1124744"/>
            <a:chExt cx="3024336" cy="4752528"/>
          </a:xfrm>
          <a:solidFill>
            <a:srgbClr val="5B9BD5"/>
          </a:solidFill>
          <a:effectLst/>
        </p:grpSpPr>
        <p:sp>
          <p:nvSpPr>
            <p:cNvPr id="148" name="Rectangle 147"/>
            <p:cNvSpPr/>
            <p:nvPr/>
          </p:nvSpPr>
          <p:spPr bwMode="auto">
            <a:xfrm>
              <a:off x="6804248" y="112474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50" name="Rectangle 149"/>
            <p:cNvSpPr/>
            <p:nvPr/>
          </p:nvSpPr>
          <p:spPr bwMode="auto">
            <a:xfrm>
              <a:off x="6804248" y="1556792"/>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56" name="Rectangle 155"/>
            <p:cNvSpPr/>
            <p:nvPr/>
          </p:nvSpPr>
          <p:spPr bwMode="auto">
            <a:xfrm>
              <a:off x="6804248" y="1988840"/>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58" name="Rectangle 157"/>
            <p:cNvSpPr/>
            <p:nvPr/>
          </p:nvSpPr>
          <p:spPr bwMode="auto">
            <a:xfrm>
              <a:off x="6804248" y="242088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9" name="Rectangle 168"/>
            <p:cNvSpPr/>
            <p:nvPr/>
          </p:nvSpPr>
          <p:spPr bwMode="auto">
            <a:xfrm>
              <a:off x="6372200" y="285293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0" name="Rectangle 169"/>
            <p:cNvSpPr/>
            <p:nvPr/>
          </p:nvSpPr>
          <p:spPr bwMode="auto">
            <a:xfrm>
              <a:off x="5940152" y="328498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3" name="Rectangle 172"/>
            <p:cNvSpPr/>
            <p:nvPr/>
          </p:nvSpPr>
          <p:spPr bwMode="auto">
            <a:xfrm>
              <a:off x="5508104" y="3717032"/>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5" name="Rectangle 174"/>
            <p:cNvSpPr/>
            <p:nvPr/>
          </p:nvSpPr>
          <p:spPr bwMode="auto">
            <a:xfrm>
              <a:off x="5508104" y="4149080"/>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3" name="Rectangle 182"/>
            <p:cNvSpPr/>
            <p:nvPr/>
          </p:nvSpPr>
          <p:spPr bwMode="auto">
            <a:xfrm>
              <a:off x="7668344" y="328498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2" name="Rectangle 191"/>
            <p:cNvSpPr/>
            <p:nvPr/>
          </p:nvSpPr>
          <p:spPr bwMode="auto">
            <a:xfrm>
              <a:off x="8100392" y="3717032"/>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4" name="Rectangle 193"/>
            <p:cNvSpPr/>
            <p:nvPr/>
          </p:nvSpPr>
          <p:spPr bwMode="auto">
            <a:xfrm>
              <a:off x="8100392" y="4149080"/>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7" name="Rectangle 196"/>
            <p:cNvSpPr/>
            <p:nvPr/>
          </p:nvSpPr>
          <p:spPr bwMode="auto">
            <a:xfrm>
              <a:off x="5508104" y="458112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9" name="Rectangle 198"/>
            <p:cNvSpPr/>
            <p:nvPr/>
          </p:nvSpPr>
          <p:spPr bwMode="auto">
            <a:xfrm>
              <a:off x="5508104" y="501317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05" name="Rectangle 204"/>
            <p:cNvSpPr/>
            <p:nvPr/>
          </p:nvSpPr>
          <p:spPr bwMode="auto">
            <a:xfrm>
              <a:off x="5508104" y="544522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16" name="Rectangle 215"/>
            <p:cNvSpPr/>
            <p:nvPr/>
          </p:nvSpPr>
          <p:spPr bwMode="auto">
            <a:xfrm>
              <a:off x="8100392" y="458112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18" name="Rectangle 217"/>
            <p:cNvSpPr/>
            <p:nvPr/>
          </p:nvSpPr>
          <p:spPr bwMode="auto">
            <a:xfrm>
              <a:off x="8100392" y="501317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24" name="Rectangle 223"/>
            <p:cNvSpPr/>
            <p:nvPr/>
          </p:nvSpPr>
          <p:spPr bwMode="auto">
            <a:xfrm>
              <a:off x="8100392" y="544522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32" name="Rectangle 231"/>
            <p:cNvSpPr/>
            <p:nvPr/>
          </p:nvSpPr>
          <p:spPr bwMode="auto">
            <a:xfrm>
              <a:off x="7236296" y="285293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grpSp>
      <p:sp>
        <p:nvSpPr>
          <p:cNvPr id="5" name="Footer Placeholder 4"/>
          <p:cNvSpPr>
            <a:spLocks noGrp="1"/>
          </p:cNvSpPr>
          <p:nvPr>
            <p:ph type="ftr" sz="quarter" idx="12"/>
          </p:nvPr>
        </p:nvSpPr>
        <p:spPr/>
        <p:txBody>
          <a:bodyPr/>
          <a:lstStyle/>
          <a:p>
            <a:pPr>
              <a:defRPr/>
            </a:pPr>
            <a:r>
              <a:rPr lang="de-AT" dirty="0"/>
              <a:t>Alexey Karimov</a:t>
            </a:r>
          </a:p>
        </p:txBody>
      </p:sp>
      <p:sp>
        <p:nvSpPr>
          <p:cNvPr id="6" name="Slide Number Placeholder 5"/>
          <p:cNvSpPr>
            <a:spLocks noGrp="1"/>
          </p:cNvSpPr>
          <p:nvPr>
            <p:ph type="sldNum" sz="quarter" idx="13"/>
          </p:nvPr>
        </p:nvSpPr>
        <p:spPr/>
        <p:txBody>
          <a:bodyPr/>
          <a:lstStyle/>
          <a:p>
            <a:pPr>
              <a:defRPr/>
            </a:pPr>
            <a:fld id="{63707275-EA33-4C2C-A96C-B80BEB93EE54}" type="slidenum">
              <a:rPr lang="de-AT" smtClean="0"/>
              <a:pPr>
                <a:defRPr/>
              </a:pPr>
              <a:t>44</a:t>
            </a:fld>
            <a:endParaRPr lang="de-AT" dirty="0"/>
          </a:p>
        </p:txBody>
      </p:sp>
    </p:spTree>
    <p:extLst>
      <p:ext uri="{BB962C8B-B14F-4D97-AF65-F5344CB8AC3E}">
        <p14:creationId xmlns:p14="http://schemas.microsoft.com/office/powerpoint/2010/main" val="427033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bwMode="auto">
          <a:xfrm>
            <a:off x="4716016" y="3110248"/>
            <a:ext cx="2001070" cy="201622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 name="Title 3"/>
          <p:cNvSpPr>
            <a:spLocks noGrp="1"/>
          </p:cNvSpPr>
          <p:nvPr>
            <p:ph type="title"/>
          </p:nvPr>
        </p:nvSpPr>
        <p:spPr/>
        <p:txBody>
          <a:bodyPr/>
          <a:lstStyle/>
          <a:p>
            <a:r>
              <a:rPr lang="en-US" noProof="0" dirty="0">
                <a:effectLst>
                  <a:outerShdw blurRad="38100" dist="38100" dir="2700000" algn="tl">
                    <a:srgbClr val="000000">
                      <a:alpha val="43137"/>
                    </a:srgbClr>
                  </a:outerShdw>
                </a:effectLst>
              </a:rPr>
              <a:t>SVE | Pipeline</a:t>
            </a:r>
          </a:p>
        </p:txBody>
      </p:sp>
      <p:grpSp>
        <p:nvGrpSpPr>
          <p:cNvPr id="22" name="Группа 21"/>
          <p:cNvGrpSpPr/>
          <p:nvPr/>
        </p:nvGrpSpPr>
        <p:grpSpPr>
          <a:xfrm>
            <a:off x="76720" y="1844944"/>
            <a:ext cx="8990561" cy="1080000"/>
            <a:chOff x="39323" y="1771767"/>
            <a:chExt cx="8990561" cy="1080000"/>
          </a:xfrm>
          <a:effectLst>
            <a:outerShdw blurRad="50800" dist="38100" dir="2700000" algn="tl" rotWithShape="0">
              <a:prstClr val="black">
                <a:alpha val="40000"/>
              </a:prstClr>
            </a:outerShdw>
          </a:effectLst>
        </p:grpSpPr>
        <p:sp>
          <p:nvSpPr>
            <p:cNvPr id="48" name="Rectangle 57"/>
            <p:cNvSpPr/>
            <p:nvPr/>
          </p:nvSpPr>
          <p:spPr>
            <a:xfrm>
              <a:off x="6782571" y="1771767"/>
              <a:ext cx="2247313" cy="1080000"/>
            </a:xfrm>
            <a:prstGeom prst="rect">
              <a:avLst/>
            </a:prstGeom>
            <a:gradFill>
              <a:gsLst>
                <a:gs pos="0">
                  <a:schemeClr val="accent4">
                    <a:lumMod val="50000"/>
                    <a:lumOff val="50000"/>
                  </a:schemeClr>
                </a:gs>
                <a:gs pos="100000">
                  <a:schemeClr val="bg1">
                    <a:lumMod val="65000"/>
                  </a:schemeClr>
                </a:gs>
              </a:gsLst>
              <a:lin ang="16200000" scaled="1"/>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a:solidFill>
                    <a:schemeClr val="accent3"/>
                  </a:solidFill>
                  <a:cs typeface="Calibri" panose="020F0502020204030204" pitchFamily="34" charset="0"/>
                </a:rPr>
                <a:t>Interaction + Correction</a:t>
              </a:r>
              <a:endParaRPr lang="de-AT" sz="2400" dirty="0">
                <a:solidFill>
                  <a:schemeClr val="accent3"/>
                </a:solidFill>
                <a:cs typeface="Calibri" panose="020F0502020204030204" pitchFamily="34" charset="0"/>
              </a:endParaRPr>
            </a:p>
          </p:txBody>
        </p:sp>
        <p:sp>
          <p:nvSpPr>
            <p:cNvPr id="45" name="Chevron 70"/>
            <p:cNvSpPr/>
            <p:nvPr/>
          </p:nvSpPr>
          <p:spPr>
            <a:xfrm>
              <a:off x="2299650" y="1771767"/>
              <a:ext cx="2800800" cy="1080000"/>
            </a:xfrm>
            <a:prstGeom prst="chevron">
              <a:avLst/>
            </a:prstGeom>
            <a:gradFill>
              <a:gsLst>
                <a:gs pos="0">
                  <a:schemeClr val="accent4">
                    <a:lumMod val="75000"/>
                    <a:lumOff val="25000"/>
                  </a:schemeClr>
                </a:gs>
                <a:gs pos="100000">
                  <a:schemeClr val="accent4">
                    <a:lumMod val="65000"/>
                    <a:lumOff val="35000"/>
                  </a:schemeClr>
                </a:gs>
              </a:gsLst>
              <a:lin ang="16200000" scaled="1"/>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accent3"/>
                  </a:solidFill>
                  <a:cs typeface="Calibri" panose="020F0502020204030204" pitchFamily="34" charset="0"/>
                </a:rPr>
                <a:t>Skeleton Distance Field</a:t>
              </a:r>
              <a:endParaRPr lang="de-AT" sz="2400" dirty="0">
                <a:solidFill>
                  <a:schemeClr val="accent3"/>
                </a:solidFill>
                <a:cs typeface="Calibri" panose="020F0502020204030204" pitchFamily="34" charset="0"/>
              </a:endParaRPr>
            </a:p>
          </p:txBody>
        </p:sp>
        <p:sp>
          <p:nvSpPr>
            <p:cNvPr id="36" name="Pentagon 59"/>
            <p:cNvSpPr/>
            <p:nvPr/>
          </p:nvSpPr>
          <p:spPr>
            <a:xfrm>
              <a:off x="39323" y="1771767"/>
              <a:ext cx="2800800" cy="1080000"/>
            </a:xfrm>
            <a:prstGeom prst="homePlate">
              <a:avLst/>
            </a:prstGeom>
            <a:gradFill>
              <a:gsLst>
                <a:gs pos="0">
                  <a:schemeClr val="accent4">
                    <a:lumMod val="85000"/>
                    <a:lumOff val="15000"/>
                  </a:schemeClr>
                </a:gs>
                <a:gs pos="100000">
                  <a:schemeClr val="accent4">
                    <a:lumMod val="75000"/>
                    <a:lumOff val="25000"/>
                  </a:schemeClr>
                </a:gs>
              </a:gsLst>
              <a:lin ang="16200000" scaled="1"/>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accent3"/>
                  </a:solidFill>
                  <a:cs typeface="Calibri" panose="020F0502020204030204" pitchFamily="34" charset="0"/>
                </a:rPr>
                <a:t>Skeletonization</a:t>
              </a:r>
              <a:endParaRPr lang="de-AT" sz="2400" dirty="0">
                <a:solidFill>
                  <a:schemeClr val="accent3"/>
                </a:solidFill>
                <a:cs typeface="Calibri" panose="020F0502020204030204" pitchFamily="34" charset="0"/>
              </a:endParaRPr>
            </a:p>
          </p:txBody>
        </p:sp>
        <p:sp>
          <p:nvSpPr>
            <p:cNvPr id="35" name="Chevron 58"/>
            <p:cNvSpPr/>
            <p:nvPr/>
          </p:nvSpPr>
          <p:spPr>
            <a:xfrm>
              <a:off x="4554327" y="1771767"/>
              <a:ext cx="2775600" cy="1080000"/>
            </a:xfrm>
            <a:prstGeom prst="chevron">
              <a:avLst/>
            </a:prstGeom>
            <a:gradFill>
              <a:gsLst>
                <a:gs pos="0">
                  <a:schemeClr val="accent1">
                    <a:lumMod val="75000"/>
                  </a:schemeClr>
                </a:gs>
                <a:gs pos="100000">
                  <a:schemeClr val="accent5">
                    <a:lumMod val="75000"/>
                  </a:schemeClr>
                </a:gs>
              </a:gsLst>
              <a:lin ang="16200000" scaled="1"/>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accent3"/>
                  </a:solidFill>
                  <a:cs typeface="Calibri" panose="020F0502020204030204" pitchFamily="34" charset="0"/>
                </a:rPr>
                <a:t>Influence Zones</a:t>
              </a:r>
              <a:endParaRPr lang="de-AT" sz="2400" dirty="0">
                <a:solidFill>
                  <a:schemeClr val="accent3"/>
                </a:solidFill>
                <a:cs typeface="Calibri" panose="020F0502020204030204" pitchFamily="34" charset="0"/>
              </a:endParaRPr>
            </a:p>
          </p:txBody>
        </p:sp>
      </p:grpSp>
      <p:grpSp>
        <p:nvGrpSpPr>
          <p:cNvPr id="18" name="Group 17"/>
          <p:cNvGrpSpPr/>
          <p:nvPr/>
        </p:nvGrpSpPr>
        <p:grpSpPr>
          <a:xfrm>
            <a:off x="84163" y="3068960"/>
            <a:ext cx="8980053" cy="2098800"/>
            <a:chOff x="84163" y="3276313"/>
            <a:chExt cx="8980053" cy="2098800"/>
          </a:xfrm>
          <a:effectLst>
            <a:outerShdw blurRad="50800" dist="38100" dir="2700000" algn="tl" rotWithShape="0">
              <a:prstClr val="black">
                <a:alpha val="40000"/>
              </a:prstClr>
            </a:outerShdw>
          </a:effectLst>
        </p:grpSpPr>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4163" y="3276313"/>
              <a:ext cx="2098800" cy="2098800"/>
            </a:xfrm>
            <a:prstGeom prst="rect">
              <a:avLst/>
            </a:prstGeom>
            <a:ln w="12700">
              <a:solidFill>
                <a:schemeClr val="tx1"/>
              </a:solidFill>
            </a:ln>
          </p:spPr>
        </p:pic>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379811" y="3277262"/>
              <a:ext cx="2096903" cy="2096903"/>
            </a:xfrm>
            <a:prstGeom prst="rect">
              <a:avLst/>
            </a:prstGeom>
            <a:ln w="12700">
              <a:solidFill>
                <a:schemeClr val="tx1"/>
              </a:solidFill>
            </a:ln>
          </p:spPr>
        </p:pic>
        <p:pic>
          <p:nvPicPr>
            <p:cNvPr id="21" name="Picture 20"/>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673562" y="3277262"/>
              <a:ext cx="2096903" cy="2096903"/>
            </a:xfrm>
            <a:prstGeom prst="rect">
              <a:avLst/>
            </a:prstGeom>
            <a:ln w="19050">
              <a:solidFill>
                <a:schemeClr val="tx1"/>
              </a:solidFill>
            </a:ln>
          </p:spPr>
        </p:pic>
        <p:pic>
          <p:nvPicPr>
            <p:cNvPr id="27" name="Picture 26"/>
            <p:cNvPicPr>
              <a:picLocks noChangeAspect="1"/>
            </p:cNvPicPr>
            <p:nvPr/>
          </p:nvPicPr>
          <p:blipFill>
            <a:blip r:embed="rId9">
              <a:extLst>
                <a:ext uri="{BEBA8EAE-BF5A-486C-A8C5-ECC9F3942E4B}">
                  <a14:imgProps xmlns:a14="http://schemas.microsoft.com/office/drawing/2010/main">
                    <a14:imgLayer r:embed="rId10">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967313" y="3277262"/>
              <a:ext cx="2096903" cy="2096903"/>
            </a:xfrm>
            <a:prstGeom prst="rect">
              <a:avLst/>
            </a:prstGeom>
            <a:ln w="12700">
              <a:solidFill>
                <a:schemeClr val="tx1"/>
              </a:solidFill>
            </a:ln>
          </p:spPr>
        </p:pic>
        <p:sp>
          <p:nvSpPr>
            <p:cNvPr id="28" name="Isosceles Triangle 27"/>
            <p:cNvSpPr/>
            <p:nvPr/>
          </p:nvSpPr>
          <p:spPr bwMode="auto">
            <a:xfrm rot="5400000">
              <a:off x="2124761" y="4190691"/>
              <a:ext cx="313251" cy="270044"/>
            </a:xfrm>
            <a:prstGeom prst="triangle">
              <a:avLst/>
            </a:prstGeom>
            <a:solidFill>
              <a:srgbClr val="00B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29" name="Isosceles Triangle 28"/>
            <p:cNvSpPr/>
            <p:nvPr/>
          </p:nvSpPr>
          <p:spPr bwMode="auto">
            <a:xfrm rot="5400000">
              <a:off x="4418512" y="4190691"/>
              <a:ext cx="313251" cy="270044"/>
            </a:xfrm>
            <a:prstGeom prst="triangle">
              <a:avLst/>
            </a:prstGeom>
            <a:solidFill>
              <a:srgbClr val="00B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0" name="Isosceles Triangle 29"/>
            <p:cNvSpPr/>
            <p:nvPr/>
          </p:nvSpPr>
          <p:spPr bwMode="auto">
            <a:xfrm rot="5400000">
              <a:off x="6712263" y="4190691"/>
              <a:ext cx="313251" cy="270044"/>
            </a:xfrm>
            <a:prstGeom prst="triangle">
              <a:avLst/>
            </a:prstGeom>
            <a:solidFill>
              <a:srgbClr val="00B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grpSp>
      <p:sp>
        <p:nvSpPr>
          <p:cNvPr id="5" name="Footer Placeholder 4"/>
          <p:cNvSpPr>
            <a:spLocks noGrp="1"/>
          </p:cNvSpPr>
          <p:nvPr>
            <p:ph type="ftr" sz="quarter" idx="12"/>
          </p:nvPr>
        </p:nvSpPr>
        <p:spPr/>
        <p:txBody>
          <a:bodyPr/>
          <a:lstStyle/>
          <a:p>
            <a:pPr>
              <a:defRPr/>
            </a:pPr>
            <a:r>
              <a:rPr lang="de-AT" dirty="0"/>
              <a:t>Alexey Karimov</a:t>
            </a:r>
          </a:p>
        </p:txBody>
      </p:sp>
      <p:sp>
        <p:nvSpPr>
          <p:cNvPr id="6" name="Slide Number Placeholder 5"/>
          <p:cNvSpPr>
            <a:spLocks noGrp="1"/>
          </p:cNvSpPr>
          <p:nvPr>
            <p:ph type="sldNum" sz="quarter" idx="13"/>
          </p:nvPr>
        </p:nvSpPr>
        <p:spPr/>
        <p:txBody>
          <a:bodyPr/>
          <a:lstStyle/>
          <a:p>
            <a:pPr>
              <a:defRPr/>
            </a:pPr>
            <a:fld id="{63707275-EA33-4C2C-A96C-B80BEB93EE54}" type="slidenum">
              <a:rPr lang="de-AT" smtClean="0"/>
              <a:pPr>
                <a:defRPr/>
              </a:pPr>
              <a:t>45</a:t>
            </a:fld>
            <a:endParaRPr lang="de-AT"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noProof="0" dirty="0">
                <a:effectLst>
                  <a:outerShdw blurRad="38100" dist="38100" dir="2700000" algn="tl">
                    <a:srgbClr val="000000">
                      <a:alpha val="43137"/>
                    </a:srgbClr>
                  </a:outerShdw>
                </a:effectLst>
              </a:rPr>
              <a:t>Influence Zones</a:t>
            </a:r>
          </a:p>
        </p:txBody>
      </p:sp>
      <mc:AlternateContent xmlns:mc="http://schemas.openxmlformats.org/markup-compatibility/2006" xmlns:a14="http://schemas.microsoft.com/office/drawing/2010/main">
        <mc:Choice Requires="a14">
          <p:sp>
            <p:nvSpPr>
              <p:cNvPr id="118" name="Content Placeholder 1"/>
              <p:cNvSpPr>
                <a:spLocks noGrp="1"/>
              </p:cNvSpPr>
              <p:nvPr>
                <p:ph sz="half" idx="1"/>
              </p:nvPr>
            </p:nvSpPr>
            <p:spPr>
              <a:xfrm>
                <a:off x="0" y="908050"/>
                <a:ext cx="5076056" cy="5473700"/>
              </a:xfrm>
            </p:spPr>
            <p:txBody>
              <a:bodyPr/>
              <a:lstStyle/>
              <a:p>
                <a:pPr marL="0" indent="0">
                  <a:buNone/>
                </a:pPr>
                <a:r>
                  <a:rPr lang="en-US" noProof="0" dirty="0"/>
                  <a:t>Shortest path </a:t>
                </a:r>
                <a14:m>
                  <m:oMath xmlns:m="http://schemas.openxmlformats.org/officeDocument/2006/math">
                    <m:sSub>
                      <m:sSubPr>
                        <m:ctrlPr>
                          <a:rPr lang="en-US" b="0" i="1" noProof="0" smtClean="0">
                            <a:latin typeface="Cambria Math" panose="02040503050406030204" pitchFamily="18" charset="0"/>
                          </a:rPr>
                        </m:ctrlPr>
                      </m:sSubPr>
                      <m:e>
                        <m:r>
                          <a:rPr lang="en-US" b="0" i="1" noProof="0" smtClean="0">
                            <a:latin typeface="Cambria Math" panose="02040503050406030204" pitchFamily="18" charset="0"/>
                          </a:rPr>
                          <m:t>𝐷</m:t>
                        </m:r>
                      </m:e>
                      <m:sub>
                        <m:r>
                          <a:rPr lang="en-US" b="0" i="1" noProof="0" smtClean="0">
                            <a:latin typeface="Cambria Math" panose="02040503050406030204" pitchFamily="18" charset="0"/>
                          </a:rPr>
                          <m:t>𝑝</m:t>
                        </m:r>
                        <m:r>
                          <a:rPr lang="en-US" b="0" i="1" noProof="0" smtClean="0">
                            <a:latin typeface="Cambria Math" panose="02040503050406030204" pitchFamily="18" charset="0"/>
                          </a:rPr>
                          <m:t>→</m:t>
                        </m:r>
                        <m:r>
                          <a:rPr lang="en-US" b="0" i="1" noProof="0" smtClean="0">
                            <a:latin typeface="Cambria Math" panose="02040503050406030204" pitchFamily="18" charset="0"/>
                          </a:rPr>
                          <m:t>𝑞</m:t>
                        </m:r>
                      </m:sub>
                    </m:sSub>
                  </m:oMath>
                </a14:m>
                <a:r>
                  <a:rPr lang="en-US" noProof="0" dirty="0"/>
                  <a:t> from skeleton voxel </a:t>
                </a:r>
                <a14:m>
                  <m:oMath xmlns:m="http://schemas.openxmlformats.org/officeDocument/2006/math">
                    <m:r>
                      <a:rPr lang="en-US" b="0" i="1" noProof="0" smtClean="0">
                        <a:latin typeface="Cambria Math" panose="02040503050406030204" pitchFamily="18" charset="0"/>
                      </a:rPr>
                      <m:t>𝑝</m:t>
                    </m:r>
                  </m:oMath>
                </a14:m>
                <a:r>
                  <a:rPr lang="en-US" noProof="0" dirty="0"/>
                  <a:t> to voxel </a:t>
                </a:r>
                <a14:m>
                  <m:oMath xmlns:m="http://schemas.openxmlformats.org/officeDocument/2006/math">
                    <m:r>
                      <a:rPr lang="en-US" b="0" i="1" noProof="0" smtClean="0">
                        <a:latin typeface="Cambria Math" panose="02040503050406030204" pitchFamily="18" charset="0"/>
                      </a:rPr>
                      <m:t>𝑞</m:t>
                    </m:r>
                    <m:r>
                      <a:rPr lang="en-US" b="0" i="1" noProof="0" smtClean="0">
                        <a:latin typeface="Cambria Math" panose="02040503050406030204" pitchFamily="18" charset="0"/>
                      </a:rPr>
                      <m:t>∈</m:t>
                    </m:r>
                    <m:r>
                      <m:rPr>
                        <m:nor/>
                      </m:rPr>
                      <a:rPr lang="en-US" b="0" i="0" noProof="0" smtClean="0">
                        <a:latin typeface="Cambria Math" panose="02040503050406030204" pitchFamily="18" charset="0"/>
                      </a:rPr>
                      <m:t>Mask</m:t>
                    </m:r>
                  </m:oMath>
                </a14:m>
                <a:endParaRPr lang="en-US" noProof="0" dirty="0"/>
              </a:p>
            </p:txBody>
          </p:sp>
        </mc:Choice>
        <mc:Fallback xmlns="">
          <p:sp>
            <p:nvSpPr>
              <p:cNvPr id="118" name="Content Placeholder 1"/>
              <p:cNvSpPr>
                <a:spLocks noGrp="1" noRot="1" noChangeAspect="1" noMove="1" noResize="1" noEditPoints="1" noAdjustHandles="1" noChangeArrowheads="1" noChangeShapeType="1" noTextEdit="1"/>
              </p:cNvSpPr>
              <p:nvPr>
                <p:ph sz="half" idx="1"/>
              </p:nvPr>
            </p:nvSpPr>
            <p:spPr>
              <a:xfrm>
                <a:off x="0" y="908050"/>
                <a:ext cx="5076056" cy="5473700"/>
              </a:xfrm>
              <a:blipFill>
                <a:blip r:embed="rId3"/>
                <a:stretch>
                  <a:fillRect l="-3001" t="-1336"/>
                </a:stretch>
              </a:blipFill>
            </p:spPr>
            <p:txBody>
              <a:bodyPr/>
              <a:lstStyle/>
              <a:p>
                <a:r>
                  <a:rPr lang="en-US">
                    <a:noFill/>
                  </a:rPr>
                  <a:t> </a:t>
                </a:r>
              </a:p>
            </p:txBody>
          </p:sp>
        </mc:Fallback>
      </mc:AlternateContent>
      <p:grpSp>
        <p:nvGrpSpPr>
          <p:cNvPr id="7" name="Группа 6"/>
          <p:cNvGrpSpPr/>
          <p:nvPr/>
        </p:nvGrpSpPr>
        <p:grpSpPr>
          <a:xfrm>
            <a:off x="5076056" y="908050"/>
            <a:ext cx="3888432" cy="5184576"/>
            <a:chOff x="5076056" y="1124744"/>
            <a:chExt cx="3888432" cy="5184576"/>
          </a:xfrm>
          <a:solidFill>
            <a:srgbClr val="DBDBDB"/>
          </a:solidFill>
          <a:effectLst/>
        </p:grpSpPr>
        <p:sp>
          <p:nvSpPr>
            <p:cNvPr id="116" name="Rectangle 115"/>
            <p:cNvSpPr/>
            <p:nvPr/>
          </p:nvSpPr>
          <p:spPr bwMode="auto">
            <a:xfrm>
              <a:off x="5076056"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17" name="Rectangle 116"/>
            <p:cNvSpPr/>
            <p:nvPr/>
          </p:nvSpPr>
          <p:spPr bwMode="auto">
            <a:xfrm>
              <a:off x="5508104"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34" name="Rectangle 133"/>
            <p:cNvSpPr/>
            <p:nvPr/>
          </p:nvSpPr>
          <p:spPr bwMode="auto">
            <a:xfrm>
              <a:off x="5076056"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35" name="Rectangle 134"/>
            <p:cNvSpPr/>
            <p:nvPr/>
          </p:nvSpPr>
          <p:spPr bwMode="auto">
            <a:xfrm>
              <a:off x="5508104"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40" name="Rectangle 139"/>
            <p:cNvSpPr/>
            <p:nvPr/>
          </p:nvSpPr>
          <p:spPr bwMode="auto">
            <a:xfrm>
              <a:off x="5076056"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41" name="Rectangle 140"/>
            <p:cNvSpPr/>
            <p:nvPr/>
          </p:nvSpPr>
          <p:spPr bwMode="auto">
            <a:xfrm>
              <a:off x="5508104"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42" name="Rectangle 141"/>
            <p:cNvSpPr/>
            <p:nvPr/>
          </p:nvSpPr>
          <p:spPr bwMode="auto">
            <a:xfrm>
              <a:off x="5076056"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52" name="Rectangle 151"/>
            <p:cNvSpPr/>
            <p:nvPr/>
          </p:nvSpPr>
          <p:spPr bwMode="auto">
            <a:xfrm>
              <a:off x="8100392"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53" name="Rectangle 152"/>
            <p:cNvSpPr/>
            <p:nvPr/>
          </p:nvSpPr>
          <p:spPr bwMode="auto">
            <a:xfrm>
              <a:off x="8532440"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54" name="Rectangle 153"/>
            <p:cNvSpPr/>
            <p:nvPr/>
          </p:nvSpPr>
          <p:spPr bwMode="auto">
            <a:xfrm>
              <a:off x="8100392"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55" name="Rectangle 154"/>
            <p:cNvSpPr/>
            <p:nvPr/>
          </p:nvSpPr>
          <p:spPr bwMode="auto">
            <a:xfrm>
              <a:off x="8532440"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60" name="Rectangle 159"/>
            <p:cNvSpPr/>
            <p:nvPr/>
          </p:nvSpPr>
          <p:spPr bwMode="auto">
            <a:xfrm>
              <a:off x="8100392"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61" name="Rectangle 160"/>
            <p:cNvSpPr/>
            <p:nvPr/>
          </p:nvSpPr>
          <p:spPr bwMode="auto">
            <a:xfrm>
              <a:off x="8532440"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63" name="Rectangle 162"/>
            <p:cNvSpPr/>
            <p:nvPr/>
          </p:nvSpPr>
          <p:spPr bwMode="auto">
            <a:xfrm>
              <a:off x="8532440"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64" name="Rectangle 163"/>
            <p:cNvSpPr/>
            <p:nvPr/>
          </p:nvSpPr>
          <p:spPr bwMode="auto">
            <a:xfrm>
              <a:off x="5076056"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77" name="Rectangle 176"/>
            <p:cNvSpPr/>
            <p:nvPr/>
          </p:nvSpPr>
          <p:spPr bwMode="auto">
            <a:xfrm>
              <a:off x="6372200"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79" name="Rectangle 178"/>
            <p:cNvSpPr/>
            <p:nvPr/>
          </p:nvSpPr>
          <p:spPr bwMode="auto">
            <a:xfrm>
              <a:off x="6372200"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85" name="Rectangle 184"/>
            <p:cNvSpPr/>
            <p:nvPr/>
          </p:nvSpPr>
          <p:spPr bwMode="auto">
            <a:xfrm>
              <a:off x="8532440"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88" name="Rectangle 187"/>
            <p:cNvSpPr/>
            <p:nvPr/>
          </p:nvSpPr>
          <p:spPr bwMode="auto">
            <a:xfrm>
              <a:off x="6804248"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90" name="Rectangle 189"/>
            <p:cNvSpPr/>
            <p:nvPr/>
          </p:nvSpPr>
          <p:spPr bwMode="auto">
            <a:xfrm>
              <a:off x="6804248"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01" name="Rectangle 200"/>
            <p:cNvSpPr/>
            <p:nvPr/>
          </p:nvSpPr>
          <p:spPr bwMode="auto">
            <a:xfrm>
              <a:off x="6372200"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03" name="Rectangle 202"/>
            <p:cNvSpPr/>
            <p:nvPr/>
          </p:nvSpPr>
          <p:spPr bwMode="auto">
            <a:xfrm>
              <a:off x="6372200"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06" name="Rectangle 205"/>
            <p:cNvSpPr/>
            <p:nvPr/>
          </p:nvSpPr>
          <p:spPr bwMode="auto">
            <a:xfrm>
              <a:off x="5076056"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09" name="Rectangle 208"/>
            <p:cNvSpPr/>
            <p:nvPr/>
          </p:nvSpPr>
          <p:spPr bwMode="auto">
            <a:xfrm>
              <a:off x="6372200"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10" name="Rectangle 209"/>
            <p:cNvSpPr/>
            <p:nvPr/>
          </p:nvSpPr>
          <p:spPr bwMode="auto">
            <a:xfrm>
              <a:off x="5940152"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11" name="Rectangle 210"/>
            <p:cNvSpPr/>
            <p:nvPr/>
          </p:nvSpPr>
          <p:spPr bwMode="auto">
            <a:xfrm>
              <a:off x="6372200"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12" name="Rectangle 211"/>
            <p:cNvSpPr/>
            <p:nvPr/>
          </p:nvSpPr>
          <p:spPr bwMode="auto">
            <a:xfrm>
              <a:off x="6804248"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14" name="Rectangle 213"/>
            <p:cNvSpPr/>
            <p:nvPr/>
          </p:nvSpPr>
          <p:spPr bwMode="auto">
            <a:xfrm>
              <a:off x="6804248"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20" name="Rectangle 219"/>
            <p:cNvSpPr/>
            <p:nvPr/>
          </p:nvSpPr>
          <p:spPr bwMode="auto">
            <a:xfrm>
              <a:off x="6804248"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22" name="Rectangle 221"/>
            <p:cNvSpPr/>
            <p:nvPr/>
          </p:nvSpPr>
          <p:spPr bwMode="auto">
            <a:xfrm>
              <a:off x="6804248"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23" name="Rectangle 222"/>
            <p:cNvSpPr/>
            <p:nvPr/>
          </p:nvSpPr>
          <p:spPr bwMode="auto">
            <a:xfrm>
              <a:off x="7668344"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27" name="Rectangle 226"/>
            <p:cNvSpPr/>
            <p:nvPr/>
          </p:nvSpPr>
          <p:spPr bwMode="auto">
            <a:xfrm>
              <a:off x="8532440"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34" name="Rectangle 233"/>
            <p:cNvSpPr/>
            <p:nvPr/>
          </p:nvSpPr>
          <p:spPr bwMode="auto">
            <a:xfrm>
              <a:off x="7236296"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35" name="Rectangle 234"/>
            <p:cNvSpPr/>
            <p:nvPr/>
          </p:nvSpPr>
          <p:spPr bwMode="auto">
            <a:xfrm>
              <a:off x="7236296"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36" name="Rectangle 235"/>
            <p:cNvSpPr/>
            <p:nvPr/>
          </p:nvSpPr>
          <p:spPr bwMode="auto">
            <a:xfrm>
              <a:off x="7236296"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37" name="Rectangle 236"/>
            <p:cNvSpPr/>
            <p:nvPr/>
          </p:nvSpPr>
          <p:spPr bwMode="auto">
            <a:xfrm>
              <a:off x="7236296"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38" name="Rectangle 237"/>
            <p:cNvSpPr/>
            <p:nvPr/>
          </p:nvSpPr>
          <p:spPr bwMode="auto">
            <a:xfrm>
              <a:off x="7236296"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39" name="Rectangle 238"/>
            <p:cNvSpPr/>
            <p:nvPr/>
          </p:nvSpPr>
          <p:spPr bwMode="auto">
            <a:xfrm>
              <a:off x="7236296"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grpSp>
      <p:grpSp>
        <p:nvGrpSpPr>
          <p:cNvPr id="2" name="Группа 1"/>
          <p:cNvGrpSpPr/>
          <p:nvPr/>
        </p:nvGrpSpPr>
        <p:grpSpPr>
          <a:xfrm>
            <a:off x="5076056" y="908050"/>
            <a:ext cx="3888432" cy="5184576"/>
            <a:chOff x="5076056" y="1124744"/>
            <a:chExt cx="3888432" cy="5184576"/>
          </a:xfrm>
          <a:solidFill>
            <a:srgbClr val="70AD47"/>
          </a:solidFill>
          <a:effectLst/>
        </p:grpSpPr>
        <p:sp>
          <p:nvSpPr>
            <p:cNvPr id="136" name="Rectangle 135"/>
            <p:cNvSpPr/>
            <p:nvPr/>
          </p:nvSpPr>
          <p:spPr bwMode="auto">
            <a:xfrm>
              <a:off x="5940152"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37" name="Rectangle 136"/>
            <p:cNvSpPr/>
            <p:nvPr/>
          </p:nvSpPr>
          <p:spPr bwMode="auto">
            <a:xfrm>
              <a:off x="6372200"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38" name="Rectangle 137"/>
            <p:cNvSpPr/>
            <p:nvPr/>
          </p:nvSpPr>
          <p:spPr bwMode="auto">
            <a:xfrm>
              <a:off x="5940152"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39" name="Rectangle 138"/>
            <p:cNvSpPr/>
            <p:nvPr/>
          </p:nvSpPr>
          <p:spPr bwMode="auto">
            <a:xfrm>
              <a:off x="6372200"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43" name="Rectangle 142"/>
            <p:cNvSpPr/>
            <p:nvPr/>
          </p:nvSpPr>
          <p:spPr bwMode="auto">
            <a:xfrm>
              <a:off x="5508104"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44" name="Rectangle 143"/>
            <p:cNvSpPr/>
            <p:nvPr/>
          </p:nvSpPr>
          <p:spPr bwMode="auto">
            <a:xfrm>
              <a:off x="5940152"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45" name="Rectangle 144"/>
            <p:cNvSpPr/>
            <p:nvPr/>
          </p:nvSpPr>
          <p:spPr bwMode="auto">
            <a:xfrm>
              <a:off x="6372200"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46" name="Rectangle 145"/>
            <p:cNvSpPr/>
            <p:nvPr/>
          </p:nvSpPr>
          <p:spPr bwMode="auto">
            <a:xfrm>
              <a:off x="5940152"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47" name="Rectangle 146"/>
            <p:cNvSpPr/>
            <p:nvPr/>
          </p:nvSpPr>
          <p:spPr bwMode="auto">
            <a:xfrm>
              <a:off x="6372200"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49" name="Rectangle 148"/>
            <p:cNvSpPr/>
            <p:nvPr/>
          </p:nvSpPr>
          <p:spPr bwMode="auto">
            <a:xfrm>
              <a:off x="7668344"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51" name="Rectangle 150"/>
            <p:cNvSpPr/>
            <p:nvPr/>
          </p:nvSpPr>
          <p:spPr bwMode="auto">
            <a:xfrm>
              <a:off x="7668344"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57" name="Rectangle 156"/>
            <p:cNvSpPr/>
            <p:nvPr/>
          </p:nvSpPr>
          <p:spPr bwMode="auto">
            <a:xfrm>
              <a:off x="7668344"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59" name="Rectangle 158"/>
            <p:cNvSpPr/>
            <p:nvPr/>
          </p:nvSpPr>
          <p:spPr bwMode="auto">
            <a:xfrm>
              <a:off x="7668344"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2" name="Rectangle 161"/>
            <p:cNvSpPr/>
            <p:nvPr/>
          </p:nvSpPr>
          <p:spPr bwMode="auto">
            <a:xfrm>
              <a:off x="8100392"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5" name="Rectangle 164"/>
            <p:cNvSpPr/>
            <p:nvPr/>
          </p:nvSpPr>
          <p:spPr bwMode="auto">
            <a:xfrm>
              <a:off x="5508104"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6" name="Rectangle 165"/>
            <p:cNvSpPr/>
            <p:nvPr/>
          </p:nvSpPr>
          <p:spPr bwMode="auto">
            <a:xfrm>
              <a:off x="5076056"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7" name="Rectangle 166"/>
            <p:cNvSpPr/>
            <p:nvPr/>
          </p:nvSpPr>
          <p:spPr bwMode="auto">
            <a:xfrm>
              <a:off x="5508104"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8" name="Rectangle 167"/>
            <p:cNvSpPr/>
            <p:nvPr/>
          </p:nvSpPr>
          <p:spPr bwMode="auto">
            <a:xfrm>
              <a:off x="5940152"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1" name="Rectangle 170"/>
            <p:cNvSpPr/>
            <p:nvPr/>
          </p:nvSpPr>
          <p:spPr bwMode="auto">
            <a:xfrm>
              <a:off x="6372200"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2" name="Rectangle 171"/>
            <p:cNvSpPr/>
            <p:nvPr/>
          </p:nvSpPr>
          <p:spPr bwMode="auto">
            <a:xfrm>
              <a:off x="5076056"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4" name="Rectangle 173"/>
            <p:cNvSpPr/>
            <p:nvPr/>
          </p:nvSpPr>
          <p:spPr bwMode="auto">
            <a:xfrm>
              <a:off x="5076056"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6" name="Rectangle 175"/>
            <p:cNvSpPr/>
            <p:nvPr/>
          </p:nvSpPr>
          <p:spPr bwMode="auto">
            <a:xfrm>
              <a:off x="5940152"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8" name="Rectangle 177"/>
            <p:cNvSpPr/>
            <p:nvPr/>
          </p:nvSpPr>
          <p:spPr bwMode="auto">
            <a:xfrm>
              <a:off x="5940152"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0" name="Rectangle 179"/>
            <p:cNvSpPr/>
            <p:nvPr/>
          </p:nvSpPr>
          <p:spPr bwMode="auto">
            <a:xfrm>
              <a:off x="6804248"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1" name="Rectangle 180"/>
            <p:cNvSpPr/>
            <p:nvPr/>
          </p:nvSpPr>
          <p:spPr bwMode="auto">
            <a:xfrm>
              <a:off x="7668344"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2" name="Rectangle 181"/>
            <p:cNvSpPr/>
            <p:nvPr/>
          </p:nvSpPr>
          <p:spPr bwMode="auto">
            <a:xfrm>
              <a:off x="6804248"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4" name="Rectangle 183"/>
            <p:cNvSpPr/>
            <p:nvPr/>
          </p:nvSpPr>
          <p:spPr bwMode="auto">
            <a:xfrm>
              <a:off x="8100392"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6" name="Rectangle 185"/>
            <p:cNvSpPr/>
            <p:nvPr/>
          </p:nvSpPr>
          <p:spPr bwMode="auto">
            <a:xfrm>
              <a:off x="8100392"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7" name="Rectangle 186"/>
            <p:cNvSpPr/>
            <p:nvPr/>
          </p:nvSpPr>
          <p:spPr bwMode="auto">
            <a:xfrm>
              <a:off x="8532440"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9" name="Rectangle 188"/>
            <p:cNvSpPr/>
            <p:nvPr/>
          </p:nvSpPr>
          <p:spPr bwMode="auto">
            <a:xfrm>
              <a:off x="7668344"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1" name="Rectangle 190"/>
            <p:cNvSpPr/>
            <p:nvPr/>
          </p:nvSpPr>
          <p:spPr bwMode="auto">
            <a:xfrm>
              <a:off x="7668344"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3" name="Rectangle 192"/>
            <p:cNvSpPr/>
            <p:nvPr/>
          </p:nvSpPr>
          <p:spPr bwMode="auto">
            <a:xfrm>
              <a:off x="8532440"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5" name="Rectangle 194"/>
            <p:cNvSpPr/>
            <p:nvPr/>
          </p:nvSpPr>
          <p:spPr bwMode="auto">
            <a:xfrm>
              <a:off x="8532440"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6" name="Rectangle 195"/>
            <p:cNvSpPr/>
            <p:nvPr/>
          </p:nvSpPr>
          <p:spPr bwMode="auto">
            <a:xfrm>
              <a:off x="5076056"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8" name="Rectangle 197"/>
            <p:cNvSpPr/>
            <p:nvPr/>
          </p:nvSpPr>
          <p:spPr bwMode="auto">
            <a:xfrm>
              <a:off x="5076056"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00" name="Rectangle 199"/>
            <p:cNvSpPr/>
            <p:nvPr/>
          </p:nvSpPr>
          <p:spPr bwMode="auto">
            <a:xfrm>
              <a:off x="5940152"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02" name="Rectangle 201"/>
            <p:cNvSpPr/>
            <p:nvPr/>
          </p:nvSpPr>
          <p:spPr bwMode="auto">
            <a:xfrm>
              <a:off x="5940152"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04" name="Rectangle 203"/>
            <p:cNvSpPr/>
            <p:nvPr/>
          </p:nvSpPr>
          <p:spPr bwMode="auto">
            <a:xfrm>
              <a:off x="5076056"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07" name="Rectangle 206"/>
            <p:cNvSpPr/>
            <p:nvPr/>
          </p:nvSpPr>
          <p:spPr bwMode="auto">
            <a:xfrm>
              <a:off x="5508104"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08" name="Rectangle 207"/>
            <p:cNvSpPr/>
            <p:nvPr/>
          </p:nvSpPr>
          <p:spPr bwMode="auto">
            <a:xfrm>
              <a:off x="5940152"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13" name="Rectangle 212"/>
            <p:cNvSpPr/>
            <p:nvPr/>
          </p:nvSpPr>
          <p:spPr bwMode="auto">
            <a:xfrm>
              <a:off x="7668344"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15" name="Rectangle 214"/>
            <p:cNvSpPr/>
            <p:nvPr/>
          </p:nvSpPr>
          <p:spPr bwMode="auto">
            <a:xfrm>
              <a:off x="7668344"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17" name="Rectangle 216"/>
            <p:cNvSpPr/>
            <p:nvPr/>
          </p:nvSpPr>
          <p:spPr bwMode="auto">
            <a:xfrm>
              <a:off x="8532440"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19" name="Rectangle 218"/>
            <p:cNvSpPr/>
            <p:nvPr/>
          </p:nvSpPr>
          <p:spPr bwMode="auto">
            <a:xfrm>
              <a:off x="8532440"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21" name="Rectangle 220"/>
            <p:cNvSpPr/>
            <p:nvPr/>
          </p:nvSpPr>
          <p:spPr bwMode="auto">
            <a:xfrm>
              <a:off x="7668344"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25" name="Rectangle 224"/>
            <p:cNvSpPr/>
            <p:nvPr/>
          </p:nvSpPr>
          <p:spPr bwMode="auto">
            <a:xfrm>
              <a:off x="8532440"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26" name="Rectangle 225"/>
            <p:cNvSpPr/>
            <p:nvPr/>
          </p:nvSpPr>
          <p:spPr bwMode="auto">
            <a:xfrm>
              <a:off x="8100392"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28" name="Rectangle 227"/>
            <p:cNvSpPr/>
            <p:nvPr/>
          </p:nvSpPr>
          <p:spPr bwMode="auto">
            <a:xfrm>
              <a:off x="7236296"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29" name="Rectangle 228"/>
            <p:cNvSpPr/>
            <p:nvPr/>
          </p:nvSpPr>
          <p:spPr bwMode="auto">
            <a:xfrm>
              <a:off x="7236296"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30" name="Rectangle 229"/>
            <p:cNvSpPr/>
            <p:nvPr/>
          </p:nvSpPr>
          <p:spPr bwMode="auto">
            <a:xfrm>
              <a:off x="7236296"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31" name="Rectangle 230"/>
            <p:cNvSpPr/>
            <p:nvPr/>
          </p:nvSpPr>
          <p:spPr bwMode="auto">
            <a:xfrm>
              <a:off x="7236296"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33" name="Rectangle 232"/>
            <p:cNvSpPr/>
            <p:nvPr/>
          </p:nvSpPr>
          <p:spPr bwMode="auto">
            <a:xfrm>
              <a:off x="7236296"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grpSp>
      <p:grpSp>
        <p:nvGrpSpPr>
          <p:cNvPr id="3" name="Группа 2"/>
          <p:cNvGrpSpPr/>
          <p:nvPr/>
        </p:nvGrpSpPr>
        <p:grpSpPr>
          <a:xfrm>
            <a:off x="5508104" y="908050"/>
            <a:ext cx="3024336" cy="4752528"/>
            <a:chOff x="5508104" y="1124744"/>
            <a:chExt cx="3024336" cy="4752528"/>
          </a:xfrm>
          <a:solidFill>
            <a:srgbClr val="5B9BD5"/>
          </a:solidFill>
          <a:effectLst/>
        </p:grpSpPr>
        <p:sp>
          <p:nvSpPr>
            <p:cNvPr id="148" name="Rectangle 147"/>
            <p:cNvSpPr/>
            <p:nvPr/>
          </p:nvSpPr>
          <p:spPr bwMode="auto">
            <a:xfrm>
              <a:off x="6804248" y="112474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50" name="Rectangle 149"/>
            <p:cNvSpPr/>
            <p:nvPr/>
          </p:nvSpPr>
          <p:spPr bwMode="auto">
            <a:xfrm>
              <a:off x="6804248" y="1556792"/>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56" name="Rectangle 155"/>
            <p:cNvSpPr/>
            <p:nvPr/>
          </p:nvSpPr>
          <p:spPr bwMode="auto">
            <a:xfrm>
              <a:off x="6804248" y="1988840"/>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58" name="Rectangle 157"/>
            <p:cNvSpPr/>
            <p:nvPr/>
          </p:nvSpPr>
          <p:spPr bwMode="auto">
            <a:xfrm>
              <a:off x="6804248" y="242088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9" name="Rectangle 168"/>
            <p:cNvSpPr/>
            <p:nvPr/>
          </p:nvSpPr>
          <p:spPr bwMode="auto">
            <a:xfrm>
              <a:off x="6372200" y="285293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0" name="Rectangle 169"/>
            <p:cNvSpPr/>
            <p:nvPr/>
          </p:nvSpPr>
          <p:spPr bwMode="auto">
            <a:xfrm>
              <a:off x="5940152" y="328498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3" name="Rectangle 172"/>
            <p:cNvSpPr/>
            <p:nvPr/>
          </p:nvSpPr>
          <p:spPr bwMode="auto">
            <a:xfrm>
              <a:off x="5508104" y="3717032"/>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5" name="Rectangle 174"/>
            <p:cNvSpPr/>
            <p:nvPr/>
          </p:nvSpPr>
          <p:spPr bwMode="auto">
            <a:xfrm>
              <a:off x="5508104" y="4149080"/>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3" name="Rectangle 182"/>
            <p:cNvSpPr/>
            <p:nvPr/>
          </p:nvSpPr>
          <p:spPr bwMode="auto">
            <a:xfrm>
              <a:off x="7668344" y="328498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2" name="Rectangle 191"/>
            <p:cNvSpPr/>
            <p:nvPr/>
          </p:nvSpPr>
          <p:spPr bwMode="auto">
            <a:xfrm>
              <a:off x="8100392" y="3717032"/>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4" name="Rectangle 193"/>
            <p:cNvSpPr/>
            <p:nvPr/>
          </p:nvSpPr>
          <p:spPr bwMode="auto">
            <a:xfrm>
              <a:off x="8100392" y="4149080"/>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7" name="Rectangle 196"/>
            <p:cNvSpPr/>
            <p:nvPr/>
          </p:nvSpPr>
          <p:spPr bwMode="auto">
            <a:xfrm>
              <a:off x="5508104" y="458112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9" name="Rectangle 198"/>
            <p:cNvSpPr/>
            <p:nvPr/>
          </p:nvSpPr>
          <p:spPr bwMode="auto">
            <a:xfrm>
              <a:off x="5508104" y="501317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05" name="Rectangle 204"/>
            <p:cNvSpPr/>
            <p:nvPr/>
          </p:nvSpPr>
          <p:spPr bwMode="auto">
            <a:xfrm>
              <a:off x="5508104" y="544522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16" name="Rectangle 215"/>
            <p:cNvSpPr/>
            <p:nvPr/>
          </p:nvSpPr>
          <p:spPr bwMode="auto">
            <a:xfrm>
              <a:off x="8100392" y="4581128"/>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18" name="Rectangle 217"/>
            <p:cNvSpPr/>
            <p:nvPr/>
          </p:nvSpPr>
          <p:spPr bwMode="auto">
            <a:xfrm>
              <a:off x="8100392" y="501317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24" name="Rectangle 223"/>
            <p:cNvSpPr/>
            <p:nvPr/>
          </p:nvSpPr>
          <p:spPr bwMode="auto">
            <a:xfrm>
              <a:off x="8100392" y="5445224"/>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32" name="Rectangle 231"/>
            <p:cNvSpPr/>
            <p:nvPr/>
          </p:nvSpPr>
          <p:spPr bwMode="auto">
            <a:xfrm>
              <a:off x="7236296" y="2852936"/>
              <a:ext cx="432048" cy="43204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grpSp>
      <mc:AlternateContent xmlns:mc="http://schemas.openxmlformats.org/markup-compatibility/2006" xmlns:a14="http://schemas.microsoft.com/office/drawing/2010/main">
        <mc:Choice Requires="a14">
          <p:sp>
            <p:nvSpPr>
              <p:cNvPr id="5" name="Прямоугольник 4"/>
              <p:cNvSpPr/>
              <p:nvPr/>
            </p:nvSpPr>
            <p:spPr>
              <a:xfrm>
                <a:off x="55104" y="4133382"/>
                <a:ext cx="4931606" cy="762325"/>
              </a:xfrm>
              <a:prstGeom prst="rect">
                <a:avLst/>
              </a:prstGeom>
            </p:spPr>
            <p:txBody>
              <a:bodyPr wrap="none">
                <a:spAutoFit/>
              </a:bodyPr>
              <a:lstStyle/>
              <a:p>
                <a:pPr marL="0" indent="0">
                  <a:buNone/>
                </a:pPr>
                <a14:m>
                  <m:oMathPara xmlns:m="http://schemas.openxmlformats.org/officeDocument/2006/math">
                    <m:oMathParaPr>
                      <m:jc m:val="centerGroup"/>
                    </m:oMathParaPr>
                    <m:oMath xmlns:m="http://schemas.openxmlformats.org/officeDocument/2006/math">
                      <m:r>
                        <a:rPr lang="de-AT" sz="2800" i="1" dirty="0" smtClean="0">
                          <a:latin typeface="Cambria Math" panose="02040503050406030204" pitchFamily="18" charset="0"/>
                        </a:rPr>
                        <m:t>𝐼</m:t>
                      </m:r>
                      <m:r>
                        <a:rPr lang="en-US" sz="2800" i="1" dirty="0">
                          <a:latin typeface="Cambria Math" panose="02040503050406030204" pitchFamily="18" charset="0"/>
                        </a:rPr>
                        <m:t>𝑍</m:t>
                      </m:r>
                      <m:d>
                        <m:dPr>
                          <m:ctrlPr>
                            <a:rPr lang="en-US" sz="2800" i="1" dirty="0">
                              <a:latin typeface="Cambria Math" panose="02040503050406030204" pitchFamily="18" charset="0"/>
                            </a:rPr>
                          </m:ctrlPr>
                        </m:dPr>
                        <m:e>
                          <m:r>
                            <a:rPr lang="en-US" sz="2800" i="1" dirty="0">
                              <a:latin typeface="Cambria Math" panose="02040503050406030204" pitchFamily="18" charset="0"/>
                            </a:rPr>
                            <m:t>𝑝</m:t>
                          </m:r>
                        </m:e>
                      </m:d>
                      <m:r>
                        <a:rPr lang="en-US" sz="2800" i="1" dirty="0">
                          <a:latin typeface="Cambria Math" panose="02040503050406030204" pitchFamily="18" charset="0"/>
                        </a:rPr>
                        <m:t>=</m:t>
                      </m:r>
                      <m:d>
                        <m:dPr>
                          <m:begChr m:val="{"/>
                          <m:endChr m:val="}"/>
                          <m:ctrlPr>
                            <a:rPr lang="en-US" sz="2800" i="1" dirty="0" smtClean="0">
                              <a:latin typeface="Cambria Math" panose="02040503050406030204" pitchFamily="18" charset="0"/>
                            </a:rPr>
                          </m:ctrlPr>
                        </m:dPr>
                        <m:e>
                          <m:r>
                            <a:rPr lang="en-US" sz="2800" b="0" i="1" dirty="0" smtClean="0">
                              <a:latin typeface="Cambria Math" panose="02040503050406030204" pitchFamily="18" charset="0"/>
                            </a:rPr>
                            <m:t>𝑞</m:t>
                          </m:r>
                        </m:e>
                        <m:e>
                          <m:sSub>
                            <m:sSubPr>
                              <m:ctrlPr>
                                <a:rPr lang="en-US" sz="2800" i="1" dirty="0">
                                  <a:latin typeface="Cambria Math" panose="02040503050406030204" pitchFamily="18" charset="0"/>
                                </a:rPr>
                              </m:ctrlPr>
                            </m:sSubPr>
                            <m:e>
                              <m:r>
                                <a:rPr lang="en-US" sz="2800" i="1" dirty="0">
                                  <a:latin typeface="Cambria Math" panose="02040503050406030204" pitchFamily="18" charset="0"/>
                                </a:rPr>
                                <m:t>𝐷</m:t>
                              </m:r>
                            </m:e>
                            <m:sub>
                              <m:r>
                                <a:rPr lang="en-US" sz="2800" i="1" dirty="0">
                                  <a:latin typeface="Cambria Math" panose="02040503050406030204" pitchFamily="18" charset="0"/>
                                </a:rPr>
                                <m:t>𝑝</m:t>
                              </m:r>
                              <m:r>
                                <a:rPr lang="en-US" sz="2800" i="1" dirty="0">
                                  <a:latin typeface="Cambria Math" panose="02040503050406030204" pitchFamily="18" charset="0"/>
                                </a:rPr>
                                <m:t>→</m:t>
                              </m:r>
                              <m:r>
                                <a:rPr lang="en-US" sz="2800" i="1" dirty="0">
                                  <a:latin typeface="Cambria Math" panose="02040503050406030204" pitchFamily="18" charset="0"/>
                                </a:rPr>
                                <m:t>𝑞</m:t>
                              </m:r>
                            </m:sub>
                          </m:sSub>
                          <m:r>
                            <a:rPr lang="en-US" sz="2800" i="1" dirty="0">
                              <a:latin typeface="Cambria Math" panose="02040503050406030204" pitchFamily="18" charset="0"/>
                            </a:rPr>
                            <m:t>=</m:t>
                          </m:r>
                          <m:func>
                            <m:funcPr>
                              <m:ctrlPr>
                                <a:rPr lang="en-US" sz="2800" i="1" dirty="0">
                                  <a:latin typeface="Cambria Math" panose="02040503050406030204" pitchFamily="18" charset="0"/>
                                </a:rPr>
                              </m:ctrlPr>
                            </m:funcPr>
                            <m:fName>
                              <m:limLow>
                                <m:limLowPr>
                                  <m:ctrlPr>
                                    <a:rPr lang="en-US" sz="2800" i="1" dirty="0">
                                      <a:latin typeface="Cambria Math" panose="02040503050406030204" pitchFamily="18" charset="0"/>
                                    </a:rPr>
                                  </m:ctrlPr>
                                </m:limLowPr>
                                <m:e>
                                  <m:r>
                                    <m:rPr>
                                      <m:sty m:val="p"/>
                                    </m:rPr>
                                    <a:rPr lang="en-US" sz="2800" dirty="0">
                                      <a:latin typeface="Cambria Math" panose="02040503050406030204" pitchFamily="18" charset="0"/>
                                    </a:rPr>
                                    <m:t>min</m:t>
                                  </m:r>
                                </m:e>
                                <m:lim>
                                  <m:r>
                                    <a:rPr lang="en-US" sz="2800" i="1" dirty="0">
                                      <a:latin typeface="Cambria Math" panose="02040503050406030204" pitchFamily="18" charset="0"/>
                                    </a:rPr>
                                    <m:t>𝑟</m:t>
                                  </m:r>
                                  <m:r>
                                    <a:rPr lang="en-US" sz="2800" i="1" dirty="0">
                                      <a:latin typeface="Cambria Math" panose="02040503050406030204" pitchFamily="18" charset="0"/>
                                    </a:rPr>
                                    <m:t>∈</m:t>
                                  </m:r>
                                  <m:r>
                                    <a:rPr lang="en-US" sz="2800" i="1" dirty="0">
                                      <a:latin typeface="Cambria Math" panose="02040503050406030204" pitchFamily="18" charset="0"/>
                                    </a:rPr>
                                    <m:t>𝑆</m:t>
                                  </m:r>
                                </m:lim>
                              </m:limLow>
                            </m:fName>
                            <m:e>
                              <m:sSub>
                                <m:sSubPr>
                                  <m:ctrlPr>
                                    <a:rPr lang="en-US" sz="2800" i="1" dirty="0">
                                      <a:latin typeface="Cambria Math" panose="02040503050406030204" pitchFamily="18" charset="0"/>
                                    </a:rPr>
                                  </m:ctrlPr>
                                </m:sSubPr>
                                <m:e>
                                  <m:r>
                                    <a:rPr lang="en-US" sz="2800" i="1" dirty="0">
                                      <a:latin typeface="Cambria Math" panose="02040503050406030204" pitchFamily="18" charset="0"/>
                                    </a:rPr>
                                    <m:t>𝐷</m:t>
                                  </m:r>
                                </m:e>
                                <m:sub>
                                  <m:r>
                                    <a:rPr lang="en-US" sz="2800" i="1" dirty="0">
                                      <a:latin typeface="Cambria Math" panose="02040503050406030204" pitchFamily="18" charset="0"/>
                                    </a:rPr>
                                    <m:t>𝑟</m:t>
                                  </m:r>
                                  <m:r>
                                    <a:rPr lang="en-US" sz="2800" i="1" dirty="0">
                                      <a:latin typeface="Cambria Math" panose="02040503050406030204" pitchFamily="18" charset="0"/>
                                    </a:rPr>
                                    <m:t>→</m:t>
                                  </m:r>
                                  <m:r>
                                    <a:rPr lang="en-US" sz="2800" i="1" dirty="0">
                                      <a:latin typeface="Cambria Math" panose="02040503050406030204" pitchFamily="18" charset="0"/>
                                    </a:rPr>
                                    <m:t>𝑞</m:t>
                                  </m:r>
                                </m:sub>
                              </m:sSub>
                            </m:e>
                          </m:func>
                        </m:e>
                      </m:d>
                    </m:oMath>
                  </m:oMathPara>
                </a14:m>
                <a:endParaRPr lang="en-US" sz="2800" dirty="0"/>
              </a:p>
            </p:txBody>
          </p:sp>
        </mc:Choice>
        <mc:Fallback xmlns="">
          <p:sp>
            <p:nvSpPr>
              <p:cNvPr id="5" name="Прямоугольник 4"/>
              <p:cNvSpPr>
                <a:spLocks noRot="1" noChangeAspect="1" noMove="1" noResize="1" noEditPoints="1" noAdjustHandles="1" noChangeArrowheads="1" noChangeShapeType="1" noTextEdit="1"/>
              </p:cNvSpPr>
              <p:nvPr/>
            </p:nvSpPr>
            <p:spPr>
              <a:xfrm>
                <a:off x="55104" y="4133382"/>
                <a:ext cx="4931606" cy="762325"/>
              </a:xfrm>
              <a:prstGeom prst="rect">
                <a:avLst/>
              </a:prstGeom>
              <a:blipFill>
                <a:blip r:embed="rId4"/>
                <a:stretch>
                  <a:fillRect/>
                </a:stretch>
              </a:blipFill>
            </p:spPr>
            <p:txBody>
              <a:bodyPr/>
              <a:lstStyle/>
              <a:p>
                <a:r>
                  <a:rPr lang="en-US">
                    <a:noFill/>
                  </a:rPr>
                  <a:t> </a:t>
                </a:r>
              </a:p>
            </p:txBody>
          </p:sp>
        </mc:Fallback>
      </mc:AlternateContent>
      <p:sp>
        <p:nvSpPr>
          <p:cNvPr id="6" name="Footer Placeholder 5"/>
          <p:cNvSpPr>
            <a:spLocks noGrp="1"/>
          </p:cNvSpPr>
          <p:nvPr>
            <p:ph type="ftr" sz="quarter" idx="12"/>
          </p:nvPr>
        </p:nvSpPr>
        <p:spPr/>
        <p:txBody>
          <a:bodyPr/>
          <a:lstStyle/>
          <a:p>
            <a:pPr>
              <a:defRPr/>
            </a:pPr>
            <a:r>
              <a:rPr lang="de-AT" dirty="0"/>
              <a:t>Alexey Karimov</a:t>
            </a:r>
          </a:p>
        </p:txBody>
      </p:sp>
      <p:sp>
        <p:nvSpPr>
          <p:cNvPr id="10" name="Slide Number Placeholder 9"/>
          <p:cNvSpPr>
            <a:spLocks noGrp="1"/>
          </p:cNvSpPr>
          <p:nvPr>
            <p:ph type="sldNum" sz="quarter" idx="13"/>
          </p:nvPr>
        </p:nvSpPr>
        <p:spPr/>
        <p:txBody>
          <a:bodyPr/>
          <a:lstStyle/>
          <a:p>
            <a:pPr>
              <a:defRPr/>
            </a:pPr>
            <a:fld id="{63707275-EA33-4C2C-A96C-B80BEB93EE54}" type="slidenum">
              <a:rPr lang="de-AT" smtClean="0"/>
              <a:pPr>
                <a:defRPr/>
              </a:pPr>
              <a:t>46</a:t>
            </a:fld>
            <a:endParaRPr lang="de-AT" dirty="0"/>
          </a:p>
        </p:txBody>
      </p:sp>
    </p:spTree>
    <p:extLst>
      <p:ext uri="{BB962C8B-B14F-4D97-AF65-F5344CB8AC3E}">
        <p14:creationId xmlns:p14="http://schemas.microsoft.com/office/powerpoint/2010/main" val="39748546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noProof="0" dirty="0"/>
              <a:t>Influence Zones | 1</a:t>
            </a:r>
            <a:r>
              <a:rPr lang="en-US" baseline="30000" noProof="0" dirty="0"/>
              <a:t>st</a:t>
            </a:r>
            <a:r>
              <a:rPr lang="en-US" noProof="0" dirty="0"/>
              <a:t> Rule</a:t>
            </a:r>
          </a:p>
        </p:txBody>
      </p:sp>
      <p:grpSp>
        <p:nvGrpSpPr>
          <p:cNvPr id="22" name="Группа 21"/>
          <p:cNvGrpSpPr/>
          <p:nvPr/>
        </p:nvGrpSpPr>
        <p:grpSpPr>
          <a:xfrm>
            <a:off x="6497166" y="2780928"/>
            <a:ext cx="1296144" cy="1296144"/>
            <a:chOff x="6156176" y="1124744"/>
            <a:chExt cx="1296144" cy="1296144"/>
          </a:xfrm>
        </p:grpSpPr>
        <p:sp>
          <p:nvSpPr>
            <p:cNvPr id="7" name="Rectangle 176"/>
            <p:cNvSpPr/>
            <p:nvPr/>
          </p:nvSpPr>
          <p:spPr bwMode="auto">
            <a:xfrm>
              <a:off x="7020272" y="1988840"/>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8" name="Rectangle 164"/>
            <p:cNvSpPr/>
            <p:nvPr/>
          </p:nvSpPr>
          <p:spPr bwMode="auto">
            <a:xfrm>
              <a:off x="6156176" y="112474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9" name="Rectangle 166"/>
            <p:cNvSpPr/>
            <p:nvPr/>
          </p:nvSpPr>
          <p:spPr bwMode="auto">
            <a:xfrm>
              <a:off x="6156176" y="155679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0" name="Rectangle 167"/>
            <p:cNvSpPr/>
            <p:nvPr/>
          </p:nvSpPr>
          <p:spPr bwMode="auto">
            <a:xfrm>
              <a:off x="6588224" y="112474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1" name="Rectangle 170"/>
            <p:cNvSpPr/>
            <p:nvPr/>
          </p:nvSpPr>
          <p:spPr bwMode="auto">
            <a:xfrm>
              <a:off x="7020272" y="155679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2" name="Rectangle 175"/>
            <p:cNvSpPr/>
            <p:nvPr/>
          </p:nvSpPr>
          <p:spPr bwMode="auto">
            <a:xfrm>
              <a:off x="6588224" y="198884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3" name="Rectangle 168"/>
            <p:cNvSpPr/>
            <p:nvPr/>
          </p:nvSpPr>
          <p:spPr bwMode="auto">
            <a:xfrm>
              <a:off x="7020272" y="1124744"/>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4" name="Rectangle 169"/>
            <p:cNvSpPr/>
            <p:nvPr/>
          </p:nvSpPr>
          <p:spPr bwMode="auto">
            <a:xfrm>
              <a:off x="6588224" y="1556792"/>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5" name="Rectangle 172"/>
            <p:cNvSpPr/>
            <p:nvPr/>
          </p:nvSpPr>
          <p:spPr bwMode="auto">
            <a:xfrm>
              <a:off x="6156176" y="1988840"/>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 name="Right Arrow 128"/>
            <p:cNvSpPr/>
            <p:nvPr/>
          </p:nvSpPr>
          <p:spPr bwMode="auto">
            <a:xfrm rot="10800000">
              <a:off x="6868636" y="1264568"/>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7" name="Right Arrow 129"/>
            <p:cNvSpPr/>
            <p:nvPr/>
          </p:nvSpPr>
          <p:spPr bwMode="auto">
            <a:xfrm rot="10800000">
              <a:off x="6436588" y="1696616"/>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8" name="Right Arrow 131"/>
            <p:cNvSpPr/>
            <p:nvPr/>
          </p:nvSpPr>
          <p:spPr bwMode="auto">
            <a:xfrm rot="5400000">
              <a:off x="7120664" y="1485600"/>
              <a:ext cx="216024"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9" name="Right Arrow 257"/>
            <p:cNvSpPr/>
            <p:nvPr/>
          </p:nvSpPr>
          <p:spPr bwMode="auto">
            <a:xfrm rot="5400000">
              <a:off x="6688616" y="1948644"/>
              <a:ext cx="216024"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grpSp>
      <p:grpSp>
        <p:nvGrpSpPr>
          <p:cNvPr id="23" name="Группа 22"/>
          <p:cNvGrpSpPr/>
          <p:nvPr/>
        </p:nvGrpSpPr>
        <p:grpSpPr>
          <a:xfrm>
            <a:off x="2834283" y="5867980"/>
            <a:ext cx="3475434" cy="369332"/>
            <a:chOff x="5253980" y="3429000"/>
            <a:chExt cx="3475434" cy="369332"/>
          </a:xfrm>
        </p:grpSpPr>
        <p:sp>
          <p:nvSpPr>
            <p:cNvPr id="20" name="Right Arrow 129"/>
            <p:cNvSpPr/>
            <p:nvPr/>
          </p:nvSpPr>
          <p:spPr bwMode="auto">
            <a:xfrm rot="10800000">
              <a:off x="5253980" y="3541658"/>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1" name="TextBox 20"/>
            <p:cNvSpPr txBox="1"/>
            <p:nvPr/>
          </p:nvSpPr>
          <p:spPr>
            <a:xfrm>
              <a:off x="5542012" y="3429000"/>
              <a:ext cx="3187402" cy="369332"/>
            </a:xfrm>
            <a:prstGeom prst="rect">
              <a:avLst/>
            </a:prstGeom>
            <a:noFill/>
          </p:spPr>
          <p:txBody>
            <a:bodyPr wrap="square" rtlCol="0">
              <a:spAutoFit/>
            </a:bodyPr>
            <a:lstStyle/>
            <a:p>
              <a:r>
                <a:rPr lang="en-US" dirty="0">
                  <a:latin typeface="+mn-lt"/>
                </a:rPr>
                <a:t>Connection in an influence zone</a:t>
              </a:r>
              <a:endParaRPr lang="ru-RU" dirty="0">
                <a:latin typeface="+mn-lt"/>
              </a:endParaRPr>
            </a:p>
          </p:txBody>
        </p:sp>
      </p:grpSp>
      <p:grpSp>
        <p:nvGrpSpPr>
          <p:cNvPr id="6" name="Группа 5"/>
          <p:cNvGrpSpPr/>
          <p:nvPr/>
        </p:nvGrpSpPr>
        <p:grpSpPr>
          <a:xfrm>
            <a:off x="1907704" y="3212976"/>
            <a:ext cx="864096" cy="432048"/>
            <a:chOff x="1619672" y="3640378"/>
            <a:chExt cx="864096" cy="432048"/>
          </a:xfrm>
        </p:grpSpPr>
        <p:sp>
          <p:nvSpPr>
            <p:cNvPr id="26" name="Rectangle 166"/>
            <p:cNvSpPr/>
            <p:nvPr/>
          </p:nvSpPr>
          <p:spPr bwMode="auto">
            <a:xfrm>
              <a:off x="1619672" y="364037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q</a:t>
              </a:r>
            </a:p>
          </p:txBody>
        </p:sp>
        <p:sp>
          <p:nvSpPr>
            <p:cNvPr id="27" name="Rectangle 169"/>
            <p:cNvSpPr/>
            <p:nvPr/>
          </p:nvSpPr>
          <p:spPr bwMode="auto">
            <a:xfrm>
              <a:off x="2051720" y="3640378"/>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kern="0" dirty="0">
                  <a:solidFill>
                    <a:schemeClr val="bg1"/>
                  </a:solidFill>
                  <a:latin typeface="Calibri" panose="020F0502020204030204" pitchFamily="34" charset="0"/>
                  <a:cs typeface="Calibri" panose="020F0502020204030204" pitchFamily="34" charset="0"/>
                </a:rPr>
                <a:t>p</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8" name="Right Arrow 129"/>
            <p:cNvSpPr/>
            <p:nvPr/>
          </p:nvSpPr>
          <p:spPr bwMode="auto">
            <a:xfrm rot="10800000">
              <a:off x="1900084" y="3780202"/>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grpSp>
      <p:grpSp>
        <p:nvGrpSpPr>
          <p:cNvPr id="29" name="Group 122"/>
          <p:cNvGrpSpPr/>
          <p:nvPr/>
        </p:nvGrpSpPr>
        <p:grpSpPr>
          <a:xfrm>
            <a:off x="179388" y="1079266"/>
            <a:ext cx="4212594" cy="2133710"/>
            <a:chOff x="2411633" y="171757"/>
            <a:chExt cx="4212594" cy="2133710"/>
          </a:xfrm>
        </p:grpSpPr>
        <p:sp>
          <p:nvSpPr>
            <p:cNvPr id="30" name="Rectangle 131"/>
            <p:cNvSpPr/>
            <p:nvPr/>
          </p:nvSpPr>
          <p:spPr>
            <a:xfrm>
              <a:off x="5112058" y="173391"/>
              <a:ext cx="1512169" cy="369332"/>
            </a:xfrm>
            <a:prstGeom prst="rect">
              <a:avLst/>
            </a:prstGeom>
          </p:spPr>
          <p:txBody>
            <a:bodyPr wrap="square">
              <a:spAutoFit/>
            </a:bodyPr>
            <a:lstStyle/>
            <a:p>
              <a:pPr algn="r"/>
              <a:r>
                <a:rPr lang="en-US" dirty="0">
                  <a:latin typeface="+mn-lt"/>
                  <a:cs typeface="Calibri" panose="020F0502020204030204" pitchFamily="34" charset="0"/>
                </a:rPr>
                <a:t>Skeleton voxel</a:t>
              </a:r>
              <a:endParaRPr lang="de-AT" dirty="0">
                <a:latin typeface="+mn-lt"/>
                <a:cs typeface="Calibri" panose="020F0502020204030204" pitchFamily="34" charset="0"/>
              </a:endParaRPr>
            </a:p>
          </p:txBody>
        </p:sp>
        <p:cxnSp>
          <p:nvCxnSpPr>
            <p:cNvPr id="31" name="Straight Arrow Connector 132"/>
            <p:cNvCxnSpPr>
              <a:stCxn id="30" idx="2"/>
              <a:endCxn id="27" idx="0"/>
            </p:cNvCxnSpPr>
            <p:nvPr/>
          </p:nvCxnSpPr>
          <p:spPr bwMode="auto">
            <a:xfrm flipH="1">
              <a:off x="4788021" y="542723"/>
              <a:ext cx="1080122" cy="1762744"/>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outerShdw blurRad="50800" dist="38100" dir="2700000" algn="tl" rotWithShape="0">
                <a:prstClr val="black">
                  <a:alpha val="40000"/>
                </a:prstClr>
              </a:outerShdw>
            </a:effectLst>
          </p:spPr>
        </p:cxnSp>
        <mc:AlternateContent xmlns:mc="http://schemas.openxmlformats.org/markup-compatibility/2006" xmlns:a14="http://schemas.microsoft.com/office/drawing/2010/main">
          <mc:Choice Requires="a14">
            <p:sp>
              <p:nvSpPr>
                <p:cNvPr id="34" name="Rectangle 139"/>
                <p:cNvSpPr/>
                <p:nvPr/>
              </p:nvSpPr>
              <p:spPr>
                <a:xfrm>
                  <a:off x="2411633" y="171757"/>
                  <a:ext cx="1512169" cy="369332"/>
                </a:xfrm>
                <a:prstGeom prst="rect">
                  <a:avLst/>
                </a:prstGeom>
              </p:spPr>
              <p:txBody>
                <a:bodyPr wrap="square">
                  <a:spAutoFit/>
                </a:bodyPr>
                <a:lstStyle/>
                <a:p>
                  <a:pPr algn="r"/>
                  <a:r>
                    <a:rPr lang="en-US" dirty="0">
                      <a:latin typeface="+mn-lt"/>
                      <a:cs typeface="Calibri" panose="020F0502020204030204" pitchFamily="34" charset="0"/>
                    </a:rPr>
                    <a:t>Voxel </a:t>
                  </a:r>
                  <a14:m>
                    <m:oMath xmlns:m="http://schemas.openxmlformats.org/officeDocument/2006/math">
                      <m:r>
                        <a:rPr lang="en-US" b="0" i="1" smtClean="0">
                          <a:latin typeface="Cambria Math" panose="02040503050406030204" pitchFamily="18" charset="0"/>
                          <a:cs typeface="Calibri" panose="020F0502020204030204" pitchFamily="34" charset="0"/>
                        </a:rPr>
                        <m:t>∈</m:t>
                      </m:r>
                    </m:oMath>
                  </a14:m>
                  <a:r>
                    <a:rPr lang="en-US" dirty="0">
                      <a:latin typeface="+mn-lt"/>
                      <a:cs typeface="Calibri" panose="020F0502020204030204" pitchFamily="34" charset="0"/>
                    </a:rPr>
                    <a:t> Mask</a:t>
                  </a:r>
                  <a:endParaRPr lang="de-AT" dirty="0">
                    <a:latin typeface="+mn-lt"/>
                    <a:cs typeface="Calibri" panose="020F0502020204030204" pitchFamily="34" charset="0"/>
                  </a:endParaRPr>
                </a:p>
              </p:txBody>
            </p:sp>
          </mc:Choice>
          <mc:Fallback xmlns="">
            <p:sp>
              <p:nvSpPr>
                <p:cNvPr id="34" name="Rectangle 139"/>
                <p:cNvSpPr>
                  <a:spLocks noRot="1" noChangeAspect="1" noMove="1" noResize="1" noEditPoints="1" noAdjustHandles="1" noChangeArrowheads="1" noChangeShapeType="1" noTextEdit="1"/>
                </p:cNvSpPr>
                <p:nvPr/>
              </p:nvSpPr>
              <p:spPr>
                <a:xfrm>
                  <a:off x="2411633" y="171757"/>
                  <a:ext cx="1512169" cy="369332"/>
                </a:xfrm>
                <a:prstGeom prst="rect">
                  <a:avLst/>
                </a:prstGeom>
                <a:blipFill>
                  <a:blip r:embed="rId3"/>
                  <a:stretch>
                    <a:fillRect t="-8197" r="-3629" b="-24590"/>
                  </a:stretch>
                </a:blipFill>
              </p:spPr>
              <p:txBody>
                <a:bodyPr/>
                <a:lstStyle/>
                <a:p>
                  <a:r>
                    <a:rPr lang="ru-RU">
                      <a:noFill/>
                    </a:rPr>
                    <a:t> </a:t>
                  </a:r>
                </a:p>
              </p:txBody>
            </p:sp>
          </mc:Fallback>
        </mc:AlternateContent>
        <p:cxnSp>
          <p:nvCxnSpPr>
            <p:cNvPr id="35" name="Straight Arrow Connector 140"/>
            <p:cNvCxnSpPr>
              <a:stCxn id="34" idx="2"/>
              <a:endCxn id="26" idx="0"/>
            </p:cNvCxnSpPr>
            <p:nvPr/>
          </p:nvCxnSpPr>
          <p:spPr bwMode="auto">
            <a:xfrm>
              <a:off x="3167718" y="541089"/>
              <a:ext cx="1188255" cy="1764378"/>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outerShdw blurRad="50800" dist="38100" dir="2700000" algn="tl" rotWithShape="0">
                <a:prstClr val="black">
                  <a:alpha val="40000"/>
                </a:prstClr>
              </a:outerShdw>
            </a:effectLst>
          </p:spPr>
        </p:cxnSp>
      </p:grpSp>
      <p:sp>
        <p:nvSpPr>
          <p:cNvPr id="2" name="Footer Placeholder 1"/>
          <p:cNvSpPr>
            <a:spLocks noGrp="1"/>
          </p:cNvSpPr>
          <p:nvPr>
            <p:ph type="ftr" sz="quarter" idx="12"/>
          </p:nvPr>
        </p:nvSpPr>
        <p:spPr/>
        <p:txBody>
          <a:bodyPr/>
          <a:lstStyle/>
          <a:p>
            <a:pPr>
              <a:defRPr/>
            </a:pPr>
            <a:r>
              <a:rPr lang="de-AT" dirty="0"/>
              <a:t>Alexey Karimov</a:t>
            </a:r>
          </a:p>
        </p:txBody>
      </p:sp>
      <p:sp>
        <p:nvSpPr>
          <p:cNvPr id="5" name="Slide Number Placeholder 4"/>
          <p:cNvSpPr>
            <a:spLocks noGrp="1"/>
          </p:cNvSpPr>
          <p:nvPr>
            <p:ph type="sldNum" sz="quarter" idx="13"/>
          </p:nvPr>
        </p:nvSpPr>
        <p:spPr/>
        <p:txBody>
          <a:bodyPr/>
          <a:lstStyle/>
          <a:p>
            <a:pPr>
              <a:defRPr/>
            </a:pPr>
            <a:fld id="{63707275-EA33-4C2C-A96C-B80BEB93EE54}" type="slidenum">
              <a:rPr lang="de-AT" smtClean="0"/>
              <a:pPr>
                <a:defRPr/>
              </a:pPr>
              <a:t>47</a:t>
            </a:fld>
            <a:endParaRPr lang="de-AT" dirty="0"/>
          </a:p>
        </p:txBody>
      </p:sp>
    </p:spTree>
    <p:extLst>
      <p:ext uri="{BB962C8B-B14F-4D97-AF65-F5344CB8AC3E}">
        <p14:creationId xmlns:p14="http://schemas.microsoft.com/office/powerpoint/2010/main" val="19331926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noProof="0" dirty="0">
                <a:effectLst>
                  <a:outerShdw blurRad="38100" dist="38100" dir="2700000" algn="tl">
                    <a:srgbClr val="000000">
                      <a:alpha val="43137"/>
                    </a:srgbClr>
                  </a:outerShdw>
                </a:effectLst>
              </a:rPr>
              <a:t>Influence Zones | 1</a:t>
            </a:r>
            <a:r>
              <a:rPr lang="en-US" baseline="30000" noProof="0" dirty="0">
                <a:effectLst>
                  <a:outerShdw blurRad="38100" dist="38100" dir="2700000" algn="tl">
                    <a:srgbClr val="000000">
                      <a:alpha val="43137"/>
                    </a:srgbClr>
                  </a:outerShdw>
                </a:effectLst>
              </a:rPr>
              <a:t>st</a:t>
            </a:r>
            <a:r>
              <a:rPr lang="en-US" noProof="0" dirty="0">
                <a:effectLst>
                  <a:outerShdw blurRad="38100" dist="38100" dir="2700000" algn="tl">
                    <a:srgbClr val="000000">
                      <a:alpha val="43137"/>
                    </a:srgbClr>
                  </a:outerShdw>
                </a:effectLst>
              </a:rPr>
              <a:t> Rule</a:t>
            </a:r>
          </a:p>
        </p:txBody>
      </p:sp>
      <p:sp>
        <p:nvSpPr>
          <p:cNvPr id="116" name="Rectangle 115"/>
          <p:cNvSpPr/>
          <p:nvPr/>
        </p:nvSpPr>
        <p:spPr bwMode="auto">
          <a:xfrm>
            <a:off x="2627784" y="908050"/>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17" name="Rectangle 116"/>
          <p:cNvSpPr/>
          <p:nvPr/>
        </p:nvSpPr>
        <p:spPr bwMode="auto">
          <a:xfrm>
            <a:off x="3059832" y="908050"/>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34" name="Rectangle 133"/>
          <p:cNvSpPr/>
          <p:nvPr/>
        </p:nvSpPr>
        <p:spPr bwMode="auto">
          <a:xfrm>
            <a:off x="2627784" y="134009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35" name="Rectangle 134"/>
          <p:cNvSpPr/>
          <p:nvPr/>
        </p:nvSpPr>
        <p:spPr bwMode="auto">
          <a:xfrm>
            <a:off x="3059832" y="134009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40" name="Rectangle 139"/>
          <p:cNvSpPr/>
          <p:nvPr/>
        </p:nvSpPr>
        <p:spPr bwMode="auto">
          <a:xfrm>
            <a:off x="2627784" y="1772146"/>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41" name="Rectangle 140"/>
          <p:cNvSpPr/>
          <p:nvPr/>
        </p:nvSpPr>
        <p:spPr bwMode="auto">
          <a:xfrm>
            <a:off x="3059832" y="1772146"/>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42" name="Rectangle 141"/>
          <p:cNvSpPr/>
          <p:nvPr/>
        </p:nvSpPr>
        <p:spPr bwMode="auto">
          <a:xfrm>
            <a:off x="2627784" y="2204194"/>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52" name="Rectangle 151"/>
          <p:cNvSpPr/>
          <p:nvPr/>
        </p:nvSpPr>
        <p:spPr bwMode="auto">
          <a:xfrm>
            <a:off x="5652120" y="908050"/>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53" name="Rectangle 152"/>
          <p:cNvSpPr/>
          <p:nvPr/>
        </p:nvSpPr>
        <p:spPr bwMode="auto">
          <a:xfrm>
            <a:off x="6084168" y="908050"/>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54" name="Rectangle 153"/>
          <p:cNvSpPr/>
          <p:nvPr/>
        </p:nvSpPr>
        <p:spPr bwMode="auto">
          <a:xfrm>
            <a:off x="5652120" y="134009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55" name="Rectangle 154"/>
          <p:cNvSpPr/>
          <p:nvPr/>
        </p:nvSpPr>
        <p:spPr bwMode="auto">
          <a:xfrm>
            <a:off x="6084168" y="134009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60" name="Rectangle 159"/>
          <p:cNvSpPr/>
          <p:nvPr/>
        </p:nvSpPr>
        <p:spPr bwMode="auto">
          <a:xfrm>
            <a:off x="5652120" y="1772146"/>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61" name="Rectangle 160"/>
          <p:cNvSpPr/>
          <p:nvPr/>
        </p:nvSpPr>
        <p:spPr bwMode="auto">
          <a:xfrm>
            <a:off x="6084168" y="1772146"/>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63" name="Rectangle 162"/>
          <p:cNvSpPr/>
          <p:nvPr/>
        </p:nvSpPr>
        <p:spPr bwMode="auto">
          <a:xfrm>
            <a:off x="6084168" y="2204194"/>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64" name="Rectangle 163"/>
          <p:cNvSpPr/>
          <p:nvPr/>
        </p:nvSpPr>
        <p:spPr bwMode="auto">
          <a:xfrm>
            <a:off x="2627784" y="2636242"/>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77" name="Rectangle 176"/>
          <p:cNvSpPr/>
          <p:nvPr/>
        </p:nvSpPr>
        <p:spPr bwMode="auto">
          <a:xfrm>
            <a:off x="3923928" y="350033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79" name="Rectangle 178"/>
          <p:cNvSpPr/>
          <p:nvPr/>
        </p:nvSpPr>
        <p:spPr bwMode="auto">
          <a:xfrm>
            <a:off x="3923928" y="3932386"/>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85" name="Rectangle 184"/>
          <p:cNvSpPr/>
          <p:nvPr/>
        </p:nvSpPr>
        <p:spPr bwMode="auto">
          <a:xfrm>
            <a:off x="6084168" y="2636242"/>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88" name="Rectangle 187"/>
          <p:cNvSpPr/>
          <p:nvPr/>
        </p:nvSpPr>
        <p:spPr bwMode="auto">
          <a:xfrm>
            <a:off x="4355976" y="350033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90" name="Rectangle 189"/>
          <p:cNvSpPr/>
          <p:nvPr/>
        </p:nvSpPr>
        <p:spPr bwMode="auto">
          <a:xfrm>
            <a:off x="4355976" y="3932386"/>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01" name="Rectangle 200"/>
          <p:cNvSpPr/>
          <p:nvPr/>
        </p:nvSpPr>
        <p:spPr bwMode="auto">
          <a:xfrm>
            <a:off x="3923928" y="4364434"/>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03" name="Rectangle 202"/>
          <p:cNvSpPr/>
          <p:nvPr/>
        </p:nvSpPr>
        <p:spPr bwMode="auto">
          <a:xfrm>
            <a:off x="3923928" y="4796482"/>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06" name="Rectangle 205"/>
          <p:cNvSpPr/>
          <p:nvPr/>
        </p:nvSpPr>
        <p:spPr bwMode="auto">
          <a:xfrm>
            <a:off x="2627784" y="566057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09" name="Rectangle 208"/>
          <p:cNvSpPr/>
          <p:nvPr/>
        </p:nvSpPr>
        <p:spPr bwMode="auto">
          <a:xfrm>
            <a:off x="3923928" y="5228530"/>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10" name="Rectangle 209"/>
          <p:cNvSpPr/>
          <p:nvPr/>
        </p:nvSpPr>
        <p:spPr bwMode="auto">
          <a:xfrm>
            <a:off x="3491880" y="566057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11" name="Rectangle 210"/>
          <p:cNvSpPr/>
          <p:nvPr/>
        </p:nvSpPr>
        <p:spPr bwMode="auto">
          <a:xfrm>
            <a:off x="3923928" y="566057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12" name="Rectangle 211"/>
          <p:cNvSpPr/>
          <p:nvPr/>
        </p:nvSpPr>
        <p:spPr bwMode="auto">
          <a:xfrm>
            <a:off x="4355976" y="4364434"/>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14" name="Rectangle 213"/>
          <p:cNvSpPr/>
          <p:nvPr/>
        </p:nvSpPr>
        <p:spPr bwMode="auto">
          <a:xfrm>
            <a:off x="4355976" y="4796482"/>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20" name="Rectangle 219"/>
          <p:cNvSpPr/>
          <p:nvPr/>
        </p:nvSpPr>
        <p:spPr bwMode="auto">
          <a:xfrm>
            <a:off x="4355976" y="5228530"/>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22" name="Rectangle 221"/>
          <p:cNvSpPr/>
          <p:nvPr/>
        </p:nvSpPr>
        <p:spPr bwMode="auto">
          <a:xfrm>
            <a:off x="4355976" y="566057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23" name="Rectangle 222"/>
          <p:cNvSpPr/>
          <p:nvPr/>
        </p:nvSpPr>
        <p:spPr bwMode="auto">
          <a:xfrm>
            <a:off x="5220072" y="566057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27" name="Rectangle 226"/>
          <p:cNvSpPr/>
          <p:nvPr/>
        </p:nvSpPr>
        <p:spPr bwMode="auto">
          <a:xfrm>
            <a:off x="6084168" y="566057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34" name="Rectangle 233"/>
          <p:cNvSpPr/>
          <p:nvPr/>
        </p:nvSpPr>
        <p:spPr bwMode="auto">
          <a:xfrm>
            <a:off x="4788024" y="350033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35" name="Rectangle 234"/>
          <p:cNvSpPr/>
          <p:nvPr/>
        </p:nvSpPr>
        <p:spPr bwMode="auto">
          <a:xfrm>
            <a:off x="4788024" y="3932386"/>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36" name="Rectangle 235"/>
          <p:cNvSpPr/>
          <p:nvPr/>
        </p:nvSpPr>
        <p:spPr bwMode="auto">
          <a:xfrm>
            <a:off x="4788024" y="4364434"/>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37" name="Rectangle 236"/>
          <p:cNvSpPr/>
          <p:nvPr/>
        </p:nvSpPr>
        <p:spPr bwMode="auto">
          <a:xfrm>
            <a:off x="4788024" y="4796482"/>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38" name="Rectangle 237"/>
          <p:cNvSpPr/>
          <p:nvPr/>
        </p:nvSpPr>
        <p:spPr bwMode="auto">
          <a:xfrm>
            <a:off x="4788024" y="5228530"/>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39" name="Rectangle 238"/>
          <p:cNvSpPr/>
          <p:nvPr/>
        </p:nvSpPr>
        <p:spPr bwMode="auto">
          <a:xfrm>
            <a:off x="4788024" y="566057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36" name="Rectangle 135"/>
          <p:cNvSpPr/>
          <p:nvPr/>
        </p:nvSpPr>
        <p:spPr bwMode="auto">
          <a:xfrm>
            <a:off x="3491880" y="90805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37" name="Rectangle 136"/>
          <p:cNvSpPr/>
          <p:nvPr/>
        </p:nvSpPr>
        <p:spPr bwMode="auto">
          <a:xfrm>
            <a:off x="3923928" y="90805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38" name="Rectangle 137"/>
          <p:cNvSpPr/>
          <p:nvPr/>
        </p:nvSpPr>
        <p:spPr bwMode="auto">
          <a:xfrm>
            <a:off x="3491880" y="134009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39" name="Rectangle 138"/>
          <p:cNvSpPr/>
          <p:nvPr/>
        </p:nvSpPr>
        <p:spPr bwMode="auto">
          <a:xfrm>
            <a:off x="3923928" y="134009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43" name="Rectangle 142"/>
          <p:cNvSpPr/>
          <p:nvPr/>
        </p:nvSpPr>
        <p:spPr bwMode="auto">
          <a:xfrm>
            <a:off x="3059832" y="220419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44" name="Rectangle 143"/>
          <p:cNvSpPr/>
          <p:nvPr/>
        </p:nvSpPr>
        <p:spPr bwMode="auto">
          <a:xfrm>
            <a:off x="3491880" y="1772146"/>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45" name="Rectangle 144"/>
          <p:cNvSpPr/>
          <p:nvPr/>
        </p:nvSpPr>
        <p:spPr bwMode="auto">
          <a:xfrm>
            <a:off x="3923928" y="1772146"/>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46" name="Rectangle 145"/>
          <p:cNvSpPr/>
          <p:nvPr/>
        </p:nvSpPr>
        <p:spPr bwMode="auto">
          <a:xfrm>
            <a:off x="3491880" y="220419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47" name="Rectangle 146"/>
          <p:cNvSpPr/>
          <p:nvPr/>
        </p:nvSpPr>
        <p:spPr bwMode="auto">
          <a:xfrm>
            <a:off x="3923928" y="220419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49" name="Rectangle 148"/>
          <p:cNvSpPr/>
          <p:nvPr/>
        </p:nvSpPr>
        <p:spPr bwMode="auto">
          <a:xfrm>
            <a:off x="5220072" y="90805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51" name="Rectangle 150"/>
          <p:cNvSpPr/>
          <p:nvPr/>
        </p:nvSpPr>
        <p:spPr bwMode="auto">
          <a:xfrm>
            <a:off x="5220072" y="134009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57" name="Rectangle 156"/>
          <p:cNvSpPr/>
          <p:nvPr/>
        </p:nvSpPr>
        <p:spPr bwMode="auto">
          <a:xfrm>
            <a:off x="5220072" y="1772146"/>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59" name="Rectangle 158"/>
          <p:cNvSpPr/>
          <p:nvPr/>
        </p:nvSpPr>
        <p:spPr bwMode="auto">
          <a:xfrm>
            <a:off x="5220072" y="220419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2" name="Rectangle 161"/>
          <p:cNvSpPr/>
          <p:nvPr/>
        </p:nvSpPr>
        <p:spPr bwMode="auto">
          <a:xfrm>
            <a:off x="5652120" y="220419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5" name="Rectangle 164"/>
          <p:cNvSpPr/>
          <p:nvPr/>
        </p:nvSpPr>
        <p:spPr bwMode="auto">
          <a:xfrm>
            <a:off x="3059832" y="263624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6" name="Rectangle 165"/>
          <p:cNvSpPr/>
          <p:nvPr/>
        </p:nvSpPr>
        <p:spPr bwMode="auto">
          <a:xfrm>
            <a:off x="2627784" y="306829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7" name="Rectangle 166"/>
          <p:cNvSpPr/>
          <p:nvPr/>
        </p:nvSpPr>
        <p:spPr bwMode="auto">
          <a:xfrm>
            <a:off x="3059832" y="306829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8" name="Rectangle 167"/>
          <p:cNvSpPr/>
          <p:nvPr/>
        </p:nvSpPr>
        <p:spPr bwMode="auto">
          <a:xfrm>
            <a:off x="3491880" y="263624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1" name="Rectangle 170"/>
          <p:cNvSpPr/>
          <p:nvPr/>
        </p:nvSpPr>
        <p:spPr bwMode="auto">
          <a:xfrm>
            <a:off x="3923928" y="306829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2" name="Rectangle 171"/>
          <p:cNvSpPr/>
          <p:nvPr/>
        </p:nvSpPr>
        <p:spPr bwMode="auto">
          <a:xfrm>
            <a:off x="2627784" y="350033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4" name="Rectangle 173"/>
          <p:cNvSpPr/>
          <p:nvPr/>
        </p:nvSpPr>
        <p:spPr bwMode="auto">
          <a:xfrm>
            <a:off x="2627784" y="3932386"/>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6" name="Rectangle 175"/>
          <p:cNvSpPr/>
          <p:nvPr/>
        </p:nvSpPr>
        <p:spPr bwMode="auto">
          <a:xfrm>
            <a:off x="3491880" y="350033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8" name="Rectangle 177"/>
          <p:cNvSpPr/>
          <p:nvPr/>
        </p:nvSpPr>
        <p:spPr bwMode="auto">
          <a:xfrm>
            <a:off x="3491880" y="3932386"/>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0" name="Rectangle 179"/>
          <p:cNvSpPr/>
          <p:nvPr/>
        </p:nvSpPr>
        <p:spPr bwMode="auto">
          <a:xfrm>
            <a:off x="4355976" y="263624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1" name="Rectangle 180"/>
          <p:cNvSpPr/>
          <p:nvPr/>
        </p:nvSpPr>
        <p:spPr bwMode="auto">
          <a:xfrm>
            <a:off x="5220072" y="263624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2" name="Rectangle 181"/>
          <p:cNvSpPr/>
          <p:nvPr/>
        </p:nvSpPr>
        <p:spPr bwMode="auto">
          <a:xfrm>
            <a:off x="4355976" y="306829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4" name="Rectangle 183"/>
          <p:cNvSpPr/>
          <p:nvPr/>
        </p:nvSpPr>
        <p:spPr bwMode="auto">
          <a:xfrm>
            <a:off x="5652120" y="263624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6" name="Rectangle 185"/>
          <p:cNvSpPr/>
          <p:nvPr/>
        </p:nvSpPr>
        <p:spPr bwMode="auto">
          <a:xfrm>
            <a:off x="5652120" y="306829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7" name="Rectangle 186"/>
          <p:cNvSpPr/>
          <p:nvPr/>
        </p:nvSpPr>
        <p:spPr bwMode="auto">
          <a:xfrm>
            <a:off x="6084168" y="306829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9" name="Rectangle 188"/>
          <p:cNvSpPr/>
          <p:nvPr/>
        </p:nvSpPr>
        <p:spPr bwMode="auto">
          <a:xfrm>
            <a:off x="5220072" y="350033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1" name="Rectangle 190"/>
          <p:cNvSpPr/>
          <p:nvPr/>
        </p:nvSpPr>
        <p:spPr bwMode="auto">
          <a:xfrm>
            <a:off x="5220072" y="3932386"/>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3" name="Rectangle 192"/>
          <p:cNvSpPr/>
          <p:nvPr/>
        </p:nvSpPr>
        <p:spPr bwMode="auto">
          <a:xfrm>
            <a:off x="6084168" y="350033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5" name="Rectangle 194"/>
          <p:cNvSpPr/>
          <p:nvPr/>
        </p:nvSpPr>
        <p:spPr bwMode="auto">
          <a:xfrm>
            <a:off x="6084168" y="3932386"/>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6" name="Rectangle 195"/>
          <p:cNvSpPr/>
          <p:nvPr/>
        </p:nvSpPr>
        <p:spPr bwMode="auto">
          <a:xfrm>
            <a:off x="2627784" y="436443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8" name="Rectangle 197"/>
          <p:cNvSpPr/>
          <p:nvPr/>
        </p:nvSpPr>
        <p:spPr bwMode="auto">
          <a:xfrm>
            <a:off x="2627784" y="479648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00" name="Rectangle 199"/>
          <p:cNvSpPr/>
          <p:nvPr/>
        </p:nvSpPr>
        <p:spPr bwMode="auto">
          <a:xfrm>
            <a:off x="3491880" y="436443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02" name="Rectangle 201"/>
          <p:cNvSpPr/>
          <p:nvPr/>
        </p:nvSpPr>
        <p:spPr bwMode="auto">
          <a:xfrm>
            <a:off x="3491880" y="479648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04" name="Rectangle 203"/>
          <p:cNvSpPr/>
          <p:nvPr/>
        </p:nvSpPr>
        <p:spPr bwMode="auto">
          <a:xfrm>
            <a:off x="2627784" y="522853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07" name="Rectangle 206"/>
          <p:cNvSpPr/>
          <p:nvPr/>
        </p:nvSpPr>
        <p:spPr bwMode="auto">
          <a:xfrm>
            <a:off x="3059832" y="566057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08" name="Rectangle 207"/>
          <p:cNvSpPr/>
          <p:nvPr/>
        </p:nvSpPr>
        <p:spPr bwMode="auto">
          <a:xfrm>
            <a:off x="3491880" y="522853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13" name="Rectangle 212"/>
          <p:cNvSpPr/>
          <p:nvPr/>
        </p:nvSpPr>
        <p:spPr bwMode="auto">
          <a:xfrm>
            <a:off x="5220072" y="436443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15" name="Rectangle 214"/>
          <p:cNvSpPr/>
          <p:nvPr/>
        </p:nvSpPr>
        <p:spPr bwMode="auto">
          <a:xfrm>
            <a:off x="5220072" y="479648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17" name="Rectangle 216"/>
          <p:cNvSpPr/>
          <p:nvPr/>
        </p:nvSpPr>
        <p:spPr bwMode="auto">
          <a:xfrm>
            <a:off x="6084168" y="436443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19" name="Rectangle 218"/>
          <p:cNvSpPr/>
          <p:nvPr/>
        </p:nvSpPr>
        <p:spPr bwMode="auto">
          <a:xfrm>
            <a:off x="6084168" y="479648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21" name="Rectangle 220"/>
          <p:cNvSpPr/>
          <p:nvPr/>
        </p:nvSpPr>
        <p:spPr bwMode="auto">
          <a:xfrm>
            <a:off x="5220072" y="522853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25" name="Rectangle 224"/>
          <p:cNvSpPr/>
          <p:nvPr/>
        </p:nvSpPr>
        <p:spPr bwMode="auto">
          <a:xfrm>
            <a:off x="6084168" y="522853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26" name="Rectangle 225"/>
          <p:cNvSpPr/>
          <p:nvPr/>
        </p:nvSpPr>
        <p:spPr bwMode="auto">
          <a:xfrm>
            <a:off x="5652120" y="566057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28" name="Rectangle 227"/>
          <p:cNvSpPr/>
          <p:nvPr/>
        </p:nvSpPr>
        <p:spPr bwMode="auto">
          <a:xfrm>
            <a:off x="4788024" y="90805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29" name="Rectangle 228"/>
          <p:cNvSpPr/>
          <p:nvPr/>
        </p:nvSpPr>
        <p:spPr bwMode="auto">
          <a:xfrm>
            <a:off x="4788024" y="134009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30" name="Rectangle 229"/>
          <p:cNvSpPr/>
          <p:nvPr/>
        </p:nvSpPr>
        <p:spPr bwMode="auto">
          <a:xfrm>
            <a:off x="4788024" y="1772146"/>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31" name="Rectangle 230"/>
          <p:cNvSpPr/>
          <p:nvPr/>
        </p:nvSpPr>
        <p:spPr bwMode="auto">
          <a:xfrm>
            <a:off x="4788024" y="220419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33" name="Rectangle 232"/>
          <p:cNvSpPr/>
          <p:nvPr/>
        </p:nvSpPr>
        <p:spPr bwMode="auto">
          <a:xfrm>
            <a:off x="4788024" y="306829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48" name="Rectangle 147"/>
          <p:cNvSpPr/>
          <p:nvPr/>
        </p:nvSpPr>
        <p:spPr bwMode="auto">
          <a:xfrm>
            <a:off x="4355976" y="908050"/>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50" name="Rectangle 149"/>
          <p:cNvSpPr/>
          <p:nvPr/>
        </p:nvSpPr>
        <p:spPr bwMode="auto">
          <a:xfrm>
            <a:off x="4355976" y="1340098"/>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56" name="Rectangle 155"/>
          <p:cNvSpPr/>
          <p:nvPr/>
        </p:nvSpPr>
        <p:spPr bwMode="auto">
          <a:xfrm>
            <a:off x="4355976" y="1772146"/>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58" name="Rectangle 157"/>
          <p:cNvSpPr/>
          <p:nvPr/>
        </p:nvSpPr>
        <p:spPr bwMode="auto">
          <a:xfrm>
            <a:off x="4355976" y="2204194"/>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9" name="Rectangle 168"/>
          <p:cNvSpPr/>
          <p:nvPr/>
        </p:nvSpPr>
        <p:spPr bwMode="auto">
          <a:xfrm>
            <a:off x="3923928" y="2636242"/>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0" name="Rectangle 169"/>
          <p:cNvSpPr/>
          <p:nvPr/>
        </p:nvSpPr>
        <p:spPr bwMode="auto">
          <a:xfrm>
            <a:off x="3491880" y="3068290"/>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3" name="Rectangle 172"/>
          <p:cNvSpPr/>
          <p:nvPr/>
        </p:nvSpPr>
        <p:spPr bwMode="auto">
          <a:xfrm>
            <a:off x="3059832" y="3500338"/>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5" name="Rectangle 174"/>
          <p:cNvSpPr/>
          <p:nvPr/>
        </p:nvSpPr>
        <p:spPr bwMode="auto">
          <a:xfrm>
            <a:off x="3059832" y="3932386"/>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3" name="Rectangle 182"/>
          <p:cNvSpPr/>
          <p:nvPr/>
        </p:nvSpPr>
        <p:spPr bwMode="auto">
          <a:xfrm>
            <a:off x="5220072" y="3068290"/>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2" name="Rectangle 191"/>
          <p:cNvSpPr/>
          <p:nvPr/>
        </p:nvSpPr>
        <p:spPr bwMode="auto">
          <a:xfrm>
            <a:off x="5652120" y="3500338"/>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4" name="Rectangle 193"/>
          <p:cNvSpPr/>
          <p:nvPr/>
        </p:nvSpPr>
        <p:spPr bwMode="auto">
          <a:xfrm>
            <a:off x="5652120" y="3932386"/>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7" name="Rectangle 196"/>
          <p:cNvSpPr/>
          <p:nvPr/>
        </p:nvSpPr>
        <p:spPr bwMode="auto">
          <a:xfrm>
            <a:off x="3059832" y="4364434"/>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9" name="Rectangle 198"/>
          <p:cNvSpPr/>
          <p:nvPr/>
        </p:nvSpPr>
        <p:spPr bwMode="auto">
          <a:xfrm>
            <a:off x="3059832" y="4796482"/>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05" name="Rectangle 204"/>
          <p:cNvSpPr/>
          <p:nvPr/>
        </p:nvSpPr>
        <p:spPr bwMode="auto">
          <a:xfrm>
            <a:off x="3059832" y="5228530"/>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16" name="Rectangle 215"/>
          <p:cNvSpPr/>
          <p:nvPr/>
        </p:nvSpPr>
        <p:spPr bwMode="auto">
          <a:xfrm>
            <a:off x="5652120" y="4364434"/>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18" name="Rectangle 217"/>
          <p:cNvSpPr/>
          <p:nvPr/>
        </p:nvSpPr>
        <p:spPr bwMode="auto">
          <a:xfrm>
            <a:off x="5652120" y="4796482"/>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24" name="Rectangle 223"/>
          <p:cNvSpPr/>
          <p:nvPr/>
        </p:nvSpPr>
        <p:spPr bwMode="auto">
          <a:xfrm>
            <a:off x="5652120" y="5228530"/>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32" name="Rectangle 231"/>
          <p:cNvSpPr/>
          <p:nvPr/>
        </p:nvSpPr>
        <p:spPr bwMode="auto">
          <a:xfrm>
            <a:off x="4788024" y="2636242"/>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19" name="Right Arrow 118"/>
          <p:cNvSpPr/>
          <p:nvPr/>
        </p:nvSpPr>
        <p:spPr bwMode="auto">
          <a:xfrm>
            <a:off x="4644008" y="1916162"/>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15" name="Right Arrow 114"/>
          <p:cNvSpPr/>
          <p:nvPr/>
        </p:nvSpPr>
        <p:spPr bwMode="auto">
          <a:xfrm>
            <a:off x="4644008" y="1052066"/>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18" name="Right Arrow 117"/>
          <p:cNvSpPr/>
          <p:nvPr/>
        </p:nvSpPr>
        <p:spPr bwMode="auto">
          <a:xfrm>
            <a:off x="4644008" y="1484114"/>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20" name="Right Arrow 119"/>
          <p:cNvSpPr/>
          <p:nvPr/>
        </p:nvSpPr>
        <p:spPr bwMode="auto">
          <a:xfrm>
            <a:off x="4644008" y="2348210"/>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21" name="Right Arrow 120"/>
          <p:cNvSpPr/>
          <p:nvPr/>
        </p:nvSpPr>
        <p:spPr bwMode="auto">
          <a:xfrm>
            <a:off x="5076056" y="2780258"/>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23" name="Right Arrow 122"/>
          <p:cNvSpPr/>
          <p:nvPr/>
        </p:nvSpPr>
        <p:spPr bwMode="auto">
          <a:xfrm>
            <a:off x="5508104" y="3212306"/>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25" name="Right Arrow 124"/>
          <p:cNvSpPr/>
          <p:nvPr/>
        </p:nvSpPr>
        <p:spPr bwMode="auto">
          <a:xfrm rot="10800000">
            <a:off x="4211960" y="1052066"/>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27" name="Right Arrow 126"/>
          <p:cNvSpPr/>
          <p:nvPr/>
        </p:nvSpPr>
        <p:spPr bwMode="auto">
          <a:xfrm rot="10800000">
            <a:off x="4211960" y="1484114"/>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28" name="Right Arrow 127"/>
          <p:cNvSpPr/>
          <p:nvPr/>
        </p:nvSpPr>
        <p:spPr bwMode="auto">
          <a:xfrm rot="10800000">
            <a:off x="4211960" y="1916162"/>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29" name="Right Arrow 128"/>
          <p:cNvSpPr/>
          <p:nvPr/>
        </p:nvSpPr>
        <p:spPr bwMode="auto">
          <a:xfrm rot="10800000">
            <a:off x="4211960" y="2348210"/>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30" name="Right Arrow 129"/>
          <p:cNvSpPr/>
          <p:nvPr/>
        </p:nvSpPr>
        <p:spPr bwMode="auto">
          <a:xfrm rot="10800000">
            <a:off x="3779912" y="2780258"/>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31" name="Right Arrow 130"/>
          <p:cNvSpPr/>
          <p:nvPr/>
        </p:nvSpPr>
        <p:spPr bwMode="auto">
          <a:xfrm rot="10800000">
            <a:off x="3347864" y="3212306"/>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32" name="Right Arrow 131"/>
          <p:cNvSpPr/>
          <p:nvPr/>
        </p:nvSpPr>
        <p:spPr bwMode="auto">
          <a:xfrm rot="5400000">
            <a:off x="4463988" y="2569242"/>
            <a:ext cx="216024"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41" name="Right Arrow 241"/>
          <p:cNvSpPr/>
          <p:nvPr/>
        </p:nvSpPr>
        <p:spPr bwMode="auto">
          <a:xfrm rot="10800000">
            <a:off x="2915816" y="3644354"/>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42" name="Right Arrow 242"/>
          <p:cNvSpPr/>
          <p:nvPr/>
        </p:nvSpPr>
        <p:spPr bwMode="auto">
          <a:xfrm rot="10800000">
            <a:off x="2915816" y="4076402"/>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43" name="Right Arrow 243"/>
          <p:cNvSpPr/>
          <p:nvPr/>
        </p:nvSpPr>
        <p:spPr bwMode="auto">
          <a:xfrm rot="10800000">
            <a:off x="2915816" y="4508450"/>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45" name="Right Arrow 244"/>
          <p:cNvSpPr/>
          <p:nvPr/>
        </p:nvSpPr>
        <p:spPr bwMode="auto">
          <a:xfrm rot="10800000">
            <a:off x="2915816" y="4940498"/>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46" name="Right Arrow 245"/>
          <p:cNvSpPr/>
          <p:nvPr/>
        </p:nvSpPr>
        <p:spPr bwMode="auto">
          <a:xfrm rot="10800000">
            <a:off x="2915816" y="5372546"/>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47" name="Right Arrow 260"/>
          <p:cNvSpPr/>
          <p:nvPr/>
        </p:nvSpPr>
        <p:spPr bwMode="auto">
          <a:xfrm rot="5400000">
            <a:off x="3167844" y="5624574"/>
            <a:ext cx="216024"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48" name="Right Arrow 262"/>
          <p:cNvSpPr/>
          <p:nvPr/>
        </p:nvSpPr>
        <p:spPr bwMode="auto">
          <a:xfrm>
            <a:off x="3347864" y="3644354"/>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49" name="Right Arrow 263"/>
          <p:cNvSpPr/>
          <p:nvPr/>
        </p:nvSpPr>
        <p:spPr bwMode="auto">
          <a:xfrm>
            <a:off x="3347864" y="4076402"/>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50" name="Right Arrow 264"/>
          <p:cNvSpPr/>
          <p:nvPr/>
        </p:nvSpPr>
        <p:spPr bwMode="auto">
          <a:xfrm>
            <a:off x="3347864" y="4508450"/>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51" name="Right Arrow 265"/>
          <p:cNvSpPr/>
          <p:nvPr/>
        </p:nvSpPr>
        <p:spPr bwMode="auto">
          <a:xfrm>
            <a:off x="3347864" y="4940498"/>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52" name="Right Arrow 266"/>
          <p:cNvSpPr/>
          <p:nvPr/>
        </p:nvSpPr>
        <p:spPr bwMode="auto">
          <a:xfrm>
            <a:off x="3347864" y="5372546"/>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53" name="Right Arrow 257"/>
          <p:cNvSpPr/>
          <p:nvPr/>
        </p:nvSpPr>
        <p:spPr bwMode="auto">
          <a:xfrm rot="5400000">
            <a:off x="4031940" y="3032286"/>
            <a:ext cx="216024"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55" name="Right Arrow 259"/>
          <p:cNvSpPr/>
          <p:nvPr/>
        </p:nvSpPr>
        <p:spPr bwMode="auto">
          <a:xfrm rot="5400000">
            <a:off x="4896036" y="3032286"/>
            <a:ext cx="216024"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56" name="Right Arrow 246"/>
          <p:cNvSpPr/>
          <p:nvPr/>
        </p:nvSpPr>
        <p:spPr bwMode="auto">
          <a:xfrm rot="10800000">
            <a:off x="5508104" y="3644354"/>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57" name="Right Arrow 247"/>
          <p:cNvSpPr/>
          <p:nvPr/>
        </p:nvSpPr>
        <p:spPr bwMode="auto">
          <a:xfrm rot="10800000">
            <a:off x="5508104" y="4076402"/>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58" name="Right Arrow 248"/>
          <p:cNvSpPr/>
          <p:nvPr/>
        </p:nvSpPr>
        <p:spPr bwMode="auto">
          <a:xfrm rot="10800000">
            <a:off x="5508104" y="4508450"/>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59" name="Right Arrow 249"/>
          <p:cNvSpPr/>
          <p:nvPr/>
        </p:nvSpPr>
        <p:spPr bwMode="auto">
          <a:xfrm rot="10800000">
            <a:off x="5508104" y="4940498"/>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60" name="Right Arrow 250"/>
          <p:cNvSpPr/>
          <p:nvPr/>
        </p:nvSpPr>
        <p:spPr bwMode="auto">
          <a:xfrm rot="10800000">
            <a:off x="5508104" y="5372546"/>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61" name="Right Arrow 267"/>
          <p:cNvSpPr/>
          <p:nvPr/>
        </p:nvSpPr>
        <p:spPr bwMode="auto">
          <a:xfrm>
            <a:off x="5940152" y="3644354"/>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62" name="Right Arrow 268"/>
          <p:cNvSpPr/>
          <p:nvPr/>
        </p:nvSpPr>
        <p:spPr bwMode="auto">
          <a:xfrm>
            <a:off x="5940152" y="4076402"/>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63" name="Right Arrow 272"/>
          <p:cNvSpPr/>
          <p:nvPr/>
        </p:nvSpPr>
        <p:spPr bwMode="auto">
          <a:xfrm>
            <a:off x="5940152" y="4508450"/>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64" name="Right Arrow 273"/>
          <p:cNvSpPr/>
          <p:nvPr/>
        </p:nvSpPr>
        <p:spPr bwMode="auto">
          <a:xfrm>
            <a:off x="5940152" y="4940498"/>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65" name="Right Arrow 274"/>
          <p:cNvSpPr/>
          <p:nvPr/>
        </p:nvSpPr>
        <p:spPr bwMode="auto">
          <a:xfrm>
            <a:off x="5940152" y="5372546"/>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66" name="Right Arrow 251"/>
          <p:cNvSpPr/>
          <p:nvPr/>
        </p:nvSpPr>
        <p:spPr bwMode="auto">
          <a:xfrm rot="5400000">
            <a:off x="5760131" y="5624574"/>
            <a:ext cx="216024"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5" name="Footer Placeholder 4"/>
          <p:cNvSpPr>
            <a:spLocks noGrp="1"/>
          </p:cNvSpPr>
          <p:nvPr>
            <p:ph type="ftr" sz="quarter" idx="12"/>
          </p:nvPr>
        </p:nvSpPr>
        <p:spPr/>
        <p:txBody>
          <a:bodyPr/>
          <a:lstStyle/>
          <a:p>
            <a:pPr>
              <a:defRPr/>
            </a:pPr>
            <a:r>
              <a:rPr lang="de-AT" dirty="0"/>
              <a:t>Alexey Karimov</a:t>
            </a:r>
          </a:p>
        </p:txBody>
      </p:sp>
      <p:sp>
        <p:nvSpPr>
          <p:cNvPr id="6" name="Slide Number Placeholder 5"/>
          <p:cNvSpPr>
            <a:spLocks noGrp="1"/>
          </p:cNvSpPr>
          <p:nvPr>
            <p:ph type="sldNum" sz="quarter" idx="13"/>
          </p:nvPr>
        </p:nvSpPr>
        <p:spPr/>
        <p:txBody>
          <a:bodyPr/>
          <a:lstStyle/>
          <a:p>
            <a:pPr>
              <a:defRPr/>
            </a:pPr>
            <a:fld id="{63707275-EA33-4C2C-A96C-B80BEB93EE54}" type="slidenum">
              <a:rPr lang="de-AT" smtClean="0"/>
              <a:pPr>
                <a:defRPr/>
              </a:pPr>
              <a:t>48</a:t>
            </a:fld>
            <a:endParaRPr lang="de-AT" dirty="0"/>
          </a:p>
        </p:txBody>
      </p:sp>
    </p:spTree>
    <p:extLst>
      <p:ext uri="{BB962C8B-B14F-4D97-AF65-F5344CB8AC3E}">
        <p14:creationId xmlns:p14="http://schemas.microsoft.com/office/powerpoint/2010/main" val="8828795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6497166" y="2780928"/>
            <a:ext cx="1296144" cy="1296144"/>
            <a:chOff x="6444208" y="1528053"/>
            <a:chExt cx="1296144" cy="1296144"/>
          </a:xfrm>
        </p:grpSpPr>
        <p:sp>
          <p:nvSpPr>
            <p:cNvPr id="22" name="Rectangle 142"/>
            <p:cNvSpPr/>
            <p:nvPr/>
          </p:nvSpPr>
          <p:spPr bwMode="auto">
            <a:xfrm>
              <a:off x="6444208" y="1528053"/>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3" name="Rectangle 145"/>
            <p:cNvSpPr/>
            <p:nvPr/>
          </p:nvSpPr>
          <p:spPr bwMode="auto">
            <a:xfrm>
              <a:off x="6876256" y="1528053"/>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4" name="Rectangle 146"/>
            <p:cNvSpPr/>
            <p:nvPr/>
          </p:nvSpPr>
          <p:spPr bwMode="auto">
            <a:xfrm>
              <a:off x="7308304" y="1528053"/>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5" name="Rectangle 164"/>
            <p:cNvSpPr/>
            <p:nvPr/>
          </p:nvSpPr>
          <p:spPr bwMode="auto">
            <a:xfrm>
              <a:off x="6444208" y="1960101"/>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6" name="Rectangle 166"/>
            <p:cNvSpPr/>
            <p:nvPr/>
          </p:nvSpPr>
          <p:spPr bwMode="auto">
            <a:xfrm>
              <a:off x="6444208" y="2392149"/>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7" name="Rectangle 167"/>
            <p:cNvSpPr/>
            <p:nvPr/>
          </p:nvSpPr>
          <p:spPr bwMode="auto">
            <a:xfrm>
              <a:off x="6876256" y="1960101"/>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8" name="Rectangle 170"/>
            <p:cNvSpPr/>
            <p:nvPr/>
          </p:nvSpPr>
          <p:spPr bwMode="auto">
            <a:xfrm>
              <a:off x="7308304" y="2392149"/>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9" name="Rectangle 168"/>
            <p:cNvSpPr/>
            <p:nvPr/>
          </p:nvSpPr>
          <p:spPr bwMode="auto">
            <a:xfrm>
              <a:off x="7308304" y="1960101"/>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30" name="Rectangle 169"/>
            <p:cNvSpPr/>
            <p:nvPr/>
          </p:nvSpPr>
          <p:spPr bwMode="auto">
            <a:xfrm>
              <a:off x="6876256" y="2392149"/>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31" name="Right Arrow 128"/>
            <p:cNvSpPr/>
            <p:nvPr/>
          </p:nvSpPr>
          <p:spPr bwMode="auto">
            <a:xfrm rot="10800000">
              <a:off x="7164288" y="1672069"/>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32" name="Right Arrow 129"/>
            <p:cNvSpPr/>
            <p:nvPr/>
          </p:nvSpPr>
          <p:spPr bwMode="auto">
            <a:xfrm rot="10800000">
              <a:off x="6732240" y="2104117"/>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grpSp>
      <p:sp>
        <p:nvSpPr>
          <p:cNvPr id="4" name="Title 3"/>
          <p:cNvSpPr>
            <a:spLocks noGrp="1"/>
          </p:cNvSpPr>
          <p:nvPr>
            <p:ph type="title"/>
          </p:nvPr>
        </p:nvSpPr>
        <p:spPr/>
        <p:txBody>
          <a:bodyPr/>
          <a:lstStyle/>
          <a:p>
            <a:r>
              <a:rPr lang="en-US" noProof="0" dirty="0"/>
              <a:t>Influence Zones | 2</a:t>
            </a:r>
            <a:r>
              <a:rPr lang="en-US" baseline="30000" noProof="0" dirty="0"/>
              <a:t>nd</a:t>
            </a:r>
            <a:r>
              <a:rPr lang="en-US" noProof="0" dirty="0"/>
              <a:t> Rule</a:t>
            </a:r>
          </a:p>
        </p:txBody>
      </p:sp>
      <p:grpSp>
        <p:nvGrpSpPr>
          <p:cNvPr id="6" name="Группа 5"/>
          <p:cNvGrpSpPr/>
          <p:nvPr/>
        </p:nvGrpSpPr>
        <p:grpSpPr>
          <a:xfrm>
            <a:off x="1907704" y="3212976"/>
            <a:ext cx="864096" cy="432048"/>
            <a:chOff x="1691680" y="3284984"/>
            <a:chExt cx="864096" cy="432048"/>
          </a:xfrm>
        </p:grpSpPr>
        <p:sp>
          <p:nvSpPr>
            <p:cNvPr id="19" name="Rectangle 164"/>
            <p:cNvSpPr/>
            <p:nvPr/>
          </p:nvSpPr>
          <p:spPr bwMode="auto">
            <a:xfrm>
              <a:off x="1691680" y="328498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q</a:t>
              </a:r>
            </a:p>
          </p:txBody>
        </p:sp>
        <p:sp>
          <p:nvSpPr>
            <p:cNvPr id="20" name="Rectangle 167"/>
            <p:cNvSpPr/>
            <p:nvPr/>
          </p:nvSpPr>
          <p:spPr bwMode="auto">
            <a:xfrm>
              <a:off x="2123728" y="3284984"/>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kern="0" dirty="0">
                  <a:latin typeface="Calibri" panose="020F0502020204030204" pitchFamily="34" charset="0"/>
                  <a:cs typeface="Calibri" panose="020F0502020204030204" pitchFamily="34" charset="0"/>
                </a:rPr>
                <a:t>r</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1" name="Right Arrow 129"/>
            <p:cNvSpPr/>
            <p:nvPr/>
          </p:nvSpPr>
          <p:spPr bwMode="auto">
            <a:xfrm rot="10800000">
              <a:off x="1979712" y="3429000"/>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grpSp>
      <p:grpSp>
        <p:nvGrpSpPr>
          <p:cNvPr id="33" name="Group 122"/>
          <p:cNvGrpSpPr/>
          <p:nvPr/>
        </p:nvGrpSpPr>
        <p:grpSpPr>
          <a:xfrm>
            <a:off x="179388" y="1079266"/>
            <a:ext cx="4320607" cy="2133710"/>
            <a:chOff x="2411633" y="171757"/>
            <a:chExt cx="4320607" cy="2133710"/>
          </a:xfrm>
        </p:grpSpPr>
        <mc:AlternateContent xmlns:mc="http://schemas.openxmlformats.org/markup-compatibility/2006" xmlns:a14="http://schemas.microsoft.com/office/drawing/2010/main">
          <mc:Choice Requires="a14">
            <p:sp>
              <p:nvSpPr>
                <p:cNvPr id="34" name="Rectangle 131"/>
                <p:cNvSpPr/>
                <p:nvPr/>
              </p:nvSpPr>
              <p:spPr>
                <a:xfrm>
                  <a:off x="5004046" y="173391"/>
                  <a:ext cx="1728194" cy="646331"/>
                </a:xfrm>
                <a:prstGeom prst="rect">
                  <a:avLst/>
                </a:prstGeom>
              </p:spPr>
              <p:txBody>
                <a:bodyPr wrap="square">
                  <a:spAutoFit/>
                </a:bodyPr>
                <a:lstStyle/>
                <a:p>
                  <a:pPr algn="r"/>
                  <a:r>
                    <a:rPr lang="en-US" dirty="0">
                      <a:latin typeface="+mn-lt"/>
                      <a:cs typeface="Calibri" panose="020F0502020204030204" pitchFamily="34" charset="0"/>
                    </a:rPr>
                    <a:t>Voxel </a:t>
                  </a:r>
                  <a14:m>
                    <m:oMath xmlns:m="http://schemas.openxmlformats.org/officeDocument/2006/math">
                      <m:r>
                        <a:rPr lang="en-US" b="0" i="1" smtClean="0">
                          <a:latin typeface="Cambria Math" panose="02040503050406030204" pitchFamily="18" charset="0"/>
                          <a:cs typeface="Calibri" panose="020F0502020204030204" pitchFamily="34" charset="0"/>
                        </a:rPr>
                        <m:t>∈</m:t>
                      </m:r>
                    </m:oMath>
                  </a14:m>
                  <a:r>
                    <a:rPr lang="de-AT" dirty="0">
                      <a:latin typeface="+mn-lt"/>
                      <a:cs typeface="Calibri" panose="020F0502020204030204" pitchFamily="34" charset="0"/>
                    </a:rPr>
                    <a:t> Mask</a:t>
                  </a:r>
                </a:p>
                <a:p>
                  <a:pPr algn="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𝐷</m:t>
                            </m:r>
                          </m:e>
                          <m:sub>
                            <m:r>
                              <a:rPr lang="en-US" b="0" i="1" smtClean="0">
                                <a:latin typeface="Cambria Math" panose="02040503050406030204" pitchFamily="18" charset="0"/>
                                <a:cs typeface="Calibri" panose="020F0502020204030204" pitchFamily="34" charset="0"/>
                              </a:rPr>
                              <m:t>𝑆</m:t>
                            </m:r>
                          </m:sub>
                        </m:sSub>
                        <m:d>
                          <m:dPr>
                            <m:ctrlPr>
                              <a:rPr lang="en-US" b="0" i="1" smtClean="0">
                                <a:latin typeface="Cambria Math" panose="02040503050406030204" pitchFamily="18" charset="0"/>
                                <a:cs typeface="Calibri" panose="020F0502020204030204" pitchFamily="34" charset="0"/>
                              </a:rPr>
                            </m:ctrlPr>
                          </m:dPr>
                          <m:e>
                            <m:r>
                              <a:rPr lang="en-US" b="0" i="1" smtClean="0">
                                <a:latin typeface="Cambria Math" panose="02040503050406030204" pitchFamily="18" charset="0"/>
                                <a:cs typeface="Calibri" panose="020F0502020204030204" pitchFamily="34" charset="0"/>
                              </a:rPr>
                              <m:t>𝑟</m:t>
                            </m:r>
                          </m:e>
                        </m:d>
                        <m:r>
                          <a:rPr lang="en-US" b="0" i="1" smtClean="0">
                            <a:latin typeface="Cambria Math" panose="02040503050406030204" pitchFamily="18" charset="0"/>
                            <a:cs typeface="Calibri" panose="020F0502020204030204" pitchFamily="34" charset="0"/>
                          </a:rPr>
                          <m:t>&lt;</m:t>
                        </m:r>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𝐷</m:t>
                            </m:r>
                          </m:e>
                          <m:sub>
                            <m:r>
                              <a:rPr lang="en-US" b="0" i="1" smtClean="0">
                                <a:latin typeface="Cambria Math" panose="02040503050406030204" pitchFamily="18" charset="0"/>
                                <a:cs typeface="Calibri" panose="020F0502020204030204" pitchFamily="34" charset="0"/>
                              </a:rPr>
                              <m:t>𝑠</m:t>
                            </m:r>
                          </m:sub>
                        </m:sSub>
                        <m:d>
                          <m:dPr>
                            <m:ctrlPr>
                              <a:rPr lang="en-US" b="0" i="1" smtClean="0">
                                <a:latin typeface="Cambria Math" panose="02040503050406030204" pitchFamily="18" charset="0"/>
                                <a:cs typeface="Calibri" panose="020F0502020204030204" pitchFamily="34" charset="0"/>
                              </a:rPr>
                            </m:ctrlPr>
                          </m:dPr>
                          <m:e>
                            <m:r>
                              <a:rPr lang="en-US" b="0" i="1" smtClean="0">
                                <a:latin typeface="Cambria Math" panose="02040503050406030204" pitchFamily="18" charset="0"/>
                                <a:cs typeface="Calibri" panose="020F0502020204030204" pitchFamily="34" charset="0"/>
                              </a:rPr>
                              <m:t>𝑞</m:t>
                            </m:r>
                          </m:e>
                        </m:d>
                      </m:oMath>
                    </m:oMathPara>
                  </a14:m>
                  <a:endParaRPr lang="de-AT" dirty="0">
                    <a:latin typeface="+mn-lt"/>
                    <a:cs typeface="Calibri" panose="020F0502020204030204" pitchFamily="34" charset="0"/>
                  </a:endParaRPr>
                </a:p>
              </p:txBody>
            </p:sp>
          </mc:Choice>
          <mc:Fallback xmlns="">
            <p:sp>
              <p:nvSpPr>
                <p:cNvPr id="34" name="Rectangle 131"/>
                <p:cNvSpPr>
                  <a:spLocks noRot="1" noChangeAspect="1" noMove="1" noResize="1" noEditPoints="1" noAdjustHandles="1" noChangeArrowheads="1" noChangeShapeType="1" noTextEdit="1"/>
                </p:cNvSpPr>
                <p:nvPr/>
              </p:nvSpPr>
              <p:spPr>
                <a:xfrm>
                  <a:off x="5004046" y="173391"/>
                  <a:ext cx="1728194" cy="646331"/>
                </a:xfrm>
                <a:prstGeom prst="rect">
                  <a:avLst/>
                </a:prstGeom>
                <a:blipFill>
                  <a:blip r:embed="rId3"/>
                  <a:stretch>
                    <a:fillRect t="-4717" r="-2827" b="-3774"/>
                  </a:stretch>
                </a:blipFill>
              </p:spPr>
              <p:txBody>
                <a:bodyPr/>
                <a:lstStyle/>
                <a:p>
                  <a:r>
                    <a:rPr lang="ru-RU">
                      <a:noFill/>
                    </a:rPr>
                    <a:t> </a:t>
                  </a:r>
                </a:p>
              </p:txBody>
            </p:sp>
          </mc:Fallback>
        </mc:AlternateContent>
        <p:cxnSp>
          <p:nvCxnSpPr>
            <p:cNvPr id="35" name="Straight Arrow Connector 132"/>
            <p:cNvCxnSpPr>
              <a:stCxn id="34" idx="2"/>
              <a:endCxn id="20" idx="0"/>
            </p:cNvCxnSpPr>
            <p:nvPr/>
          </p:nvCxnSpPr>
          <p:spPr bwMode="auto">
            <a:xfrm flipH="1">
              <a:off x="4788021" y="819722"/>
              <a:ext cx="1080122" cy="1485745"/>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outerShdw blurRad="50800" dist="38100" dir="2700000" algn="tl" rotWithShape="0">
                <a:prstClr val="black">
                  <a:alpha val="40000"/>
                </a:prstClr>
              </a:outerShdw>
            </a:effectLst>
          </p:spPr>
        </p:cxnSp>
        <mc:AlternateContent xmlns:mc="http://schemas.openxmlformats.org/markup-compatibility/2006" xmlns:a14="http://schemas.microsoft.com/office/drawing/2010/main">
          <mc:Choice Requires="a14">
            <p:sp>
              <p:nvSpPr>
                <p:cNvPr id="36" name="Rectangle 139"/>
                <p:cNvSpPr/>
                <p:nvPr/>
              </p:nvSpPr>
              <p:spPr>
                <a:xfrm>
                  <a:off x="2411633" y="171757"/>
                  <a:ext cx="1512169" cy="369332"/>
                </a:xfrm>
                <a:prstGeom prst="rect">
                  <a:avLst/>
                </a:prstGeom>
              </p:spPr>
              <p:txBody>
                <a:bodyPr wrap="square">
                  <a:spAutoFit/>
                </a:bodyPr>
                <a:lstStyle/>
                <a:p>
                  <a:pPr algn="r"/>
                  <a:r>
                    <a:rPr lang="en-US" dirty="0">
                      <a:latin typeface="+mn-lt"/>
                      <a:cs typeface="Calibri" panose="020F0502020204030204" pitchFamily="34" charset="0"/>
                    </a:rPr>
                    <a:t>Voxel </a:t>
                  </a:r>
                  <a14:m>
                    <m:oMath xmlns:m="http://schemas.openxmlformats.org/officeDocument/2006/math">
                      <m:r>
                        <a:rPr lang="en-US" b="0" i="1" smtClean="0">
                          <a:latin typeface="Cambria Math" panose="02040503050406030204" pitchFamily="18" charset="0"/>
                          <a:cs typeface="Calibri" panose="020F0502020204030204" pitchFamily="34" charset="0"/>
                        </a:rPr>
                        <m:t>∈</m:t>
                      </m:r>
                    </m:oMath>
                  </a14:m>
                  <a:r>
                    <a:rPr lang="en-US" dirty="0">
                      <a:latin typeface="+mn-lt"/>
                      <a:cs typeface="Calibri" panose="020F0502020204030204" pitchFamily="34" charset="0"/>
                    </a:rPr>
                    <a:t> Mask</a:t>
                  </a:r>
                  <a:endParaRPr lang="de-AT" dirty="0">
                    <a:latin typeface="+mn-lt"/>
                    <a:cs typeface="Calibri" panose="020F0502020204030204" pitchFamily="34" charset="0"/>
                  </a:endParaRPr>
                </a:p>
              </p:txBody>
            </p:sp>
          </mc:Choice>
          <mc:Fallback xmlns="">
            <p:sp>
              <p:nvSpPr>
                <p:cNvPr id="36" name="Rectangle 139"/>
                <p:cNvSpPr>
                  <a:spLocks noRot="1" noChangeAspect="1" noMove="1" noResize="1" noEditPoints="1" noAdjustHandles="1" noChangeArrowheads="1" noChangeShapeType="1" noTextEdit="1"/>
                </p:cNvSpPr>
                <p:nvPr/>
              </p:nvSpPr>
              <p:spPr>
                <a:xfrm>
                  <a:off x="2411633" y="171757"/>
                  <a:ext cx="1512169" cy="369332"/>
                </a:xfrm>
                <a:prstGeom prst="rect">
                  <a:avLst/>
                </a:prstGeom>
                <a:blipFill>
                  <a:blip r:embed="rId4"/>
                  <a:stretch>
                    <a:fillRect t="-8197" r="-3629" b="-24590"/>
                  </a:stretch>
                </a:blipFill>
              </p:spPr>
              <p:txBody>
                <a:bodyPr/>
                <a:lstStyle/>
                <a:p>
                  <a:r>
                    <a:rPr lang="ru-RU">
                      <a:noFill/>
                    </a:rPr>
                    <a:t> </a:t>
                  </a:r>
                </a:p>
              </p:txBody>
            </p:sp>
          </mc:Fallback>
        </mc:AlternateContent>
        <p:cxnSp>
          <p:nvCxnSpPr>
            <p:cNvPr id="37" name="Straight Arrow Connector 140"/>
            <p:cNvCxnSpPr>
              <a:stCxn id="36" idx="2"/>
              <a:endCxn id="19" idx="0"/>
            </p:cNvCxnSpPr>
            <p:nvPr/>
          </p:nvCxnSpPr>
          <p:spPr bwMode="auto">
            <a:xfrm>
              <a:off x="3167718" y="541089"/>
              <a:ext cx="1188255" cy="1764378"/>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outerShdw blurRad="50800" dist="38100" dir="2700000" algn="tl" rotWithShape="0">
                <a:prstClr val="black">
                  <a:alpha val="40000"/>
                </a:prstClr>
              </a:outerShdw>
            </a:effectLst>
          </p:spPr>
        </p:cxnSp>
      </p:grpSp>
      <p:sp>
        <p:nvSpPr>
          <p:cNvPr id="2" name="Footer Placeholder 1"/>
          <p:cNvSpPr>
            <a:spLocks noGrp="1"/>
          </p:cNvSpPr>
          <p:nvPr>
            <p:ph type="ftr" sz="quarter" idx="12"/>
          </p:nvPr>
        </p:nvSpPr>
        <p:spPr/>
        <p:txBody>
          <a:bodyPr/>
          <a:lstStyle/>
          <a:p>
            <a:pPr>
              <a:defRPr/>
            </a:pPr>
            <a:r>
              <a:rPr lang="de-AT" dirty="0"/>
              <a:t>Alexey Karimov</a:t>
            </a:r>
          </a:p>
        </p:txBody>
      </p:sp>
      <p:sp>
        <p:nvSpPr>
          <p:cNvPr id="5" name="Slide Number Placeholder 4"/>
          <p:cNvSpPr>
            <a:spLocks noGrp="1"/>
          </p:cNvSpPr>
          <p:nvPr>
            <p:ph type="sldNum" sz="quarter" idx="13"/>
          </p:nvPr>
        </p:nvSpPr>
        <p:spPr/>
        <p:txBody>
          <a:bodyPr/>
          <a:lstStyle/>
          <a:p>
            <a:pPr>
              <a:defRPr/>
            </a:pPr>
            <a:fld id="{63707275-EA33-4C2C-A96C-B80BEB93EE54}" type="slidenum">
              <a:rPr lang="de-AT" smtClean="0"/>
              <a:pPr>
                <a:defRPr/>
              </a:pPr>
              <a:t>49</a:t>
            </a:fld>
            <a:endParaRPr lang="de-AT" dirty="0"/>
          </a:p>
        </p:txBody>
      </p:sp>
    </p:spTree>
    <p:extLst>
      <p:ext uri="{BB962C8B-B14F-4D97-AF65-F5344CB8AC3E}">
        <p14:creationId xmlns:p14="http://schemas.microsoft.com/office/powerpoint/2010/main" val="4057698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Скругленный прямоугольник 16"/>
          <p:cNvSpPr/>
          <p:nvPr/>
        </p:nvSpPr>
        <p:spPr bwMode="auto">
          <a:xfrm>
            <a:off x="185862" y="980728"/>
            <a:ext cx="8772277" cy="4896544"/>
          </a:xfrm>
          <a:prstGeom prst="roundRect">
            <a:avLst>
              <a:gd name="adj" fmla="val 951"/>
            </a:avLst>
          </a:prstGeom>
          <a:solidFill>
            <a:srgbClr val="3182BD">
              <a:alpha val="25098"/>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Guided Volume Editing</a:t>
            </a:r>
            <a:endParaRPr kumimoji="0" lang="ru-RU" sz="1800" b="0" i="0" u="none" strike="noStrike" cap="none" normalizeH="0" baseline="0" dirty="0">
              <a:ln>
                <a:noFill/>
              </a:ln>
              <a:solidFill>
                <a:schemeClr val="bg1"/>
              </a:solidFill>
              <a:effectLst/>
              <a:latin typeface="+mn-lt"/>
            </a:endParaRPr>
          </a:p>
        </p:txBody>
      </p:sp>
      <p:sp>
        <p:nvSpPr>
          <p:cNvPr id="2" name="Заголовок 1"/>
          <p:cNvSpPr>
            <a:spLocks noGrp="1"/>
          </p:cNvSpPr>
          <p:nvPr>
            <p:ph type="title"/>
          </p:nvPr>
        </p:nvSpPr>
        <p:spPr/>
        <p:txBody>
          <a:bodyPr/>
          <a:lstStyle/>
          <a:p>
            <a:r>
              <a:rPr lang="en-US" noProof="0" dirty="0"/>
              <a:t>Segmentation Editing | Approaches</a:t>
            </a:r>
          </a:p>
        </p:txBody>
      </p:sp>
      <p:sp>
        <p:nvSpPr>
          <p:cNvPr id="13" name="Скругленный прямоугольник 12"/>
          <p:cNvSpPr/>
          <p:nvPr/>
        </p:nvSpPr>
        <p:spPr bwMode="auto">
          <a:xfrm>
            <a:off x="304574" y="3140968"/>
            <a:ext cx="8466941" cy="2628292"/>
          </a:xfrm>
          <a:prstGeom prst="roundRect">
            <a:avLst>
              <a:gd name="adj" fmla="val 1683"/>
            </a:avLst>
          </a:prstGeom>
          <a:solidFill>
            <a:srgbClr val="31A354"/>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Volume Editing</a:t>
            </a:r>
            <a:endParaRPr kumimoji="0" lang="ru-RU" sz="1800" b="0" i="0" u="none" strike="noStrike" cap="none" normalizeH="0" baseline="0" dirty="0">
              <a:ln>
                <a:noFill/>
              </a:ln>
              <a:solidFill>
                <a:schemeClr val="bg1"/>
              </a:solidFill>
              <a:effectLst/>
              <a:latin typeface="+mn-lt"/>
            </a:endParaRPr>
          </a:p>
        </p:txBody>
      </p:sp>
      <p:sp>
        <p:nvSpPr>
          <p:cNvPr id="6" name="Скругленный прямоугольник 5"/>
          <p:cNvSpPr/>
          <p:nvPr/>
        </p:nvSpPr>
        <p:spPr bwMode="auto">
          <a:xfrm>
            <a:off x="423913" y="4437112"/>
            <a:ext cx="7056785" cy="1224136"/>
          </a:xfrm>
          <a:prstGeom prst="roundRect">
            <a:avLst>
              <a:gd name="adj" fmla="val 4094"/>
            </a:avLst>
          </a:prstGeom>
          <a:solidFill>
            <a:srgbClr val="E6550D">
              <a:alpha val="50196"/>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Interactive Segmentation</a:t>
            </a:r>
            <a:endParaRPr kumimoji="0" lang="ru-RU" sz="1800" b="0" i="0" u="none" strike="noStrike" cap="none" normalizeH="0" baseline="0" dirty="0">
              <a:ln>
                <a:noFill/>
              </a:ln>
              <a:solidFill>
                <a:schemeClr val="bg1"/>
              </a:solidFill>
              <a:effectLst/>
              <a:latin typeface="+mn-lt"/>
            </a:endParaRPr>
          </a:p>
        </p:txBody>
      </p:sp>
      <p:sp>
        <p:nvSpPr>
          <p:cNvPr id="8" name="Скругленный прямоугольник 7"/>
          <p:cNvSpPr/>
          <p:nvPr/>
        </p:nvSpPr>
        <p:spPr bwMode="auto">
          <a:xfrm>
            <a:off x="567931" y="4797152"/>
            <a:ext cx="1237799" cy="720080"/>
          </a:xfrm>
          <a:prstGeom prst="roundRect">
            <a:avLst>
              <a:gd name="adj" fmla="val 4094"/>
            </a:avLst>
          </a:prstGeom>
          <a:solidFill>
            <a:srgbClr val="A63603">
              <a:alpha val="50196"/>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Graph Cut</a:t>
            </a:r>
            <a:endParaRPr kumimoji="0" lang="ru-RU" sz="1800" b="0" i="0" u="none" strike="noStrike" cap="none" normalizeH="0" baseline="0" dirty="0">
              <a:ln>
                <a:noFill/>
              </a:ln>
              <a:solidFill>
                <a:schemeClr val="bg1"/>
              </a:solidFill>
              <a:effectLst/>
              <a:latin typeface="+mn-lt"/>
            </a:endParaRPr>
          </a:p>
        </p:txBody>
      </p:sp>
      <p:sp>
        <p:nvSpPr>
          <p:cNvPr id="9" name="Скругленный прямоугольник 8"/>
          <p:cNvSpPr/>
          <p:nvPr/>
        </p:nvSpPr>
        <p:spPr bwMode="auto">
          <a:xfrm>
            <a:off x="1949748" y="4797152"/>
            <a:ext cx="1237799" cy="720080"/>
          </a:xfrm>
          <a:prstGeom prst="roundRect">
            <a:avLst>
              <a:gd name="adj" fmla="val 4094"/>
            </a:avLst>
          </a:prstGeom>
          <a:solidFill>
            <a:srgbClr val="A63603">
              <a:alpha val="50196"/>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Random Walker</a:t>
            </a:r>
            <a:endParaRPr kumimoji="0" lang="ru-RU" sz="1800" b="0" i="0" u="none" strike="noStrike" cap="none" normalizeH="0" baseline="0" dirty="0">
              <a:ln>
                <a:noFill/>
              </a:ln>
              <a:solidFill>
                <a:schemeClr val="bg1"/>
              </a:solidFill>
              <a:effectLst/>
              <a:latin typeface="+mn-lt"/>
            </a:endParaRPr>
          </a:p>
        </p:txBody>
      </p:sp>
      <p:sp>
        <p:nvSpPr>
          <p:cNvPr id="10" name="Скругленный прямоугольник 9"/>
          <p:cNvSpPr/>
          <p:nvPr/>
        </p:nvSpPr>
        <p:spPr bwMode="auto">
          <a:xfrm>
            <a:off x="3331565" y="4797152"/>
            <a:ext cx="1237799" cy="720080"/>
          </a:xfrm>
          <a:prstGeom prst="roundRect">
            <a:avLst>
              <a:gd name="adj" fmla="val 4094"/>
            </a:avLst>
          </a:prstGeom>
          <a:solidFill>
            <a:srgbClr val="A63603">
              <a:alpha val="50196"/>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Live Wire</a:t>
            </a:r>
            <a:endParaRPr kumimoji="0" lang="ru-RU" sz="1800" b="0" i="0" u="none" strike="noStrike" cap="none" normalizeH="0" baseline="0" dirty="0">
              <a:ln>
                <a:noFill/>
              </a:ln>
              <a:solidFill>
                <a:schemeClr val="bg1"/>
              </a:solidFill>
              <a:effectLst/>
              <a:latin typeface="+mn-lt"/>
            </a:endParaRPr>
          </a:p>
        </p:txBody>
      </p:sp>
      <p:sp>
        <p:nvSpPr>
          <p:cNvPr id="11" name="Скругленный прямоугольник 10"/>
          <p:cNvSpPr/>
          <p:nvPr/>
        </p:nvSpPr>
        <p:spPr bwMode="auto">
          <a:xfrm>
            <a:off x="4713382" y="4797152"/>
            <a:ext cx="1237799" cy="720080"/>
          </a:xfrm>
          <a:prstGeom prst="roundRect">
            <a:avLst>
              <a:gd name="adj" fmla="val 4094"/>
            </a:avLst>
          </a:prstGeom>
          <a:solidFill>
            <a:srgbClr val="A63603">
              <a:alpha val="50196"/>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Active Contour</a:t>
            </a:r>
            <a:endParaRPr kumimoji="0" lang="ru-RU" sz="1800" b="0" i="0" u="none" strike="noStrike" cap="none" normalizeH="0" baseline="0" dirty="0">
              <a:ln>
                <a:noFill/>
              </a:ln>
              <a:solidFill>
                <a:schemeClr val="bg1"/>
              </a:solidFill>
              <a:effectLst/>
              <a:latin typeface="+mn-lt"/>
            </a:endParaRPr>
          </a:p>
        </p:txBody>
      </p:sp>
      <p:sp>
        <p:nvSpPr>
          <p:cNvPr id="12" name="Скругленный прямоугольник 11"/>
          <p:cNvSpPr/>
          <p:nvPr/>
        </p:nvSpPr>
        <p:spPr bwMode="auto">
          <a:xfrm>
            <a:off x="6095199" y="4797152"/>
            <a:ext cx="1237799" cy="720080"/>
          </a:xfrm>
          <a:prstGeom prst="roundRect">
            <a:avLst>
              <a:gd name="adj" fmla="val 4094"/>
            </a:avLst>
          </a:prstGeom>
          <a:solidFill>
            <a:srgbClr val="A63603">
              <a:alpha val="50196"/>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Stat. Shape Model</a:t>
            </a:r>
            <a:endParaRPr kumimoji="0" lang="ru-RU" sz="1800" b="0" i="0" u="none" strike="noStrike" cap="none" normalizeH="0" baseline="0" dirty="0">
              <a:ln>
                <a:noFill/>
              </a:ln>
              <a:solidFill>
                <a:schemeClr val="bg1"/>
              </a:solidFill>
              <a:effectLst/>
              <a:latin typeface="+mn-lt"/>
            </a:endParaRPr>
          </a:p>
        </p:txBody>
      </p:sp>
      <p:sp>
        <p:nvSpPr>
          <p:cNvPr id="14" name="Скругленный прямоугольник 13"/>
          <p:cNvSpPr/>
          <p:nvPr/>
        </p:nvSpPr>
        <p:spPr bwMode="auto">
          <a:xfrm>
            <a:off x="424879" y="3573016"/>
            <a:ext cx="1953202" cy="720080"/>
          </a:xfrm>
          <a:prstGeom prst="roundRect">
            <a:avLst>
              <a:gd name="adj" fmla="val 4094"/>
            </a:avLst>
          </a:prstGeom>
          <a:solidFill>
            <a:srgbClr val="006D2C"/>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Deformable 3D Mesh</a:t>
            </a:r>
            <a:endParaRPr kumimoji="0" lang="ru-RU" sz="1800" b="0" i="0" u="none" strike="noStrike" cap="none" normalizeH="0" baseline="0" dirty="0">
              <a:ln>
                <a:noFill/>
              </a:ln>
              <a:solidFill>
                <a:schemeClr val="bg1"/>
              </a:solidFill>
              <a:effectLst/>
              <a:latin typeface="+mn-lt"/>
            </a:endParaRPr>
          </a:p>
        </p:txBody>
      </p:sp>
      <p:sp>
        <p:nvSpPr>
          <p:cNvPr id="15" name="Скругленный прямоугольник 14"/>
          <p:cNvSpPr/>
          <p:nvPr/>
        </p:nvSpPr>
        <p:spPr bwMode="auto">
          <a:xfrm>
            <a:off x="2498386" y="3573720"/>
            <a:ext cx="1953202" cy="720080"/>
          </a:xfrm>
          <a:prstGeom prst="roundRect">
            <a:avLst>
              <a:gd name="adj" fmla="val 4094"/>
            </a:avLst>
          </a:prstGeom>
          <a:solidFill>
            <a:srgbClr val="006D2C"/>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Sketches + Surface Reconstruction</a:t>
            </a:r>
            <a:endParaRPr kumimoji="0" lang="ru-RU" sz="1800" b="0" i="0" u="none" strike="noStrike" cap="none" normalizeH="0" baseline="0" dirty="0">
              <a:ln>
                <a:noFill/>
              </a:ln>
              <a:solidFill>
                <a:schemeClr val="bg1"/>
              </a:solidFill>
              <a:effectLst/>
              <a:latin typeface="+mn-lt"/>
            </a:endParaRPr>
          </a:p>
        </p:txBody>
      </p:sp>
      <p:sp>
        <p:nvSpPr>
          <p:cNvPr id="16" name="Скругленный прямоугольник 15"/>
          <p:cNvSpPr/>
          <p:nvPr/>
        </p:nvSpPr>
        <p:spPr bwMode="auto">
          <a:xfrm>
            <a:off x="4569364" y="3573016"/>
            <a:ext cx="1953202" cy="720080"/>
          </a:xfrm>
          <a:prstGeom prst="roundRect">
            <a:avLst>
              <a:gd name="adj" fmla="val 4094"/>
            </a:avLst>
          </a:prstGeom>
          <a:solidFill>
            <a:srgbClr val="006D2C"/>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Specialized Editing Tools</a:t>
            </a:r>
            <a:endParaRPr kumimoji="0" lang="ru-RU" sz="1800" b="0" i="0" u="none" strike="noStrike" cap="none" normalizeH="0" baseline="0" dirty="0">
              <a:ln>
                <a:noFill/>
              </a:ln>
              <a:solidFill>
                <a:schemeClr val="bg1"/>
              </a:solidFill>
              <a:effectLst/>
              <a:latin typeface="+mn-lt"/>
            </a:endParaRPr>
          </a:p>
        </p:txBody>
      </p:sp>
      <p:sp>
        <p:nvSpPr>
          <p:cNvPr id="24" name="Скругленный прямоугольник 23"/>
          <p:cNvSpPr/>
          <p:nvPr/>
        </p:nvSpPr>
        <p:spPr bwMode="auto">
          <a:xfrm>
            <a:off x="6640342" y="3573016"/>
            <a:ext cx="1953202" cy="720080"/>
          </a:xfrm>
          <a:prstGeom prst="roundRect">
            <a:avLst>
              <a:gd name="adj" fmla="val 4094"/>
            </a:avLst>
          </a:prstGeom>
          <a:solidFill>
            <a:srgbClr val="006D2C"/>
          </a:solidFill>
          <a:ln w="38100" cap="flat" cmpd="sng" algn="ctr">
            <a:solidFill>
              <a:srgbClr val="FFC000"/>
            </a:solidFill>
            <a:prstDash val="solid"/>
            <a:round/>
            <a:headEnd type="none" w="med" len="med"/>
            <a:tailEnd type="none" w="med" len="med"/>
          </a:ln>
          <a:effectLst>
            <a:glow rad="101600">
              <a:srgbClr val="FFC000">
                <a:alpha val="60000"/>
              </a:srgbClr>
            </a:glo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Skeleton-based Volume Editing</a:t>
            </a:r>
            <a:endParaRPr kumimoji="0" lang="ru-RU" sz="1800" b="0" i="0" u="none" strike="noStrike" cap="none" normalizeH="0" baseline="0" dirty="0">
              <a:ln>
                <a:noFill/>
              </a:ln>
              <a:solidFill>
                <a:schemeClr val="bg1"/>
              </a:solidFill>
              <a:effectLst/>
              <a:latin typeface="+mn-lt"/>
            </a:endParaRPr>
          </a:p>
        </p:txBody>
      </p:sp>
      <p:sp>
        <p:nvSpPr>
          <p:cNvPr id="3" name="Footer Placeholder 2"/>
          <p:cNvSpPr>
            <a:spLocks noGrp="1"/>
          </p:cNvSpPr>
          <p:nvPr>
            <p:ph type="ftr" sz="quarter" idx="10"/>
          </p:nvPr>
        </p:nvSpPr>
        <p:spPr/>
        <p:txBody>
          <a:bodyPr/>
          <a:lstStyle/>
          <a:p>
            <a:pPr>
              <a:defRPr/>
            </a:pPr>
            <a:r>
              <a:rPr lang="de-AT" dirty="0"/>
              <a:t>Alexey Karimov</a:t>
            </a:r>
          </a:p>
        </p:txBody>
      </p:sp>
      <p:sp>
        <p:nvSpPr>
          <p:cNvPr id="7" name="Slide Number Placeholder 6"/>
          <p:cNvSpPr>
            <a:spLocks noGrp="1"/>
          </p:cNvSpPr>
          <p:nvPr>
            <p:ph type="sldNum" sz="quarter" idx="11"/>
          </p:nvPr>
        </p:nvSpPr>
        <p:spPr/>
        <p:txBody>
          <a:bodyPr/>
          <a:lstStyle/>
          <a:p>
            <a:pPr>
              <a:defRPr/>
            </a:pPr>
            <a:fld id="{63707275-EA33-4C2C-A96C-B80BEB93EE54}" type="slidenum">
              <a:rPr lang="de-AT" smtClean="0"/>
              <a:pPr>
                <a:defRPr/>
              </a:pPr>
              <a:t>5</a:t>
            </a:fld>
            <a:endParaRPr lang="de-AT" dirty="0"/>
          </a:p>
        </p:txBody>
      </p:sp>
    </p:spTree>
    <p:extLst>
      <p:ext uri="{BB962C8B-B14F-4D97-AF65-F5344CB8AC3E}">
        <p14:creationId xmlns:p14="http://schemas.microsoft.com/office/powerpoint/2010/main" val="3586991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noProof="0" dirty="0"/>
              <a:t>Influence Zones | 2</a:t>
            </a:r>
            <a:r>
              <a:rPr lang="en-US" baseline="30000" noProof="0" dirty="0"/>
              <a:t>nd</a:t>
            </a:r>
            <a:r>
              <a:rPr lang="en-US" noProof="0" dirty="0"/>
              <a:t> Rule</a:t>
            </a:r>
            <a:endParaRPr lang="en-US" noProof="0" dirty="0">
              <a:effectLst>
                <a:outerShdw blurRad="38100" dist="38100" dir="2700000" algn="tl">
                  <a:srgbClr val="000000">
                    <a:alpha val="43137"/>
                  </a:srgbClr>
                </a:outerShdw>
              </a:effectLst>
            </a:endParaRPr>
          </a:p>
        </p:txBody>
      </p:sp>
      <p:sp>
        <p:nvSpPr>
          <p:cNvPr id="116" name="Rectangle 115"/>
          <p:cNvSpPr/>
          <p:nvPr/>
        </p:nvSpPr>
        <p:spPr bwMode="auto">
          <a:xfrm>
            <a:off x="2627784" y="908050"/>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17" name="Rectangle 116"/>
          <p:cNvSpPr/>
          <p:nvPr/>
        </p:nvSpPr>
        <p:spPr bwMode="auto">
          <a:xfrm>
            <a:off x="3059832" y="908050"/>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34" name="Rectangle 133"/>
          <p:cNvSpPr/>
          <p:nvPr/>
        </p:nvSpPr>
        <p:spPr bwMode="auto">
          <a:xfrm>
            <a:off x="2627784" y="134009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35" name="Rectangle 134"/>
          <p:cNvSpPr/>
          <p:nvPr/>
        </p:nvSpPr>
        <p:spPr bwMode="auto">
          <a:xfrm>
            <a:off x="3059832" y="134009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40" name="Rectangle 139"/>
          <p:cNvSpPr/>
          <p:nvPr/>
        </p:nvSpPr>
        <p:spPr bwMode="auto">
          <a:xfrm>
            <a:off x="2627784" y="1772146"/>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41" name="Rectangle 140"/>
          <p:cNvSpPr/>
          <p:nvPr/>
        </p:nvSpPr>
        <p:spPr bwMode="auto">
          <a:xfrm>
            <a:off x="3059832" y="1772146"/>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42" name="Rectangle 141"/>
          <p:cNvSpPr/>
          <p:nvPr/>
        </p:nvSpPr>
        <p:spPr bwMode="auto">
          <a:xfrm>
            <a:off x="2627784" y="2204194"/>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52" name="Rectangle 151"/>
          <p:cNvSpPr/>
          <p:nvPr/>
        </p:nvSpPr>
        <p:spPr bwMode="auto">
          <a:xfrm>
            <a:off x="5652120" y="908050"/>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53" name="Rectangle 152"/>
          <p:cNvSpPr/>
          <p:nvPr/>
        </p:nvSpPr>
        <p:spPr bwMode="auto">
          <a:xfrm>
            <a:off x="6084168" y="908050"/>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54" name="Rectangle 153"/>
          <p:cNvSpPr/>
          <p:nvPr/>
        </p:nvSpPr>
        <p:spPr bwMode="auto">
          <a:xfrm>
            <a:off x="5652120" y="134009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55" name="Rectangle 154"/>
          <p:cNvSpPr/>
          <p:nvPr/>
        </p:nvSpPr>
        <p:spPr bwMode="auto">
          <a:xfrm>
            <a:off x="6084168" y="134009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60" name="Rectangle 159"/>
          <p:cNvSpPr/>
          <p:nvPr/>
        </p:nvSpPr>
        <p:spPr bwMode="auto">
          <a:xfrm>
            <a:off x="5652120" y="1772146"/>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61" name="Rectangle 160"/>
          <p:cNvSpPr/>
          <p:nvPr/>
        </p:nvSpPr>
        <p:spPr bwMode="auto">
          <a:xfrm>
            <a:off x="6084168" y="1772146"/>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63" name="Rectangle 162"/>
          <p:cNvSpPr/>
          <p:nvPr/>
        </p:nvSpPr>
        <p:spPr bwMode="auto">
          <a:xfrm>
            <a:off x="6084168" y="2204194"/>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64" name="Rectangle 163"/>
          <p:cNvSpPr/>
          <p:nvPr/>
        </p:nvSpPr>
        <p:spPr bwMode="auto">
          <a:xfrm>
            <a:off x="2627784" y="2636242"/>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77" name="Rectangle 176"/>
          <p:cNvSpPr/>
          <p:nvPr/>
        </p:nvSpPr>
        <p:spPr bwMode="auto">
          <a:xfrm>
            <a:off x="3923928" y="350033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79" name="Rectangle 178"/>
          <p:cNvSpPr/>
          <p:nvPr/>
        </p:nvSpPr>
        <p:spPr bwMode="auto">
          <a:xfrm>
            <a:off x="3923928" y="3932386"/>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85" name="Rectangle 184"/>
          <p:cNvSpPr/>
          <p:nvPr/>
        </p:nvSpPr>
        <p:spPr bwMode="auto">
          <a:xfrm>
            <a:off x="6084168" y="2636242"/>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88" name="Rectangle 187"/>
          <p:cNvSpPr/>
          <p:nvPr/>
        </p:nvSpPr>
        <p:spPr bwMode="auto">
          <a:xfrm>
            <a:off x="4355976" y="350033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90" name="Rectangle 189"/>
          <p:cNvSpPr/>
          <p:nvPr/>
        </p:nvSpPr>
        <p:spPr bwMode="auto">
          <a:xfrm>
            <a:off x="4355976" y="3932386"/>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01" name="Rectangle 200"/>
          <p:cNvSpPr/>
          <p:nvPr/>
        </p:nvSpPr>
        <p:spPr bwMode="auto">
          <a:xfrm>
            <a:off x="3923928" y="4364434"/>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03" name="Rectangle 202"/>
          <p:cNvSpPr/>
          <p:nvPr/>
        </p:nvSpPr>
        <p:spPr bwMode="auto">
          <a:xfrm>
            <a:off x="3923928" y="4796482"/>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06" name="Rectangle 205"/>
          <p:cNvSpPr/>
          <p:nvPr/>
        </p:nvSpPr>
        <p:spPr bwMode="auto">
          <a:xfrm>
            <a:off x="2627784" y="566057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09" name="Rectangle 208"/>
          <p:cNvSpPr/>
          <p:nvPr/>
        </p:nvSpPr>
        <p:spPr bwMode="auto">
          <a:xfrm>
            <a:off x="3923928" y="5228530"/>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10" name="Rectangle 209"/>
          <p:cNvSpPr/>
          <p:nvPr/>
        </p:nvSpPr>
        <p:spPr bwMode="auto">
          <a:xfrm>
            <a:off x="3491880" y="566057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11" name="Rectangle 210"/>
          <p:cNvSpPr/>
          <p:nvPr/>
        </p:nvSpPr>
        <p:spPr bwMode="auto">
          <a:xfrm>
            <a:off x="3923928" y="566057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12" name="Rectangle 211"/>
          <p:cNvSpPr/>
          <p:nvPr/>
        </p:nvSpPr>
        <p:spPr bwMode="auto">
          <a:xfrm>
            <a:off x="4355976" y="4364434"/>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14" name="Rectangle 213"/>
          <p:cNvSpPr/>
          <p:nvPr/>
        </p:nvSpPr>
        <p:spPr bwMode="auto">
          <a:xfrm>
            <a:off x="4355976" y="4796482"/>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20" name="Rectangle 219"/>
          <p:cNvSpPr/>
          <p:nvPr/>
        </p:nvSpPr>
        <p:spPr bwMode="auto">
          <a:xfrm>
            <a:off x="4355976" y="5228530"/>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22" name="Rectangle 221"/>
          <p:cNvSpPr/>
          <p:nvPr/>
        </p:nvSpPr>
        <p:spPr bwMode="auto">
          <a:xfrm>
            <a:off x="4355976" y="566057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23" name="Rectangle 222"/>
          <p:cNvSpPr/>
          <p:nvPr/>
        </p:nvSpPr>
        <p:spPr bwMode="auto">
          <a:xfrm>
            <a:off x="5220072" y="566057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27" name="Rectangle 226"/>
          <p:cNvSpPr/>
          <p:nvPr/>
        </p:nvSpPr>
        <p:spPr bwMode="auto">
          <a:xfrm>
            <a:off x="6084168" y="566057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34" name="Rectangle 233"/>
          <p:cNvSpPr/>
          <p:nvPr/>
        </p:nvSpPr>
        <p:spPr bwMode="auto">
          <a:xfrm>
            <a:off x="4788024" y="350033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35" name="Rectangle 234"/>
          <p:cNvSpPr/>
          <p:nvPr/>
        </p:nvSpPr>
        <p:spPr bwMode="auto">
          <a:xfrm>
            <a:off x="4788024" y="3932386"/>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36" name="Rectangle 235"/>
          <p:cNvSpPr/>
          <p:nvPr/>
        </p:nvSpPr>
        <p:spPr bwMode="auto">
          <a:xfrm>
            <a:off x="4788024" y="4364434"/>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37" name="Rectangle 236"/>
          <p:cNvSpPr/>
          <p:nvPr/>
        </p:nvSpPr>
        <p:spPr bwMode="auto">
          <a:xfrm>
            <a:off x="4788024" y="4796482"/>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38" name="Rectangle 237"/>
          <p:cNvSpPr/>
          <p:nvPr/>
        </p:nvSpPr>
        <p:spPr bwMode="auto">
          <a:xfrm>
            <a:off x="4788024" y="5228530"/>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39" name="Rectangle 238"/>
          <p:cNvSpPr/>
          <p:nvPr/>
        </p:nvSpPr>
        <p:spPr bwMode="auto">
          <a:xfrm>
            <a:off x="4788024" y="566057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36" name="Rectangle 135"/>
          <p:cNvSpPr/>
          <p:nvPr/>
        </p:nvSpPr>
        <p:spPr bwMode="auto">
          <a:xfrm>
            <a:off x="3491880" y="90805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37" name="Rectangle 136"/>
          <p:cNvSpPr/>
          <p:nvPr/>
        </p:nvSpPr>
        <p:spPr bwMode="auto">
          <a:xfrm>
            <a:off x="3923928" y="908050"/>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38" name="Rectangle 137"/>
          <p:cNvSpPr/>
          <p:nvPr/>
        </p:nvSpPr>
        <p:spPr bwMode="auto">
          <a:xfrm>
            <a:off x="3491880" y="134009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39" name="Rectangle 138"/>
          <p:cNvSpPr/>
          <p:nvPr/>
        </p:nvSpPr>
        <p:spPr bwMode="auto">
          <a:xfrm>
            <a:off x="3923928" y="1340098"/>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43" name="Rectangle 142"/>
          <p:cNvSpPr/>
          <p:nvPr/>
        </p:nvSpPr>
        <p:spPr bwMode="auto">
          <a:xfrm>
            <a:off x="3059832" y="220419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44" name="Rectangle 143"/>
          <p:cNvSpPr/>
          <p:nvPr/>
        </p:nvSpPr>
        <p:spPr bwMode="auto">
          <a:xfrm>
            <a:off x="3491880" y="1772146"/>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45" name="Rectangle 144"/>
          <p:cNvSpPr/>
          <p:nvPr/>
        </p:nvSpPr>
        <p:spPr bwMode="auto">
          <a:xfrm>
            <a:off x="3923928" y="1772146"/>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46" name="Rectangle 145"/>
          <p:cNvSpPr/>
          <p:nvPr/>
        </p:nvSpPr>
        <p:spPr bwMode="auto">
          <a:xfrm>
            <a:off x="3491880" y="220419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47" name="Rectangle 146"/>
          <p:cNvSpPr/>
          <p:nvPr/>
        </p:nvSpPr>
        <p:spPr bwMode="auto">
          <a:xfrm>
            <a:off x="3923928" y="2204194"/>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49" name="Rectangle 148"/>
          <p:cNvSpPr/>
          <p:nvPr/>
        </p:nvSpPr>
        <p:spPr bwMode="auto">
          <a:xfrm>
            <a:off x="5220072" y="90805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51" name="Rectangle 150"/>
          <p:cNvSpPr/>
          <p:nvPr/>
        </p:nvSpPr>
        <p:spPr bwMode="auto">
          <a:xfrm>
            <a:off x="5220072" y="134009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57" name="Rectangle 156"/>
          <p:cNvSpPr/>
          <p:nvPr/>
        </p:nvSpPr>
        <p:spPr bwMode="auto">
          <a:xfrm>
            <a:off x="5220072" y="1772146"/>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59" name="Rectangle 158"/>
          <p:cNvSpPr/>
          <p:nvPr/>
        </p:nvSpPr>
        <p:spPr bwMode="auto">
          <a:xfrm>
            <a:off x="5220072" y="220419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2" name="Rectangle 161"/>
          <p:cNvSpPr/>
          <p:nvPr/>
        </p:nvSpPr>
        <p:spPr bwMode="auto">
          <a:xfrm>
            <a:off x="5652120" y="220419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5" name="Rectangle 164"/>
          <p:cNvSpPr/>
          <p:nvPr/>
        </p:nvSpPr>
        <p:spPr bwMode="auto">
          <a:xfrm>
            <a:off x="3059832" y="263624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6" name="Rectangle 165"/>
          <p:cNvSpPr/>
          <p:nvPr/>
        </p:nvSpPr>
        <p:spPr bwMode="auto">
          <a:xfrm>
            <a:off x="2627784" y="306829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7" name="Rectangle 166"/>
          <p:cNvSpPr/>
          <p:nvPr/>
        </p:nvSpPr>
        <p:spPr bwMode="auto">
          <a:xfrm>
            <a:off x="3059832" y="3068290"/>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68" name="Rectangle 167"/>
          <p:cNvSpPr/>
          <p:nvPr/>
        </p:nvSpPr>
        <p:spPr bwMode="auto">
          <a:xfrm>
            <a:off x="3491880" y="2636242"/>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71" name="Rectangle 170"/>
          <p:cNvSpPr/>
          <p:nvPr/>
        </p:nvSpPr>
        <p:spPr bwMode="auto">
          <a:xfrm>
            <a:off x="3923928" y="3068290"/>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72" name="Rectangle 171"/>
          <p:cNvSpPr/>
          <p:nvPr/>
        </p:nvSpPr>
        <p:spPr bwMode="auto">
          <a:xfrm>
            <a:off x="2627784" y="3500338"/>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74" name="Rectangle 173"/>
          <p:cNvSpPr/>
          <p:nvPr/>
        </p:nvSpPr>
        <p:spPr bwMode="auto">
          <a:xfrm>
            <a:off x="2627784" y="3932386"/>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76" name="Rectangle 175"/>
          <p:cNvSpPr/>
          <p:nvPr/>
        </p:nvSpPr>
        <p:spPr bwMode="auto">
          <a:xfrm>
            <a:off x="3491880" y="3500338"/>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78" name="Rectangle 177"/>
          <p:cNvSpPr/>
          <p:nvPr/>
        </p:nvSpPr>
        <p:spPr bwMode="auto">
          <a:xfrm>
            <a:off x="3491880" y="3932386"/>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80" name="Rectangle 179"/>
          <p:cNvSpPr/>
          <p:nvPr/>
        </p:nvSpPr>
        <p:spPr bwMode="auto">
          <a:xfrm>
            <a:off x="4355976" y="2636242"/>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81" name="Rectangle 180"/>
          <p:cNvSpPr/>
          <p:nvPr/>
        </p:nvSpPr>
        <p:spPr bwMode="auto">
          <a:xfrm>
            <a:off x="5220072" y="2636242"/>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82" name="Rectangle 181"/>
          <p:cNvSpPr/>
          <p:nvPr/>
        </p:nvSpPr>
        <p:spPr bwMode="auto">
          <a:xfrm>
            <a:off x="4355976" y="306829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4" name="Rectangle 183"/>
          <p:cNvSpPr/>
          <p:nvPr/>
        </p:nvSpPr>
        <p:spPr bwMode="auto">
          <a:xfrm>
            <a:off x="5652120" y="263624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6" name="Rectangle 185"/>
          <p:cNvSpPr/>
          <p:nvPr/>
        </p:nvSpPr>
        <p:spPr bwMode="auto">
          <a:xfrm>
            <a:off x="5652120" y="3068290"/>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87" name="Rectangle 186"/>
          <p:cNvSpPr/>
          <p:nvPr/>
        </p:nvSpPr>
        <p:spPr bwMode="auto">
          <a:xfrm>
            <a:off x="6084168" y="306829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9" name="Rectangle 188"/>
          <p:cNvSpPr/>
          <p:nvPr/>
        </p:nvSpPr>
        <p:spPr bwMode="auto">
          <a:xfrm>
            <a:off x="5220072" y="3500338"/>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91" name="Rectangle 190"/>
          <p:cNvSpPr/>
          <p:nvPr/>
        </p:nvSpPr>
        <p:spPr bwMode="auto">
          <a:xfrm>
            <a:off x="5220072" y="3932386"/>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93" name="Rectangle 192"/>
          <p:cNvSpPr/>
          <p:nvPr/>
        </p:nvSpPr>
        <p:spPr bwMode="auto">
          <a:xfrm>
            <a:off x="6084168" y="3500338"/>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95" name="Rectangle 194"/>
          <p:cNvSpPr/>
          <p:nvPr/>
        </p:nvSpPr>
        <p:spPr bwMode="auto">
          <a:xfrm>
            <a:off x="6084168" y="3932386"/>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96" name="Rectangle 195"/>
          <p:cNvSpPr/>
          <p:nvPr/>
        </p:nvSpPr>
        <p:spPr bwMode="auto">
          <a:xfrm>
            <a:off x="2627784" y="4364434"/>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98" name="Rectangle 197"/>
          <p:cNvSpPr/>
          <p:nvPr/>
        </p:nvSpPr>
        <p:spPr bwMode="auto">
          <a:xfrm>
            <a:off x="2627784" y="4796482"/>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00" name="Rectangle 199"/>
          <p:cNvSpPr/>
          <p:nvPr/>
        </p:nvSpPr>
        <p:spPr bwMode="auto">
          <a:xfrm>
            <a:off x="3491880" y="4364434"/>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02" name="Rectangle 201"/>
          <p:cNvSpPr/>
          <p:nvPr/>
        </p:nvSpPr>
        <p:spPr bwMode="auto">
          <a:xfrm>
            <a:off x="3491880" y="4796482"/>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04" name="Rectangle 203"/>
          <p:cNvSpPr/>
          <p:nvPr/>
        </p:nvSpPr>
        <p:spPr bwMode="auto">
          <a:xfrm>
            <a:off x="2627784" y="5228530"/>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07" name="Rectangle 206"/>
          <p:cNvSpPr/>
          <p:nvPr/>
        </p:nvSpPr>
        <p:spPr bwMode="auto">
          <a:xfrm>
            <a:off x="3059832" y="5660578"/>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08" name="Rectangle 207"/>
          <p:cNvSpPr/>
          <p:nvPr/>
        </p:nvSpPr>
        <p:spPr bwMode="auto">
          <a:xfrm>
            <a:off x="3491880" y="5228530"/>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13" name="Rectangle 212"/>
          <p:cNvSpPr/>
          <p:nvPr/>
        </p:nvSpPr>
        <p:spPr bwMode="auto">
          <a:xfrm>
            <a:off x="5220072" y="4364434"/>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15" name="Rectangle 214"/>
          <p:cNvSpPr/>
          <p:nvPr/>
        </p:nvSpPr>
        <p:spPr bwMode="auto">
          <a:xfrm>
            <a:off x="5220072" y="4796482"/>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17" name="Rectangle 216"/>
          <p:cNvSpPr/>
          <p:nvPr/>
        </p:nvSpPr>
        <p:spPr bwMode="auto">
          <a:xfrm>
            <a:off x="6084168" y="4364434"/>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19" name="Rectangle 218"/>
          <p:cNvSpPr/>
          <p:nvPr/>
        </p:nvSpPr>
        <p:spPr bwMode="auto">
          <a:xfrm>
            <a:off x="6084168" y="4796482"/>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21" name="Rectangle 220"/>
          <p:cNvSpPr/>
          <p:nvPr/>
        </p:nvSpPr>
        <p:spPr bwMode="auto">
          <a:xfrm>
            <a:off x="5220072" y="5228530"/>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25" name="Rectangle 224"/>
          <p:cNvSpPr/>
          <p:nvPr/>
        </p:nvSpPr>
        <p:spPr bwMode="auto">
          <a:xfrm>
            <a:off x="6084168" y="5228530"/>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26" name="Rectangle 225"/>
          <p:cNvSpPr/>
          <p:nvPr/>
        </p:nvSpPr>
        <p:spPr bwMode="auto">
          <a:xfrm>
            <a:off x="5652120" y="5660578"/>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28" name="Rectangle 227"/>
          <p:cNvSpPr/>
          <p:nvPr/>
        </p:nvSpPr>
        <p:spPr bwMode="auto">
          <a:xfrm>
            <a:off x="4788024" y="908050"/>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29" name="Rectangle 228"/>
          <p:cNvSpPr/>
          <p:nvPr/>
        </p:nvSpPr>
        <p:spPr bwMode="auto">
          <a:xfrm>
            <a:off x="4788024" y="1340098"/>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30" name="Rectangle 229"/>
          <p:cNvSpPr/>
          <p:nvPr/>
        </p:nvSpPr>
        <p:spPr bwMode="auto">
          <a:xfrm>
            <a:off x="4788024" y="1772146"/>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31" name="Rectangle 230"/>
          <p:cNvSpPr/>
          <p:nvPr/>
        </p:nvSpPr>
        <p:spPr bwMode="auto">
          <a:xfrm>
            <a:off x="4788024" y="2204194"/>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33" name="Rectangle 232"/>
          <p:cNvSpPr/>
          <p:nvPr/>
        </p:nvSpPr>
        <p:spPr bwMode="auto">
          <a:xfrm>
            <a:off x="4788024" y="3068290"/>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48" name="Rectangle 147"/>
          <p:cNvSpPr/>
          <p:nvPr/>
        </p:nvSpPr>
        <p:spPr bwMode="auto">
          <a:xfrm>
            <a:off x="4355976" y="908050"/>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50" name="Rectangle 149"/>
          <p:cNvSpPr/>
          <p:nvPr/>
        </p:nvSpPr>
        <p:spPr bwMode="auto">
          <a:xfrm>
            <a:off x="4355976" y="1340098"/>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56" name="Rectangle 155"/>
          <p:cNvSpPr/>
          <p:nvPr/>
        </p:nvSpPr>
        <p:spPr bwMode="auto">
          <a:xfrm>
            <a:off x="4355976" y="1772146"/>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58" name="Rectangle 157"/>
          <p:cNvSpPr/>
          <p:nvPr/>
        </p:nvSpPr>
        <p:spPr bwMode="auto">
          <a:xfrm>
            <a:off x="4355976" y="2204194"/>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9" name="Rectangle 168"/>
          <p:cNvSpPr/>
          <p:nvPr/>
        </p:nvSpPr>
        <p:spPr bwMode="auto">
          <a:xfrm>
            <a:off x="3923928" y="2636242"/>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0" name="Rectangle 169"/>
          <p:cNvSpPr/>
          <p:nvPr/>
        </p:nvSpPr>
        <p:spPr bwMode="auto">
          <a:xfrm>
            <a:off x="3491880" y="3068290"/>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3" name="Rectangle 172"/>
          <p:cNvSpPr/>
          <p:nvPr/>
        </p:nvSpPr>
        <p:spPr bwMode="auto">
          <a:xfrm>
            <a:off x="3059832" y="3500338"/>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5" name="Rectangle 174"/>
          <p:cNvSpPr/>
          <p:nvPr/>
        </p:nvSpPr>
        <p:spPr bwMode="auto">
          <a:xfrm>
            <a:off x="3059832" y="3932386"/>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3" name="Rectangle 182"/>
          <p:cNvSpPr/>
          <p:nvPr/>
        </p:nvSpPr>
        <p:spPr bwMode="auto">
          <a:xfrm>
            <a:off x="5220072" y="3068290"/>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2" name="Rectangle 191"/>
          <p:cNvSpPr/>
          <p:nvPr/>
        </p:nvSpPr>
        <p:spPr bwMode="auto">
          <a:xfrm>
            <a:off x="5652120" y="3500338"/>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4" name="Rectangle 193"/>
          <p:cNvSpPr/>
          <p:nvPr/>
        </p:nvSpPr>
        <p:spPr bwMode="auto">
          <a:xfrm>
            <a:off x="5652120" y="3932386"/>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7" name="Rectangle 196"/>
          <p:cNvSpPr/>
          <p:nvPr/>
        </p:nvSpPr>
        <p:spPr bwMode="auto">
          <a:xfrm>
            <a:off x="3059832" y="4364434"/>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9" name="Rectangle 198"/>
          <p:cNvSpPr/>
          <p:nvPr/>
        </p:nvSpPr>
        <p:spPr bwMode="auto">
          <a:xfrm>
            <a:off x="3059832" y="4796482"/>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05" name="Rectangle 204"/>
          <p:cNvSpPr/>
          <p:nvPr/>
        </p:nvSpPr>
        <p:spPr bwMode="auto">
          <a:xfrm>
            <a:off x="3059832" y="5228530"/>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16" name="Rectangle 215"/>
          <p:cNvSpPr/>
          <p:nvPr/>
        </p:nvSpPr>
        <p:spPr bwMode="auto">
          <a:xfrm>
            <a:off x="5652120" y="4364434"/>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18" name="Rectangle 217"/>
          <p:cNvSpPr/>
          <p:nvPr/>
        </p:nvSpPr>
        <p:spPr bwMode="auto">
          <a:xfrm>
            <a:off x="5652120" y="4796482"/>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24" name="Rectangle 223"/>
          <p:cNvSpPr/>
          <p:nvPr/>
        </p:nvSpPr>
        <p:spPr bwMode="auto">
          <a:xfrm>
            <a:off x="5652120" y="5228530"/>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32" name="Rectangle 231"/>
          <p:cNvSpPr/>
          <p:nvPr/>
        </p:nvSpPr>
        <p:spPr bwMode="auto">
          <a:xfrm>
            <a:off x="4788024" y="2636242"/>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19" name="Right Arrow 118"/>
          <p:cNvSpPr/>
          <p:nvPr/>
        </p:nvSpPr>
        <p:spPr bwMode="auto">
          <a:xfrm>
            <a:off x="5076056" y="1916162"/>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15" name="Right Arrow 114"/>
          <p:cNvSpPr/>
          <p:nvPr/>
        </p:nvSpPr>
        <p:spPr bwMode="auto">
          <a:xfrm>
            <a:off x="5076056" y="1052066"/>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18" name="Right Arrow 117"/>
          <p:cNvSpPr/>
          <p:nvPr/>
        </p:nvSpPr>
        <p:spPr bwMode="auto">
          <a:xfrm>
            <a:off x="5076056" y="1484114"/>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20" name="Right Arrow 119"/>
          <p:cNvSpPr/>
          <p:nvPr/>
        </p:nvSpPr>
        <p:spPr bwMode="auto">
          <a:xfrm>
            <a:off x="5076056" y="2348210"/>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21" name="Right Arrow 120"/>
          <p:cNvSpPr/>
          <p:nvPr/>
        </p:nvSpPr>
        <p:spPr bwMode="auto">
          <a:xfrm>
            <a:off x="5508104" y="2780258"/>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23" name="Right Arrow 122"/>
          <p:cNvSpPr/>
          <p:nvPr/>
        </p:nvSpPr>
        <p:spPr bwMode="auto">
          <a:xfrm>
            <a:off x="5940152" y="3212306"/>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25" name="Right Arrow 124"/>
          <p:cNvSpPr/>
          <p:nvPr/>
        </p:nvSpPr>
        <p:spPr bwMode="auto">
          <a:xfrm rot="10800000">
            <a:off x="3779912" y="1052066"/>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27" name="Right Arrow 126"/>
          <p:cNvSpPr/>
          <p:nvPr/>
        </p:nvSpPr>
        <p:spPr bwMode="auto">
          <a:xfrm rot="10800000">
            <a:off x="3779912" y="1484114"/>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28" name="Right Arrow 127"/>
          <p:cNvSpPr/>
          <p:nvPr/>
        </p:nvSpPr>
        <p:spPr bwMode="auto">
          <a:xfrm rot="10800000">
            <a:off x="3779912" y="1916162"/>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29" name="Right Arrow 128"/>
          <p:cNvSpPr/>
          <p:nvPr/>
        </p:nvSpPr>
        <p:spPr bwMode="auto">
          <a:xfrm rot="10800000">
            <a:off x="3779912" y="2348210"/>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30" name="Right Arrow 129"/>
          <p:cNvSpPr/>
          <p:nvPr/>
        </p:nvSpPr>
        <p:spPr bwMode="auto">
          <a:xfrm rot="10800000">
            <a:off x="3347864" y="2780258"/>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31" name="Right Arrow 130"/>
          <p:cNvSpPr/>
          <p:nvPr/>
        </p:nvSpPr>
        <p:spPr bwMode="auto">
          <a:xfrm rot="10800000">
            <a:off x="2915816" y="3212306"/>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32" name="Right Arrow 131"/>
          <p:cNvSpPr/>
          <p:nvPr/>
        </p:nvSpPr>
        <p:spPr bwMode="auto">
          <a:xfrm rot="5400000">
            <a:off x="4463988" y="3032956"/>
            <a:ext cx="216024"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5" name="Footer Placeholder 4"/>
          <p:cNvSpPr>
            <a:spLocks noGrp="1"/>
          </p:cNvSpPr>
          <p:nvPr>
            <p:ph type="ftr" sz="quarter" idx="12"/>
          </p:nvPr>
        </p:nvSpPr>
        <p:spPr/>
        <p:txBody>
          <a:bodyPr/>
          <a:lstStyle/>
          <a:p>
            <a:pPr>
              <a:defRPr/>
            </a:pPr>
            <a:r>
              <a:rPr lang="de-AT" dirty="0"/>
              <a:t>Alexey Karimov</a:t>
            </a:r>
          </a:p>
        </p:txBody>
      </p:sp>
      <p:sp>
        <p:nvSpPr>
          <p:cNvPr id="6" name="Slide Number Placeholder 5"/>
          <p:cNvSpPr>
            <a:spLocks noGrp="1"/>
          </p:cNvSpPr>
          <p:nvPr>
            <p:ph type="sldNum" sz="quarter" idx="13"/>
          </p:nvPr>
        </p:nvSpPr>
        <p:spPr/>
        <p:txBody>
          <a:bodyPr/>
          <a:lstStyle/>
          <a:p>
            <a:pPr>
              <a:defRPr/>
            </a:pPr>
            <a:fld id="{63707275-EA33-4C2C-A96C-B80BEB93EE54}" type="slidenum">
              <a:rPr lang="de-AT" smtClean="0"/>
              <a:pPr>
                <a:defRPr/>
              </a:pPr>
              <a:t>50</a:t>
            </a:fld>
            <a:endParaRPr lang="de-AT" dirty="0"/>
          </a:p>
        </p:txBody>
      </p:sp>
    </p:spTree>
    <p:extLst>
      <p:ext uri="{BB962C8B-B14F-4D97-AF65-F5344CB8AC3E}">
        <p14:creationId xmlns:p14="http://schemas.microsoft.com/office/powerpoint/2010/main" val="6209687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noProof="0" dirty="0"/>
              <a:t>Influence Zones | 2</a:t>
            </a:r>
            <a:r>
              <a:rPr lang="en-US" baseline="30000" noProof="0" dirty="0"/>
              <a:t>nd</a:t>
            </a:r>
            <a:r>
              <a:rPr lang="en-US" noProof="0" dirty="0"/>
              <a:t> Rule</a:t>
            </a:r>
            <a:endParaRPr lang="en-US" noProof="0" dirty="0">
              <a:effectLst>
                <a:outerShdw blurRad="38100" dist="38100" dir="2700000" algn="tl">
                  <a:srgbClr val="000000">
                    <a:alpha val="43137"/>
                  </a:srgbClr>
                </a:outerShdw>
              </a:effectLst>
            </a:endParaRPr>
          </a:p>
        </p:txBody>
      </p:sp>
      <p:sp>
        <p:nvSpPr>
          <p:cNvPr id="116" name="Rectangle 115"/>
          <p:cNvSpPr/>
          <p:nvPr/>
        </p:nvSpPr>
        <p:spPr bwMode="auto">
          <a:xfrm>
            <a:off x="2627784" y="908050"/>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17" name="Rectangle 116"/>
          <p:cNvSpPr/>
          <p:nvPr/>
        </p:nvSpPr>
        <p:spPr bwMode="auto">
          <a:xfrm>
            <a:off x="3059832" y="908050"/>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34" name="Rectangle 133"/>
          <p:cNvSpPr/>
          <p:nvPr/>
        </p:nvSpPr>
        <p:spPr bwMode="auto">
          <a:xfrm>
            <a:off x="2627784" y="134009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35" name="Rectangle 134"/>
          <p:cNvSpPr/>
          <p:nvPr/>
        </p:nvSpPr>
        <p:spPr bwMode="auto">
          <a:xfrm>
            <a:off x="3059832" y="134009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40" name="Rectangle 139"/>
          <p:cNvSpPr/>
          <p:nvPr/>
        </p:nvSpPr>
        <p:spPr bwMode="auto">
          <a:xfrm>
            <a:off x="2627784" y="1772146"/>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41" name="Rectangle 140"/>
          <p:cNvSpPr/>
          <p:nvPr/>
        </p:nvSpPr>
        <p:spPr bwMode="auto">
          <a:xfrm>
            <a:off x="3059832" y="1772146"/>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42" name="Rectangle 141"/>
          <p:cNvSpPr/>
          <p:nvPr/>
        </p:nvSpPr>
        <p:spPr bwMode="auto">
          <a:xfrm>
            <a:off x="2627784" y="2204194"/>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52" name="Rectangle 151"/>
          <p:cNvSpPr/>
          <p:nvPr/>
        </p:nvSpPr>
        <p:spPr bwMode="auto">
          <a:xfrm>
            <a:off x="5652120" y="908050"/>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53" name="Rectangle 152"/>
          <p:cNvSpPr/>
          <p:nvPr/>
        </p:nvSpPr>
        <p:spPr bwMode="auto">
          <a:xfrm>
            <a:off x="6084168" y="908050"/>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54" name="Rectangle 153"/>
          <p:cNvSpPr/>
          <p:nvPr/>
        </p:nvSpPr>
        <p:spPr bwMode="auto">
          <a:xfrm>
            <a:off x="5652120" y="134009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55" name="Rectangle 154"/>
          <p:cNvSpPr/>
          <p:nvPr/>
        </p:nvSpPr>
        <p:spPr bwMode="auto">
          <a:xfrm>
            <a:off x="6084168" y="134009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60" name="Rectangle 159"/>
          <p:cNvSpPr/>
          <p:nvPr/>
        </p:nvSpPr>
        <p:spPr bwMode="auto">
          <a:xfrm>
            <a:off x="5652120" y="1772146"/>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61" name="Rectangle 160"/>
          <p:cNvSpPr/>
          <p:nvPr/>
        </p:nvSpPr>
        <p:spPr bwMode="auto">
          <a:xfrm>
            <a:off x="6084168" y="1772146"/>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63" name="Rectangle 162"/>
          <p:cNvSpPr/>
          <p:nvPr/>
        </p:nvSpPr>
        <p:spPr bwMode="auto">
          <a:xfrm>
            <a:off x="6084168" y="2204194"/>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64" name="Rectangle 163"/>
          <p:cNvSpPr/>
          <p:nvPr/>
        </p:nvSpPr>
        <p:spPr bwMode="auto">
          <a:xfrm>
            <a:off x="2627784" y="2636242"/>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77" name="Rectangle 176"/>
          <p:cNvSpPr/>
          <p:nvPr/>
        </p:nvSpPr>
        <p:spPr bwMode="auto">
          <a:xfrm>
            <a:off x="3923928" y="350033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79" name="Rectangle 178"/>
          <p:cNvSpPr/>
          <p:nvPr/>
        </p:nvSpPr>
        <p:spPr bwMode="auto">
          <a:xfrm>
            <a:off x="3923928" y="3932386"/>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85" name="Rectangle 184"/>
          <p:cNvSpPr/>
          <p:nvPr/>
        </p:nvSpPr>
        <p:spPr bwMode="auto">
          <a:xfrm>
            <a:off x="6084168" y="2636242"/>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88" name="Rectangle 187"/>
          <p:cNvSpPr/>
          <p:nvPr/>
        </p:nvSpPr>
        <p:spPr bwMode="auto">
          <a:xfrm>
            <a:off x="4355976" y="350033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90" name="Rectangle 189"/>
          <p:cNvSpPr/>
          <p:nvPr/>
        </p:nvSpPr>
        <p:spPr bwMode="auto">
          <a:xfrm>
            <a:off x="4355976" y="3932386"/>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01" name="Rectangle 200"/>
          <p:cNvSpPr/>
          <p:nvPr/>
        </p:nvSpPr>
        <p:spPr bwMode="auto">
          <a:xfrm>
            <a:off x="3923928" y="4364434"/>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03" name="Rectangle 202"/>
          <p:cNvSpPr/>
          <p:nvPr/>
        </p:nvSpPr>
        <p:spPr bwMode="auto">
          <a:xfrm>
            <a:off x="3923928" y="4796482"/>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06" name="Rectangle 205"/>
          <p:cNvSpPr/>
          <p:nvPr/>
        </p:nvSpPr>
        <p:spPr bwMode="auto">
          <a:xfrm>
            <a:off x="2627784" y="566057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09" name="Rectangle 208"/>
          <p:cNvSpPr/>
          <p:nvPr/>
        </p:nvSpPr>
        <p:spPr bwMode="auto">
          <a:xfrm>
            <a:off x="3923928" y="5228530"/>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10" name="Rectangle 209"/>
          <p:cNvSpPr/>
          <p:nvPr/>
        </p:nvSpPr>
        <p:spPr bwMode="auto">
          <a:xfrm>
            <a:off x="3491880" y="566057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11" name="Rectangle 210"/>
          <p:cNvSpPr/>
          <p:nvPr/>
        </p:nvSpPr>
        <p:spPr bwMode="auto">
          <a:xfrm>
            <a:off x="3923928" y="566057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12" name="Rectangle 211"/>
          <p:cNvSpPr/>
          <p:nvPr/>
        </p:nvSpPr>
        <p:spPr bwMode="auto">
          <a:xfrm>
            <a:off x="4355976" y="4364434"/>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14" name="Rectangle 213"/>
          <p:cNvSpPr/>
          <p:nvPr/>
        </p:nvSpPr>
        <p:spPr bwMode="auto">
          <a:xfrm>
            <a:off x="4355976" y="4796482"/>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20" name="Rectangle 219"/>
          <p:cNvSpPr/>
          <p:nvPr/>
        </p:nvSpPr>
        <p:spPr bwMode="auto">
          <a:xfrm>
            <a:off x="4355976" y="5228530"/>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22" name="Rectangle 221"/>
          <p:cNvSpPr/>
          <p:nvPr/>
        </p:nvSpPr>
        <p:spPr bwMode="auto">
          <a:xfrm>
            <a:off x="4355976" y="566057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23" name="Rectangle 222"/>
          <p:cNvSpPr/>
          <p:nvPr/>
        </p:nvSpPr>
        <p:spPr bwMode="auto">
          <a:xfrm>
            <a:off x="5220072" y="566057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27" name="Rectangle 226"/>
          <p:cNvSpPr/>
          <p:nvPr/>
        </p:nvSpPr>
        <p:spPr bwMode="auto">
          <a:xfrm>
            <a:off x="6084168" y="566057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34" name="Rectangle 233"/>
          <p:cNvSpPr/>
          <p:nvPr/>
        </p:nvSpPr>
        <p:spPr bwMode="auto">
          <a:xfrm>
            <a:off x="4788024" y="350033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35" name="Rectangle 234"/>
          <p:cNvSpPr/>
          <p:nvPr/>
        </p:nvSpPr>
        <p:spPr bwMode="auto">
          <a:xfrm>
            <a:off x="4788024" y="3932386"/>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36" name="Rectangle 235"/>
          <p:cNvSpPr/>
          <p:nvPr/>
        </p:nvSpPr>
        <p:spPr bwMode="auto">
          <a:xfrm>
            <a:off x="4788024" y="4364434"/>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37" name="Rectangle 236"/>
          <p:cNvSpPr/>
          <p:nvPr/>
        </p:nvSpPr>
        <p:spPr bwMode="auto">
          <a:xfrm>
            <a:off x="4788024" y="4796482"/>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38" name="Rectangle 237"/>
          <p:cNvSpPr/>
          <p:nvPr/>
        </p:nvSpPr>
        <p:spPr bwMode="auto">
          <a:xfrm>
            <a:off x="4788024" y="5228530"/>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39" name="Rectangle 238"/>
          <p:cNvSpPr/>
          <p:nvPr/>
        </p:nvSpPr>
        <p:spPr bwMode="auto">
          <a:xfrm>
            <a:off x="4788024" y="566057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36" name="Rectangle 135"/>
          <p:cNvSpPr/>
          <p:nvPr/>
        </p:nvSpPr>
        <p:spPr bwMode="auto">
          <a:xfrm>
            <a:off x="3491880" y="908050"/>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37" name="Rectangle 136"/>
          <p:cNvSpPr/>
          <p:nvPr/>
        </p:nvSpPr>
        <p:spPr bwMode="auto">
          <a:xfrm>
            <a:off x="3923928" y="908050"/>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38" name="Rectangle 137"/>
          <p:cNvSpPr/>
          <p:nvPr/>
        </p:nvSpPr>
        <p:spPr bwMode="auto">
          <a:xfrm>
            <a:off x="3491880" y="1340098"/>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39" name="Rectangle 138"/>
          <p:cNvSpPr/>
          <p:nvPr/>
        </p:nvSpPr>
        <p:spPr bwMode="auto">
          <a:xfrm>
            <a:off x="3923928" y="1340098"/>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43" name="Rectangle 142"/>
          <p:cNvSpPr/>
          <p:nvPr/>
        </p:nvSpPr>
        <p:spPr bwMode="auto">
          <a:xfrm>
            <a:off x="3059832" y="220419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44" name="Rectangle 143"/>
          <p:cNvSpPr/>
          <p:nvPr/>
        </p:nvSpPr>
        <p:spPr bwMode="auto">
          <a:xfrm>
            <a:off x="3491880" y="1772146"/>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45" name="Rectangle 144"/>
          <p:cNvSpPr/>
          <p:nvPr/>
        </p:nvSpPr>
        <p:spPr bwMode="auto">
          <a:xfrm>
            <a:off x="3923928" y="1772146"/>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46" name="Rectangle 145"/>
          <p:cNvSpPr/>
          <p:nvPr/>
        </p:nvSpPr>
        <p:spPr bwMode="auto">
          <a:xfrm>
            <a:off x="3491880" y="2204194"/>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47" name="Rectangle 146"/>
          <p:cNvSpPr/>
          <p:nvPr/>
        </p:nvSpPr>
        <p:spPr bwMode="auto">
          <a:xfrm>
            <a:off x="3923928" y="2204194"/>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49" name="Rectangle 148"/>
          <p:cNvSpPr/>
          <p:nvPr/>
        </p:nvSpPr>
        <p:spPr bwMode="auto">
          <a:xfrm>
            <a:off x="5220072" y="908050"/>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51" name="Rectangle 150"/>
          <p:cNvSpPr/>
          <p:nvPr/>
        </p:nvSpPr>
        <p:spPr bwMode="auto">
          <a:xfrm>
            <a:off x="5220072" y="1340098"/>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57" name="Rectangle 156"/>
          <p:cNvSpPr/>
          <p:nvPr/>
        </p:nvSpPr>
        <p:spPr bwMode="auto">
          <a:xfrm>
            <a:off x="5220072" y="1772146"/>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59" name="Rectangle 158"/>
          <p:cNvSpPr/>
          <p:nvPr/>
        </p:nvSpPr>
        <p:spPr bwMode="auto">
          <a:xfrm>
            <a:off x="5220072" y="2204194"/>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62" name="Rectangle 161"/>
          <p:cNvSpPr/>
          <p:nvPr/>
        </p:nvSpPr>
        <p:spPr bwMode="auto">
          <a:xfrm>
            <a:off x="5652120" y="2204194"/>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5" name="Rectangle 164"/>
          <p:cNvSpPr/>
          <p:nvPr/>
        </p:nvSpPr>
        <p:spPr bwMode="auto">
          <a:xfrm>
            <a:off x="3059832" y="2636242"/>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66" name="Rectangle 165"/>
          <p:cNvSpPr/>
          <p:nvPr/>
        </p:nvSpPr>
        <p:spPr bwMode="auto">
          <a:xfrm>
            <a:off x="2627784" y="3068290"/>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67" name="Rectangle 166"/>
          <p:cNvSpPr/>
          <p:nvPr/>
        </p:nvSpPr>
        <p:spPr bwMode="auto">
          <a:xfrm>
            <a:off x="3059832" y="3068290"/>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68" name="Rectangle 167"/>
          <p:cNvSpPr/>
          <p:nvPr/>
        </p:nvSpPr>
        <p:spPr bwMode="auto">
          <a:xfrm>
            <a:off x="3491880" y="2636242"/>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71" name="Rectangle 170"/>
          <p:cNvSpPr/>
          <p:nvPr/>
        </p:nvSpPr>
        <p:spPr bwMode="auto">
          <a:xfrm>
            <a:off x="3923928" y="3068290"/>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72" name="Rectangle 171"/>
          <p:cNvSpPr/>
          <p:nvPr/>
        </p:nvSpPr>
        <p:spPr bwMode="auto">
          <a:xfrm>
            <a:off x="2627784" y="3500338"/>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74" name="Rectangle 173"/>
          <p:cNvSpPr/>
          <p:nvPr/>
        </p:nvSpPr>
        <p:spPr bwMode="auto">
          <a:xfrm>
            <a:off x="2627784" y="3932386"/>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76" name="Rectangle 175"/>
          <p:cNvSpPr/>
          <p:nvPr/>
        </p:nvSpPr>
        <p:spPr bwMode="auto">
          <a:xfrm>
            <a:off x="3491880" y="3500338"/>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78" name="Rectangle 177"/>
          <p:cNvSpPr/>
          <p:nvPr/>
        </p:nvSpPr>
        <p:spPr bwMode="auto">
          <a:xfrm>
            <a:off x="3491880" y="3932386"/>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80" name="Rectangle 179"/>
          <p:cNvSpPr/>
          <p:nvPr/>
        </p:nvSpPr>
        <p:spPr bwMode="auto">
          <a:xfrm>
            <a:off x="4355976" y="2636242"/>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81" name="Rectangle 180"/>
          <p:cNvSpPr/>
          <p:nvPr/>
        </p:nvSpPr>
        <p:spPr bwMode="auto">
          <a:xfrm>
            <a:off x="5220072" y="2636242"/>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82" name="Rectangle 181"/>
          <p:cNvSpPr/>
          <p:nvPr/>
        </p:nvSpPr>
        <p:spPr bwMode="auto">
          <a:xfrm>
            <a:off x="4355976" y="3068290"/>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84" name="Rectangle 183"/>
          <p:cNvSpPr/>
          <p:nvPr/>
        </p:nvSpPr>
        <p:spPr bwMode="auto">
          <a:xfrm>
            <a:off x="5652120" y="2636242"/>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86" name="Rectangle 185"/>
          <p:cNvSpPr/>
          <p:nvPr/>
        </p:nvSpPr>
        <p:spPr bwMode="auto">
          <a:xfrm>
            <a:off x="5652120" y="3068290"/>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87" name="Rectangle 186"/>
          <p:cNvSpPr/>
          <p:nvPr/>
        </p:nvSpPr>
        <p:spPr bwMode="auto">
          <a:xfrm>
            <a:off x="6084168" y="3068290"/>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89" name="Rectangle 188"/>
          <p:cNvSpPr/>
          <p:nvPr/>
        </p:nvSpPr>
        <p:spPr bwMode="auto">
          <a:xfrm>
            <a:off x="5220072" y="3500338"/>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91" name="Rectangle 190"/>
          <p:cNvSpPr/>
          <p:nvPr/>
        </p:nvSpPr>
        <p:spPr bwMode="auto">
          <a:xfrm>
            <a:off x="5220072" y="3932386"/>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93" name="Rectangle 192"/>
          <p:cNvSpPr/>
          <p:nvPr/>
        </p:nvSpPr>
        <p:spPr bwMode="auto">
          <a:xfrm>
            <a:off x="6084168" y="3500338"/>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95" name="Rectangle 194"/>
          <p:cNvSpPr/>
          <p:nvPr/>
        </p:nvSpPr>
        <p:spPr bwMode="auto">
          <a:xfrm>
            <a:off x="6084168" y="3932386"/>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96" name="Rectangle 195"/>
          <p:cNvSpPr/>
          <p:nvPr/>
        </p:nvSpPr>
        <p:spPr bwMode="auto">
          <a:xfrm>
            <a:off x="2627784" y="4364434"/>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98" name="Rectangle 197"/>
          <p:cNvSpPr/>
          <p:nvPr/>
        </p:nvSpPr>
        <p:spPr bwMode="auto">
          <a:xfrm>
            <a:off x="2627784" y="4796482"/>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00" name="Rectangle 199"/>
          <p:cNvSpPr/>
          <p:nvPr/>
        </p:nvSpPr>
        <p:spPr bwMode="auto">
          <a:xfrm>
            <a:off x="3491880" y="4364434"/>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02" name="Rectangle 201"/>
          <p:cNvSpPr/>
          <p:nvPr/>
        </p:nvSpPr>
        <p:spPr bwMode="auto">
          <a:xfrm>
            <a:off x="3491880" y="4796482"/>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04" name="Rectangle 203"/>
          <p:cNvSpPr/>
          <p:nvPr/>
        </p:nvSpPr>
        <p:spPr bwMode="auto">
          <a:xfrm>
            <a:off x="2627784" y="5228530"/>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07" name="Rectangle 206"/>
          <p:cNvSpPr/>
          <p:nvPr/>
        </p:nvSpPr>
        <p:spPr bwMode="auto">
          <a:xfrm>
            <a:off x="3059832" y="5660578"/>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08" name="Rectangle 207"/>
          <p:cNvSpPr/>
          <p:nvPr/>
        </p:nvSpPr>
        <p:spPr bwMode="auto">
          <a:xfrm>
            <a:off x="3491880" y="5228530"/>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13" name="Rectangle 212"/>
          <p:cNvSpPr/>
          <p:nvPr/>
        </p:nvSpPr>
        <p:spPr bwMode="auto">
          <a:xfrm>
            <a:off x="5220072" y="4364434"/>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15" name="Rectangle 214"/>
          <p:cNvSpPr/>
          <p:nvPr/>
        </p:nvSpPr>
        <p:spPr bwMode="auto">
          <a:xfrm>
            <a:off x="5220072" y="4796482"/>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17" name="Rectangle 216"/>
          <p:cNvSpPr/>
          <p:nvPr/>
        </p:nvSpPr>
        <p:spPr bwMode="auto">
          <a:xfrm>
            <a:off x="6084168" y="4364434"/>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19" name="Rectangle 218"/>
          <p:cNvSpPr/>
          <p:nvPr/>
        </p:nvSpPr>
        <p:spPr bwMode="auto">
          <a:xfrm>
            <a:off x="6084168" y="4796482"/>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21" name="Rectangle 220"/>
          <p:cNvSpPr/>
          <p:nvPr/>
        </p:nvSpPr>
        <p:spPr bwMode="auto">
          <a:xfrm>
            <a:off x="5220072" y="5228530"/>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25" name="Rectangle 224"/>
          <p:cNvSpPr/>
          <p:nvPr/>
        </p:nvSpPr>
        <p:spPr bwMode="auto">
          <a:xfrm>
            <a:off x="6084168" y="5228530"/>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26" name="Rectangle 225"/>
          <p:cNvSpPr/>
          <p:nvPr/>
        </p:nvSpPr>
        <p:spPr bwMode="auto">
          <a:xfrm>
            <a:off x="5652120" y="5660578"/>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28" name="Rectangle 227"/>
          <p:cNvSpPr/>
          <p:nvPr/>
        </p:nvSpPr>
        <p:spPr bwMode="auto">
          <a:xfrm>
            <a:off x="4788024" y="908050"/>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29" name="Rectangle 228"/>
          <p:cNvSpPr/>
          <p:nvPr/>
        </p:nvSpPr>
        <p:spPr bwMode="auto">
          <a:xfrm>
            <a:off x="4788024" y="1340098"/>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30" name="Rectangle 229"/>
          <p:cNvSpPr/>
          <p:nvPr/>
        </p:nvSpPr>
        <p:spPr bwMode="auto">
          <a:xfrm>
            <a:off x="4788024" y="1772146"/>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31" name="Rectangle 230"/>
          <p:cNvSpPr/>
          <p:nvPr/>
        </p:nvSpPr>
        <p:spPr bwMode="auto">
          <a:xfrm>
            <a:off x="4788024" y="2204194"/>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233" name="Rectangle 232"/>
          <p:cNvSpPr/>
          <p:nvPr/>
        </p:nvSpPr>
        <p:spPr bwMode="auto">
          <a:xfrm>
            <a:off x="4788024" y="3068290"/>
            <a:ext cx="432048" cy="432048"/>
          </a:xfrm>
          <a:prstGeom prst="rect">
            <a:avLst/>
          </a:prstGeom>
          <a:solidFill>
            <a:srgbClr val="BBDAA6"/>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48" name="Rectangle 147"/>
          <p:cNvSpPr/>
          <p:nvPr/>
        </p:nvSpPr>
        <p:spPr bwMode="auto">
          <a:xfrm>
            <a:off x="4355976" y="908050"/>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50" name="Rectangle 149"/>
          <p:cNvSpPr/>
          <p:nvPr/>
        </p:nvSpPr>
        <p:spPr bwMode="auto">
          <a:xfrm>
            <a:off x="4355976" y="1340098"/>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56" name="Rectangle 155"/>
          <p:cNvSpPr/>
          <p:nvPr/>
        </p:nvSpPr>
        <p:spPr bwMode="auto">
          <a:xfrm>
            <a:off x="4355976" y="1772146"/>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58" name="Rectangle 157"/>
          <p:cNvSpPr/>
          <p:nvPr/>
        </p:nvSpPr>
        <p:spPr bwMode="auto">
          <a:xfrm>
            <a:off x="4355976" y="2204194"/>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9" name="Rectangle 168"/>
          <p:cNvSpPr/>
          <p:nvPr/>
        </p:nvSpPr>
        <p:spPr bwMode="auto">
          <a:xfrm>
            <a:off x="3923928" y="2636242"/>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0" name="Rectangle 169"/>
          <p:cNvSpPr/>
          <p:nvPr/>
        </p:nvSpPr>
        <p:spPr bwMode="auto">
          <a:xfrm>
            <a:off x="3491880" y="3068290"/>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3" name="Rectangle 172"/>
          <p:cNvSpPr/>
          <p:nvPr/>
        </p:nvSpPr>
        <p:spPr bwMode="auto">
          <a:xfrm>
            <a:off x="3059832" y="3500338"/>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5" name="Rectangle 174"/>
          <p:cNvSpPr/>
          <p:nvPr/>
        </p:nvSpPr>
        <p:spPr bwMode="auto">
          <a:xfrm>
            <a:off x="3059832" y="3932386"/>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3" name="Rectangle 182"/>
          <p:cNvSpPr/>
          <p:nvPr/>
        </p:nvSpPr>
        <p:spPr bwMode="auto">
          <a:xfrm>
            <a:off x="5220072" y="3068290"/>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uLnTx/>
              <a:uFillTx/>
              <a:latin typeface="Calibri" panose="020F0502020204030204" pitchFamily="34" charset="0"/>
              <a:cs typeface="Calibri" panose="020F0502020204030204" pitchFamily="34" charset="0"/>
            </a:endParaRPr>
          </a:p>
        </p:txBody>
      </p:sp>
      <p:sp>
        <p:nvSpPr>
          <p:cNvPr id="192" name="Rectangle 191"/>
          <p:cNvSpPr/>
          <p:nvPr/>
        </p:nvSpPr>
        <p:spPr bwMode="auto">
          <a:xfrm>
            <a:off x="5652120" y="3500338"/>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4" name="Rectangle 193"/>
          <p:cNvSpPr/>
          <p:nvPr/>
        </p:nvSpPr>
        <p:spPr bwMode="auto">
          <a:xfrm>
            <a:off x="5652120" y="3932386"/>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7" name="Rectangle 196"/>
          <p:cNvSpPr/>
          <p:nvPr/>
        </p:nvSpPr>
        <p:spPr bwMode="auto">
          <a:xfrm>
            <a:off x="3059832" y="4364434"/>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99" name="Rectangle 198"/>
          <p:cNvSpPr/>
          <p:nvPr/>
        </p:nvSpPr>
        <p:spPr bwMode="auto">
          <a:xfrm>
            <a:off x="3059832" y="4796482"/>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05" name="Rectangle 204"/>
          <p:cNvSpPr/>
          <p:nvPr/>
        </p:nvSpPr>
        <p:spPr bwMode="auto">
          <a:xfrm>
            <a:off x="3059832" y="5228530"/>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16" name="Rectangle 215"/>
          <p:cNvSpPr/>
          <p:nvPr/>
        </p:nvSpPr>
        <p:spPr bwMode="auto">
          <a:xfrm>
            <a:off x="5652120" y="4364434"/>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18" name="Rectangle 217"/>
          <p:cNvSpPr/>
          <p:nvPr/>
        </p:nvSpPr>
        <p:spPr bwMode="auto">
          <a:xfrm>
            <a:off x="5652120" y="4796482"/>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24" name="Rectangle 223"/>
          <p:cNvSpPr/>
          <p:nvPr/>
        </p:nvSpPr>
        <p:spPr bwMode="auto">
          <a:xfrm>
            <a:off x="5652120" y="5228530"/>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32" name="Rectangle 231"/>
          <p:cNvSpPr/>
          <p:nvPr/>
        </p:nvSpPr>
        <p:spPr bwMode="auto">
          <a:xfrm>
            <a:off x="4788024" y="2636242"/>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grpSp>
        <p:nvGrpSpPr>
          <p:cNvPr id="8" name="Группа 7"/>
          <p:cNvGrpSpPr/>
          <p:nvPr/>
        </p:nvGrpSpPr>
        <p:grpSpPr>
          <a:xfrm>
            <a:off x="3347864" y="2348210"/>
            <a:ext cx="2448272" cy="144016"/>
            <a:chOff x="5796136" y="2564904"/>
            <a:chExt cx="2448272" cy="144016"/>
          </a:xfrm>
          <a:solidFill>
            <a:schemeClr val="tx1"/>
          </a:solidFill>
        </p:grpSpPr>
        <p:sp>
          <p:nvSpPr>
            <p:cNvPr id="120" name="Right Arrow 119"/>
            <p:cNvSpPr/>
            <p:nvPr/>
          </p:nvSpPr>
          <p:spPr bwMode="auto">
            <a:xfrm>
              <a:off x="7956376" y="2564904"/>
              <a:ext cx="288032" cy="144016"/>
            </a:xfrm>
            <a:prstGeom prst="rightArrow">
              <a:avLst/>
            </a:prstGeom>
            <a:grp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de-AT" dirty="0"/>
            </a:p>
          </p:txBody>
        </p:sp>
        <p:sp>
          <p:nvSpPr>
            <p:cNvPr id="129" name="Right Arrow 128"/>
            <p:cNvSpPr/>
            <p:nvPr/>
          </p:nvSpPr>
          <p:spPr bwMode="auto">
            <a:xfrm rot="10800000">
              <a:off x="5796136" y="2564904"/>
              <a:ext cx="288032" cy="144016"/>
            </a:xfrm>
            <a:prstGeom prst="rightArrow">
              <a:avLst/>
            </a:prstGeom>
            <a:grp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de-AT" dirty="0"/>
            </a:p>
          </p:txBody>
        </p:sp>
      </p:grpSp>
      <p:sp>
        <p:nvSpPr>
          <p:cNvPr id="5" name="Footer Placeholder 4"/>
          <p:cNvSpPr>
            <a:spLocks noGrp="1"/>
          </p:cNvSpPr>
          <p:nvPr>
            <p:ph type="ftr" sz="quarter" idx="12"/>
          </p:nvPr>
        </p:nvSpPr>
        <p:spPr/>
        <p:txBody>
          <a:bodyPr/>
          <a:lstStyle/>
          <a:p>
            <a:pPr>
              <a:defRPr/>
            </a:pPr>
            <a:r>
              <a:rPr lang="de-AT" dirty="0"/>
              <a:t>Alexey Karimov</a:t>
            </a:r>
          </a:p>
        </p:txBody>
      </p:sp>
      <p:sp>
        <p:nvSpPr>
          <p:cNvPr id="6" name="Slide Number Placeholder 5"/>
          <p:cNvSpPr>
            <a:spLocks noGrp="1"/>
          </p:cNvSpPr>
          <p:nvPr>
            <p:ph type="sldNum" sz="quarter" idx="13"/>
          </p:nvPr>
        </p:nvSpPr>
        <p:spPr/>
        <p:txBody>
          <a:bodyPr/>
          <a:lstStyle/>
          <a:p>
            <a:pPr>
              <a:defRPr/>
            </a:pPr>
            <a:fld id="{63707275-EA33-4C2C-A96C-B80BEB93EE54}" type="slidenum">
              <a:rPr lang="de-AT" smtClean="0"/>
              <a:pPr>
                <a:defRPr/>
              </a:pPr>
              <a:t>51</a:t>
            </a:fld>
            <a:endParaRPr lang="de-AT" dirty="0"/>
          </a:p>
        </p:txBody>
      </p:sp>
    </p:spTree>
    <p:extLst>
      <p:ext uri="{BB962C8B-B14F-4D97-AF65-F5344CB8AC3E}">
        <p14:creationId xmlns:p14="http://schemas.microsoft.com/office/powerpoint/2010/main" val="50022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en-US" noProof="0" dirty="0">
                <a:effectLst>
                  <a:outerShdw blurRad="38100" dist="38100" dir="2700000" algn="tl">
                    <a:srgbClr val="000000">
                      <a:alpha val="43137"/>
                    </a:srgbClr>
                  </a:outerShdw>
                </a:effectLst>
              </a:rPr>
              <a:t>Influence Zones | Result</a:t>
            </a:r>
            <a:endParaRPr lang="en-US" noProof="0" dirty="0"/>
          </a:p>
        </p:txBody>
      </p:sp>
      <p:sp>
        <p:nvSpPr>
          <p:cNvPr id="7" name="Rectangle 115"/>
          <p:cNvSpPr/>
          <p:nvPr/>
        </p:nvSpPr>
        <p:spPr bwMode="auto">
          <a:xfrm>
            <a:off x="2627784" y="908050"/>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8" name="Rectangle 116"/>
          <p:cNvSpPr/>
          <p:nvPr/>
        </p:nvSpPr>
        <p:spPr bwMode="auto">
          <a:xfrm>
            <a:off x="3059832" y="908050"/>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9" name="Rectangle 133"/>
          <p:cNvSpPr/>
          <p:nvPr/>
        </p:nvSpPr>
        <p:spPr bwMode="auto">
          <a:xfrm>
            <a:off x="2627784" y="134009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0" name="Rectangle 134"/>
          <p:cNvSpPr/>
          <p:nvPr/>
        </p:nvSpPr>
        <p:spPr bwMode="auto">
          <a:xfrm>
            <a:off x="3059832" y="134009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1" name="Rectangle 139"/>
          <p:cNvSpPr/>
          <p:nvPr/>
        </p:nvSpPr>
        <p:spPr bwMode="auto">
          <a:xfrm>
            <a:off x="2627784" y="1772146"/>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2" name="Rectangle 140"/>
          <p:cNvSpPr/>
          <p:nvPr/>
        </p:nvSpPr>
        <p:spPr bwMode="auto">
          <a:xfrm>
            <a:off x="3059832" y="1772146"/>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3" name="Rectangle 141"/>
          <p:cNvSpPr/>
          <p:nvPr/>
        </p:nvSpPr>
        <p:spPr bwMode="auto">
          <a:xfrm>
            <a:off x="2627784" y="2204194"/>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4" name="Rectangle 151"/>
          <p:cNvSpPr/>
          <p:nvPr/>
        </p:nvSpPr>
        <p:spPr bwMode="auto">
          <a:xfrm>
            <a:off x="5652120" y="908050"/>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5" name="Rectangle 152"/>
          <p:cNvSpPr/>
          <p:nvPr/>
        </p:nvSpPr>
        <p:spPr bwMode="auto">
          <a:xfrm>
            <a:off x="6084168" y="908050"/>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6" name="Rectangle 153"/>
          <p:cNvSpPr/>
          <p:nvPr/>
        </p:nvSpPr>
        <p:spPr bwMode="auto">
          <a:xfrm>
            <a:off x="5652120" y="134009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7" name="Rectangle 154"/>
          <p:cNvSpPr/>
          <p:nvPr/>
        </p:nvSpPr>
        <p:spPr bwMode="auto">
          <a:xfrm>
            <a:off x="6084168" y="134009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8" name="Rectangle 159"/>
          <p:cNvSpPr/>
          <p:nvPr/>
        </p:nvSpPr>
        <p:spPr bwMode="auto">
          <a:xfrm>
            <a:off x="5652120" y="1772146"/>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9" name="Rectangle 160"/>
          <p:cNvSpPr/>
          <p:nvPr/>
        </p:nvSpPr>
        <p:spPr bwMode="auto">
          <a:xfrm>
            <a:off x="6084168" y="1772146"/>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0" name="Rectangle 162"/>
          <p:cNvSpPr/>
          <p:nvPr/>
        </p:nvSpPr>
        <p:spPr bwMode="auto">
          <a:xfrm>
            <a:off x="6084168" y="2204194"/>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1" name="Rectangle 163"/>
          <p:cNvSpPr/>
          <p:nvPr/>
        </p:nvSpPr>
        <p:spPr bwMode="auto">
          <a:xfrm>
            <a:off x="2627784" y="2636242"/>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2" name="Rectangle 176"/>
          <p:cNvSpPr/>
          <p:nvPr/>
        </p:nvSpPr>
        <p:spPr bwMode="auto">
          <a:xfrm>
            <a:off x="3923928" y="350033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3" name="Rectangle 178"/>
          <p:cNvSpPr/>
          <p:nvPr/>
        </p:nvSpPr>
        <p:spPr bwMode="auto">
          <a:xfrm>
            <a:off x="3923928" y="3932386"/>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4" name="Rectangle 184"/>
          <p:cNvSpPr/>
          <p:nvPr/>
        </p:nvSpPr>
        <p:spPr bwMode="auto">
          <a:xfrm>
            <a:off x="6084168" y="2636242"/>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5" name="Rectangle 187"/>
          <p:cNvSpPr/>
          <p:nvPr/>
        </p:nvSpPr>
        <p:spPr bwMode="auto">
          <a:xfrm>
            <a:off x="4355976" y="350033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6" name="Rectangle 189"/>
          <p:cNvSpPr/>
          <p:nvPr/>
        </p:nvSpPr>
        <p:spPr bwMode="auto">
          <a:xfrm>
            <a:off x="4355976" y="3932386"/>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7" name="Rectangle 200"/>
          <p:cNvSpPr/>
          <p:nvPr/>
        </p:nvSpPr>
        <p:spPr bwMode="auto">
          <a:xfrm>
            <a:off x="3923928" y="4364434"/>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8" name="Rectangle 202"/>
          <p:cNvSpPr/>
          <p:nvPr/>
        </p:nvSpPr>
        <p:spPr bwMode="auto">
          <a:xfrm>
            <a:off x="3923928" y="4796482"/>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29" name="Rectangle 205"/>
          <p:cNvSpPr/>
          <p:nvPr/>
        </p:nvSpPr>
        <p:spPr bwMode="auto">
          <a:xfrm>
            <a:off x="2627784" y="566057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30" name="Rectangle 208"/>
          <p:cNvSpPr/>
          <p:nvPr/>
        </p:nvSpPr>
        <p:spPr bwMode="auto">
          <a:xfrm>
            <a:off x="3923928" y="5228530"/>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31" name="Rectangle 209"/>
          <p:cNvSpPr/>
          <p:nvPr/>
        </p:nvSpPr>
        <p:spPr bwMode="auto">
          <a:xfrm>
            <a:off x="3491880" y="566057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32" name="Rectangle 210"/>
          <p:cNvSpPr/>
          <p:nvPr/>
        </p:nvSpPr>
        <p:spPr bwMode="auto">
          <a:xfrm>
            <a:off x="3923928" y="566057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33" name="Rectangle 211"/>
          <p:cNvSpPr/>
          <p:nvPr/>
        </p:nvSpPr>
        <p:spPr bwMode="auto">
          <a:xfrm>
            <a:off x="4355976" y="4364434"/>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34" name="Rectangle 213"/>
          <p:cNvSpPr/>
          <p:nvPr/>
        </p:nvSpPr>
        <p:spPr bwMode="auto">
          <a:xfrm>
            <a:off x="4355976" y="4796482"/>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35" name="Rectangle 219"/>
          <p:cNvSpPr/>
          <p:nvPr/>
        </p:nvSpPr>
        <p:spPr bwMode="auto">
          <a:xfrm>
            <a:off x="4355976" y="5228530"/>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36" name="Rectangle 221"/>
          <p:cNvSpPr/>
          <p:nvPr/>
        </p:nvSpPr>
        <p:spPr bwMode="auto">
          <a:xfrm>
            <a:off x="4355976" y="566057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37" name="Rectangle 222"/>
          <p:cNvSpPr/>
          <p:nvPr/>
        </p:nvSpPr>
        <p:spPr bwMode="auto">
          <a:xfrm>
            <a:off x="5220072" y="566057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38" name="Rectangle 226"/>
          <p:cNvSpPr/>
          <p:nvPr/>
        </p:nvSpPr>
        <p:spPr bwMode="auto">
          <a:xfrm>
            <a:off x="6084168" y="566057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39" name="Rectangle 233"/>
          <p:cNvSpPr/>
          <p:nvPr/>
        </p:nvSpPr>
        <p:spPr bwMode="auto">
          <a:xfrm>
            <a:off x="4788024" y="350033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40" name="Rectangle 234"/>
          <p:cNvSpPr/>
          <p:nvPr/>
        </p:nvSpPr>
        <p:spPr bwMode="auto">
          <a:xfrm>
            <a:off x="4788024" y="3932386"/>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41" name="Rectangle 235"/>
          <p:cNvSpPr/>
          <p:nvPr/>
        </p:nvSpPr>
        <p:spPr bwMode="auto">
          <a:xfrm>
            <a:off x="4788024" y="4364434"/>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42" name="Rectangle 236"/>
          <p:cNvSpPr/>
          <p:nvPr/>
        </p:nvSpPr>
        <p:spPr bwMode="auto">
          <a:xfrm>
            <a:off x="4788024" y="4796482"/>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43" name="Rectangle 237"/>
          <p:cNvSpPr/>
          <p:nvPr/>
        </p:nvSpPr>
        <p:spPr bwMode="auto">
          <a:xfrm>
            <a:off x="4788024" y="5228530"/>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44" name="Rectangle 238"/>
          <p:cNvSpPr/>
          <p:nvPr/>
        </p:nvSpPr>
        <p:spPr bwMode="auto">
          <a:xfrm>
            <a:off x="4788024" y="5660578"/>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68" name="Полилиния 167"/>
          <p:cNvSpPr/>
          <p:nvPr/>
        </p:nvSpPr>
        <p:spPr bwMode="auto">
          <a:xfrm>
            <a:off x="3491880" y="908050"/>
            <a:ext cx="2160240" cy="432048"/>
          </a:xfrm>
          <a:custGeom>
            <a:avLst/>
            <a:gdLst>
              <a:gd name="connsiteX0" fmla="*/ 0 w 2160240"/>
              <a:gd name="connsiteY0" fmla="*/ 0 h 432048"/>
              <a:gd name="connsiteX1" fmla="*/ 432048 w 2160240"/>
              <a:gd name="connsiteY1" fmla="*/ 0 h 432048"/>
              <a:gd name="connsiteX2" fmla="*/ 864096 w 2160240"/>
              <a:gd name="connsiteY2" fmla="*/ 0 h 432048"/>
              <a:gd name="connsiteX3" fmla="*/ 1296144 w 2160240"/>
              <a:gd name="connsiteY3" fmla="*/ 0 h 432048"/>
              <a:gd name="connsiteX4" fmla="*/ 1728192 w 2160240"/>
              <a:gd name="connsiteY4" fmla="*/ 0 h 432048"/>
              <a:gd name="connsiteX5" fmla="*/ 2160240 w 2160240"/>
              <a:gd name="connsiteY5" fmla="*/ 0 h 432048"/>
              <a:gd name="connsiteX6" fmla="*/ 2160240 w 2160240"/>
              <a:gd name="connsiteY6" fmla="*/ 432048 h 432048"/>
              <a:gd name="connsiteX7" fmla="*/ 1728192 w 2160240"/>
              <a:gd name="connsiteY7" fmla="*/ 432048 h 432048"/>
              <a:gd name="connsiteX8" fmla="*/ 1296144 w 2160240"/>
              <a:gd name="connsiteY8" fmla="*/ 432048 h 432048"/>
              <a:gd name="connsiteX9" fmla="*/ 864096 w 2160240"/>
              <a:gd name="connsiteY9" fmla="*/ 432048 h 432048"/>
              <a:gd name="connsiteX10" fmla="*/ 432048 w 2160240"/>
              <a:gd name="connsiteY10" fmla="*/ 432048 h 432048"/>
              <a:gd name="connsiteX11" fmla="*/ 0 w 2160240"/>
              <a:gd name="connsiteY11" fmla="*/ 432048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0240" h="432048">
                <a:moveTo>
                  <a:pt x="0" y="0"/>
                </a:moveTo>
                <a:lnTo>
                  <a:pt x="432048" y="0"/>
                </a:lnTo>
                <a:lnTo>
                  <a:pt x="864096" y="0"/>
                </a:lnTo>
                <a:lnTo>
                  <a:pt x="1296144" y="0"/>
                </a:lnTo>
                <a:lnTo>
                  <a:pt x="1728192" y="0"/>
                </a:lnTo>
                <a:lnTo>
                  <a:pt x="2160240" y="0"/>
                </a:lnTo>
                <a:lnTo>
                  <a:pt x="2160240" y="432048"/>
                </a:lnTo>
                <a:lnTo>
                  <a:pt x="1728192" y="432048"/>
                </a:lnTo>
                <a:lnTo>
                  <a:pt x="1296144" y="432048"/>
                </a:lnTo>
                <a:lnTo>
                  <a:pt x="864096" y="432048"/>
                </a:lnTo>
                <a:lnTo>
                  <a:pt x="432048" y="432048"/>
                </a:lnTo>
                <a:lnTo>
                  <a:pt x="0" y="432048"/>
                </a:lnTo>
                <a:close/>
              </a:path>
            </a:pathLst>
          </a:custGeom>
          <a:solidFill>
            <a:srgbClr val="00CC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9" name="Полилиния 168"/>
          <p:cNvSpPr/>
          <p:nvPr/>
        </p:nvSpPr>
        <p:spPr bwMode="auto">
          <a:xfrm>
            <a:off x="3491880" y="1340098"/>
            <a:ext cx="2160240" cy="432048"/>
          </a:xfrm>
          <a:custGeom>
            <a:avLst/>
            <a:gdLst>
              <a:gd name="connsiteX0" fmla="*/ 0 w 2160240"/>
              <a:gd name="connsiteY0" fmla="*/ 0 h 432048"/>
              <a:gd name="connsiteX1" fmla="*/ 432048 w 2160240"/>
              <a:gd name="connsiteY1" fmla="*/ 0 h 432048"/>
              <a:gd name="connsiteX2" fmla="*/ 864096 w 2160240"/>
              <a:gd name="connsiteY2" fmla="*/ 0 h 432048"/>
              <a:gd name="connsiteX3" fmla="*/ 1296144 w 2160240"/>
              <a:gd name="connsiteY3" fmla="*/ 0 h 432048"/>
              <a:gd name="connsiteX4" fmla="*/ 1728192 w 2160240"/>
              <a:gd name="connsiteY4" fmla="*/ 0 h 432048"/>
              <a:gd name="connsiteX5" fmla="*/ 2160240 w 2160240"/>
              <a:gd name="connsiteY5" fmla="*/ 0 h 432048"/>
              <a:gd name="connsiteX6" fmla="*/ 2160240 w 2160240"/>
              <a:gd name="connsiteY6" fmla="*/ 432048 h 432048"/>
              <a:gd name="connsiteX7" fmla="*/ 1728192 w 2160240"/>
              <a:gd name="connsiteY7" fmla="*/ 432048 h 432048"/>
              <a:gd name="connsiteX8" fmla="*/ 1296144 w 2160240"/>
              <a:gd name="connsiteY8" fmla="*/ 432048 h 432048"/>
              <a:gd name="connsiteX9" fmla="*/ 864096 w 2160240"/>
              <a:gd name="connsiteY9" fmla="*/ 432048 h 432048"/>
              <a:gd name="connsiteX10" fmla="*/ 432048 w 2160240"/>
              <a:gd name="connsiteY10" fmla="*/ 432048 h 432048"/>
              <a:gd name="connsiteX11" fmla="*/ 0 w 2160240"/>
              <a:gd name="connsiteY11" fmla="*/ 432048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0240" h="432048">
                <a:moveTo>
                  <a:pt x="0" y="0"/>
                </a:moveTo>
                <a:lnTo>
                  <a:pt x="432048" y="0"/>
                </a:lnTo>
                <a:lnTo>
                  <a:pt x="864096" y="0"/>
                </a:lnTo>
                <a:lnTo>
                  <a:pt x="1296144" y="0"/>
                </a:lnTo>
                <a:lnTo>
                  <a:pt x="1728192" y="0"/>
                </a:lnTo>
                <a:lnTo>
                  <a:pt x="2160240" y="0"/>
                </a:lnTo>
                <a:lnTo>
                  <a:pt x="2160240" y="432048"/>
                </a:lnTo>
                <a:lnTo>
                  <a:pt x="1728192" y="432048"/>
                </a:lnTo>
                <a:lnTo>
                  <a:pt x="1296144" y="432048"/>
                </a:lnTo>
                <a:lnTo>
                  <a:pt x="864096" y="432048"/>
                </a:lnTo>
                <a:lnTo>
                  <a:pt x="432048" y="432048"/>
                </a:lnTo>
                <a:lnTo>
                  <a:pt x="0" y="432048"/>
                </a:lnTo>
                <a:close/>
              </a:path>
            </a:pathLst>
          </a:cu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7" name="Полилиния 166"/>
          <p:cNvSpPr/>
          <p:nvPr/>
        </p:nvSpPr>
        <p:spPr bwMode="auto">
          <a:xfrm>
            <a:off x="3059832" y="2204194"/>
            <a:ext cx="3024336" cy="1296144"/>
          </a:xfrm>
          <a:custGeom>
            <a:avLst/>
            <a:gdLst>
              <a:gd name="connsiteX0" fmla="*/ 0 w 3024336"/>
              <a:gd name="connsiteY0" fmla="*/ 0 h 1296144"/>
              <a:gd name="connsiteX1" fmla="*/ 432048 w 3024336"/>
              <a:gd name="connsiteY1" fmla="*/ 0 h 1296144"/>
              <a:gd name="connsiteX2" fmla="*/ 864096 w 3024336"/>
              <a:gd name="connsiteY2" fmla="*/ 0 h 1296144"/>
              <a:gd name="connsiteX3" fmla="*/ 1296144 w 3024336"/>
              <a:gd name="connsiteY3" fmla="*/ 0 h 1296144"/>
              <a:gd name="connsiteX4" fmla="*/ 1728192 w 3024336"/>
              <a:gd name="connsiteY4" fmla="*/ 0 h 1296144"/>
              <a:gd name="connsiteX5" fmla="*/ 2160240 w 3024336"/>
              <a:gd name="connsiteY5" fmla="*/ 0 h 1296144"/>
              <a:gd name="connsiteX6" fmla="*/ 2592288 w 3024336"/>
              <a:gd name="connsiteY6" fmla="*/ 0 h 1296144"/>
              <a:gd name="connsiteX7" fmla="*/ 3024336 w 3024336"/>
              <a:gd name="connsiteY7" fmla="*/ 0 h 1296144"/>
              <a:gd name="connsiteX8" fmla="*/ 3024336 w 3024336"/>
              <a:gd name="connsiteY8" fmla="*/ 432048 h 1296144"/>
              <a:gd name="connsiteX9" fmla="*/ 2592288 w 3024336"/>
              <a:gd name="connsiteY9" fmla="*/ 432048 h 1296144"/>
              <a:gd name="connsiteX10" fmla="*/ 2160240 w 3024336"/>
              <a:gd name="connsiteY10" fmla="*/ 432048 h 1296144"/>
              <a:gd name="connsiteX11" fmla="*/ 1728192 w 3024336"/>
              <a:gd name="connsiteY11" fmla="*/ 432048 h 1296144"/>
              <a:gd name="connsiteX12" fmla="*/ 1728192 w 3024336"/>
              <a:gd name="connsiteY12" fmla="*/ 864096 h 1296144"/>
              <a:gd name="connsiteX13" fmla="*/ 1728192 w 3024336"/>
              <a:gd name="connsiteY13" fmla="*/ 1296144 h 1296144"/>
              <a:gd name="connsiteX14" fmla="*/ 1296144 w 3024336"/>
              <a:gd name="connsiteY14" fmla="*/ 1296144 h 1296144"/>
              <a:gd name="connsiteX15" fmla="*/ 1296144 w 3024336"/>
              <a:gd name="connsiteY15" fmla="*/ 864096 h 1296144"/>
              <a:gd name="connsiteX16" fmla="*/ 1296144 w 3024336"/>
              <a:gd name="connsiteY16" fmla="*/ 432048 h 1296144"/>
              <a:gd name="connsiteX17" fmla="*/ 864096 w 3024336"/>
              <a:gd name="connsiteY17" fmla="*/ 432048 h 1296144"/>
              <a:gd name="connsiteX18" fmla="*/ 432048 w 3024336"/>
              <a:gd name="connsiteY18" fmla="*/ 432048 h 1296144"/>
              <a:gd name="connsiteX19" fmla="*/ 0 w 3024336"/>
              <a:gd name="connsiteY19" fmla="*/ 432048 h 129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24336" h="1296144">
                <a:moveTo>
                  <a:pt x="0" y="0"/>
                </a:moveTo>
                <a:lnTo>
                  <a:pt x="432048" y="0"/>
                </a:lnTo>
                <a:lnTo>
                  <a:pt x="864096" y="0"/>
                </a:lnTo>
                <a:lnTo>
                  <a:pt x="1296144" y="0"/>
                </a:lnTo>
                <a:lnTo>
                  <a:pt x="1728192" y="0"/>
                </a:lnTo>
                <a:lnTo>
                  <a:pt x="2160240" y="0"/>
                </a:lnTo>
                <a:lnTo>
                  <a:pt x="2592288" y="0"/>
                </a:lnTo>
                <a:lnTo>
                  <a:pt x="3024336" y="0"/>
                </a:lnTo>
                <a:lnTo>
                  <a:pt x="3024336" y="432048"/>
                </a:lnTo>
                <a:lnTo>
                  <a:pt x="2592288" y="432048"/>
                </a:lnTo>
                <a:lnTo>
                  <a:pt x="2160240" y="432048"/>
                </a:lnTo>
                <a:lnTo>
                  <a:pt x="1728192" y="432048"/>
                </a:lnTo>
                <a:lnTo>
                  <a:pt x="1728192" y="864096"/>
                </a:lnTo>
                <a:lnTo>
                  <a:pt x="1728192" y="1296144"/>
                </a:lnTo>
                <a:lnTo>
                  <a:pt x="1296144" y="1296144"/>
                </a:lnTo>
                <a:lnTo>
                  <a:pt x="1296144" y="864096"/>
                </a:lnTo>
                <a:lnTo>
                  <a:pt x="1296144" y="432048"/>
                </a:lnTo>
                <a:lnTo>
                  <a:pt x="864096" y="432048"/>
                </a:lnTo>
                <a:lnTo>
                  <a:pt x="432048" y="432048"/>
                </a:lnTo>
                <a:lnTo>
                  <a:pt x="0" y="432048"/>
                </a:lnTo>
                <a:close/>
              </a:path>
            </a:pathLst>
          </a:custGeom>
          <a:solidFill>
            <a:srgbClr val="00CC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0" name="Полилиния 169"/>
          <p:cNvSpPr/>
          <p:nvPr/>
        </p:nvSpPr>
        <p:spPr bwMode="auto">
          <a:xfrm>
            <a:off x="3491880" y="1772146"/>
            <a:ext cx="2160240" cy="432048"/>
          </a:xfrm>
          <a:custGeom>
            <a:avLst/>
            <a:gdLst>
              <a:gd name="connsiteX0" fmla="*/ 0 w 2160240"/>
              <a:gd name="connsiteY0" fmla="*/ 0 h 432048"/>
              <a:gd name="connsiteX1" fmla="*/ 432048 w 2160240"/>
              <a:gd name="connsiteY1" fmla="*/ 0 h 432048"/>
              <a:gd name="connsiteX2" fmla="*/ 864096 w 2160240"/>
              <a:gd name="connsiteY2" fmla="*/ 0 h 432048"/>
              <a:gd name="connsiteX3" fmla="*/ 1296144 w 2160240"/>
              <a:gd name="connsiteY3" fmla="*/ 0 h 432048"/>
              <a:gd name="connsiteX4" fmla="*/ 1728192 w 2160240"/>
              <a:gd name="connsiteY4" fmla="*/ 0 h 432048"/>
              <a:gd name="connsiteX5" fmla="*/ 2160240 w 2160240"/>
              <a:gd name="connsiteY5" fmla="*/ 0 h 432048"/>
              <a:gd name="connsiteX6" fmla="*/ 2160240 w 2160240"/>
              <a:gd name="connsiteY6" fmla="*/ 432048 h 432048"/>
              <a:gd name="connsiteX7" fmla="*/ 1728192 w 2160240"/>
              <a:gd name="connsiteY7" fmla="*/ 432048 h 432048"/>
              <a:gd name="connsiteX8" fmla="*/ 1296144 w 2160240"/>
              <a:gd name="connsiteY8" fmla="*/ 432048 h 432048"/>
              <a:gd name="connsiteX9" fmla="*/ 864096 w 2160240"/>
              <a:gd name="connsiteY9" fmla="*/ 432048 h 432048"/>
              <a:gd name="connsiteX10" fmla="*/ 432048 w 2160240"/>
              <a:gd name="connsiteY10" fmla="*/ 432048 h 432048"/>
              <a:gd name="connsiteX11" fmla="*/ 0 w 2160240"/>
              <a:gd name="connsiteY11" fmla="*/ 432048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0240" h="432048">
                <a:moveTo>
                  <a:pt x="0" y="0"/>
                </a:moveTo>
                <a:lnTo>
                  <a:pt x="432048" y="0"/>
                </a:lnTo>
                <a:lnTo>
                  <a:pt x="864096" y="0"/>
                </a:lnTo>
                <a:lnTo>
                  <a:pt x="1296144" y="0"/>
                </a:lnTo>
                <a:lnTo>
                  <a:pt x="1728192" y="0"/>
                </a:lnTo>
                <a:lnTo>
                  <a:pt x="2160240" y="0"/>
                </a:lnTo>
                <a:lnTo>
                  <a:pt x="2160240" y="432048"/>
                </a:lnTo>
                <a:lnTo>
                  <a:pt x="1728192" y="432048"/>
                </a:lnTo>
                <a:lnTo>
                  <a:pt x="1296144" y="432048"/>
                </a:lnTo>
                <a:lnTo>
                  <a:pt x="864096" y="432048"/>
                </a:lnTo>
                <a:lnTo>
                  <a:pt x="432048" y="432048"/>
                </a:lnTo>
                <a:lnTo>
                  <a:pt x="0" y="432048"/>
                </a:lnTo>
                <a:close/>
              </a:path>
            </a:pathLst>
          </a:custGeom>
          <a:solidFill>
            <a:srgbClr val="0070C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1" name="Полилиния 170"/>
          <p:cNvSpPr/>
          <p:nvPr/>
        </p:nvSpPr>
        <p:spPr bwMode="auto">
          <a:xfrm>
            <a:off x="3059832" y="2636242"/>
            <a:ext cx="1296144" cy="864096"/>
          </a:xfrm>
          <a:custGeom>
            <a:avLst/>
            <a:gdLst>
              <a:gd name="connsiteX0" fmla="*/ 0 w 1296144"/>
              <a:gd name="connsiteY0" fmla="*/ 0 h 864096"/>
              <a:gd name="connsiteX1" fmla="*/ 432048 w 1296144"/>
              <a:gd name="connsiteY1" fmla="*/ 0 h 864096"/>
              <a:gd name="connsiteX2" fmla="*/ 864096 w 1296144"/>
              <a:gd name="connsiteY2" fmla="*/ 0 h 864096"/>
              <a:gd name="connsiteX3" fmla="*/ 1296144 w 1296144"/>
              <a:gd name="connsiteY3" fmla="*/ 0 h 864096"/>
              <a:gd name="connsiteX4" fmla="*/ 1296144 w 1296144"/>
              <a:gd name="connsiteY4" fmla="*/ 432048 h 864096"/>
              <a:gd name="connsiteX5" fmla="*/ 1296144 w 1296144"/>
              <a:gd name="connsiteY5" fmla="*/ 864096 h 864096"/>
              <a:gd name="connsiteX6" fmla="*/ 864096 w 1296144"/>
              <a:gd name="connsiteY6" fmla="*/ 864096 h 864096"/>
              <a:gd name="connsiteX7" fmla="*/ 864096 w 1296144"/>
              <a:gd name="connsiteY7" fmla="*/ 432048 h 864096"/>
              <a:gd name="connsiteX8" fmla="*/ 432048 w 1296144"/>
              <a:gd name="connsiteY8" fmla="*/ 432048 h 864096"/>
              <a:gd name="connsiteX9" fmla="*/ 0 w 1296144"/>
              <a:gd name="connsiteY9" fmla="*/ 432048 h 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6144" h="864096">
                <a:moveTo>
                  <a:pt x="0" y="0"/>
                </a:moveTo>
                <a:lnTo>
                  <a:pt x="432048" y="0"/>
                </a:lnTo>
                <a:lnTo>
                  <a:pt x="864096" y="0"/>
                </a:lnTo>
                <a:lnTo>
                  <a:pt x="1296144" y="0"/>
                </a:lnTo>
                <a:lnTo>
                  <a:pt x="1296144" y="432048"/>
                </a:lnTo>
                <a:lnTo>
                  <a:pt x="1296144" y="864096"/>
                </a:lnTo>
                <a:lnTo>
                  <a:pt x="864096" y="864096"/>
                </a:lnTo>
                <a:lnTo>
                  <a:pt x="864096" y="432048"/>
                </a:lnTo>
                <a:lnTo>
                  <a:pt x="432048" y="432048"/>
                </a:lnTo>
                <a:lnTo>
                  <a:pt x="0" y="432048"/>
                </a:lnTo>
                <a:close/>
              </a:path>
            </a:pathLst>
          </a:cu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3" name="Полилиния 172"/>
          <p:cNvSpPr/>
          <p:nvPr/>
        </p:nvSpPr>
        <p:spPr bwMode="auto">
          <a:xfrm>
            <a:off x="2627784" y="3068290"/>
            <a:ext cx="1296144" cy="432048"/>
          </a:xfrm>
          <a:custGeom>
            <a:avLst/>
            <a:gdLst>
              <a:gd name="connsiteX0" fmla="*/ 0 w 1296144"/>
              <a:gd name="connsiteY0" fmla="*/ 0 h 432048"/>
              <a:gd name="connsiteX1" fmla="*/ 432048 w 1296144"/>
              <a:gd name="connsiteY1" fmla="*/ 0 h 432048"/>
              <a:gd name="connsiteX2" fmla="*/ 864096 w 1296144"/>
              <a:gd name="connsiteY2" fmla="*/ 0 h 432048"/>
              <a:gd name="connsiteX3" fmla="*/ 1296144 w 1296144"/>
              <a:gd name="connsiteY3" fmla="*/ 0 h 432048"/>
              <a:gd name="connsiteX4" fmla="*/ 1296144 w 1296144"/>
              <a:gd name="connsiteY4" fmla="*/ 432048 h 432048"/>
              <a:gd name="connsiteX5" fmla="*/ 864096 w 1296144"/>
              <a:gd name="connsiteY5" fmla="*/ 432048 h 432048"/>
              <a:gd name="connsiteX6" fmla="*/ 432048 w 1296144"/>
              <a:gd name="connsiteY6" fmla="*/ 432048 h 432048"/>
              <a:gd name="connsiteX7" fmla="*/ 0 w 1296144"/>
              <a:gd name="connsiteY7" fmla="*/ 432048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6144" h="432048">
                <a:moveTo>
                  <a:pt x="0" y="0"/>
                </a:moveTo>
                <a:lnTo>
                  <a:pt x="432048" y="0"/>
                </a:lnTo>
                <a:lnTo>
                  <a:pt x="864096" y="0"/>
                </a:lnTo>
                <a:lnTo>
                  <a:pt x="1296144" y="0"/>
                </a:lnTo>
                <a:lnTo>
                  <a:pt x="1296144" y="432048"/>
                </a:lnTo>
                <a:lnTo>
                  <a:pt x="864096" y="432048"/>
                </a:lnTo>
                <a:lnTo>
                  <a:pt x="432048" y="432048"/>
                </a:lnTo>
                <a:lnTo>
                  <a:pt x="0" y="432048"/>
                </a:lnTo>
                <a:close/>
              </a:path>
            </a:pathLst>
          </a:custGeom>
          <a:solidFill>
            <a:srgbClr val="0070C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5" name="Полилиния 174"/>
          <p:cNvSpPr/>
          <p:nvPr/>
        </p:nvSpPr>
        <p:spPr bwMode="auto">
          <a:xfrm>
            <a:off x="2627784" y="3500338"/>
            <a:ext cx="1296144" cy="432048"/>
          </a:xfrm>
          <a:custGeom>
            <a:avLst/>
            <a:gdLst>
              <a:gd name="connsiteX0" fmla="*/ 0 w 1296144"/>
              <a:gd name="connsiteY0" fmla="*/ 0 h 432048"/>
              <a:gd name="connsiteX1" fmla="*/ 432048 w 1296144"/>
              <a:gd name="connsiteY1" fmla="*/ 0 h 432048"/>
              <a:gd name="connsiteX2" fmla="*/ 864096 w 1296144"/>
              <a:gd name="connsiteY2" fmla="*/ 0 h 432048"/>
              <a:gd name="connsiteX3" fmla="*/ 1296144 w 1296144"/>
              <a:gd name="connsiteY3" fmla="*/ 0 h 432048"/>
              <a:gd name="connsiteX4" fmla="*/ 1296144 w 1296144"/>
              <a:gd name="connsiteY4" fmla="*/ 432048 h 432048"/>
              <a:gd name="connsiteX5" fmla="*/ 864096 w 1296144"/>
              <a:gd name="connsiteY5" fmla="*/ 432048 h 432048"/>
              <a:gd name="connsiteX6" fmla="*/ 432048 w 1296144"/>
              <a:gd name="connsiteY6" fmla="*/ 432048 h 432048"/>
              <a:gd name="connsiteX7" fmla="*/ 0 w 1296144"/>
              <a:gd name="connsiteY7" fmla="*/ 432048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6144" h="432048">
                <a:moveTo>
                  <a:pt x="0" y="0"/>
                </a:moveTo>
                <a:lnTo>
                  <a:pt x="432048" y="0"/>
                </a:lnTo>
                <a:lnTo>
                  <a:pt x="864096" y="0"/>
                </a:lnTo>
                <a:lnTo>
                  <a:pt x="1296144" y="0"/>
                </a:lnTo>
                <a:lnTo>
                  <a:pt x="1296144" y="432048"/>
                </a:lnTo>
                <a:lnTo>
                  <a:pt x="864096" y="432048"/>
                </a:lnTo>
                <a:lnTo>
                  <a:pt x="432048" y="432048"/>
                </a:lnTo>
                <a:lnTo>
                  <a:pt x="0" y="432048"/>
                </a:lnTo>
                <a:close/>
              </a:path>
            </a:pathLst>
          </a:custGeom>
          <a:solidFill>
            <a:srgbClr val="00CC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6" name="Полилиния 175"/>
          <p:cNvSpPr/>
          <p:nvPr/>
        </p:nvSpPr>
        <p:spPr bwMode="auto">
          <a:xfrm>
            <a:off x="2627784" y="3932386"/>
            <a:ext cx="1296144" cy="432048"/>
          </a:xfrm>
          <a:custGeom>
            <a:avLst/>
            <a:gdLst>
              <a:gd name="connsiteX0" fmla="*/ 0 w 1296144"/>
              <a:gd name="connsiteY0" fmla="*/ 0 h 432048"/>
              <a:gd name="connsiteX1" fmla="*/ 432048 w 1296144"/>
              <a:gd name="connsiteY1" fmla="*/ 0 h 432048"/>
              <a:gd name="connsiteX2" fmla="*/ 864096 w 1296144"/>
              <a:gd name="connsiteY2" fmla="*/ 0 h 432048"/>
              <a:gd name="connsiteX3" fmla="*/ 1296144 w 1296144"/>
              <a:gd name="connsiteY3" fmla="*/ 0 h 432048"/>
              <a:gd name="connsiteX4" fmla="*/ 1296144 w 1296144"/>
              <a:gd name="connsiteY4" fmla="*/ 432048 h 432048"/>
              <a:gd name="connsiteX5" fmla="*/ 864096 w 1296144"/>
              <a:gd name="connsiteY5" fmla="*/ 432048 h 432048"/>
              <a:gd name="connsiteX6" fmla="*/ 432048 w 1296144"/>
              <a:gd name="connsiteY6" fmla="*/ 432048 h 432048"/>
              <a:gd name="connsiteX7" fmla="*/ 0 w 1296144"/>
              <a:gd name="connsiteY7" fmla="*/ 432048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6144" h="432048">
                <a:moveTo>
                  <a:pt x="0" y="0"/>
                </a:moveTo>
                <a:lnTo>
                  <a:pt x="432048" y="0"/>
                </a:lnTo>
                <a:lnTo>
                  <a:pt x="864096" y="0"/>
                </a:lnTo>
                <a:lnTo>
                  <a:pt x="1296144" y="0"/>
                </a:lnTo>
                <a:lnTo>
                  <a:pt x="1296144" y="432048"/>
                </a:lnTo>
                <a:lnTo>
                  <a:pt x="864096" y="432048"/>
                </a:lnTo>
                <a:lnTo>
                  <a:pt x="432048" y="432048"/>
                </a:lnTo>
                <a:lnTo>
                  <a:pt x="0" y="432048"/>
                </a:lnTo>
                <a:close/>
              </a:path>
            </a:pathLst>
          </a:cu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1" name="Полилиния 180"/>
          <p:cNvSpPr/>
          <p:nvPr/>
        </p:nvSpPr>
        <p:spPr bwMode="auto">
          <a:xfrm>
            <a:off x="5220072" y="3500338"/>
            <a:ext cx="1296144" cy="432048"/>
          </a:xfrm>
          <a:custGeom>
            <a:avLst/>
            <a:gdLst>
              <a:gd name="connsiteX0" fmla="*/ 0 w 1296144"/>
              <a:gd name="connsiteY0" fmla="*/ 0 h 432048"/>
              <a:gd name="connsiteX1" fmla="*/ 432048 w 1296144"/>
              <a:gd name="connsiteY1" fmla="*/ 0 h 432048"/>
              <a:gd name="connsiteX2" fmla="*/ 864096 w 1296144"/>
              <a:gd name="connsiteY2" fmla="*/ 0 h 432048"/>
              <a:gd name="connsiteX3" fmla="*/ 1296144 w 1296144"/>
              <a:gd name="connsiteY3" fmla="*/ 0 h 432048"/>
              <a:gd name="connsiteX4" fmla="*/ 1296144 w 1296144"/>
              <a:gd name="connsiteY4" fmla="*/ 432048 h 432048"/>
              <a:gd name="connsiteX5" fmla="*/ 864096 w 1296144"/>
              <a:gd name="connsiteY5" fmla="*/ 432048 h 432048"/>
              <a:gd name="connsiteX6" fmla="*/ 432048 w 1296144"/>
              <a:gd name="connsiteY6" fmla="*/ 432048 h 432048"/>
              <a:gd name="connsiteX7" fmla="*/ 0 w 1296144"/>
              <a:gd name="connsiteY7" fmla="*/ 432048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6144" h="432048">
                <a:moveTo>
                  <a:pt x="0" y="0"/>
                </a:moveTo>
                <a:lnTo>
                  <a:pt x="432048" y="0"/>
                </a:lnTo>
                <a:lnTo>
                  <a:pt x="864096" y="0"/>
                </a:lnTo>
                <a:lnTo>
                  <a:pt x="1296144" y="0"/>
                </a:lnTo>
                <a:lnTo>
                  <a:pt x="1296144" y="432048"/>
                </a:lnTo>
                <a:lnTo>
                  <a:pt x="864096" y="432048"/>
                </a:lnTo>
                <a:lnTo>
                  <a:pt x="432048" y="432048"/>
                </a:lnTo>
                <a:lnTo>
                  <a:pt x="0" y="432048"/>
                </a:lnTo>
                <a:close/>
              </a:path>
            </a:pathLst>
          </a:custGeom>
          <a:solidFill>
            <a:srgbClr val="00CC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2" name="Полилиния 181"/>
          <p:cNvSpPr/>
          <p:nvPr/>
        </p:nvSpPr>
        <p:spPr bwMode="auto">
          <a:xfrm>
            <a:off x="5220072" y="3932386"/>
            <a:ext cx="1296144" cy="432048"/>
          </a:xfrm>
          <a:custGeom>
            <a:avLst/>
            <a:gdLst>
              <a:gd name="connsiteX0" fmla="*/ 0 w 1296144"/>
              <a:gd name="connsiteY0" fmla="*/ 0 h 432048"/>
              <a:gd name="connsiteX1" fmla="*/ 432048 w 1296144"/>
              <a:gd name="connsiteY1" fmla="*/ 0 h 432048"/>
              <a:gd name="connsiteX2" fmla="*/ 864096 w 1296144"/>
              <a:gd name="connsiteY2" fmla="*/ 0 h 432048"/>
              <a:gd name="connsiteX3" fmla="*/ 1296144 w 1296144"/>
              <a:gd name="connsiteY3" fmla="*/ 0 h 432048"/>
              <a:gd name="connsiteX4" fmla="*/ 1296144 w 1296144"/>
              <a:gd name="connsiteY4" fmla="*/ 432048 h 432048"/>
              <a:gd name="connsiteX5" fmla="*/ 864096 w 1296144"/>
              <a:gd name="connsiteY5" fmla="*/ 432048 h 432048"/>
              <a:gd name="connsiteX6" fmla="*/ 432048 w 1296144"/>
              <a:gd name="connsiteY6" fmla="*/ 432048 h 432048"/>
              <a:gd name="connsiteX7" fmla="*/ 0 w 1296144"/>
              <a:gd name="connsiteY7" fmla="*/ 432048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6144" h="432048">
                <a:moveTo>
                  <a:pt x="0" y="0"/>
                </a:moveTo>
                <a:lnTo>
                  <a:pt x="432048" y="0"/>
                </a:lnTo>
                <a:lnTo>
                  <a:pt x="864096" y="0"/>
                </a:lnTo>
                <a:lnTo>
                  <a:pt x="1296144" y="0"/>
                </a:lnTo>
                <a:lnTo>
                  <a:pt x="1296144" y="432048"/>
                </a:lnTo>
                <a:lnTo>
                  <a:pt x="864096" y="432048"/>
                </a:lnTo>
                <a:lnTo>
                  <a:pt x="432048" y="432048"/>
                </a:lnTo>
                <a:lnTo>
                  <a:pt x="0" y="432048"/>
                </a:lnTo>
                <a:close/>
              </a:path>
            </a:pathLst>
          </a:cu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7" name="Полилиния 176"/>
          <p:cNvSpPr/>
          <p:nvPr/>
        </p:nvSpPr>
        <p:spPr bwMode="auto">
          <a:xfrm>
            <a:off x="2627784" y="4364434"/>
            <a:ext cx="1296144" cy="432048"/>
          </a:xfrm>
          <a:custGeom>
            <a:avLst/>
            <a:gdLst>
              <a:gd name="connsiteX0" fmla="*/ 0 w 1296144"/>
              <a:gd name="connsiteY0" fmla="*/ 0 h 432048"/>
              <a:gd name="connsiteX1" fmla="*/ 432048 w 1296144"/>
              <a:gd name="connsiteY1" fmla="*/ 0 h 432048"/>
              <a:gd name="connsiteX2" fmla="*/ 864096 w 1296144"/>
              <a:gd name="connsiteY2" fmla="*/ 0 h 432048"/>
              <a:gd name="connsiteX3" fmla="*/ 1296144 w 1296144"/>
              <a:gd name="connsiteY3" fmla="*/ 0 h 432048"/>
              <a:gd name="connsiteX4" fmla="*/ 1296144 w 1296144"/>
              <a:gd name="connsiteY4" fmla="*/ 432048 h 432048"/>
              <a:gd name="connsiteX5" fmla="*/ 864096 w 1296144"/>
              <a:gd name="connsiteY5" fmla="*/ 432048 h 432048"/>
              <a:gd name="connsiteX6" fmla="*/ 432048 w 1296144"/>
              <a:gd name="connsiteY6" fmla="*/ 432048 h 432048"/>
              <a:gd name="connsiteX7" fmla="*/ 0 w 1296144"/>
              <a:gd name="connsiteY7" fmla="*/ 432048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6144" h="432048">
                <a:moveTo>
                  <a:pt x="0" y="0"/>
                </a:moveTo>
                <a:lnTo>
                  <a:pt x="432048" y="0"/>
                </a:lnTo>
                <a:lnTo>
                  <a:pt x="864096" y="0"/>
                </a:lnTo>
                <a:lnTo>
                  <a:pt x="1296144" y="0"/>
                </a:lnTo>
                <a:lnTo>
                  <a:pt x="1296144" y="432048"/>
                </a:lnTo>
                <a:lnTo>
                  <a:pt x="864096" y="432048"/>
                </a:lnTo>
                <a:lnTo>
                  <a:pt x="432048" y="432048"/>
                </a:lnTo>
                <a:lnTo>
                  <a:pt x="0" y="432048"/>
                </a:lnTo>
                <a:close/>
              </a:path>
            </a:pathLst>
          </a:custGeom>
          <a:solidFill>
            <a:srgbClr val="0070C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8" name="Полилиния 177"/>
          <p:cNvSpPr/>
          <p:nvPr/>
        </p:nvSpPr>
        <p:spPr bwMode="auto">
          <a:xfrm>
            <a:off x="2627784" y="4796482"/>
            <a:ext cx="1296144" cy="432048"/>
          </a:xfrm>
          <a:custGeom>
            <a:avLst/>
            <a:gdLst>
              <a:gd name="connsiteX0" fmla="*/ 0 w 1296144"/>
              <a:gd name="connsiteY0" fmla="*/ 0 h 432048"/>
              <a:gd name="connsiteX1" fmla="*/ 432048 w 1296144"/>
              <a:gd name="connsiteY1" fmla="*/ 0 h 432048"/>
              <a:gd name="connsiteX2" fmla="*/ 864096 w 1296144"/>
              <a:gd name="connsiteY2" fmla="*/ 0 h 432048"/>
              <a:gd name="connsiteX3" fmla="*/ 1296144 w 1296144"/>
              <a:gd name="connsiteY3" fmla="*/ 0 h 432048"/>
              <a:gd name="connsiteX4" fmla="*/ 1296144 w 1296144"/>
              <a:gd name="connsiteY4" fmla="*/ 432048 h 432048"/>
              <a:gd name="connsiteX5" fmla="*/ 864096 w 1296144"/>
              <a:gd name="connsiteY5" fmla="*/ 432048 h 432048"/>
              <a:gd name="connsiteX6" fmla="*/ 432048 w 1296144"/>
              <a:gd name="connsiteY6" fmla="*/ 432048 h 432048"/>
              <a:gd name="connsiteX7" fmla="*/ 0 w 1296144"/>
              <a:gd name="connsiteY7" fmla="*/ 432048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6144" h="432048">
                <a:moveTo>
                  <a:pt x="0" y="0"/>
                </a:moveTo>
                <a:lnTo>
                  <a:pt x="432048" y="0"/>
                </a:lnTo>
                <a:lnTo>
                  <a:pt x="864096" y="0"/>
                </a:lnTo>
                <a:lnTo>
                  <a:pt x="1296144" y="0"/>
                </a:lnTo>
                <a:lnTo>
                  <a:pt x="1296144" y="432048"/>
                </a:lnTo>
                <a:lnTo>
                  <a:pt x="864096" y="432048"/>
                </a:lnTo>
                <a:lnTo>
                  <a:pt x="432048" y="432048"/>
                </a:lnTo>
                <a:lnTo>
                  <a:pt x="0" y="432048"/>
                </a:lnTo>
                <a:close/>
              </a:path>
            </a:pathLst>
          </a:custGeom>
          <a:solidFill>
            <a:srgbClr val="00CC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0" name="Полилиния 179"/>
          <p:cNvSpPr/>
          <p:nvPr/>
        </p:nvSpPr>
        <p:spPr bwMode="auto">
          <a:xfrm>
            <a:off x="2627784" y="5228530"/>
            <a:ext cx="1296144" cy="864096"/>
          </a:xfrm>
          <a:custGeom>
            <a:avLst/>
            <a:gdLst>
              <a:gd name="connsiteX0" fmla="*/ 0 w 1296144"/>
              <a:gd name="connsiteY0" fmla="*/ 0 h 864096"/>
              <a:gd name="connsiteX1" fmla="*/ 432048 w 1296144"/>
              <a:gd name="connsiteY1" fmla="*/ 0 h 864096"/>
              <a:gd name="connsiteX2" fmla="*/ 864096 w 1296144"/>
              <a:gd name="connsiteY2" fmla="*/ 0 h 864096"/>
              <a:gd name="connsiteX3" fmla="*/ 1296144 w 1296144"/>
              <a:gd name="connsiteY3" fmla="*/ 0 h 864096"/>
              <a:gd name="connsiteX4" fmla="*/ 1296144 w 1296144"/>
              <a:gd name="connsiteY4" fmla="*/ 432048 h 864096"/>
              <a:gd name="connsiteX5" fmla="*/ 864096 w 1296144"/>
              <a:gd name="connsiteY5" fmla="*/ 432048 h 864096"/>
              <a:gd name="connsiteX6" fmla="*/ 864096 w 1296144"/>
              <a:gd name="connsiteY6" fmla="*/ 864096 h 864096"/>
              <a:gd name="connsiteX7" fmla="*/ 432048 w 1296144"/>
              <a:gd name="connsiteY7" fmla="*/ 864096 h 864096"/>
              <a:gd name="connsiteX8" fmla="*/ 432048 w 1296144"/>
              <a:gd name="connsiteY8" fmla="*/ 432048 h 864096"/>
              <a:gd name="connsiteX9" fmla="*/ 0 w 1296144"/>
              <a:gd name="connsiteY9" fmla="*/ 432048 h 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6144" h="864096">
                <a:moveTo>
                  <a:pt x="0" y="0"/>
                </a:moveTo>
                <a:lnTo>
                  <a:pt x="432048" y="0"/>
                </a:lnTo>
                <a:lnTo>
                  <a:pt x="864096" y="0"/>
                </a:lnTo>
                <a:lnTo>
                  <a:pt x="1296144" y="0"/>
                </a:lnTo>
                <a:lnTo>
                  <a:pt x="1296144" y="432048"/>
                </a:lnTo>
                <a:lnTo>
                  <a:pt x="864096" y="432048"/>
                </a:lnTo>
                <a:lnTo>
                  <a:pt x="864096" y="864096"/>
                </a:lnTo>
                <a:lnTo>
                  <a:pt x="432048" y="864096"/>
                </a:lnTo>
                <a:lnTo>
                  <a:pt x="432048" y="432048"/>
                </a:lnTo>
                <a:lnTo>
                  <a:pt x="0" y="432048"/>
                </a:lnTo>
                <a:close/>
              </a:path>
            </a:pathLst>
          </a:cu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3" name="Полилиния 182"/>
          <p:cNvSpPr/>
          <p:nvPr/>
        </p:nvSpPr>
        <p:spPr bwMode="auto">
          <a:xfrm>
            <a:off x="5220072" y="4364434"/>
            <a:ext cx="1296144" cy="432048"/>
          </a:xfrm>
          <a:custGeom>
            <a:avLst/>
            <a:gdLst>
              <a:gd name="connsiteX0" fmla="*/ 0 w 1296144"/>
              <a:gd name="connsiteY0" fmla="*/ 0 h 432048"/>
              <a:gd name="connsiteX1" fmla="*/ 432048 w 1296144"/>
              <a:gd name="connsiteY1" fmla="*/ 0 h 432048"/>
              <a:gd name="connsiteX2" fmla="*/ 864096 w 1296144"/>
              <a:gd name="connsiteY2" fmla="*/ 0 h 432048"/>
              <a:gd name="connsiteX3" fmla="*/ 1296144 w 1296144"/>
              <a:gd name="connsiteY3" fmla="*/ 0 h 432048"/>
              <a:gd name="connsiteX4" fmla="*/ 1296144 w 1296144"/>
              <a:gd name="connsiteY4" fmla="*/ 432048 h 432048"/>
              <a:gd name="connsiteX5" fmla="*/ 864096 w 1296144"/>
              <a:gd name="connsiteY5" fmla="*/ 432048 h 432048"/>
              <a:gd name="connsiteX6" fmla="*/ 432048 w 1296144"/>
              <a:gd name="connsiteY6" fmla="*/ 432048 h 432048"/>
              <a:gd name="connsiteX7" fmla="*/ 0 w 1296144"/>
              <a:gd name="connsiteY7" fmla="*/ 432048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6144" h="432048">
                <a:moveTo>
                  <a:pt x="0" y="0"/>
                </a:moveTo>
                <a:lnTo>
                  <a:pt x="432048" y="0"/>
                </a:lnTo>
                <a:lnTo>
                  <a:pt x="864096" y="0"/>
                </a:lnTo>
                <a:lnTo>
                  <a:pt x="1296144" y="0"/>
                </a:lnTo>
                <a:lnTo>
                  <a:pt x="1296144" y="432048"/>
                </a:lnTo>
                <a:lnTo>
                  <a:pt x="864096" y="432048"/>
                </a:lnTo>
                <a:lnTo>
                  <a:pt x="432048" y="432048"/>
                </a:lnTo>
                <a:lnTo>
                  <a:pt x="0" y="432048"/>
                </a:lnTo>
                <a:close/>
              </a:path>
            </a:pathLst>
          </a:custGeom>
          <a:solidFill>
            <a:srgbClr val="0070C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4" name="Полилиния 183"/>
          <p:cNvSpPr/>
          <p:nvPr/>
        </p:nvSpPr>
        <p:spPr bwMode="auto">
          <a:xfrm>
            <a:off x="5220072" y="4796482"/>
            <a:ext cx="1296144" cy="432048"/>
          </a:xfrm>
          <a:custGeom>
            <a:avLst/>
            <a:gdLst>
              <a:gd name="connsiteX0" fmla="*/ 0 w 1296144"/>
              <a:gd name="connsiteY0" fmla="*/ 0 h 432048"/>
              <a:gd name="connsiteX1" fmla="*/ 432048 w 1296144"/>
              <a:gd name="connsiteY1" fmla="*/ 0 h 432048"/>
              <a:gd name="connsiteX2" fmla="*/ 864096 w 1296144"/>
              <a:gd name="connsiteY2" fmla="*/ 0 h 432048"/>
              <a:gd name="connsiteX3" fmla="*/ 1296144 w 1296144"/>
              <a:gd name="connsiteY3" fmla="*/ 0 h 432048"/>
              <a:gd name="connsiteX4" fmla="*/ 1296144 w 1296144"/>
              <a:gd name="connsiteY4" fmla="*/ 432048 h 432048"/>
              <a:gd name="connsiteX5" fmla="*/ 864096 w 1296144"/>
              <a:gd name="connsiteY5" fmla="*/ 432048 h 432048"/>
              <a:gd name="connsiteX6" fmla="*/ 432048 w 1296144"/>
              <a:gd name="connsiteY6" fmla="*/ 432048 h 432048"/>
              <a:gd name="connsiteX7" fmla="*/ 0 w 1296144"/>
              <a:gd name="connsiteY7" fmla="*/ 432048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6144" h="432048">
                <a:moveTo>
                  <a:pt x="0" y="0"/>
                </a:moveTo>
                <a:lnTo>
                  <a:pt x="432048" y="0"/>
                </a:lnTo>
                <a:lnTo>
                  <a:pt x="864096" y="0"/>
                </a:lnTo>
                <a:lnTo>
                  <a:pt x="1296144" y="0"/>
                </a:lnTo>
                <a:lnTo>
                  <a:pt x="1296144" y="432048"/>
                </a:lnTo>
                <a:lnTo>
                  <a:pt x="864096" y="432048"/>
                </a:lnTo>
                <a:lnTo>
                  <a:pt x="432048" y="432048"/>
                </a:lnTo>
                <a:lnTo>
                  <a:pt x="0" y="432048"/>
                </a:lnTo>
                <a:close/>
              </a:path>
            </a:pathLst>
          </a:custGeom>
          <a:solidFill>
            <a:srgbClr val="00CC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85" name="Полилиния 184"/>
          <p:cNvSpPr/>
          <p:nvPr/>
        </p:nvSpPr>
        <p:spPr bwMode="auto">
          <a:xfrm>
            <a:off x="5220072" y="5228530"/>
            <a:ext cx="1296144" cy="864096"/>
          </a:xfrm>
          <a:custGeom>
            <a:avLst/>
            <a:gdLst>
              <a:gd name="connsiteX0" fmla="*/ 0 w 1296144"/>
              <a:gd name="connsiteY0" fmla="*/ 0 h 864096"/>
              <a:gd name="connsiteX1" fmla="*/ 432048 w 1296144"/>
              <a:gd name="connsiteY1" fmla="*/ 0 h 864096"/>
              <a:gd name="connsiteX2" fmla="*/ 864096 w 1296144"/>
              <a:gd name="connsiteY2" fmla="*/ 0 h 864096"/>
              <a:gd name="connsiteX3" fmla="*/ 1296144 w 1296144"/>
              <a:gd name="connsiteY3" fmla="*/ 0 h 864096"/>
              <a:gd name="connsiteX4" fmla="*/ 1296144 w 1296144"/>
              <a:gd name="connsiteY4" fmla="*/ 432048 h 864096"/>
              <a:gd name="connsiteX5" fmla="*/ 864096 w 1296144"/>
              <a:gd name="connsiteY5" fmla="*/ 432048 h 864096"/>
              <a:gd name="connsiteX6" fmla="*/ 864096 w 1296144"/>
              <a:gd name="connsiteY6" fmla="*/ 864096 h 864096"/>
              <a:gd name="connsiteX7" fmla="*/ 432048 w 1296144"/>
              <a:gd name="connsiteY7" fmla="*/ 864096 h 864096"/>
              <a:gd name="connsiteX8" fmla="*/ 432048 w 1296144"/>
              <a:gd name="connsiteY8" fmla="*/ 432048 h 864096"/>
              <a:gd name="connsiteX9" fmla="*/ 0 w 1296144"/>
              <a:gd name="connsiteY9" fmla="*/ 432048 h 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6144" h="864096">
                <a:moveTo>
                  <a:pt x="0" y="0"/>
                </a:moveTo>
                <a:lnTo>
                  <a:pt x="432048" y="0"/>
                </a:lnTo>
                <a:lnTo>
                  <a:pt x="864096" y="0"/>
                </a:lnTo>
                <a:lnTo>
                  <a:pt x="1296144" y="0"/>
                </a:lnTo>
                <a:lnTo>
                  <a:pt x="1296144" y="432048"/>
                </a:lnTo>
                <a:lnTo>
                  <a:pt x="864096" y="432048"/>
                </a:lnTo>
                <a:lnTo>
                  <a:pt x="864096" y="864096"/>
                </a:lnTo>
                <a:lnTo>
                  <a:pt x="432048" y="864096"/>
                </a:lnTo>
                <a:lnTo>
                  <a:pt x="432048" y="432048"/>
                </a:lnTo>
                <a:lnTo>
                  <a:pt x="0" y="432048"/>
                </a:lnTo>
                <a:close/>
              </a:path>
            </a:pathLst>
          </a:cu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4" name="Полилиния 173"/>
          <p:cNvSpPr/>
          <p:nvPr/>
        </p:nvSpPr>
        <p:spPr bwMode="auto">
          <a:xfrm>
            <a:off x="5220072" y="3068290"/>
            <a:ext cx="1296144" cy="432048"/>
          </a:xfrm>
          <a:custGeom>
            <a:avLst/>
            <a:gdLst>
              <a:gd name="connsiteX0" fmla="*/ 0 w 1296144"/>
              <a:gd name="connsiteY0" fmla="*/ 0 h 432048"/>
              <a:gd name="connsiteX1" fmla="*/ 432048 w 1296144"/>
              <a:gd name="connsiteY1" fmla="*/ 0 h 432048"/>
              <a:gd name="connsiteX2" fmla="*/ 864096 w 1296144"/>
              <a:gd name="connsiteY2" fmla="*/ 0 h 432048"/>
              <a:gd name="connsiteX3" fmla="*/ 1296144 w 1296144"/>
              <a:gd name="connsiteY3" fmla="*/ 0 h 432048"/>
              <a:gd name="connsiteX4" fmla="*/ 1296144 w 1296144"/>
              <a:gd name="connsiteY4" fmla="*/ 432048 h 432048"/>
              <a:gd name="connsiteX5" fmla="*/ 864096 w 1296144"/>
              <a:gd name="connsiteY5" fmla="*/ 432048 h 432048"/>
              <a:gd name="connsiteX6" fmla="*/ 432048 w 1296144"/>
              <a:gd name="connsiteY6" fmla="*/ 432048 h 432048"/>
              <a:gd name="connsiteX7" fmla="*/ 0 w 1296144"/>
              <a:gd name="connsiteY7" fmla="*/ 432048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6144" h="432048">
                <a:moveTo>
                  <a:pt x="0" y="0"/>
                </a:moveTo>
                <a:lnTo>
                  <a:pt x="432048" y="0"/>
                </a:lnTo>
                <a:lnTo>
                  <a:pt x="864096" y="0"/>
                </a:lnTo>
                <a:lnTo>
                  <a:pt x="1296144" y="0"/>
                </a:lnTo>
                <a:lnTo>
                  <a:pt x="1296144" y="432048"/>
                </a:lnTo>
                <a:lnTo>
                  <a:pt x="864096" y="432048"/>
                </a:lnTo>
                <a:lnTo>
                  <a:pt x="432048" y="432048"/>
                </a:lnTo>
                <a:lnTo>
                  <a:pt x="0" y="432048"/>
                </a:lnTo>
                <a:close/>
              </a:path>
            </a:pathLst>
          </a:custGeom>
          <a:solidFill>
            <a:srgbClr val="0070C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72" name="Полилиния 171"/>
          <p:cNvSpPr/>
          <p:nvPr/>
        </p:nvSpPr>
        <p:spPr bwMode="auto">
          <a:xfrm>
            <a:off x="4788024" y="2636242"/>
            <a:ext cx="1296144" cy="864096"/>
          </a:xfrm>
          <a:custGeom>
            <a:avLst/>
            <a:gdLst>
              <a:gd name="connsiteX0" fmla="*/ 0 w 1296144"/>
              <a:gd name="connsiteY0" fmla="*/ 0 h 864096"/>
              <a:gd name="connsiteX1" fmla="*/ 432048 w 1296144"/>
              <a:gd name="connsiteY1" fmla="*/ 0 h 864096"/>
              <a:gd name="connsiteX2" fmla="*/ 864096 w 1296144"/>
              <a:gd name="connsiteY2" fmla="*/ 0 h 864096"/>
              <a:gd name="connsiteX3" fmla="*/ 1296144 w 1296144"/>
              <a:gd name="connsiteY3" fmla="*/ 0 h 864096"/>
              <a:gd name="connsiteX4" fmla="*/ 1296144 w 1296144"/>
              <a:gd name="connsiteY4" fmla="*/ 432048 h 864096"/>
              <a:gd name="connsiteX5" fmla="*/ 864096 w 1296144"/>
              <a:gd name="connsiteY5" fmla="*/ 432048 h 864096"/>
              <a:gd name="connsiteX6" fmla="*/ 432048 w 1296144"/>
              <a:gd name="connsiteY6" fmla="*/ 432048 h 864096"/>
              <a:gd name="connsiteX7" fmla="*/ 432048 w 1296144"/>
              <a:gd name="connsiteY7" fmla="*/ 864096 h 864096"/>
              <a:gd name="connsiteX8" fmla="*/ 0 w 1296144"/>
              <a:gd name="connsiteY8" fmla="*/ 864096 h 864096"/>
              <a:gd name="connsiteX9" fmla="*/ 0 w 1296144"/>
              <a:gd name="connsiteY9" fmla="*/ 432048 h 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6144" h="864096">
                <a:moveTo>
                  <a:pt x="0" y="0"/>
                </a:moveTo>
                <a:lnTo>
                  <a:pt x="432048" y="0"/>
                </a:lnTo>
                <a:lnTo>
                  <a:pt x="864096" y="0"/>
                </a:lnTo>
                <a:lnTo>
                  <a:pt x="1296144" y="0"/>
                </a:lnTo>
                <a:lnTo>
                  <a:pt x="1296144" y="432048"/>
                </a:lnTo>
                <a:lnTo>
                  <a:pt x="864096" y="432048"/>
                </a:lnTo>
                <a:lnTo>
                  <a:pt x="432048" y="432048"/>
                </a:lnTo>
                <a:lnTo>
                  <a:pt x="432048" y="864096"/>
                </a:lnTo>
                <a:lnTo>
                  <a:pt x="0" y="864096"/>
                </a:lnTo>
                <a:lnTo>
                  <a:pt x="0" y="432048"/>
                </a:lnTo>
                <a:close/>
              </a:path>
            </a:pathLst>
          </a:cu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5" name="Footer Placeholder 4"/>
          <p:cNvSpPr>
            <a:spLocks noGrp="1"/>
          </p:cNvSpPr>
          <p:nvPr>
            <p:ph type="ftr" sz="quarter" idx="12"/>
          </p:nvPr>
        </p:nvSpPr>
        <p:spPr/>
        <p:txBody>
          <a:bodyPr/>
          <a:lstStyle/>
          <a:p>
            <a:pPr>
              <a:defRPr/>
            </a:pPr>
            <a:r>
              <a:rPr lang="de-AT" dirty="0"/>
              <a:t>Alexey Karimov</a:t>
            </a:r>
          </a:p>
        </p:txBody>
      </p:sp>
      <p:sp>
        <p:nvSpPr>
          <p:cNvPr id="6" name="Slide Number Placeholder 5"/>
          <p:cNvSpPr>
            <a:spLocks noGrp="1"/>
          </p:cNvSpPr>
          <p:nvPr>
            <p:ph type="sldNum" sz="quarter" idx="13"/>
          </p:nvPr>
        </p:nvSpPr>
        <p:spPr/>
        <p:txBody>
          <a:bodyPr/>
          <a:lstStyle/>
          <a:p>
            <a:pPr>
              <a:defRPr/>
            </a:pPr>
            <a:fld id="{63707275-EA33-4C2C-A96C-B80BEB93EE54}" type="slidenum">
              <a:rPr lang="de-AT" smtClean="0"/>
              <a:pPr>
                <a:defRPr/>
              </a:pPr>
              <a:t>52</a:t>
            </a:fld>
            <a:endParaRPr lang="de-AT" dirty="0"/>
          </a:p>
        </p:txBody>
      </p:sp>
    </p:spTree>
    <p:extLst>
      <p:ext uri="{BB962C8B-B14F-4D97-AF65-F5344CB8AC3E}">
        <p14:creationId xmlns:p14="http://schemas.microsoft.com/office/powerpoint/2010/main" val="12653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noProof="0" dirty="0"/>
              <a:t>Influence Zones | Ambiguities Handling</a:t>
            </a:r>
          </a:p>
        </p:txBody>
      </p:sp>
      <p:grpSp>
        <p:nvGrpSpPr>
          <p:cNvPr id="6" name="Группа 5"/>
          <p:cNvGrpSpPr/>
          <p:nvPr/>
        </p:nvGrpSpPr>
        <p:grpSpPr>
          <a:xfrm>
            <a:off x="179388" y="2780298"/>
            <a:ext cx="1298276" cy="1297405"/>
            <a:chOff x="179388" y="1530419"/>
            <a:chExt cx="1298276" cy="1297405"/>
          </a:xfrm>
        </p:grpSpPr>
        <p:sp>
          <p:nvSpPr>
            <p:cNvPr id="78" name="Rectangle 173"/>
            <p:cNvSpPr/>
            <p:nvPr/>
          </p:nvSpPr>
          <p:spPr bwMode="auto">
            <a:xfrm>
              <a:off x="613568" y="153168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79" name="Rectangle 195"/>
            <p:cNvSpPr/>
            <p:nvPr/>
          </p:nvSpPr>
          <p:spPr bwMode="auto">
            <a:xfrm>
              <a:off x="613568" y="196372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q</a:t>
              </a:r>
            </a:p>
          </p:txBody>
        </p:sp>
        <p:sp>
          <p:nvSpPr>
            <p:cNvPr id="80" name="Rectangle 197"/>
            <p:cNvSpPr/>
            <p:nvPr/>
          </p:nvSpPr>
          <p:spPr bwMode="auto">
            <a:xfrm>
              <a:off x="613568" y="2395776"/>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81" name="Rectangle 174"/>
            <p:cNvSpPr/>
            <p:nvPr/>
          </p:nvSpPr>
          <p:spPr bwMode="auto">
            <a:xfrm>
              <a:off x="1045616" y="153168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82" name="Rectangle 196"/>
            <p:cNvSpPr/>
            <p:nvPr/>
          </p:nvSpPr>
          <p:spPr bwMode="auto">
            <a:xfrm>
              <a:off x="1045616" y="196372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83" name="Rectangle 198"/>
            <p:cNvSpPr/>
            <p:nvPr/>
          </p:nvSpPr>
          <p:spPr bwMode="auto">
            <a:xfrm>
              <a:off x="1045616" y="2395776"/>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p</a:t>
              </a:r>
            </a:p>
          </p:txBody>
        </p:sp>
        <p:sp>
          <p:nvSpPr>
            <p:cNvPr id="86" name="Right Arrow 244"/>
            <p:cNvSpPr/>
            <p:nvPr/>
          </p:nvSpPr>
          <p:spPr bwMode="auto">
            <a:xfrm rot="10800000">
              <a:off x="901600" y="2539792"/>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05" name="Right Arrow 244"/>
            <p:cNvSpPr/>
            <p:nvPr/>
          </p:nvSpPr>
          <p:spPr bwMode="auto">
            <a:xfrm rot="16200000">
              <a:off x="1117624" y="2305092"/>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06" name="Right Arrow 244"/>
            <p:cNvSpPr/>
            <p:nvPr/>
          </p:nvSpPr>
          <p:spPr bwMode="auto">
            <a:xfrm rot="13500000">
              <a:off x="910336" y="2340971"/>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07" name="Rectangle 173"/>
            <p:cNvSpPr/>
            <p:nvPr/>
          </p:nvSpPr>
          <p:spPr bwMode="auto">
            <a:xfrm>
              <a:off x="179388" y="1530419"/>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08" name="Rectangle 195"/>
            <p:cNvSpPr/>
            <p:nvPr/>
          </p:nvSpPr>
          <p:spPr bwMode="auto">
            <a:xfrm>
              <a:off x="179388" y="1962467"/>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09" name="Rectangle 197"/>
            <p:cNvSpPr/>
            <p:nvPr/>
          </p:nvSpPr>
          <p:spPr bwMode="auto">
            <a:xfrm>
              <a:off x="179388" y="2394515"/>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grpSp>
      <p:grpSp>
        <p:nvGrpSpPr>
          <p:cNvPr id="10" name="Группа 9"/>
          <p:cNvGrpSpPr/>
          <p:nvPr/>
        </p:nvGrpSpPr>
        <p:grpSpPr>
          <a:xfrm>
            <a:off x="2184646" y="2780928"/>
            <a:ext cx="864096" cy="1296144"/>
            <a:chOff x="2483768" y="1521952"/>
            <a:chExt cx="864096" cy="1296144"/>
          </a:xfrm>
        </p:grpSpPr>
        <p:grpSp>
          <p:nvGrpSpPr>
            <p:cNvPr id="8" name="Группа 7"/>
            <p:cNvGrpSpPr/>
            <p:nvPr/>
          </p:nvGrpSpPr>
          <p:grpSpPr>
            <a:xfrm>
              <a:off x="2483768" y="1521952"/>
              <a:ext cx="864096" cy="1296144"/>
              <a:chOff x="2483768" y="1521952"/>
              <a:chExt cx="864096" cy="1296144"/>
            </a:xfrm>
          </p:grpSpPr>
          <p:sp>
            <p:nvSpPr>
              <p:cNvPr id="51" name="Rectangle 173"/>
              <p:cNvSpPr/>
              <p:nvPr/>
            </p:nvSpPr>
            <p:spPr bwMode="auto">
              <a:xfrm>
                <a:off x="2483768" y="152195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53" name="Rectangle 195"/>
              <p:cNvSpPr/>
              <p:nvPr/>
            </p:nvSpPr>
            <p:spPr bwMode="auto">
              <a:xfrm>
                <a:off x="2483768" y="195400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q</a:t>
                </a:r>
              </a:p>
            </p:txBody>
          </p:sp>
          <p:sp>
            <p:nvSpPr>
              <p:cNvPr id="54" name="Rectangle 197"/>
              <p:cNvSpPr/>
              <p:nvPr/>
            </p:nvSpPr>
            <p:spPr bwMode="auto">
              <a:xfrm>
                <a:off x="2483768" y="238604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57" name="Rectangle 174"/>
              <p:cNvSpPr/>
              <p:nvPr/>
            </p:nvSpPr>
            <p:spPr bwMode="auto">
              <a:xfrm>
                <a:off x="2915816" y="1521952"/>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r</a:t>
                </a:r>
              </a:p>
            </p:txBody>
          </p:sp>
          <p:sp>
            <p:nvSpPr>
              <p:cNvPr id="58" name="Rectangle 196"/>
              <p:cNvSpPr/>
              <p:nvPr/>
            </p:nvSpPr>
            <p:spPr bwMode="auto">
              <a:xfrm>
                <a:off x="2915816" y="1954000"/>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kern="0" dirty="0">
                    <a:solidFill>
                      <a:schemeClr val="bg1"/>
                    </a:solidFill>
                    <a:latin typeface="Calibri" panose="020F0502020204030204" pitchFamily="34" charset="0"/>
                    <a:cs typeface="Calibri" panose="020F0502020204030204" pitchFamily="34" charset="0"/>
                  </a:rPr>
                  <a:t>p</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59" name="Rectangle 198"/>
              <p:cNvSpPr/>
              <p:nvPr/>
            </p:nvSpPr>
            <p:spPr bwMode="auto">
              <a:xfrm>
                <a:off x="2915816" y="2386048"/>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s</a:t>
                </a:r>
              </a:p>
            </p:txBody>
          </p:sp>
          <p:sp>
            <p:nvSpPr>
              <p:cNvPr id="60" name="Right Arrow 242"/>
              <p:cNvSpPr/>
              <p:nvPr/>
            </p:nvSpPr>
            <p:spPr bwMode="auto">
              <a:xfrm rot="10800000">
                <a:off x="2771800" y="1665968"/>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61" name="Right Arrow 243"/>
              <p:cNvSpPr/>
              <p:nvPr/>
            </p:nvSpPr>
            <p:spPr bwMode="auto">
              <a:xfrm rot="10800000">
                <a:off x="2771800" y="2098016"/>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62" name="Right Arrow 244"/>
              <p:cNvSpPr/>
              <p:nvPr/>
            </p:nvSpPr>
            <p:spPr bwMode="auto">
              <a:xfrm rot="10800000">
                <a:off x="2771800" y="2530064"/>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grpSp>
        <p:sp>
          <p:nvSpPr>
            <p:cNvPr id="110" name="Right Arrow 244"/>
            <p:cNvSpPr/>
            <p:nvPr/>
          </p:nvSpPr>
          <p:spPr bwMode="auto">
            <a:xfrm rot="13500000">
              <a:off x="2780711" y="2324957"/>
              <a:ext cx="288032" cy="144016"/>
            </a:xfrm>
            <a:prstGeom prst="rightArrow">
              <a:avLst/>
            </a:prstGeom>
            <a:solidFill>
              <a:srgbClr val="FF0000"/>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11" name="Right Arrow 242"/>
            <p:cNvSpPr/>
            <p:nvPr/>
          </p:nvSpPr>
          <p:spPr bwMode="auto">
            <a:xfrm rot="8100000">
              <a:off x="2780959" y="1901374"/>
              <a:ext cx="288032" cy="144016"/>
            </a:xfrm>
            <a:prstGeom prst="rightArrow">
              <a:avLst/>
            </a:prstGeom>
            <a:solidFill>
              <a:srgbClr val="FF0000"/>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12" name="Right Arrow 244"/>
            <p:cNvSpPr/>
            <p:nvPr/>
          </p:nvSpPr>
          <p:spPr bwMode="auto">
            <a:xfrm rot="8100000" flipV="1">
              <a:off x="2781891" y="2362532"/>
              <a:ext cx="288032" cy="144016"/>
            </a:xfrm>
            <a:prstGeom prst="rightArrow">
              <a:avLst/>
            </a:prstGeom>
            <a:solidFill>
              <a:srgbClr val="FF0000"/>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13" name="Right Arrow 242"/>
            <p:cNvSpPr/>
            <p:nvPr/>
          </p:nvSpPr>
          <p:spPr bwMode="auto">
            <a:xfrm rot="13500000" flipV="1">
              <a:off x="2782139" y="1861125"/>
              <a:ext cx="288032" cy="144016"/>
            </a:xfrm>
            <a:prstGeom prst="rightArrow">
              <a:avLst/>
            </a:prstGeom>
            <a:solidFill>
              <a:srgbClr val="FF0000"/>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grpSp>
      <p:grpSp>
        <p:nvGrpSpPr>
          <p:cNvPr id="115" name="Группа 114"/>
          <p:cNvGrpSpPr/>
          <p:nvPr/>
        </p:nvGrpSpPr>
        <p:grpSpPr>
          <a:xfrm>
            <a:off x="1761306" y="5589240"/>
            <a:ext cx="5621388" cy="369332"/>
            <a:chOff x="4039368" y="3429000"/>
            <a:chExt cx="5621388" cy="369332"/>
          </a:xfrm>
        </p:grpSpPr>
        <p:sp>
          <p:nvSpPr>
            <p:cNvPr id="117" name="TextBox 116"/>
            <p:cNvSpPr txBox="1"/>
            <p:nvPr/>
          </p:nvSpPr>
          <p:spPr>
            <a:xfrm>
              <a:off x="4322639" y="3429000"/>
              <a:ext cx="5338117" cy="369332"/>
            </a:xfrm>
            <a:prstGeom prst="rect">
              <a:avLst/>
            </a:prstGeom>
            <a:noFill/>
          </p:spPr>
          <p:txBody>
            <a:bodyPr wrap="square" rtlCol="0">
              <a:spAutoFit/>
            </a:bodyPr>
            <a:lstStyle/>
            <a:p>
              <a:r>
                <a:rPr lang="en-US" dirty="0">
                  <a:latin typeface="+mn-lt"/>
                </a:rPr>
                <a:t>Links that are not used in Influence Zones construction</a:t>
              </a:r>
              <a:endParaRPr lang="ru-RU" dirty="0">
                <a:latin typeface="+mn-lt"/>
              </a:endParaRPr>
            </a:p>
          </p:txBody>
        </p:sp>
        <p:sp>
          <p:nvSpPr>
            <p:cNvPr id="116" name="Right Arrow 129"/>
            <p:cNvSpPr/>
            <p:nvPr/>
          </p:nvSpPr>
          <p:spPr bwMode="auto">
            <a:xfrm rot="10800000">
              <a:off x="4039368" y="3541658"/>
              <a:ext cx="288032" cy="144016"/>
            </a:xfrm>
            <a:prstGeom prst="rightArrow">
              <a:avLst/>
            </a:prstGeom>
            <a:solidFill>
              <a:srgbClr val="FF0000"/>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grpSp>
      <p:grpSp>
        <p:nvGrpSpPr>
          <p:cNvPr id="12" name="Группа 11"/>
          <p:cNvGrpSpPr/>
          <p:nvPr/>
        </p:nvGrpSpPr>
        <p:grpSpPr>
          <a:xfrm>
            <a:off x="4462706" y="2132856"/>
            <a:ext cx="864096" cy="2592288"/>
            <a:chOff x="4840569" y="2053610"/>
            <a:chExt cx="864096" cy="2592288"/>
          </a:xfrm>
        </p:grpSpPr>
        <p:grpSp>
          <p:nvGrpSpPr>
            <p:cNvPr id="9" name="Группа 8"/>
            <p:cNvGrpSpPr/>
            <p:nvPr/>
          </p:nvGrpSpPr>
          <p:grpSpPr>
            <a:xfrm>
              <a:off x="4840569" y="2053610"/>
              <a:ext cx="864096" cy="1296144"/>
              <a:chOff x="4786437" y="1530419"/>
              <a:chExt cx="864096" cy="1296144"/>
            </a:xfrm>
          </p:grpSpPr>
          <p:sp>
            <p:nvSpPr>
              <p:cNvPr id="87" name="Rectangle 173"/>
              <p:cNvSpPr/>
              <p:nvPr/>
            </p:nvSpPr>
            <p:spPr bwMode="auto">
              <a:xfrm>
                <a:off x="4786437" y="1530419"/>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88" name="Rectangle 195"/>
              <p:cNvSpPr/>
              <p:nvPr/>
            </p:nvSpPr>
            <p:spPr bwMode="auto">
              <a:xfrm>
                <a:off x="4786437" y="1962467"/>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q</a:t>
                </a:r>
              </a:p>
            </p:txBody>
          </p:sp>
          <p:sp>
            <p:nvSpPr>
              <p:cNvPr id="89" name="Rectangle 197"/>
              <p:cNvSpPr/>
              <p:nvPr/>
            </p:nvSpPr>
            <p:spPr bwMode="auto">
              <a:xfrm>
                <a:off x="4786437" y="2394515"/>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91" name="Rectangle 196"/>
              <p:cNvSpPr/>
              <p:nvPr/>
            </p:nvSpPr>
            <p:spPr bwMode="auto">
              <a:xfrm>
                <a:off x="5218485" y="1962467"/>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92" name="Rectangle 198"/>
              <p:cNvSpPr/>
              <p:nvPr/>
            </p:nvSpPr>
            <p:spPr bwMode="auto">
              <a:xfrm>
                <a:off x="5218485" y="2394515"/>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de-AT" kern="0" dirty="0">
                    <a:solidFill>
                      <a:schemeClr val="bg1"/>
                    </a:solidFill>
                    <a:latin typeface="Calibri" panose="020F0502020204030204" pitchFamily="34" charset="0"/>
                    <a:cs typeface="Calibri" panose="020F0502020204030204" pitchFamily="34" charset="0"/>
                  </a:rPr>
                  <a:t>r</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95" name="Right Arrow 244"/>
              <p:cNvSpPr/>
              <p:nvPr/>
            </p:nvSpPr>
            <p:spPr bwMode="auto">
              <a:xfrm rot="13500000">
                <a:off x="5074221" y="2322778"/>
                <a:ext cx="288032" cy="144016"/>
              </a:xfrm>
              <a:prstGeom prst="rightArrow">
                <a:avLst/>
              </a:prstGeom>
              <a:solidFill>
                <a:srgbClr val="FFC000"/>
              </a:solidFill>
              <a:ln w="127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90" name="Rectangle 174"/>
              <p:cNvSpPr/>
              <p:nvPr/>
            </p:nvSpPr>
            <p:spPr bwMode="auto">
              <a:xfrm>
                <a:off x="5218485" y="1530419"/>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p</a:t>
                </a:r>
              </a:p>
            </p:txBody>
          </p:sp>
          <p:sp>
            <p:nvSpPr>
              <p:cNvPr id="93" name="Right Arrow 242"/>
              <p:cNvSpPr/>
              <p:nvPr/>
            </p:nvSpPr>
            <p:spPr bwMode="auto">
              <a:xfrm rot="8100000">
                <a:off x="5074469" y="1899195"/>
                <a:ext cx="288032" cy="144016"/>
              </a:xfrm>
              <a:prstGeom prst="rightArrow">
                <a:avLst/>
              </a:prstGeom>
              <a:solidFill>
                <a:srgbClr val="FFC000"/>
              </a:solidFill>
              <a:ln w="127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grpSp>
        <p:grpSp>
          <p:nvGrpSpPr>
            <p:cNvPr id="11" name="Группа 10"/>
            <p:cNvGrpSpPr/>
            <p:nvPr/>
          </p:nvGrpSpPr>
          <p:grpSpPr>
            <a:xfrm>
              <a:off x="4840569" y="3781802"/>
              <a:ext cx="864096" cy="864096"/>
              <a:chOff x="4829559" y="3843105"/>
              <a:chExt cx="864096" cy="864096"/>
            </a:xfrm>
          </p:grpSpPr>
          <p:grpSp>
            <p:nvGrpSpPr>
              <p:cNvPr id="118" name="Группа 117"/>
              <p:cNvGrpSpPr/>
              <p:nvPr/>
            </p:nvGrpSpPr>
            <p:grpSpPr>
              <a:xfrm>
                <a:off x="4829559" y="3843105"/>
                <a:ext cx="864096" cy="864096"/>
                <a:chOff x="4786437" y="1962467"/>
                <a:chExt cx="864096" cy="864096"/>
              </a:xfrm>
            </p:grpSpPr>
            <p:sp>
              <p:nvSpPr>
                <p:cNvPr id="120" name="Rectangle 195"/>
                <p:cNvSpPr/>
                <p:nvPr/>
              </p:nvSpPr>
              <p:spPr bwMode="auto">
                <a:xfrm>
                  <a:off x="4786437" y="1962467"/>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q</a:t>
                  </a:r>
                </a:p>
              </p:txBody>
            </p:sp>
            <p:sp>
              <p:nvSpPr>
                <p:cNvPr id="123" name="Rectangle 198"/>
                <p:cNvSpPr/>
                <p:nvPr/>
              </p:nvSpPr>
              <p:spPr bwMode="auto">
                <a:xfrm>
                  <a:off x="5218485" y="2394515"/>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21" name="Rectangle 197"/>
                <p:cNvSpPr/>
                <p:nvPr/>
              </p:nvSpPr>
              <p:spPr bwMode="auto">
                <a:xfrm>
                  <a:off x="4786437" y="2394515"/>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de-AT" kern="0" dirty="0">
                      <a:solidFill>
                        <a:schemeClr val="bg1"/>
                      </a:solidFill>
                      <a:latin typeface="Calibri" panose="020F0502020204030204" pitchFamily="34" charset="0"/>
                      <a:cs typeface="Calibri" panose="020F0502020204030204" pitchFamily="34" charset="0"/>
                    </a:rPr>
                    <a:t>r</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22" name="Rectangle 196"/>
                <p:cNvSpPr/>
                <p:nvPr/>
              </p:nvSpPr>
              <p:spPr bwMode="auto">
                <a:xfrm>
                  <a:off x="5218485" y="196246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p</a:t>
                  </a:r>
                </a:p>
              </p:txBody>
            </p:sp>
          </p:grpSp>
          <p:sp>
            <p:nvSpPr>
              <p:cNvPr id="127" name="Right Arrow 244"/>
              <p:cNvSpPr/>
              <p:nvPr/>
            </p:nvSpPr>
            <p:spPr bwMode="auto">
              <a:xfrm rot="10800000">
                <a:off x="5117591" y="4004594"/>
                <a:ext cx="288032" cy="144016"/>
              </a:xfrm>
              <a:prstGeom prst="rightArrow">
                <a:avLst/>
              </a:prstGeom>
              <a:solidFill>
                <a:srgbClr val="FFC000"/>
              </a:solidFill>
              <a:ln w="127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28" name="Right Arrow 244"/>
              <p:cNvSpPr/>
              <p:nvPr/>
            </p:nvSpPr>
            <p:spPr bwMode="auto">
              <a:xfrm rot="16200000">
                <a:off x="4919040" y="4233319"/>
                <a:ext cx="253085" cy="144016"/>
              </a:xfrm>
              <a:prstGeom prst="rightArrow">
                <a:avLst/>
              </a:prstGeom>
              <a:solidFill>
                <a:srgbClr val="FFC000"/>
              </a:solidFill>
              <a:ln w="127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grpSp>
      </p:grpSp>
      <p:cxnSp>
        <p:nvCxnSpPr>
          <p:cNvPr id="129" name="Прямая соединительная линия 128"/>
          <p:cNvCxnSpPr/>
          <p:nvPr/>
        </p:nvCxnSpPr>
        <p:spPr bwMode="auto">
          <a:xfrm>
            <a:off x="3755724" y="1023132"/>
            <a:ext cx="0" cy="403244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30" name="Прямая соединительная линия 129"/>
          <p:cNvCxnSpPr/>
          <p:nvPr/>
        </p:nvCxnSpPr>
        <p:spPr bwMode="auto">
          <a:xfrm>
            <a:off x="6033784" y="1023132"/>
            <a:ext cx="0" cy="4032448"/>
          </a:xfrm>
          <a:prstGeom prst="line">
            <a:avLst/>
          </a:prstGeom>
          <a:solidFill>
            <a:schemeClr val="accent1"/>
          </a:solidFill>
          <a:ln w="12700"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5" name="TextBox 14"/>
              <p:cNvSpPr txBox="1"/>
              <p:nvPr/>
            </p:nvSpPr>
            <p:spPr>
              <a:xfrm>
                <a:off x="0" y="1054477"/>
                <a:ext cx="3755724" cy="646331"/>
              </a:xfrm>
              <a:prstGeom prst="rect">
                <a:avLst/>
              </a:prstGeom>
              <a:noFill/>
            </p:spPr>
            <p:txBody>
              <a:bodyPr wrap="square" rtlCol="0">
                <a:spAutoFit/>
              </a:bodyPr>
              <a:lstStyle/>
              <a:p>
                <a:pPr algn="ctr"/>
                <a:r>
                  <a:rPr lang="en-US" dirty="0">
                    <a:latin typeface="+mn-lt"/>
                  </a:rPr>
                  <a:t>Handle ambiguity by Euclidean distance between </a:t>
                </a:r>
                <a14:m>
                  <m:oMath xmlns:m="http://schemas.openxmlformats.org/officeDocument/2006/math">
                    <m:r>
                      <a:rPr lang="en-US" b="0" i="1" smtClean="0">
                        <a:latin typeface="Cambria Math" panose="02040503050406030204" pitchFamily="18" charset="0"/>
                      </a:rPr>
                      <m:t>𝑝</m:t>
                    </m:r>
                  </m:oMath>
                </a14:m>
                <a:r>
                  <a:rPr lang="en-US" dirty="0">
                    <a:latin typeface="+mn-lt"/>
                  </a:rPr>
                  <a:t> and </a:t>
                </a:r>
                <a14:m>
                  <m:oMath xmlns:m="http://schemas.openxmlformats.org/officeDocument/2006/math">
                    <m:r>
                      <a:rPr lang="en-US" b="0" i="1" smtClean="0">
                        <a:latin typeface="Cambria Math" panose="02040503050406030204" pitchFamily="18" charset="0"/>
                      </a:rPr>
                      <m:t>𝑞</m:t>
                    </m:r>
                  </m:oMath>
                </a14:m>
                <a:endParaRPr lang="ru-RU" dirty="0">
                  <a:latin typeface="+mn-lt"/>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0" y="1054477"/>
                <a:ext cx="3755724" cy="646331"/>
              </a:xfrm>
              <a:prstGeom prst="rect">
                <a:avLst/>
              </a:prstGeom>
              <a:blipFill>
                <a:blip r:embed="rId3"/>
                <a:stretch>
                  <a:fillRect t="-5660" b="-1415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31" name="TextBox 130"/>
              <p:cNvSpPr txBox="1"/>
              <p:nvPr/>
            </p:nvSpPr>
            <p:spPr>
              <a:xfrm>
                <a:off x="3755724" y="1051487"/>
                <a:ext cx="2278060" cy="923330"/>
              </a:xfrm>
              <a:prstGeom prst="rect">
                <a:avLst/>
              </a:prstGeom>
              <a:noFill/>
            </p:spPr>
            <p:txBody>
              <a:bodyPr wrap="square" rtlCol="0">
                <a:spAutoFit/>
              </a:bodyPr>
              <a:lstStyle/>
              <a:p>
                <a:pPr algn="ctr"/>
                <a:r>
                  <a:rPr lang="en-US" dirty="0">
                    <a:latin typeface="+mn-lt"/>
                  </a:rPr>
                  <a:t>Handle ambiguity by populations of </a:t>
                </a:r>
                <a14:m>
                  <m:oMath xmlns:m="http://schemas.openxmlformats.org/officeDocument/2006/math">
                    <m:r>
                      <a:rPr lang="en-US" b="0" i="1" smtClean="0">
                        <a:latin typeface="Cambria Math" panose="02040503050406030204" pitchFamily="18" charset="0"/>
                      </a:rPr>
                      <m:t>𝐼𝑍</m:t>
                    </m:r>
                    <m:d>
                      <m:dPr>
                        <m:ctrlPr>
                          <a:rPr lang="en-US" b="0" i="1" smtClean="0">
                            <a:latin typeface="Cambria Math" panose="02040503050406030204" pitchFamily="18" charset="0"/>
                          </a:rPr>
                        </m:ctrlPr>
                      </m:dPr>
                      <m:e>
                        <m:r>
                          <a:rPr lang="en-US" b="0" i="1" smtClean="0">
                            <a:latin typeface="Cambria Math" panose="02040503050406030204" pitchFamily="18" charset="0"/>
                          </a:rPr>
                          <m:t>𝑝</m:t>
                        </m:r>
                      </m:e>
                    </m:d>
                  </m:oMath>
                </a14:m>
                <a:r>
                  <a:rPr lang="en-US" dirty="0">
                    <a:latin typeface="+mn-lt"/>
                  </a:rPr>
                  <a:t> and </a:t>
                </a:r>
                <a14:m>
                  <m:oMath xmlns:m="http://schemas.openxmlformats.org/officeDocument/2006/math">
                    <m:r>
                      <a:rPr lang="en-US" b="0" i="1" smtClean="0">
                        <a:latin typeface="Cambria Math" panose="02040503050406030204" pitchFamily="18" charset="0"/>
                      </a:rPr>
                      <m:t>𝐼𝑍</m:t>
                    </m:r>
                    <m:d>
                      <m:dPr>
                        <m:ctrlPr>
                          <a:rPr lang="en-US" b="0" i="1" smtClean="0">
                            <a:latin typeface="Cambria Math" panose="02040503050406030204" pitchFamily="18" charset="0"/>
                          </a:rPr>
                        </m:ctrlPr>
                      </m:dPr>
                      <m:e>
                        <m:r>
                          <a:rPr lang="en-US" b="0" i="1" smtClean="0">
                            <a:latin typeface="Cambria Math" panose="02040503050406030204" pitchFamily="18" charset="0"/>
                          </a:rPr>
                          <m:t>𝑟</m:t>
                        </m:r>
                      </m:e>
                    </m:d>
                  </m:oMath>
                </a14:m>
                <a:endParaRPr lang="ru-RU" dirty="0">
                  <a:latin typeface="+mn-lt"/>
                </a:endParaRPr>
              </a:p>
            </p:txBody>
          </p:sp>
        </mc:Choice>
        <mc:Fallback xmlns="">
          <p:sp>
            <p:nvSpPr>
              <p:cNvPr id="131" name="TextBox 130"/>
              <p:cNvSpPr txBox="1">
                <a:spLocks noRot="1" noChangeAspect="1" noMove="1" noResize="1" noEditPoints="1" noAdjustHandles="1" noChangeArrowheads="1" noChangeShapeType="1" noTextEdit="1"/>
              </p:cNvSpPr>
              <p:nvPr/>
            </p:nvSpPr>
            <p:spPr>
              <a:xfrm>
                <a:off x="3755724" y="1051487"/>
                <a:ext cx="2278060" cy="923330"/>
              </a:xfrm>
              <a:prstGeom prst="rect">
                <a:avLst/>
              </a:prstGeom>
              <a:blipFill>
                <a:blip r:embed="rId4"/>
                <a:stretch>
                  <a:fillRect t="-3289" b="-9211"/>
                </a:stretch>
              </a:blipFill>
            </p:spPr>
            <p:txBody>
              <a:bodyPr/>
              <a:lstStyle/>
              <a:p>
                <a:r>
                  <a:rPr lang="ru-RU">
                    <a:noFill/>
                  </a:rPr>
                  <a:t> </a:t>
                </a:r>
              </a:p>
            </p:txBody>
          </p:sp>
        </mc:Fallback>
      </mc:AlternateContent>
      <p:sp>
        <p:nvSpPr>
          <p:cNvPr id="132" name="TextBox 131"/>
          <p:cNvSpPr txBox="1"/>
          <p:nvPr/>
        </p:nvSpPr>
        <p:spPr>
          <a:xfrm>
            <a:off x="6033783" y="1051487"/>
            <a:ext cx="3110217" cy="646331"/>
          </a:xfrm>
          <a:prstGeom prst="rect">
            <a:avLst/>
          </a:prstGeom>
          <a:noFill/>
        </p:spPr>
        <p:txBody>
          <a:bodyPr wrap="square" rtlCol="0">
            <a:spAutoFit/>
          </a:bodyPr>
          <a:lstStyle/>
          <a:p>
            <a:pPr algn="ctr"/>
            <a:r>
              <a:rPr lang="en-US" dirty="0">
                <a:latin typeface="+mn-lt"/>
              </a:rPr>
              <a:t>Example of ambiguities handling</a:t>
            </a:r>
            <a:endParaRPr lang="ru-RU" dirty="0">
              <a:latin typeface="+mn-lt"/>
            </a:endParaRPr>
          </a:p>
        </p:txBody>
      </p:sp>
      <p:grpSp>
        <p:nvGrpSpPr>
          <p:cNvPr id="136" name="Группа 135"/>
          <p:cNvGrpSpPr/>
          <p:nvPr/>
        </p:nvGrpSpPr>
        <p:grpSpPr>
          <a:xfrm>
            <a:off x="1219760" y="5997946"/>
            <a:ext cx="6704480" cy="369332"/>
            <a:chOff x="4039368" y="3429000"/>
            <a:chExt cx="6704480" cy="369332"/>
          </a:xfrm>
        </p:grpSpPr>
        <p:sp>
          <p:nvSpPr>
            <p:cNvPr id="137" name="TextBox 136"/>
            <p:cNvSpPr txBox="1"/>
            <p:nvPr/>
          </p:nvSpPr>
          <p:spPr>
            <a:xfrm>
              <a:off x="4322639" y="3429000"/>
              <a:ext cx="6421209" cy="369332"/>
            </a:xfrm>
            <a:prstGeom prst="rect">
              <a:avLst/>
            </a:prstGeom>
            <a:noFill/>
          </p:spPr>
          <p:txBody>
            <a:bodyPr wrap="square" rtlCol="0">
              <a:spAutoFit/>
            </a:bodyPr>
            <a:lstStyle/>
            <a:p>
              <a:r>
                <a:rPr lang="en-US" dirty="0">
                  <a:latin typeface="+mn-lt"/>
                </a:rPr>
                <a:t>Choose the link to the Influence Zone with the smallest population</a:t>
              </a:r>
              <a:endParaRPr lang="ru-RU" dirty="0">
                <a:latin typeface="+mn-lt"/>
              </a:endParaRPr>
            </a:p>
          </p:txBody>
        </p:sp>
        <p:sp>
          <p:nvSpPr>
            <p:cNvPr id="138" name="Right Arrow 129"/>
            <p:cNvSpPr/>
            <p:nvPr/>
          </p:nvSpPr>
          <p:spPr bwMode="auto">
            <a:xfrm rot="10800000">
              <a:off x="4039368" y="3541658"/>
              <a:ext cx="288032" cy="144016"/>
            </a:xfrm>
            <a:prstGeom prst="rightArrow">
              <a:avLst/>
            </a:prstGeom>
            <a:solidFill>
              <a:srgbClr val="FFC000"/>
            </a:solidFill>
            <a:ln w="127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grpSp>
      <p:grpSp>
        <p:nvGrpSpPr>
          <p:cNvPr id="17" name="Группа 16"/>
          <p:cNvGrpSpPr/>
          <p:nvPr/>
        </p:nvGrpSpPr>
        <p:grpSpPr>
          <a:xfrm>
            <a:off x="6740768" y="1913524"/>
            <a:ext cx="2157066" cy="3030952"/>
            <a:chOff x="6740768" y="1988840"/>
            <a:chExt cx="2157066" cy="3030952"/>
          </a:xfrm>
        </p:grpSpPr>
        <p:grpSp>
          <p:nvGrpSpPr>
            <p:cNvPr id="49" name="Группа 48"/>
            <p:cNvGrpSpPr/>
            <p:nvPr/>
          </p:nvGrpSpPr>
          <p:grpSpPr>
            <a:xfrm>
              <a:off x="6740768" y="1988840"/>
              <a:ext cx="2157066" cy="1296144"/>
              <a:chOff x="3491880" y="5211019"/>
              <a:chExt cx="2157066" cy="1296144"/>
            </a:xfrm>
          </p:grpSpPr>
          <p:sp>
            <p:nvSpPr>
              <p:cNvPr id="22" name="Rectangle 173"/>
              <p:cNvSpPr/>
              <p:nvPr/>
            </p:nvSpPr>
            <p:spPr bwMode="auto">
              <a:xfrm>
                <a:off x="3923928" y="5211019"/>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kern="0" dirty="0">
                    <a:solidFill>
                      <a:schemeClr val="bg1"/>
                    </a:solidFill>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3" name="Rectangle 177"/>
              <p:cNvSpPr/>
              <p:nvPr/>
            </p:nvSpPr>
            <p:spPr bwMode="auto">
              <a:xfrm>
                <a:off x="4788024" y="5211019"/>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p>
            </p:txBody>
          </p:sp>
          <p:sp>
            <p:nvSpPr>
              <p:cNvPr id="24" name="Rectangle 195"/>
              <p:cNvSpPr/>
              <p:nvPr/>
            </p:nvSpPr>
            <p:spPr bwMode="auto">
              <a:xfrm>
                <a:off x="3923928" y="5643067"/>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p>
            </p:txBody>
          </p:sp>
          <p:sp>
            <p:nvSpPr>
              <p:cNvPr id="25" name="Rectangle 197"/>
              <p:cNvSpPr/>
              <p:nvPr/>
            </p:nvSpPr>
            <p:spPr bwMode="auto">
              <a:xfrm>
                <a:off x="3923928" y="6075115"/>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p>
            </p:txBody>
          </p:sp>
          <p:sp>
            <p:nvSpPr>
              <p:cNvPr id="26" name="Rectangle 199"/>
              <p:cNvSpPr/>
              <p:nvPr/>
            </p:nvSpPr>
            <p:spPr bwMode="auto">
              <a:xfrm>
                <a:off x="4788024" y="5643067"/>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kern="0" dirty="0">
                    <a:solidFill>
                      <a:schemeClr val="bg1"/>
                    </a:solidFill>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7" name="Rectangle 201"/>
              <p:cNvSpPr/>
              <p:nvPr/>
            </p:nvSpPr>
            <p:spPr bwMode="auto">
              <a:xfrm>
                <a:off x="4788024" y="6075115"/>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kern="0" dirty="0">
                    <a:solidFill>
                      <a:schemeClr val="bg1"/>
                    </a:solidFill>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8" name="Rectangle 174"/>
              <p:cNvSpPr/>
              <p:nvPr/>
            </p:nvSpPr>
            <p:spPr bwMode="auto">
              <a:xfrm>
                <a:off x="4355976" y="5211019"/>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29" name="Rectangle 196"/>
              <p:cNvSpPr/>
              <p:nvPr/>
            </p:nvSpPr>
            <p:spPr bwMode="auto">
              <a:xfrm>
                <a:off x="4355976" y="564306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30" name="Rectangle 198"/>
              <p:cNvSpPr/>
              <p:nvPr/>
            </p:nvSpPr>
            <p:spPr bwMode="auto">
              <a:xfrm>
                <a:off x="4355976" y="6075115"/>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31" name="Right Arrow 242"/>
              <p:cNvSpPr/>
              <p:nvPr/>
            </p:nvSpPr>
            <p:spPr bwMode="auto">
              <a:xfrm rot="10800000">
                <a:off x="4211960" y="5355035"/>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32" name="Right Arrow 243"/>
              <p:cNvSpPr/>
              <p:nvPr/>
            </p:nvSpPr>
            <p:spPr bwMode="auto">
              <a:xfrm rot="10800000">
                <a:off x="4211960" y="5787083"/>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33" name="Right Arrow 244"/>
              <p:cNvSpPr/>
              <p:nvPr/>
            </p:nvSpPr>
            <p:spPr bwMode="auto">
              <a:xfrm rot="10800000">
                <a:off x="4211960" y="6219131"/>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34" name="Right Arrow 263"/>
              <p:cNvSpPr/>
              <p:nvPr/>
            </p:nvSpPr>
            <p:spPr bwMode="auto">
              <a:xfrm>
                <a:off x="4644008" y="5355035"/>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35" name="Right Arrow 264"/>
              <p:cNvSpPr/>
              <p:nvPr/>
            </p:nvSpPr>
            <p:spPr bwMode="auto">
              <a:xfrm>
                <a:off x="4644008" y="5787083"/>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36" name="Right Arrow 265"/>
              <p:cNvSpPr/>
              <p:nvPr/>
            </p:nvSpPr>
            <p:spPr bwMode="auto">
              <a:xfrm>
                <a:off x="4644008" y="6219131"/>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37" name="Rectangle 177"/>
              <p:cNvSpPr/>
              <p:nvPr/>
            </p:nvSpPr>
            <p:spPr bwMode="auto">
              <a:xfrm>
                <a:off x="5216898" y="5211019"/>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38" name="Rectangle 199"/>
              <p:cNvSpPr/>
              <p:nvPr/>
            </p:nvSpPr>
            <p:spPr bwMode="auto">
              <a:xfrm>
                <a:off x="5216898" y="5643067"/>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39" name="Rectangle 201"/>
              <p:cNvSpPr/>
              <p:nvPr/>
            </p:nvSpPr>
            <p:spPr bwMode="auto">
              <a:xfrm>
                <a:off x="5216898" y="6075115"/>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40" name="Right Arrow 263"/>
              <p:cNvSpPr/>
              <p:nvPr/>
            </p:nvSpPr>
            <p:spPr bwMode="auto">
              <a:xfrm>
                <a:off x="5072882" y="5355035"/>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41" name="Right Arrow 264"/>
              <p:cNvSpPr/>
              <p:nvPr/>
            </p:nvSpPr>
            <p:spPr bwMode="auto">
              <a:xfrm>
                <a:off x="5072882" y="5787083"/>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42" name="Right Arrow 265"/>
              <p:cNvSpPr/>
              <p:nvPr/>
            </p:nvSpPr>
            <p:spPr bwMode="auto">
              <a:xfrm>
                <a:off x="5072882" y="6219131"/>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43" name="Rectangle 173"/>
              <p:cNvSpPr/>
              <p:nvPr/>
            </p:nvSpPr>
            <p:spPr bwMode="auto">
              <a:xfrm>
                <a:off x="3491880" y="5211019"/>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44" name="Rectangle 195"/>
              <p:cNvSpPr/>
              <p:nvPr/>
            </p:nvSpPr>
            <p:spPr bwMode="auto">
              <a:xfrm>
                <a:off x="3491880" y="5643067"/>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45" name="Rectangle 197"/>
              <p:cNvSpPr/>
              <p:nvPr/>
            </p:nvSpPr>
            <p:spPr bwMode="auto">
              <a:xfrm>
                <a:off x="3491880" y="6075115"/>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2</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46" name="Right Arrow 242"/>
              <p:cNvSpPr/>
              <p:nvPr/>
            </p:nvSpPr>
            <p:spPr bwMode="auto">
              <a:xfrm rot="10800000">
                <a:off x="3779912" y="5355035"/>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47" name="Right Arrow 243"/>
              <p:cNvSpPr/>
              <p:nvPr/>
            </p:nvSpPr>
            <p:spPr bwMode="auto">
              <a:xfrm rot="10800000">
                <a:off x="3779912" y="5787083"/>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48" name="Right Arrow 244"/>
              <p:cNvSpPr/>
              <p:nvPr/>
            </p:nvSpPr>
            <p:spPr bwMode="auto">
              <a:xfrm rot="10800000">
                <a:off x="3779912" y="6219131"/>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grpSp>
        <p:grpSp>
          <p:nvGrpSpPr>
            <p:cNvPr id="16" name="Группа 15"/>
            <p:cNvGrpSpPr/>
            <p:nvPr/>
          </p:nvGrpSpPr>
          <p:grpSpPr>
            <a:xfrm>
              <a:off x="6955703" y="3720039"/>
              <a:ext cx="1727196" cy="1299753"/>
              <a:chOff x="6363672" y="3693690"/>
              <a:chExt cx="1727196" cy="1299753"/>
            </a:xfrm>
          </p:grpSpPr>
          <p:sp>
            <p:nvSpPr>
              <p:cNvPr id="140" name="Rectangle 173"/>
              <p:cNvSpPr/>
              <p:nvPr/>
            </p:nvSpPr>
            <p:spPr bwMode="auto">
              <a:xfrm>
                <a:off x="7226771" y="369369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kern="0" dirty="0">
                    <a:solidFill>
                      <a:schemeClr val="bg1"/>
                    </a:solidFill>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42" name="Rectangle 195"/>
              <p:cNvSpPr/>
              <p:nvPr/>
            </p:nvSpPr>
            <p:spPr bwMode="auto">
              <a:xfrm>
                <a:off x="7226771" y="412573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p>
            </p:txBody>
          </p:sp>
          <p:sp>
            <p:nvSpPr>
              <p:cNvPr id="143" name="Rectangle 197"/>
              <p:cNvSpPr/>
              <p:nvPr/>
            </p:nvSpPr>
            <p:spPr bwMode="auto">
              <a:xfrm>
                <a:off x="7226771" y="4557786"/>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1</a:t>
                </a:r>
              </a:p>
            </p:txBody>
          </p:sp>
          <p:sp>
            <p:nvSpPr>
              <p:cNvPr id="161" name="Rectangle 173"/>
              <p:cNvSpPr/>
              <p:nvPr/>
            </p:nvSpPr>
            <p:spPr bwMode="auto">
              <a:xfrm>
                <a:off x="6794723" y="369369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kern="0" dirty="0">
                    <a:solidFill>
                      <a:schemeClr val="bg1"/>
                    </a:solidFill>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2" name="Rectangle 195"/>
              <p:cNvSpPr/>
              <p:nvPr/>
            </p:nvSpPr>
            <p:spPr bwMode="auto">
              <a:xfrm>
                <a:off x="6794723" y="4125738"/>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kern="0" dirty="0">
                    <a:solidFill>
                      <a:schemeClr val="bg1"/>
                    </a:solidFill>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3" name="Rectangle 197"/>
              <p:cNvSpPr/>
              <p:nvPr/>
            </p:nvSpPr>
            <p:spPr bwMode="auto">
              <a:xfrm>
                <a:off x="6794723" y="4557786"/>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kern="0" dirty="0">
                    <a:solidFill>
                      <a:schemeClr val="bg1"/>
                    </a:solidFill>
                    <a:latin typeface="Calibri" panose="020F0502020204030204" pitchFamily="34" charset="0"/>
                    <a:cs typeface="Calibri" panose="020F0502020204030204" pitchFamily="34" charset="0"/>
                  </a:rPr>
                  <a:t>1</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46" name="Rectangle 174"/>
              <p:cNvSpPr/>
              <p:nvPr/>
            </p:nvSpPr>
            <p:spPr bwMode="auto">
              <a:xfrm>
                <a:off x="6363672" y="3693690"/>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47" name="Rectangle 196"/>
              <p:cNvSpPr/>
              <p:nvPr/>
            </p:nvSpPr>
            <p:spPr bwMode="auto">
              <a:xfrm>
                <a:off x="6363672" y="4125738"/>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48" name="Rectangle 198"/>
              <p:cNvSpPr/>
              <p:nvPr/>
            </p:nvSpPr>
            <p:spPr bwMode="auto">
              <a:xfrm>
                <a:off x="6363672" y="4557786"/>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4" name="Right Arrow 242"/>
              <p:cNvSpPr/>
              <p:nvPr/>
            </p:nvSpPr>
            <p:spPr bwMode="auto">
              <a:xfrm rot="10800000" flipH="1" flipV="1">
                <a:off x="6660233" y="3837706"/>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65" name="Right Arrow 243"/>
              <p:cNvSpPr/>
              <p:nvPr/>
            </p:nvSpPr>
            <p:spPr bwMode="auto">
              <a:xfrm rot="10800000" flipH="1" flipV="1">
                <a:off x="6660233" y="4269754"/>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66" name="Right Arrow 244"/>
              <p:cNvSpPr/>
              <p:nvPr/>
            </p:nvSpPr>
            <p:spPr bwMode="auto">
              <a:xfrm rot="10800000" flipH="1" flipV="1">
                <a:off x="6660233" y="4701802"/>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67" name="Rectangle 174"/>
              <p:cNvSpPr/>
              <p:nvPr/>
            </p:nvSpPr>
            <p:spPr bwMode="auto">
              <a:xfrm>
                <a:off x="7658820" y="3697299"/>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8" name="Rectangle 196"/>
              <p:cNvSpPr/>
              <p:nvPr/>
            </p:nvSpPr>
            <p:spPr bwMode="auto">
              <a:xfrm>
                <a:off x="7658820" y="412934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69" name="Rectangle 198"/>
              <p:cNvSpPr/>
              <p:nvPr/>
            </p:nvSpPr>
            <p:spPr bwMode="auto">
              <a:xfrm>
                <a:off x="7658820" y="4561395"/>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rPr>
                  <a:t>0</a:t>
                </a:r>
                <a:endParaRPr kumimoji="0" lang="de-AT" sz="1800" b="0" i="0" u="none" strike="noStrike" kern="0" cap="none" spc="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149" name="Right Arrow 242"/>
              <p:cNvSpPr/>
              <p:nvPr/>
            </p:nvSpPr>
            <p:spPr bwMode="auto">
              <a:xfrm rot="10800000">
                <a:off x="7524329" y="3837706"/>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50" name="Right Arrow 243"/>
              <p:cNvSpPr/>
              <p:nvPr/>
            </p:nvSpPr>
            <p:spPr bwMode="auto">
              <a:xfrm rot="10800000">
                <a:off x="7524329" y="4269754"/>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sp>
            <p:nvSpPr>
              <p:cNvPr id="151" name="Right Arrow 244"/>
              <p:cNvSpPr/>
              <p:nvPr/>
            </p:nvSpPr>
            <p:spPr bwMode="auto">
              <a:xfrm rot="10800000">
                <a:off x="7524329" y="4701802"/>
                <a:ext cx="288032" cy="144016"/>
              </a:xfrm>
              <a:prstGeom prst="rightArrow">
                <a:avLst/>
              </a:prstGeom>
              <a:solidFill>
                <a:schemeClr val="tx1"/>
              </a:solid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ndParaRPr>
              </a:p>
            </p:txBody>
          </p:sp>
        </p:grpSp>
      </p:grpSp>
      <p:sp>
        <p:nvSpPr>
          <p:cNvPr id="2" name="Footer Placeholder 1"/>
          <p:cNvSpPr>
            <a:spLocks noGrp="1"/>
          </p:cNvSpPr>
          <p:nvPr>
            <p:ph type="ftr" sz="quarter" idx="12"/>
          </p:nvPr>
        </p:nvSpPr>
        <p:spPr/>
        <p:txBody>
          <a:bodyPr/>
          <a:lstStyle/>
          <a:p>
            <a:pPr>
              <a:defRPr/>
            </a:pPr>
            <a:r>
              <a:rPr lang="de-AT" dirty="0"/>
              <a:t>Alexey Karimov</a:t>
            </a:r>
          </a:p>
        </p:txBody>
      </p:sp>
      <p:sp>
        <p:nvSpPr>
          <p:cNvPr id="5" name="Slide Number Placeholder 4"/>
          <p:cNvSpPr>
            <a:spLocks noGrp="1"/>
          </p:cNvSpPr>
          <p:nvPr>
            <p:ph type="sldNum" sz="quarter" idx="13"/>
          </p:nvPr>
        </p:nvSpPr>
        <p:spPr/>
        <p:txBody>
          <a:bodyPr/>
          <a:lstStyle/>
          <a:p>
            <a:pPr>
              <a:defRPr/>
            </a:pPr>
            <a:fld id="{63707275-EA33-4C2C-A96C-B80BEB93EE54}" type="slidenum">
              <a:rPr lang="de-AT" smtClean="0"/>
              <a:pPr>
                <a:defRPr/>
              </a:pPr>
              <a:t>53</a:t>
            </a:fld>
            <a:endParaRPr lang="de-AT" dirty="0"/>
          </a:p>
        </p:txBody>
      </p:sp>
    </p:spTree>
    <p:extLst>
      <p:ext uri="{BB962C8B-B14F-4D97-AF65-F5344CB8AC3E}">
        <p14:creationId xmlns:p14="http://schemas.microsoft.com/office/powerpoint/2010/main" val="34422722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bwMode="auto">
          <a:xfrm>
            <a:off x="7010487" y="3110248"/>
            <a:ext cx="2001070" cy="201622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 name="Title 3"/>
          <p:cNvSpPr>
            <a:spLocks noGrp="1"/>
          </p:cNvSpPr>
          <p:nvPr>
            <p:ph type="title"/>
          </p:nvPr>
        </p:nvSpPr>
        <p:spPr/>
        <p:txBody>
          <a:bodyPr/>
          <a:lstStyle/>
          <a:p>
            <a:r>
              <a:rPr lang="en-US" noProof="0" dirty="0">
                <a:effectLst>
                  <a:outerShdw blurRad="38100" dist="38100" dir="2700000" algn="tl">
                    <a:srgbClr val="000000">
                      <a:alpha val="43137"/>
                    </a:srgbClr>
                  </a:outerShdw>
                </a:effectLst>
              </a:rPr>
              <a:t>SVE | Pipeline</a:t>
            </a:r>
          </a:p>
        </p:txBody>
      </p:sp>
      <p:grpSp>
        <p:nvGrpSpPr>
          <p:cNvPr id="22" name="Группа 21"/>
          <p:cNvGrpSpPr/>
          <p:nvPr/>
        </p:nvGrpSpPr>
        <p:grpSpPr>
          <a:xfrm>
            <a:off x="76720" y="1844944"/>
            <a:ext cx="8990561" cy="1080000"/>
            <a:chOff x="39323" y="1771767"/>
            <a:chExt cx="8990561" cy="1080000"/>
          </a:xfrm>
          <a:effectLst>
            <a:outerShdw blurRad="50800" dist="38100" dir="2700000" algn="tl" rotWithShape="0">
              <a:prstClr val="black">
                <a:alpha val="40000"/>
              </a:prstClr>
            </a:outerShdw>
          </a:effectLst>
        </p:grpSpPr>
        <p:sp>
          <p:nvSpPr>
            <p:cNvPr id="50" name="Rectangle 57"/>
            <p:cNvSpPr/>
            <p:nvPr/>
          </p:nvSpPr>
          <p:spPr>
            <a:xfrm>
              <a:off x="6782571" y="1771767"/>
              <a:ext cx="2247313" cy="1080000"/>
            </a:xfrm>
            <a:prstGeom prst="rect">
              <a:avLst/>
            </a:prstGeom>
            <a:gradFill>
              <a:gsLst>
                <a:gs pos="0">
                  <a:schemeClr val="accent1">
                    <a:lumMod val="75000"/>
                  </a:schemeClr>
                </a:gs>
                <a:gs pos="100000">
                  <a:schemeClr val="accent5">
                    <a:lumMod val="75000"/>
                  </a:schemeClr>
                </a:gs>
              </a:gsLst>
              <a:lin ang="16200000" scaled="1"/>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a:solidFill>
                    <a:schemeClr val="accent3"/>
                  </a:solidFill>
                  <a:cs typeface="Calibri" panose="020F0502020204030204" pitchFamily="34" charset="0"/>
                </a:rPr>
                <a:t>Interaction + Correction</a:t>
              </a:r>
              <a:endParaRPr lang="de-AT" sz="2400" dirty="0">
                <a:solidFill>
                  <a:schemeClr val="accent3"/>
                </a:solidFill>
                <a:cs typeface="Calibri" panose="020F0502020204030204" pitchFamily="34" charset="0"/>
              </a:endParaRPr>
            </a:p>
          </p:txBody>
        </p:sp>
        <p:sp>
          <p:nvSpPr>
            <p:cNvPr id="37" name="Chevron 70"/>
            <p:cNvSpPr/>
            <p:nvPr/>
          </p:nvSpPr>
          <p:spPr>
            <a:xfrm>
              <a:off x="2299650" y="1771767"/>
              <a:ext cx="2800800" cy="1080000"/>
            </a:xfrm>
            <a:prstGeom prst="chevron">
              <a:avLst/>
            </a:prstGeom>
            <a:gradFill>
              <a:gsLst>
                <a:gs pos="0">
                  <a:schemeClr val="accent4">
                    <a:lumMod val="75000"/>
                    <a:lumOff val="25000"/>
                  </a:schemeClr>
                </a:gs>
                <a:gs pos="100000">
                  <a:schemeClr val="accent4">
                    <a:lumMod val="65000"/>
                    <a:lumOff val="35000"/>
                  </a:schemeClr>
                </a:gs>
              </a:gsLst>
              <a:lin ang="16200000" scaled="1"/>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accent3"/>
                  </a:solidFill>
                  <a:cs typeface="Calibri" panose="020F0502020204030204" pitchFamily="34" charset="0"/>
                </a:rPr>
                <a:t>Skeleton Distance Field</a:t>
              </a:r>
              <a:endParaRPr lang="de-AT" sz="2400" dirty="0">
                <a:solidFill>
                  <a:schemeClr val="accent3"/>
                </a:solidFill>
                <a:cs typeface="Calibri" panose="020F0502020204030204" pitchFamily="34" charset="0"/>
              </a:endParaRPr>
            </a:p>
          </p:txBody>
        </p:sp>
        <p:sp>
          <p:nvSpPr>
            <p:cNvPr id="34" name="Pentagon 59"/>
            <p:cNvSpPr/>
            <p:nvPr/>
          </p:nvSpPr>
          <p:spPr>
            <a:xfrm>
              <a:off x="39323" y="1771767"/>
              <a:ext cx="2800800" cy="1080000"/>
            </a:xfrm>
            <a:prstGeom prst="homePlate">
              <a:avLst/>
            </a:prstGeom>
            <a:gradFill>
              <a:gsLst>
                <a:gs pos="0">
                  <a:schemeClr val="accent4">
                    <a:lumMod val="85000"/>
                    <a:lumOff val="15000"/>
                  </a:schemeClr>
                </a:gs>
                <a:gs pos="100000">
                  <a:schemeClr val="accent4">
                    <a:lumMod val="75000"/>
                    <a:lumOff val="25000"/>
                  </a:schemeClr>
                </a:gs>
              </a:gsLst>
              <a:lin ang="16200000" scaled="1"/>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accent3"/>
                  </a:solidFill>
                  <a:cs typeface="Calibri" panose="020F0502020204030204" pitchFamily="34" charset="0"/>
                </a:rPr>
                <a:t>Skeletonization</a:t>
              </a:r>
              <a:endParaRPr lang="de-AT" sz="2400" dirty="0">
                <a:solidFill>
                  <a:schemeClr val="accent3"/>
                </a:solidFill>
                <a:cs typeface="Calibri" panose="020F0502020204030204" pitchFamily="34" charset="0"/>
              </a:endParaRPr>
            </a:p>
          </p:txBody>
        </p:sp>
        <p:sp>
          <p:nvSpPr>
            <p:cNvPr id="29" name="Chevron 58"/>
            <p:cNvSpPr/>
            <p:nvPr/>
          </p:nvSpPr>
          <p:spPr>
            <a:xfrm>
              <a:off x="4554327" y="1771767"/>
              <a:ext cx="2775600" cy="1080000"/>
            </a:xfrm>
            <a:prstGeom prst="chevron">
              <a:avLst/>
            </a:prstGeom>
            <a:gradFill>
              <a:gsLst>
                <a:gs pos="0">
                  <a:schemeClr val="accent4">
                    <a:lumMod val="65000"/>
                    <a:lumOff val="35000"/>
                  </a:schemeClr>
                </a:gs>
                <a:gs pos="100000">
                  <a:schemeClr val="accent4">
                    <a:lumMod val="50000"/>
                    <a:lumOff val="50000"/>
                  </a:schemeClr>
                </a:gs>
              </a:gsLst>
              <a:lin ang="16200000" scaled="1"/>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accent3"/>
                  </a:solidFill>
                  <a:cs typeface="Calibri" panose="020F0502020204030204" pitchFamily="34" charset="0"/>
                </a:rPr>
                <a:t>Influence Zones</a:t>
              </a:r>
              <a:endParaRPr lang="de-AT" sz="2400" dirty="0">
                <a:solidFill>
                  <a:schemeClr val="accent3"/>
                </a:solidFill>
                <a:cs typeface="Calibri" panose="020F0502020204030204" pitchFamily="34" charset="0"/>
              </a:endParaRPr>
            </a:p>
          </p:txBody>
        </p:sp>
      </p:grpSp>
      <p:grpSp>
        <p:nvGrpSpPr>
          <p:cNvPr id="18" name="Group 17"/>
          <p:cNvGrpSpPr/>
          <p:nvPr/>
        </p:nvGrpSpPr>
        <p:grpSpPr>
          <a:xfrm>
            <a:off x="84163" y="3068960"/>
            <a:ext cx="8980053" cy="2098800"/>
            <a:chOff x="84163" y="3276313"/>
            <a:chExt cx="8980053" cy="2098800"/>
          </a:xfrm>
          <a:effectLst>
            <a:outerShdw blurRad="50800" dist="38100" dir="2700000" algn="tl" rotWithShape="0">
              <a:prstClr val="black">
                <a:alpha val="40000"/>
              </a:prstClr>
            </a:outerShdw>
          </a:effectLst>
        </p:grpSpPr>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4163" y="3276313"/>
              <a:ext cx="2098800" cy="2098800"/>
            </a:xfrm>
            <a:prstGeom prst="rect">
              <a:avLst/>
            </a:prstGeom>
            <a:ln w="12700">
              <a:solidFill>
                <a:schemeClr val="tx1"/>
              </a:solidFill>
            </a:ln>
          </p:spPr>
        </p:pic>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379811" y="3277262"/>
              <a:ext cx="2096903" cy="2096903"/>
            </a:xfrm>
            <a:prstGeom prst="rect">
              <a:avLst/>
            </a:prstGeom>
            <a:ln w="12700">
              <a:solidFill>
                <a:schemeClr val="tx1"/>
              </a:solidFill>
            </a:ln>
          </p:spPr>
        </p:pic>
        <p:pic>
          <p:nvPicPr>
            <p:cNvPr id="21" name="Picture 20"/>
            <p:cNvPicPr>
              <a:picLocks noChangeAspect="1"/>
            </p:cNvPicPr>
            <p:nvPr/>
          </p:nvPicPr>
          <p:blipFill>
            <a:blip r:embed="rId7">
              <a:extLst>
                <a:ext uri="{BEBA8EAE-BF5A-486C-A8C5-ECC9F3942E4B}">
                  <a14:imgProps xmlns:a14="http://schemas.microsoft.com/office/drawing/2010/main">
                    <a14:imgLayer r:embed="rId8">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673562" y="3277262"/>
              <a:ext cx="2096903" cy="2096903"/>
            </a:xfrm>
            <a:prstGeom prst="rect">
              <a:avLst/>
            </a:prstGeom>
            <a:ln w="12700">
              <a:solidFill>
                <a:schemeClr val="tx1"/>
              </a:solidFill>
            </a:ln>
          </p:spPr>
        </p:pic>
        <p:pic>
          <p:nvPicPr>
            <p:cNvPr id="27" name="Picture 26"/>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967313" y="3277262"/>
              <a:ext cx="2096903" cy="2096903"/>
            </a:xfrm>
            <a:prstGeom prst="rect">
              <a:avLst/>
            </a:prstGeom>
            <a:ln w="19050">
              <a:solidFill>
                <a:schemeClr val="tx1"/>
              </a:solidFill>
            </a:ln>
          </p:spPr>
        </p:pic>
        <p:sp>
          <p:nvSpPr>
            <p:cNvPr id="30" name="Isosceles Triangle 29"/>
            <p:cNvSpPr/>
            <p:nvPr/>
          </p:nvSpPr>
          <p:spPr bwMode="auto">
            <a:xfrm rot="5400000">
              <a:off x="2124761" y="4190691"/>
              <a:ext cx="313251" cy="270044"/>
            </a:xfrm>
            <a:prstGeom prst="triangle">
              <a:avLst/>
            </a:prstGeom>
            <a:solidFill>
              <a:srgbClr val="00B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1" name="Isosceles Triangle 30"/>
            <p:cNvSpPr/>
            <p:nvPr/>
          </p:nvSpPr>
          <p:spPr bwMode="auto">
            <a:xfrm rot="5400000">
              <a:off x="4418512" y="4190691"/>
              <a:ext cx="313251" cy="270044"/>
            </a:xfrm>
            <a:prstGeom prst="triangle">
              <a:avLst/>
            </a:prstGeom>
            <a:solidFill>
              <a:srgbClr val="00B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2" name="Isosceles Triangle 31"/>
            <p:cNvSpPr/>
            <p:nvPr/>
          </p:nvSpPr>
          <p:spPr bwMode="auto">
            <a:xfrm rot="5400000">
              <a:off x="6712263" y="4190691"/>
              <a:ext cx="313251" cy="270044"/>
            </a:xfrm>
            <a:prstGeom prst="triangle">
              <a:avLst/>
            </a:prstGeom>
            <a:solidFill>
              <a:srgbClr val="00B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grpSp>
      <p:sp>
        <p:nvSpPr>
          <p:cNvPr id="5" name="Footer Placeholder 4"/>
          <p:cNvSpPr>
            <a:spLocks noGrp="1"/>
          </p:cNvSpPr>
          <p:nvPr>
            <p:ph type="ftr" sz="quarter" idx="12"/>
          </p:nvPr>
        </p:nvSpPr>
        <p:spPr/>
        <p:txBody>
          <a:bodyPr/>
          <a:lstStyle/>
          <a:p>
            <a:pPr>
              <a:defRPr/>
            </a:pPr>
            <a:r>
              <a:rPr lang="de-AT" dirty="0"/>
              <a:t>Alexey Karimov</a:t>
            </a:r>
          </a:p>
        </p:txBody>
      </p:sp>
      <p:sp>
        <p:nvSpPr>
          <p:cNvPr id="6" name="Slide Number Placeholder 5"/>
          <p:cNvSpPr>
            <a:spLocks noGrp="1"/>
          </p:cNvSpPr>
          <p:nvPr>
            <p:ph type="sldNum" sz="quarter" idx="13"/>
          </p:nvPr>
        </p:nvSpPr>
        <p:spPr/>
        <p:txBody>
          <a:bodyPr/>
          <a:lstStyle/>
          <a:p>
            <a:pPr>
              <a:defRPr/>
            </a:pPr>
            <a:fld id="{63707275-EA33-4C2C-A96C-B80BEB93EE54}" type="slidenum">
              <a:rPr lang="de-AT" smtClean="0"/>
              <a:pPr>
                <a:defRPr/>
              </a:pPr>
              <a:t>54</a:t>
            </a:fld>
            <a:endParaRPr lang="de-AT"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noProof="0" dirty="0">
                <a:effectLst>
                  <a:outerShdw blurRad="38100" dist="38100" dir="2700000" algn="tl">
                    <a:srgbClr val="000000">
                      <a:alpha val="43137"/>
                    </a:srgbClr>
                  </a:outerShdw>
                </a:effectLst>
              </a:rPr>
              <a:t>Selection Tools</a:t>
            </a:r>
          </a:p>
        </p:txBody>
      </p:sp>
      <p:grpSp>
        <p:nvGrpSpPr>
          <p:cNvPr id="8" name="Группа 7"/>
          <p:cNvGrpSpPr/>
          <p:nvPr/>
        </p:nvGrpSpPr>
        <p:grpSpPr>
          <a:xfrm>
            <a:off x="2195735" y="938802"/>
            <a:ext cx="1339200" cy="1806003"/>
            <a:chOff x="458019" y="927218"/>
            <a:chExt cx="1334299" cy="1806003"/>
          </a:xfrm>
          <a:effectLst>
            <a:outerShdw blurRad="50800" dist="38100" dir="2700000" algn="tl" rotWithShape="0">
              <a:prstClr val="black">
                <a:alpha val="40000"/>
              </a:prstClr>
            </a:outerShdw>
          </a:effectLst>
        </p:grpSpPr>
        <p:pic>
          <p:nvPicPr>
            <p:cNvPr id="37" name="Picture 4" descr="C:\Gabriel\publications\kasi\fastforward\der_meister.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9928"/>
            <a:stretch/>
          </p:blipFill>
          <p:spPr bwMode="auto">
            <a:xfrm>
              <a:off x="467544" y="927218"/>
              <a:ext cx="1324774" cy="134915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458019" y="2271556"/>
              <a:ext cx="1332000" cy="461665"/>
            </a:xfrm>
            <a:prstGeom prst="rect">
              <a:avLst/>
            </a:prstGeom>
            <a:solidFill>
              <a:schemeClr val="tx1"/>
            </a:solidFill>
            <a:ln>
              <a:solidFill>
                <a:schemeClr val="tx1"/>
              </a:solidFill>
            </a:ln>
          </p:spPr>
          <p:txBody>
            <a:bodyPr wrap="square" rtlCol="0">
              <a:spAutoFit/>
            </a:bodyPr>
            <a:lstStyle/>
            <a:p>
              <a:pPr algn="ctr"/>
              <a:r>
                <a:rPr lang="en-US" sz="2400" dirty="0">
                  <a:solidFill>
                    <a:schemeClr val="accent3"/>
                  </a:solidFill>
                  <a:latin typeface="+mn-lt"/>
                  <a:cs typeface="Calibri" panose="020F0502020204030204" pitchFamily="34" charset="0"/>
                </a:rPr>
                <a:t>User</a:t>
              </a:r>
              <a:endParaRPr lang="ru-RU" sz="2400" dirty="0">
                <a:solidFill>
                  <a:schemeClr val="accent3"/>
                </a:solidFill>
                <a:latin typeface="+mn-lt"/>
                <a:cs typeface="Calibri" panose="020F0502020204030204" pitchFamily="34" charset="0"/>
              </a:endParaRPr>
            </a:p>
          </p:txBody>
        </p:sp>
      </p:grpSp>
      <p:cxnSp>
        <p:nvCxnSpPr>
          <p:cNvPr id="46" name="Straight Arrow Connector 45"/>
          <p:cNvCxnSpPr>
            <a:stCxn id="37" idx="1"/>
            <a:endCxn id="2" idx="0"/>
          </p:cNvCxnSpPr>
          <p:nvPr/>
        </p:nvCxnSpPr>
        <p:spPr bwMode="auto">
          <a:xfrm rot="10800000" flipV="1">
            <a:off x="1516423" y="1613380"/>
            <a:ext cx="688872" cy="1721433"/>
          </a:xfrm>
          <a:prstGeom prst="bentConnector2">
            <a:avLst/>
          </a:prstGeom>
          <a:solidFill>
            <a:schemeClr val="accent1"/>
          </a:solidFill>
          <a:ln w="38100" cap="flat" cmpd="sng" algn="ctr">
            <a:solidFill>
              <a:schemeClr val="tx1"/>
            </a:solidFill>
            <a:prstDash val="solid"/>
            <a:round/>
            <a:headEnd type="none" w="med" len="med"/>
            <a:tailEnd type="triangle" w="med" len="med"/>
          </a:ln>
          <a:effectLst>
            <a:outerShdw blurRad="50800" dist="38100" dir="2700000" algn="tl" rotWithShape="0">
              <a:prstClr val="black">
                <a:alpha val="40000"/>
              </a:prstClr>
            </a:outerShdw>
          </a:effectLst>
        </p:spPr>
      </p:cxnSp>
      <p:grpSp>
        <p:nvGrpSpPr>
          <p:cNvPr id="11" name="Group 10"/>
          <p:cNvGrpSpPr/>
          <p:nvPr/>
        </p:nvGrpSpPr>
        <p:grpSpPr>
          <a:xfrm>
            <a:off x="35496" y="3334814"/>
            <a:ext cx="2952328" cy="2955456"/>
            <a:chOff x="35496" y="3334814"/>
            <a:chExt cx="2952328" cy="2955456"/>
          </a:xfrm>
          <a:effectLst>
            <a:outerShdw blurRad="50800" dist="38100" dir="2700000" algn="tl" rotWithShape="0">
              <a:prstClr val="black">
                <a:alpha val="40000"/>
              </a:prstClr>
            </a:outerShdw>
          </a:effectLst>
        </p:grpSpPr>
        <p:pic>
          <p:nvPicPr>
            <p:cNvPr id="2" name="Рисунок 1"/>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5022" y="3334814"/>
              <a:ext cx="2942802" cy="2490062"/>
            </a:xfrm>
            <a:prstGeom prst="rect">
              <a:avLst/>
            </a:prstGeom>
            <a:ln w="12700">
              <a:solidFill>
                <a:schemeClr val="tx1"/>
              </a:solidFill>
            </a:ln>
          </p:spPr>
        </p:pic>
        <p:sp>
          <p:nvSpPr>
            <p:cNvPr id="35" name="TextBox 34"/>
            <p:cNvSpPr txBox="1"/>
            <p:nvPr/>
          </p:nvSpPr>
          <p:spPr>
            <a:xfrm>
              <a:off x="35496" y="5828605"/>
              <a:ext cx="2952328" cy="461665"/>
            </a:xfrm>
            <a:prstGeom prst="rect">
              <a:avLst/>
            </a:prstGeom>
            <a:solidFill>
              <a:schemeClr val="tx1"/>
            </a:solidFill>
            <a:ln>
              <a:solidFill>
                <a:schemeClr val="tx1"/>
              </a:solidFill>
            </a:ln>
          </p:spPr>
          <p:txBody>
            <a:bodyPr wrap="square" rtlCol="0">
              <a:spAutoFit/>
            </a:bodyPr>
            <a:lstStyle/>
            <a:p>
              <a:pPr algn="ctr"/>
              <a:r>
                <a:rPr lang="en-US" sz="2400" dirty="0">
                  <a:solidFill>
                    <a:schemeClr val="accent3"/>
                  </a:solidFill>
                  <a:latin typeface="+mn-lt"/>
                  <a:cs typeface="Calibri" panose="020F0502020204030204" pitchFamily="34" charset="0"/>
                </a:rPr>
                <a:t>Needle</a:t>
              </a:r>
              <a:endParaRPr lang="ru-RU" sz="2400" dirty="0">
                <a:solidFill>
                  <a:schemeClr val="accent3"/>
                </a:solidFill>
                <a:latin typeface="+mn-lt"/>
                <a:cs typeface="Calibri" panose="020F0502020204030204" pitchFamily="34" charset="0"/>
              </a:endParaRPr>
            </a:p>
          </p:txBody>
        </p:sp>
      </p:grpSp>
      <p:grpSp>
        <p:nvGrpSpPr>
          <p:cNvPr id="12" name="Group 11"/>
          <p:cNvGrpSpPr/>
          <p:nvPr/>
        </p:nvGrpSpPr>
        <p:grpSpPr>
          <a:xfrm>
            <a:off x="3068996" y="3334814"/>
            <a:ext cx="2953601" cy="2955456"/>
            <a:chOff x="3049447" y="3334814"/>
            <a:chExt cx="2953601" cy="2955456"/>
          </a:xfrm>
          <a:effectLst>
            <a:outerShdw blurRad="50800" dist="38100" dir="2700000" algn="tl" rotWithShape="0">
              <a:prstClr val="black">
                <a:alpha val="40000"/>
              </a:prstClr>
            </a:outerShdw>
          </a:effectLst>
        </p:grpSpPr>
        <p:pic>
          <p:nvPicPr>
            <p:cNvPr id="28" name="Рисунок 27"/>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059832" y="3334814"/>
              <a:ext cx="2942802" cy="2490062"/>
            </a:xfrm>
            <a:prstGeom prst="rect">
              <a:avLst/>
            </a:prstGeom>
            <a:ln w="12700">
              <a:solidFill>
                <a:schemeClr val="tx1"/>
              </a:solidFill>
            </a:ln>
          </p:spPr>
        </p:pic>
        <p:sp>
          <p:nvSpPr>
            <p:cNvPr id="29" name="TextBox 28"/>
            <p:cNvSpPr txBox="1"/>
            <p:nvPr/>
          </p:nvSpPr>
          <p:spPr>
            <a:xfrm>
              <a:off x="3049447" y="5828605"/>
              <a:ext cx="2953601" cy="461665"/>
            </a:xfrm>
            <a:prstGeom prst="rect">
              <a:avLst/>
            </a:prstGeom>
            <a:solidFill>
              <a:schemeClr val="tx1"/>
            </a:solidFill>
            <a:ln>
              <a:solidFill>
                <a:schemeClr val="tx1"/>
              </a:solidFill>
            </a:ln>
          </p:spPr>
          <p:txBody>
            <a:bodyPr wrap="square" rtlCol="0">
              <a:spAutoFit/>
            </a:bodyPr>
            <a:lstStyle/>
            <a:p>
              <a:pPr algn="ctr"/>
              <a:r>
                <a:rPr lang="en-US" sz="2400" dirty="0">
                  <a:solidFill>
                    <a:schemeClr val="accent3"/>
                  </a:solidFill>
                  <a:latin typeface="+mn-lt"/>
                  <a:cs typeface="Calibri" panose="020F0502020204030204" pitchFamily="34" charset="0"/>
                </a:rPr>
                <a:t>Scalpel</a:t>
              </a:r>
              <a:endParaRPr lang="ru-RU" sz="2400" dirty="0">
                <a:solidFill>
                  <a:schemeClr val="accent3"/>
                </a:solidFill>
                <a:latin typeface="+mn-lt"/>
                <a:cs typeface="Calibri" panose="020F0502020204030204" pitchFamily="34" charset="0"/>
              </a:endParaRPr>
            </a:p>
          </p:txBody>
        </p:sp>
      </p:grpSp>
      <p:grpSp>
        <p:nvGrpSpPr>
          <p:cNvPr id="13" name="Group 12"/>
          <p:cNvGrpSpPr/>
          <p:nvPr/>
        </p:nvGrpSpPr>
        <p:grpSpPr>
          <a:xfrm>
            <a:off x="6102940" y="3334814"/>
            <a:ext cx="2952328" cy="2955456"/>
            <a:chOff x="6102940" y="3334814"/>
            <a:chExt cx="2952328" cy="2955456"/>
          </a:xfrm>
          <a:effectLst>
            <a:outerShdw blurRad="50800" dist="38100" dir="2700000" algn="tl" rotWithShape="0">
              <a:prstClr val="black">
                <a:alpha val="40000"/>
              </a:prstClr>
            </a:outerShdw>
          </a:effectLst>
        </p:grpSpPr>
        <p:pic>
          <p:nvPicPr>
            <p:cNvPr id="31" name="Рисунок 30"/>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112466" y="3334814"/>
              <a:ext cx="2942802" cy="2490062"/>
            </a:xfrm>
            <a:prstGeom prst="rect">
              <a:avLst/>
            </a:prstGeom>
            <a:ln w="12700">
              <a:solidFill>
                <a:schemeClr val="tx1"/>
              </a:solidFill>
            </a:ln>
          </p:spPr>
        </p:pic>
        <p:sp>
          <p:nvSpPr>
            <p:cNvPr id="32" name="TextBox 31"/>
            <p:cNvSpPr txBox="1"/>
            <p:nvPr/>
          </p:nvSpPr>
          <p:spPr>
            <a:xfrm>
              <a:off x="6102940" y="5828605"/>
              <a:ext cx="2952327" cy="461665"/>
            </a:xfrm>
            <a:prstGeom prst="rect">
              <a:avLst/>
            </a:prstGeom>
            <a:solidFill>
              <a:schemeClr val="tx1"/>
            </a:solidFill>
            <a:ln>
              <a:solidFill>
                <a:schemeClr val="tx1"/>
              </a:solidFill>
            </a:ln>
          </p:spPr>
          <p:txBody>
            <a:bodyPr wrap="square" rtlCol="0">
              <a:spAutoFit/>
            </a:bodyPr>
            <a:lstStyle/>
            <a:p>
              <a:pPr algn="ctr"/>
              <a:r>
                <a:rPr lang="en-US" sz="2400" dirty="0">
                  <a:solidFill>
                    <a:schemeClr val="accent3"/>
                  </a:solidFill>
                  <a:latin typeface="+mn-lt"/>
                  <a:cs typeface="Calibri" panose="020F0502020204030204" pitchFamily="34" charset="0"/>
                </a:rPr>
                <a:t>Lasso</a:t>
              </a:r>
              <a:endParaRPr lang="ru-RU" sz="2400" dirty="0">
                <a:solidFill>
                  <a:schemeClr val="accent3"/>
                </a:solidFill>
                <a:latin typeface="+mn-lt"/>
                <a:cs typeface="Calibri" panose="020F0502020204030204" pitchFamily="34" charset="0"/>
              </a:endParaRPr>
            </a:p>
          </p:txBody>
        </p:sp>
      </p:grpSp>
      <p:cxnSp>
        <p:nvCxnSpPr>
          <p:cNvPr id="34" name="Straight Arrow Connector 45"/>
          <p:cNvCxnSpPr>
            <a:stCxn id="37" idx="3"/>
            <a:endCxn id="28" idx="0"/>
          </p:cNvCxnSpPr>
          <p:nvPr/>
        </p:nvCxnSpPr>
        <p:spPr bwMode="auto">
          <a:xfrm>
            <a:off x="3534935" y="1613381"/>
            <a:ext cx="1015847" cy="1721433"/>
          </a:xfrm>
          <a:prstGeom prst="bentConnector2">
            <a:avLst/>
          </a:prstGeom>
          <a:solidFill>
            <a:schemeClr val="accent1"/>
          </a:solidFill>
          <a:ln w="38100" cap="flat" cmpd="sng" algn="ctr">
            <a:solidFill>
              <a:schemeClr val="tx1"/>
            </a:solidFill>
            <a:prstDash val="solid"/>
            <a:round/>
            <a:headEnd type="none" w="med" len="med"/>
            <a:tailEnd type="triangle" w="med" len="med"/>
          </a:ln>
          <a:effectLst>
            <a:outerShdw blurRad="50800" dist="38100" dir="2700000" algn="tl" rotWithShape="0">
              <a:prstClr val="black">
                <a:alpha val="40000"/>
              </a:prstClr>
            </a:outerShdw>
          </a:effectLst>
        </p:spPr>
      </p:cxnSp>
      <p:cxnSp>
        <p:nvCxnSpPr>
          <p:cNvPr id="39" name="Straight Arrow Connector 45"/>
          <p:cNvCxnSpPr>
            <a:stCxn id="37" idx="3"/>
            <a:endCxn id="31" idx="0"/>
          </p:cNvCxnSpPr>
          <p:nvPr/>
        </p:nvCxnSpPr>
        <p:spPr bwMode="auto">
          <a:xfrm>
            <a:off x="3534935" y="1613381"/>
            <a:ext cx="4048932" cy="1721433"/>
          </a:xfrm>
          <a:prstGeom prst="bentConnector2">
            <a:avLst/>
          </a:prstGeom>
          <a:solidFill>
            <a:schemeClr val="accent1"/>
          </a:solidFill>
          <a:ln w="38100" cap="flat" cmpd="sng" algn="ctr">
            <a:solidFill>
              <a:schemeClr val="tx1"/>
            </a:solidFill>
            <a:prstDash val="solid"/>
            <a:round/>
            <a:headEnd type="none" w="med" len="med"/>
            <a:tailEnd type="triangle" w="med" len="med"/>
          </a:ln>
          <a:effectLst>
            <a:outerShdw blurRad="50800" dist="38100" dir="2700000" algn="tl" rotWithShape="0">
              <a:prstClr val="black">
                <a:alpha val="40000"/>
              </a:prstClr>
            </a:outerShdw>
          </a:effectLst>
        </p:spPr>
      </p:cxnSp>
      <p:sp>
        <p:nvSpPr>
          <p:cNvPr id="20" name="TextBox 19"/>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[1]</a:t>
            </a:r>
            <a:endParaRPr lang="ru-RU" sz="1200" dirty="0">
              <a:latin typeface="+mn-lt"/>
            </a:endParaRPr>
          </a:p>
        </p:txBody>
      </p:sp>
      <p:sp>
        <p:nvSpPr>
          <p:cNvPr id="5" name="Footer Placeholder 4"/>
          <p:cNvSpPr>
            <a:spLocks noGrp="1"/>
          </p:cNvSpPr>
          <p:nvPr>
            <p:ph type="ftr" sz="quarter" idx="12"/>
          </p:nvPr>
        </p:nvSpPr>
        <p:spPr/>
        <p:txBody>
          <a:bodyPr/>
          <a:lstStyle/>
          <a:p>
            <a:pPr>
              <a:defRPr/>
            </a:pPr>
            <a:r>
              <a:rPr lang="de-AT" dirty="0"/>
              <a:t>Alexey Karimov</a:t>
            </a:r>
          </a:p>
        </p:txBody>
      </p:sp>
      <p:sp>
        <p:nvSpPr>
          <p:cNvPr id="6" name="Slide Number Placeholder 5"/>
          <p:cNvSpPr>
            <a:spLocks noGrp="1"/>
          </p:cNvSpPr>
          <p:nvPr>
            <p:ph type="sldNum" sz="quarter" idx="13"/>
          </p:nvPr>
        </p:nvSpPr>
        <p:spPr/>
        <p:txBody>
          <a:bodyPr/>
          <a:lstStyle/>
          <a:p>
            <a:pPr>
              <a:defRPr/>
            </a:pPr>
            <a:fld id="{63707275-EA33-4C2C-A96C-B80BEB93EE54}" type="slidenum">
              <a:rPr lang="de-AT" smtClean="0"/>
              <a:pPr>
                <a:defRPr/>
              </a:pPr>
              <a:t>55</a:t>
            </a:fld>
            <a:endParaRPr lang="de-AT"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en-US" noProof="0" dirty="0">
                <a:effectLst>
                  <a:outerShdw blurRad="38100" dist="38100" dir="2700000" algn="tl">
                    <a:srgbClr val="000000">
                      <a:alpha val="43137"/>
                    </a:srgbClr>
                  </a:outerShdw>
                </a:effectLst>
              </a:rPr>
              <a:t>Selection Tools | Scalpel</a:t>
            </a:r>
            <a:endParaRPr lang="en-US" noProof="0" dirty="0"/>
          </a:p>
        </p:txBody>
      </p:sp>
      <p:grpSp>
        <p:nvGrpSpPr>
          <p:cNvPr id="5" name="Группа 4"/>
          <p:cNvGrpSpPr/>
          <p:nvPr/>
        </p:nvGrpSpPr>
        <p:grpSpPr>
          <a:xfrm>
            <a:off x="2627784" y="908720"/>
            <a:ext cx="3888432" cy="5184576"/>
            <a:chOff x="5076056" y="908720"/>
            <a:chExt cx="3888432" cy="5184576"/>
          </a:xfrm>
        </p:grpSpPr>
        <p:grpSp>
          <p:nvGrpSpPr>
            <p:cNvPr id="173" name="Группа 172"/>
            <p:cNvGrpSpPr/>
            <p:nvPr/>
          </p:nvGrpSpPr>
          <p:grpSpPr>
            <a:xfrm>
              <a:off x="5076056" y="908720"/>
              <a:ext cx="3888432" cy="5184576"/>
              <a:chOff x="5076056" y="1124744"/>
              <a:chExt cx="3888432" cy="5184576"/>
            </a:xfrm>
            <a:solidFill>
              <a:srgbClr val="DBDBDB"/>
            </a:solidFill>
            <a:effectLst/>
          </p:grpSpPr>
          <p:sp>
            <p:nvSpPr>
              <p:cNvPr id="174" name="Rectangle 115"/>
              <p:cNvSpPr/>
              <p:nvPr/>
            </p:nvSpPr>
            <p:spPr bwMode="auto">
              <a:xfrm>
                <a:off x="5076056"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5" name="Rectangle 116"/>
              <p:cNvSpPr/>
              <p:nvPr/>
            </p:nvSpPr>
            <p:spPr bwMode="auto">
              <a:xfrm>
                <a:off x="5508104"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6" name="Rectangle 133"/>
              <p:cNvSpPr/>
              <p:nvPr/>
            </p:nvSpPr>
            <p:spPr bwMode="auto">
              <a:xfrm>
                <a:off x="5076056"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7" name="Rectangle 134"/>
              <p:cNvSpPr/>
              <p:nvPr/>
            </p:nvSpPr>
            <p:spPr bwMode="auto">
              <a:xfrm>
                <a:off x="5508104"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8" name="Rectangle 139"/>
              <p:cNvSpPr/>
              <p:nvPr/>
            </p:nvSpPr>
            <p:spPr bwMode="auto">
              <a:xfrm>
                <a:off x="5076056"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9" name="Rectangle 140"/>
              <p:cNvSpPr/>
              <p:nvPr/>
            </p:nvSpPr>
            <p:spPr bwMode="auto">
              <a:xfrm>
                <a:off x="5508104"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0" name="Rectangle 141"/>
              <p:cNvSpPr/>
              <p:nvPr/>
            </p:nvSpPr>
            <p:spPr bwMode="auto">
              <a:xfrm>
                <a:off x="5076056"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1" name="Rectangle 151"/>
              <p:cNvSpPr/>
              <p:nvPr/>
            </p:nvSpPr>
            <p:spPr bwMode="auto">
              <a:xfrm>
                <a:off x="8100392"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2" name="Rectangle 152"/>
              <p:cNvSpPr/>
              <p:nvPr/>
            </p:nvSpPr>
            <p:spPr bwMode="auto">
              <a:xfrm>
                <a:off x="8532440"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3" name="Rectangle 153"/>
              <p:cNvSpPr/>
              <p:nvPr/>
            </p:nvSpPr>
            <p:spPr bwMode="auto">
              <a:xfrm>
                <a:off x="8100392"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4" name="Rectangle 154"/>
              <p:cNvSpPr/>
              <p:nvPr/>
            </p:nvSpPr>
            <p:spPr bwMode="auto">
              <a:xfrm>
                <a:off x="8532440"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5" name="Rectangle 159"/>
              <p:cNvSpPr/>
              <p:nvPr/>
            </p:nvSpPr>
            <p:spPr bwMode="auto">
              <a:xfrm>
                <a:off x="8100392"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6" name="Rectangle 160"/>
              <p:cNvSpPr/>
              <p:nvPr/>
            </p:nvSpPr>
            <p:spPr bwMode="auto">
              <a:xfrm>
                <a:off x="8532440"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7" name="Rectangle 162"/>
              <p:cNvSpPr/>
              <p:nvPr/>
            </p:nvSpPr>
            <p:spPr bwMode="auto">
              <a:xfrm>
                <a:off x="8532440"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8" name="Rectangle 163"/>
              <p:cNvSpPr/>
              <p:nvPr/>
            </p:nvSpPr>
            <p:spPr bwMode="auto">
              <a:xfrm>
                <a:off x="5076056"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9" name="Rectangle 176"/>
              <p:cNvSpPr/>
              <p:nvPr/>
            </p:nvSpPr>
            <p:spPr bwMode="auto">
              <a:xfrm>
                <a:off x="6372200"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0" name="Rectangle 178"/>
              <p:cNvSpPr/>
              <p:nvPr/>
            </p:nvSpPr>
            <p:spPr bwMode="auto">
              <a:xfrm>
                <a:off x="6372200"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1" name="Rectangle 184"/>
              <p:cNvSpPr/>
              <p:nvPr/>
            </p:nvSpPr>
            <p:spPr bwMode="auto">
              <a:xfrm>
                <a:off x="8532440"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2" name="Rectangle 187"/>
              <p:cNvSpPr/>
              <p:nvPr/>
            </p:nvSpPr>
            <p:spPr bwMode="auto">
              <a:xfrm>
                <a:off x="6804248"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3" name="Rectangle 189"/>
              <p:cNvSpPr/>
              <p:nvPr/>
            </p:nvSpPr>
            <p:spPr bwMode="auto">
              <a:xfrm>
                <a:off x="6804248"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4" name="Rectangle 200"/>
              <p:cNvSpPr/>
              <p:nvPr/>
            </p:nvSpPr>
            <p:spPr bwMode="auto">
              <a:xfrm>
                <a:off x="6372200"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5" name="Rectangle 202"/>
              <p:cNvSpPr/>
              <p:nvPr/>
            </p:nvSpPr>
            <p:spPr bwMode="auto">
              <a:xfrm>
                <a:off x="6372200"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6" name="Rectangle 205"/>
              <p:cNvSpPr/>
              <p:nvPr/>
            </p:nvSpPr>
            <p:spPr bwMode="auto">
              <a:xfrm>
                <a:off x="5076056"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7" name="Rectangle 208"/>
              <p:cNvSpPr/>
              <p:nvPr/>
            </p:nvSpPr>
            <p:spPr bwMode="auto">
              <a:xfrm>
                <a:off x="6372200"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8" name="Rectangle 209"/>
              <p:cNvSpPr/>
              <p:nvPr/>
            </p:nvSpPr>
            <p:spPr bwMode="auto">
              <a:xfrm>
                <a:off x="5940152"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9" name="Rectangle 210"/>
              <p:cNvSpPr/>
              <p:nvPr/>
            </p:nvSpPr>
            <p:spPr bwMode="auto">
              <a:xfrm>
                <a:off x="6372200"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0" name="Rectangle 211"/>
              <p:cNvSpPr/>
              <p:nvPr/>
            </p:nvSpPr>
            <p:spPr bwMode="auto">
              <a:xfrm>
                <a:off x="6804248"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1" name="Rectangle 213"/>
              <p:cNvSpPr/>
              <p:nvPr/>
            </p:nvSpPr>
            <p:spPr bwMode="auto">
              <a:xfrm>
                <a:off x="6804248"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2" name="Rectangle 219"/>
              <p:cNvSpPr/>
              <p:nvPr/>
            </p:nvSpPr>
            <p:spPr bwMode="auto">
              <a:xfrm>
                <a:off x="6804248"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3" name="Rectangle 221"/>
              <p:cNvSpPr/>
              <p:nvPr/>
            </p:nvSpPr>
            <p:spPr bwMode="auto">
              <a:xfrm>
                <a:off x="6804248"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4" name="Rectangle 222"/>
              <p:cNvSpPr/>
              <p:nvPr/>
            </p:nvSpPr>
            <p:spPr bwMode="auto">
              <a:xfrm>
                <a:off x="7668344"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5" name="Rectangle 226"/>
              <p:cNvSpPr/>
              <p:nvPr/>
            </p:nvSpPr>
            <p:spPr bwMode="auto">
              <a:xfrm>
                <a:off x="8532440"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6" name="Rectangle 233"/>
              <p:cNvSpPr/>
              <p:nvPr/>
            </p:nvSpPr>
            <p:spPr bwMode="auto">
              <a:xfrm>
                <a:off x="7236296"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7" name="Rectangle 234"/>
              <p:cNvSpPr/>
              <p:nvPr/>
            </p:nvSpPr>
            <p:spPr bwMode="auto">
              <a:xfrm>
                <a:off x="7236296"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8" name="Rectangle 235"/>
              <p:cNvSpPr/>
              <p:nvPr/>
            </p:nvSpPr>
            <p:spPr bwMode="auto">
              <a:xfrm>
                <a:off x="7236296"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9" name="Rectangle 236"/>
              <p:cNvSpPr/>
              <p:nvPr/>
            </p:nvSpPr>
            <p:spPr bwMode="auto">
              <a:xfrm>
                <a:off x="7236296"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0" name="Rectangle 237"/>
              <p:cNvSpPr/>
              <p:nvPr/>
            </p:nvSpPr>
            <p:spPr bwMode="auto">
              <a:xfrm>
                <a:off x="7236296"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1" name="Rectangle 238"/>
              <p:cNvSpPr/>
              <p:nvPr/>
            </p:nvSpPr>
            <p:spPr bwMode="auto">
              <a:xfrm>
                <a:off x="7236296"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212" name="Группа 211"/>
            <p:cNvGrpSpPr/>
            <p:nvPr/>
          </p:nvGrpSpPr>
          <p:grpSpPr>
            <a:xfrm>
              <a:off x="5076056" y="908720"/>
              <a:ext cx="3888432" cy="5184576"/>
              <a:chOff x="5076056" y="1124744"/>
              <a:chExt cx="3888432" cy="5184576"/>
            </a:xfrm>
            <a:solidFill>
              <a:srgbClr val="70AD47"/>
            </a:solidFill>
            <a:effectLst/>
          </p:grpSpPr>
          <p:sp>
            <p:nvSpPr>
              <p:cNvPr id="213" name="Rectangle 135"/>
              <p:cNvSpPr/>
              <p:nvPr/>
            </p:nvSpPr>
            <p:spPr bwMode="auto">
              <a:xfrm>
                <a:off x="5940152"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4" name="Rectangle 136"/>
              <p:cNvSpPr/>
              <p:nvPr/>
            </p:nvSpPr>
            <p:spPr bwMode="auto">
              <a:xfrm>
                <a:off x="6372200"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5" name="Rectangle 137"/>
              <p:cNvSpPr/>
              <p:nvPr/>
            </p:nvSpPr>
            <p:spPr bwMode="auto">
              <a:xfrm>
                <a:off x="5940152"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6" name="Rectangle 138"/>
              <p:cNvSpPr/>
              <p:nvPr/>
            </p:nvSpPr>
            <p:spPr bwMode="auto">
              <a:xfrm>
                <a:off x="6372200"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7" name="Rectangle 142"/>
              <p:cNvSpPr/>
              <p:nvPr/>
            </p:nvSpPr>
            <p:spPr bwMode="auto">
              <a:xfrm>
                <a:off x="5508104"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8" name="Rectangle 143"/>
              <p:cNvSpPr/>
              <p:nvPr/>
            </p:nvSpPr>
            <p:spPr bwMode="auto">
              <a:xfrm>
                <a:off x="5940152"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9" name="Rectangle 144"/>
              <p:cNvSpPr/>
              <p:nvPr/>
            </p:nvSpPr>
            <p:spPr bwMode="auto">
              <a:xfrm>
                <a:off x="6372200"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0" name="Rectangle 145"/>
              <p:cNvSpPr/>
              <p:nvPr/>
            </p:nvSpPr>
            <p:spPr bwMode="auto">
              <a:xfrm>
                <a:off x="5940152"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1" name="Rectangle 146"/>
              <p:cNvSpPr/>
              <p:nvPr/>
            </p:nvSpPr>
            <p:spPr bwMode="auto">
              <a:xfrm>
                <a:off x="6372200"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2" name="Rectangle 148"/>
              <p:cNvSpPr/>
              <p:nvPr/>
            </p:nvSpPr>
            <p:spPr bwMode="auto">
              <a:xfrm>
                <a:off x="7668344"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3" name="Rectangle 150"/>
              <p:cNvSpPr/>
              <p:nvPr/>
            </p:nvSpPr>
            <p:spPr bwMode="auto">
              <a:xfrm>
                <a:off x="7668344"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4" name="Rectangle 156"/>
              <p:cNvSpPr/>
              <p:nvPr/>
            </p:nvSpPr>
            <p:spPr bwMode="auto">
              <a:xfrm>
                <a:off x="7668344"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5" name="Rectangle 158"/>
              <p:cNvSpPr/>
              <p:nvPr/>
            </p:nvSpPr>
            <p:spPr bwMode="auto">
              <a:xfrm>
                <a:off x="7668344"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6" name="Rectangle 161"/>
              <p:cNvSpPr/>
              <p:nvPr/>
            </p:nvSpPr>
            <p:spPr bwMode="auto">
              <a:xfrm>
                <a:off x="8100392"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7" name="Rectangle 164"/>
              <p:cNvSpPr/>
              <p:nvPr/>
            </p:nvSpPr>
            <p:spPr bwMode="auto">
              <a:xfrm>
                <a:off x="5508104"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8" name="Rectangle 165"/>
              <p:cNvSpPr/>
              <p:nvPr/>
            </p:nvSpPr>
            <p:spPr bwMode="auto">
              <a:xfrm>
                <a:off x="5076056"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9" name="Rectangle 166"/>
              <p:cNvSpPr/>
              <p:nvPr/>
            </p:nvSpPr>
            <p:spPr bwMode="auto">
              <a:xfrm>
                <a:off x="5508104"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0" name="Rectangle 167"/>
              <p:cNvSpPr/>
              <p:nvPr/>
            </p:nvSpPr>
            <p:spPr bwMode="auto">
              <a:xfrm>
                <a:off x="5940152"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1" name="Rectangle 170"/>
              <p:cNvSpPr/>
              <p:nvPr/>
            </p:nvSpPr>
            <p:spPr bwMode="auto">
              <a:xfrm>
                <a:off x="6372200"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2" name="Rectangle 171"/>
              <p:cNvSpPr/>
              <p:nvPr/>
            </p:nvSpPr>
            <p:spPr bwMode="auto">
              <a:xfrm>
                <a:off x="5076056"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3" name="Rectangle 173"/>
              <p:cNvSpPr/>
              <p:nvPr/>
            </p:nvSpPr>
            <p:spPr bwMode="auto">
              <a:xfrm>
                <a:off x="5076056"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4" name="Rectangle 175"/>
              <p:cNvSpPr/>
              <p:nvPr/>
            </p:nvSpPr>
            <p:spPr bwMode="auto">
              <a:xfrm>
                <a:off x="5940152"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5" name="Rectangle 177"/>
              <p:cNvSpPr/>
              <p:nvPr/>
            </p:nvSpPr>
            <p:spPr bwMode="auto">
              <a:xfrm>
                <a:off x="5940152"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6" name="Rectangle 179"/>
              <p:cNvSpPr/>
              <p:nvPr/>
            </p:nvSpPr>
            <p:spPr bwMode="auto">
              <a:xfrm>
                <a:off x="6804248"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7" name="Rectangle 180"/>
              <p:cNvSpPr/>
              <p:nvPr/>
            </p:nvSpPr>
            <p:spPr bwMode="auto">
              <a:xfrm>
                <a:off x="7668344"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8" name="Rectangle 181"/>
              <p:cNvSpPr/>
              <p:nvPr/>
            </p:nvSpPr>
            <p:spPr bwMode="auto">
              <a:xfrm>
                <a:off x="6804248"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9" name="Rectangle 183"/>
              <p:cNvSpPr/>
              <p:nvPr/>
            </p:nvSpPr>
            <p:spPr bwMode="auto">
              <a:xfrm>
                <a:off x="8100392"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0" name="Rectangle 185"/>
              <p:cNvSpPr/>
              <p:nvPr/>
            </p:nvSpPr>
            <p:spPr bwMode="auto">
              <a:xfrm>
                <a:off x="8100392"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1" name="Rectangle 186"/>
              <p:cNvSpPr/>
              <p:nvPr/>
            </p:nvSpPr>
            <p:spPr bwMode="auto">
              <a:xfrm>
                <a:off x="8532440"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2" name="Rectangle 188"/>
              <p:cNvSpPr/>
              <p:nvPr/>
            </p:nvSpPr>
            <p:spPr bwMode="auto">
              <a:xfrm>
                <a:off x="7668344"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3" name="Rectangle 190"/>
              <p:cNvSpPr/>
              <p:nvPr/>
            </p:nvSpPr>
            <p:spPr bwMode="auto">
              <a:xfrm>
                <a:off x="7668344"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4" name="Rectangle 192"/>
              <p:cNvSpPr/>
              <p:nvPr/>
            </p:nvSpPr>
            <p:spPr bwMode="auto">
              <a:xfrm>
                <a:off x="8532440"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5" name="Rectangle 194"/>
              <p:cNvSpPr/>
              <p:nvPr/>
            </p:nvSpPr>
            <p:spPr bwMode="auto">
              <a:xfrm>
                <a:off x="8532440"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6" name="Rectangle 195"/>
              <p:cNvSpPr/>
              <p:nvPr/>
            </p:nvSpPr>
            <p:spPr bwMode="auto">
              <a:xfrm>
                <a:off x="5076056"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7" name="Rectangle 197"/>
              <p:cNvSpPr/>
              <p:nvPr/>
            </p:nvSpPr>
            <p:spPr bwMode="auto">
              <a:xfrm>
                <a:off x="5076056"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8" name="Rectangle 199"/>
              <p:cNvSpPr/>
              <p:nvPr/>
            </p:nvSpPr>
            <p:spPr bwMode="auto">
              <a:xfrm>
                <a:off x="5940152"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9" name="Rectangle 201"/>
              <p:cNvSpPr/>
              <p:nvPr/>
            </p:nvSpPr>
            <p:spPr bwMode="auto">
              <a:xfrm>
                <a:off x="5940152"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0" name="Rectangle 203"/>
              <p:cNvSpPr/>
              <p:nvPr/>
            </p:nvSpPr>
            <p:spPr bwMode="auto">
              <a:xfrm>
                <a:off x="5076056"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1" name="Rectangle 206"/>
              <p:cNvSpPr/>
              <p:nvPr/>
            </p:nvSpPr>
            <p:spPr bwMode="auto">
              <a:xfrm>
                <a:off x="5508104"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2" name="Rectangle 207"/>
              <p:cNvSpPr/>
              <p:nvPr/>
            </p:nvSpPr>
            <p:spPr bwMode="auto">
              <a:xfrm>
                <a:off x="5940152"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3" name="Rectangle 212"/>
              <p:cNvSpPr/>
              <p:nvPr/>
            </p:nvSpPr>
            <p:spPr bwMode="auto">
              <a:xfrm>
                <a:off x="7668344"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4" name="Rectangle 214"/>
              <p:cNvSpPr/>
              <p:nvPr/>
            </p:nvSpPr>
            <p:spPr bwMode="auto">
              <a:xfrm>
                <a:off x="7668344"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5" name="Rectangle 216"/>
              <p:cNvSpPr/>
              <p:nvPr/>
            </p:nvSpPr>
            <p:spPr bwMode="auto">
              <a:xfrm>
                <a:off x="8532440"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6" name="Rectangle 218"/>
              <p:cNvSpPr/>
              <p:nvPr/>
            </p:nvSpPr>
            <p:spPr bwMode="auto">
              <a:xfrm>
                <a:off x="8532440"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7" name="Rectangle 220"/>
              <p:cNvSpPr/>
              <p:nvPr/>
            </p:nvSpPr>
            <p:spPr bwMode="auto">
              <a:xfrm>
                <a:off x="7668344"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8" name="Rectangle 224"/>
              <p:cNvSpPr/>
              <p:nvPr/>
            </p:nvSpPr>
            <p:spPr bwMode="auto">
              <a:xfrm>
                <a:off x="8532440"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9" name="Rectangle 225"/>
              <p:cNvSpPr/>
              <p:nvPr/>
            </p:nvSpPr>
            <p:spPr bwMode="auto">
              <a:xfrm>
                <a:off x="8100392"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0" name="Rectangle 227"/>
              <p:cNvSpPr/>
              <p:nvPr/>
            </p:nvSpPr>
            <p:spPr bwMode="auto">
              <a:xfrm>
                <a:off x="7236296"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1" name="Rectangle 228"/>
              <p:cNvSpPr/>
              <p:nvPr/>
            </p:nvSpPr>
            <p:spPr bwMode="auto">
              <a:xfrm>
                <a:off x="7236296"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2" name="Rectangle 229"/>
              <p:cNvSpPr/>
              <p:nvPr/>
            </p:nvSpPr>
            <p:spPr bwMode="auto">
              <a:xfrm>
                <a:off x="7236296"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3" name="Rectangle 230"/>
              <p:cNvSpPr/>
              <p:nvPr/>
            </p:nvSpPr>
            <p:spPr bwMode="auto">
              <a:xfrm>
                <a:off x="7236296"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4" name="Rectangle 232"/>
              <p:cNvSpPr/>
              <p:nvPr/>
            </p:nvSpPr>
            <p:spPr bwMode="auto">
              <a:xfrm>
                <a:off x="7236296"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7" name="Группа 6"/>
            <p:cNvGrpSpPr/>
            <p:nvPr/>
          </p:nvGrpSpPr>
          <p:grpSpPr>
            <a:xfrm>
              <a:off x="5508104" y="2636912"/>
              <a:ext cx="1296144" cy="3024336"/>
              <a:chOff x="5508104" y="2852936"/>
              <a:chExt cx="1296144" cy="3024336"/>
            </a:xfrm>
            <a:solidFill>
              <a:srgbClr val="FFFF99"/>
            </a:solidFill>
            <a:effectLst/>
          </p:grpSpPr>
          <p:sp>
            <p:nvSpPr>
              <p:cNvPr id="270" name="Rectangle 168"/>
              <p:cNvSpPr/>
              <p:nvPr/>
            </p:nvSpPr>
            <p:spPr bwMode="auto">
              <a:xfrm>
                <a:off x="6372200" y="2852936"/>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1" name="Rectangle 169"/>
              <p:cNvSpPr/>
              <p:nvPr/>
            </p:nvSpPr>
            <p:spPr bwMode="auto">
              <a:xfrm>
                <a:off x="5940152" y="3284984"/>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2" name="Rectangle 172"/>
              <p:cNvSpPr/>
              <p:nvPr/>
            </p:nvSpPr>
            <p:spPr bwMode="auto">
              <a:xfrm>
                <a:off x="5508104" y="3717032"/>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3" name="Rectangle 174"/>
              <p:cNvSpPr/>
              <p:nvPr/>
            </p:nvSpPr>
            <p:spPr bwMode="auto">
              <a:xfrm>
                <a:off x="5508104" y="4149080"/>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7" name="Rectangle 196"/>
              <p:cNvSpPr/>
              <p:nvPr/>
            </p:nvSpPr>
            <p:spPr bwMode="auto">
              <a:xfrm>
                <a:off x="5508104" y="4581128"/>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8" name="Rectangle 198"/>
              <p:cNvSpPr/>
              <p:nvPr/>
            </p:nvSpPr>
            <p:spPr bwMode="auto">
              <a:xfrm>
                <a:off x="5508104" y="5013176"/>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9" name="Rectangle 204"/>
              <p:cNvSpPr/>
              <p:nvPr/>
            </p:nvSpPr>
            <p:spPr bwMode="auto">
              <a:xfrm>
                <a:off x="5508104" y="5445224"/>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3" name="Группа 2"/>
            <p:cNvGrpSpPr/>
            <p:nvPr/>
          </p:nvGrpSpPr>
          <p:grpSpPr>
            <a:xfrm>
              <a:off x="6804248" y="908720"/>
              <a:ext cx="1728192" cy="4752528"/>
              <a:chOff x="6804248" y="1124744"/>
              <a:chExt cx="1728192" cy="4752528"/>
            </a:xfrm>
            <a:solidFill>
              <a:srgbClr val="5B9BD5"/>
            </a:solidFill>
            <a:effectLst/>
          </p:grpSpPr>
          <p:sp>
            <p:nvSpPr>
              <p:cNvPr id="266" name="Rectangle 147"/>
              <p:cNvSpPr/>
              <p:nvPr/>
            </p:nvSpPr>
            <p:spPr bwMode="auto">
              <a:xfrm>
                <a:off x="6804248" y="1124744"/>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7" name="Rectangle 149"/>
              <p:cNvSpPr/>
              <p:nvPr/>
            </p:nvSpPr>
            <p:spPr bwMode="auto">
              <a:xfrm>
                <a:off x="6804248" y="1556792"/>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8" name="Rectangle 155"/>
              <p:cNvSpPr/>
              <p:nvPr/>
            </p:nvSpPr>
            <p:spPr bwMode="auto">
              <a:xfrm>
                <a:off x="6804248" y="1988840"/>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9" name="Rectangle 157"/>
              <p:cNvSpPr/>
              <p:nvPr/>
            </p:nvSpPr>
            <p:spPr bwMode="auto">
              <a:xfrm>
                <a:off x="6804248" y="2420888"/>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4" name="Rectangle 182"/>
              <p:cNvSpPr/>
              <p:nvPr/>
            </p:nvSpPr>
            <p:spPr bwMode="auto">
              <a:xfrm>
                <a:off x="7668344" y="3284984"/>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5" name="Rectangle 191"/>
              <p:cNvSpPr/>
              <p:nvPr/>
            </p:nvSpPr>
            <p:spPr bwMode="auto">
              <a:xfrm>
                <a:off x="8100392" y="3717032"/>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6" name="Rectangle 193"/>
              <p:cNvSpPr/>
              <p:nvPr/>
            </p:nvSpPr>
            <p:spPr bwMode="auto">
              <a:xfrm>
                <a:off x="8100392" y="4149080"/>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80" name="Rectangle 215"/>
              <p:cNvSpPr/>
              <p:nvPr/>
            </p:nvSpPr>
            <p:spPr bwMode="auto">
              <a:xfrm>
                <a:off x="8100392" y="4581128"/>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81" name="Rectangle 217"/>
              <p:cNvSpPr/>
              <p:nvPr/>
            </p:nvSpPr>
            <p:spPr bwMode="auto">
              <a:xfrm>
                <a:off x="8100392" y="5013176"/>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82" name="Rectangle 223"/>
              <p:cNvSpPr/>
              <p:nvPr/>
            </p:nvSpPr>
            <p:spPr bwMode="auto">
              <a:xfrm>
                <a:off x="8100392" y="5445224"/>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83" name="Rectangle 231"/>
              <p:cNvSpPr/>
              <p:nvPr/>
            </p:nvSpPr>
            <p:spPr bwMode="auto">
              <a:xfrm>
                <a:off x="7236296" y="2852936"/>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2" name="Group 1"/>
            <p:cNvGrpSpPr/>
            <p:nvPr/>
          </p:nvGrpSpPr>
          <p:grpSpPr>
            <a:xfrm>
              <a:off x="5508104" y="1344389"/>
              <a:ext cx="2592288" cy="2592288"/>
              <a:chOff x="638730" y="1344389"/>
              <a:chExt cx="2592288" cy="2592288"/>
            </a:xfrm>
          </p:grpSpPr>
          <p:sp>
            <p:nvSpPr>
              <p:cNvPr id="265" name="Овал 349"/>
              <p:cNvSpPr/>
              <p:nvPr/>
            </p:nvSpPr>
            <p:spPr bwMode="auto">
              <a:xfrm>
                <a:off x="638730" y="1344389"/>
                <a:ext cx="864096" cy="864096"/>
              </a:xfrm>
              <a:prstGeom prst="ellipse">
                <a:avLst/>
              </a:prstGeom>
              <a:solidFill>
                <a:srgbClr val="FF5F00">
                  <a:alpha val="80000"/>
                </a:srgbClr>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49" name="Овал 350"/>
              <p:cNvSpPr/>
              <p:nvPr/>
            </p:nvSpPr>
            <p:spPr bwMode="auto">
              <a:xfrm>
                <a:off x="2366922" y="3072581"/>
                <a:ext cx="864096" cy="864096"/>
              </a:xfrm>
              <a:prstGeom prst="ellipse">
                <a:avLst/>
              </a:prstGeom>
              <a:solidFill>
                <a:srgbClr val="FF5F00">
                  <a:alpha val="80000"/>
                </a:srgbClr>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50" name="Прямоугольник 351"/>
              <p:cNvSpPr/>
              <p:nvPr/>
            </p:nvSpPr>
            <p:spPr bwMode="auto">
              <a:xfrm rot="2700000">
                <a:off x="1147551" y="2530376"/>
                <a:ext cx="1584000" cy="216024"/>
              </a:xfrm>
              <a:prstGeom prst="rect">
                <a:avLst/>
              </a:prstGeom>
              <a:solidFill>
                <a:srgbClr val="FF5F00">
                  <a:alpha val="80000"/>
                </a:srgbClr>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grpSp>
      </p:grpSp>
      <p:sp>
        <p:nvSpPr>
          <p:cNvPr id="6" name="Footer Placeholder 5"/>
          <p:cNvSpPr>
            <a:spLocks noGrp="1"/>
          </p:cNvSpPr>
          <p:nvPr>
            <p:ph type="ftr" sz="quarter" idx="12"/>
          </p:nvPr>
        </p:nvSpPr>
        <p:spPr/>
        <p:txBody>
          <a:bodyPr/>
          <a:lstStyle/>
          <a:p>
            <a:pPr>
              <a:defRPr/>
            </a:pPr>
            <a:r>
              <a:rPr lang="de-AT" dirty="0"/>
              <a:t>Alexey Karimov</a:t>
            </a:r>
          </a:p>
        </p:txBody>
      </p:sp>
      <p:sp>
        <p:nvSpPr>
          <p:cNvPr id="10" name="Slide Number Placeholder 9"/>
          <p:cNvSpPr>
            <a:spLocks noGrp="1"/>
          </p:cNvSpPr>
          <p:nvPr>
            <p:ph type="sldNum" sz="quarter" idx="13"/>
          </p:nvPr>
        </p:nvSpPr>
        <p:spPr/>
        <p:txBody>
          <a:bodyPr/>
          <a:lstStyle/>
          <a:p>
            <a:pPr>
              <a:defRPr/>
            </a:pPr>
            <a:fld id="{63707275-EA33-4C2C-A96C-B80BEB93EE54}" type="slidenum">
              <a:rPr lang="de-AT" smtClean="0"/>
              <a:pPr>
                <a:defRPr/>
              </a:pPr>
              <a:t>56</a:t>
            </a:fld>
            <a:endParaRPr lang="de-AT" dirty="0"/>
          </a:p>
        </p:txBody>
      </p:sp>
    </p:spTree>
    <p:extLst>
      <p:ext uri="{BB962C8B-B14F-4D97-AF65-F5344CB8AC3E}">
        <p14:creationId xmlns:p14="http://schemas.microsoft.com/office/powerpoint/2010/main" val="33006144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en-US" noProof="0" dirty="0"/>
              <a:t>Selection Tools | Scalpel</a:t>
            </a:r>
          </a:p>
        </p:txBody>
      </p:sp>
      <p:grpSp>
        <p:nvGrpSpPr>
          <p:cNvPr id="5" name="Группа 4"/>
          <p:cNvGrpSpPr/>
          <p:nvPr/>
        </p:nvGrpSpPr>
        <p:grpSpPr>
          <a:xfrm>
            <a:off x="2627784" y="908720"/>
            <a:ext cx="3888432" cy="5184576"/>
            <a:chOff x="5076056" y="908720"/>
            <a:chExt cx="3888432" cy="5184576"/>
          </a:xfrm>
        </p:grpSpPr>
        <p:grpSp>
          <p:nvGrpSpPr>
            <p:cNvPr id="173" name="Группа 172"/>
            <p:cNvGrpSpPr/>
            <p:nvPr/>
          </p:nvGrpSpPr>
          <p:grpSpPr>
            <a:xfrm>
              <a:off x="5076056" y="908720"/>
              <a:ext cx="3888432" cy="5184576"/>
              <a:chOff x="5076056" y="1124744"/>
              <a:chExt cx="3888432" cy="5184576"/>
            </a:xfrm>
            <a:solidFill>
              <a:srgbClr val="DBDBDB"/>
            </a:solidFill>
            <a:effectLst/>
          </p:grpSpPr>
          <p:sp>
            <p:nvSpPr>
              <p:cNvPr id="174" name="Rectangle 115"/>
              <p:cNvSpPr/>
              <p:nvPr/>
            </p:nvSpPr>
            <p:spPr bwMode="auto">
              <a:xfrm>
                <a:off x="5076056"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5" name="Rectangle 116"/>
              <p:cNvSpPr/>
              <p:nvPr/>
            </p:nvSpPr>
            <p:spPr bwMode="auto">
              <a:xfrm>
                <a:off x="5508104"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6" name="Rectangle 133"/>
              <p:cNvSpPr/>
              <p:nvPr/>
            </p:nvSpPr>
            <p:spPr bwMode="auto">
              <a:xfrm>
                <a:off x="5076056"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7" name="Rectangle 134"/>
              <p:cNvSpPr/>
              <p:nvPr/>
            </p:nvSpPr>
            <p:spPr bwMode="auto">
              <a:xfrm>
                <a:off x="5508104"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8" name="Rectangle 139"/>
              <p:cNvSpPr/>
              <p:nvPr/>
            </p:nvSpPr>
            <p:spPr bwMode="auto">
              <a:xfrm>
                <a:off x="5076056"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9" name="Rectangle 140"/>
              <p:cNvSpPr/>
              <p:nvPr/>
            </p:nvSpPr>
            <p:spPr bwMode="auto">
              <a:xfrm>
                <a:off x="5508104"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0" name="Rectangle 141"/>
              <p:cNvSpPr/>
              <p:nvPr/>
            </p:nvSpPr>
            <p:spPr bwMode="auto">
              <a:xfrm>
                <a:off x="5076056"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1" name="Rectangle 151"/>
              <p:cNvSpPr/>
              <p:nvPr/>
            </p:nvSpPr>
            <p:spPr bwMode="auto">
              <a:xfrm>
                <a:off x="8100392"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2" name="Rectangle 152"/>
              <p:cNvSpPr/>
              <p:nvPr/>
            </p:nvSpPr>
            <p:spPr bwMode="auto">
              <a:xfrm>
                <a:off x="8532440"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3" name="Rectangle 153"/>
              <p:cNvSpPr/>
              <p:nvPr/>
            </p:nvSpPr>
            <p:spPr bwMode="auto">
              <a:xfrm>
                <a:off x="8100392"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4" name="Rectangle 154"/>
              <p:cNvSpPr/>
              <p:nvPr/>
            </p:nvSpPr>
            <p:spPr bwMode="auto">
              <a:xfrm>
                <a:off x="8532440"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5" name="Rectangle 159"/>
              <p:cNvSpPr/>
              <p:nvPr/>
            </p:nvSpPr>
            <p:spPr bwMode="auto">
              <a:xfrm>
                <a:off x="8100392"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6" name="Rectangle 160"/>
              <p:cNvSpPr/>
              <p:nvPr/>
            </p:nvSpPr>
            <p:spPr bwMode="auto">
              <a:xfrm>
                <a:off x="8532440"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7" name="Rectangle 162"/>
              <p:cNvSpPr/>
              <p:nvPr/>
            </p:nvSpPr>
            <p:spPr bwMode="auto">
              <a:xfrm>
                <a:off x="8532440"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8" name="Rectangle 163"/>
              <p:cNvSpPr/>
              <p:nvPr/>
            </p:nvSpPr>
            <p:spPr bwMode="auto">
              <a:xfrm>
                <a:off x="5076056"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9" name="Rectangle 176"/>
              <p:cNvSpPr/>
              <p:nvPr/>
            </p:nvSpPr>
            <p:spPr bwMode="auto">
              <a:xfrm>
                <a:off x="6372200"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0" name="Rectangle 178"/>
              <p:cNvSpPr/>
              <p:nvPr/>
            </p:nvSpPr>
            <p:spPr bwMode="auto">
              <a:xfrm>
                <a:off x="6372200"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1" name="Rectangle 184"/>
              <p:cNvSpPr/>
              <p:nvPr/>
            </p:nvSpPr>
            <p:spPr bwMode="auto">
              <a:xfrm>
                <a:off x="8532440"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2" name="Rectangle 187"/>
              <p:cNvSpPr/>
              <p:nvPr/>
            </p:nvSpPr>
            <p:spPr bwMode="auto">
              <a:xfrm>
                <a:off x="6804248"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3" name="Rectangle 189"/>
              <p:cNvSpPr/>
              <p:nvPr/>
            </p:nvSpPr>
            <p:spPr bwMode="auto">
              <a:xfrm>
                <a:off x="6804248"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4" name="Rectangle 200"/>
              <p:cNvSpPr/>
              <p:nvPr/>
            </p:nvSpPr>
            <p:spPr bwMode="auto">
              <a:xfrm>
                <a:off x="6372200"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5" name="Rectangle 202"/>
              <p:cNvSpPr/>
              <p:nvPr/>
            </p:nvSpPr>
            <p:spPr bwMode="auto">
              <a:xfrm>
                <a:off x="6372200"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6" name="Rectangle 205"/>
              <p:cNvSpPr/>
              <p:nvPr/>
            </p:nvSpPr>
            <p:spPr bwMode="auto">
              <a:xfrm>
                <a:off x="5076056"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7" name="Rectangle 208"/>
              <p:cNvSpPr/>
              <p:nvPr/>
            </p:nvSpPr>
            <p:spPr bwMode="auto">
              <a:xfrm>
                <a:off x="6372200"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8" name="Rectangle 209"/>
              <p:cNvSpPr/>
              <p:nvPr/>
            </p:nvSpPr>
            <p:spPr bwMode="auto">
              <a:xfrm>
                <a:off x="5940152"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9" name="Rectangle 210"/>
              <p:cNvSpPr/>
              <p:nvPr/>
            </p:nvSpPr>
            <p:spPr bwMode="auto">
              <a:xfrm>
                <a:off x="6372200"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0" name="Rectangle 211"/>
              <p:cNvSpPr/>
              <p:nvPr/>
            </p:nvSpPr>
            <p:spPr bwMode="auto">
              <a:xfrm>
                <a:off x="6804248"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1" name="Rectangle 213"/>
              <p:cNvSpPr/>
              <p:nvPr/>
            </p:nvSpPr>
            <p:spPr bwMode="auto">
              <a:xfrm>
                <a:off x="6804248"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2" name="Rectangle 219"/>
              <p:cNvSpPr/>
              <p:nvPr/>
            </p:nvSpPr>
            <p:spPr bwMode="auto">
              <a:xfrm>
                <a:off x="6804248"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3" name="Rectangle 221"/>
              <p:cNvSpPr/>
              <p:nvPr/>
            </p:nvSpPr>
            <p:spPr bwMode="auto">
              <a:xfrm>
                <a:off x="6804248"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4" name="Rectangle 222"/>
              <p:cNvSpPr/>
              <p:nvPr/>
            </p:nvSpPr>
            <p:spPr bwMode="auto">
              <a:xfrm>
                <a:off x="7668344"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5" name="Rectangle 226"/>
              <p:cNvSpPr/>
              <p:nvPr/>
            </p:nvSpPr>
            <p:spPr bwMode="auto">
              <a:xfrm>
                <a:off x="8532440"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6" name="Rectangle 233"/>
              <p:cNvSpPr/>
              <p:nvPr/>
            </p:nvSpPr>
            <p:spPr bwMode="auto">
              <a:xfrm>
                <a:off x="7236296"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7" name="Rectangle 234"/>
              <p:cNvSpPr/>
              <p:nvPr/>
            </p:nvSpPr>
            <p:spPr bwMode="auto">
              <a:xfrm>
                <a:off x="7236296"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8" name="Rectangle 235"/>
              <p:cNvSpPr/>
              <p:nvPr/>
            </p:nvSpPr>
            <p:spPr bwMode="auto">
              <a:xfrm>
                <a:off x="7236296"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9" name="Rectangle 236"/>
              <p:cNvSpPr/>
              <p:nvPr/>
            </p:nvSpPr>
            <p:spPr bwMode="auto">
              <a:xfrm>
                <a:off x="7236296"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0" name="Rectangle 237"/>
              <p:cNvSpPr/>
              <p:nvPr/>
            </p:nvSpPr>
            <p:spPr bwMode="auto">
              <a:xfrm>
                <a:off x="7236296"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1" name="Rectangle 238"/>
              <p:cNvSpPr/>
              <p:nvPr/>
            </p:nvSpPr>
            <p:spPr bwMode="auto">
              <a:xfrm>
                <a:off x="7236296"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9" name="Группа 8"/>
            <p:cNvGrpSpPr/>
            <p:nvPr/>
          </p:nvGrpSpPr>
          <p:grpSpPr>
            <a:xfrm>
              <a:off x="5076056" y="2204864"/>
              <a:ext cx="1728192" cy="3888432"/>
              <a:chOff x="5076056" y="2420888"/>
              <a:chExt cx="1728192" cy="3888432"/>
            </a:xfrm>
            <a:effectLst/>
          </p:grpSpPr>
          <p:sp>
            <p:nvSpPr>
              <p:cNvPr id="217" name="Rectangle 142"/>
              <p:cNvSpPr/>
              <p:nvPr/>
            </p:nvSpPr>
            <p:spPr bwMode="auto">
              <a:xfrm>
                <a:off x="5508104" y="2420888"/>
                <a:ext cx="432048" cy="432048"/>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0" name="Rectangle 145"/>
              <p:cNvSpPr/>
              <p:nvPr/>
            </p:nvSpPr>
            <p:spPr bwMode="auto">
              <a:xfrm>
                <a:off x="5940152" y="2420888"/>
                <a:ext cx="432048" cy="432048"/>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7" name="Rectangle 164"/>
              <p:cNvSpPr/>
              <p:nvPr/>
            </p:nvSpPr>
            <p:spPr bwMode="auto">
              <a:xfrm>
                <a:off x="5508104" y="2852936"/>
                <a:ext cx="432048" cy="432048"/>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8" name="Rectangle 165"/>
              <p:cNvSpPr/>
              <p:nvPr/>
            </p:nvSpPr>
            <p:spPr bwMode="auto">
              <a:xfrm>
                <a:off x="5076056" y="3284984"/>
                <a:ext cx="432048" cy="432048"/>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9" name="Rectangle 166"/>
              <p:cNvSpPr/>
              <p:nvPr/>
            </p:nvSpPr>
            <p:spPr bwMode="auto">
              <a:xfrm>
                <a:off x="5508104" y="3284984"/>
                <a:ext cx="432048" cy="432048"/>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0" name="Rectangle 167"/>
              <p:cNvSpPr/>
              <p:nvPr/>
            </p:nvSpPr>
            <p:spPr bwMode="auto">
              <a:xfrm>
                <a:off x="5940152" y="2852936"/>
                <a:ext cx="432048" cy="432048"/>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1" name="Rectangle 170"/>
              <p:cNvSpPr/>
              <p:nvPr/>
            </p:nvSpPr>
            <p:spPr bwMode="auto">
              <a:xfrm>
                <a:off x="6372200" y="3284984"/>
                <a:ext cx="432048" cy="432048"/>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2" name="Rectangle 171"/>
              <p:cNvSpPr/>
              <p:nvPr/>
            </p:nvSpPr>
            <p:spPr bwMode="auto">
              <a:xfrm>
                <a:off x="5076056" y="3717032"/>
                <a:ext cx="432048" cy="432048"/>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3" name="Rectangle 173"/>
              <p:cNvSpPr/>
              <p:nvPr/>
            </p:nvSpPr>
            <p:spPr bwMode="auto">
              <a:xfrm>
                <a:off x="5076056" y="4149080"/>
                <a:ext cx="432048" cy="432048"/>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4" name="Rectangle 175"/>
              <p:cNvSpPr/>
              <p:nvPr/>
            </p:nvSpPr>
            <p:spPr bwMode="auto">
              <a:xfrm>
                <a:off x="5940152" y="3717032"/>
                <a:ext cx="432048" cy="432048"/>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5" name="Rectangle 177"/>
              <p:cNvSpPr/>
              <p:nvPr/>
            </p:nvSpPr>
            <p:spPr bwMode="auto">
              <a:xfrm>
                <a:off x="5940152" y="4149080"/>
                <a:ext cx="432048" cy="432048"/>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6" name="Rectangle 195"/>
              <p:cNvSpPr/>
              <p:nvPr/>
            </p:nvSpPr>
            <p:spPr bwMode="auto">
              <a:xfrm>
                <a:off x="5076056" y="4581128"/>
                <a:ext cx="432048" cy="432048"/>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7" name="Rectangle 197"/>
              <p:cNvSpPr/>
              <p:nvPr/>
            </p:nvSpPr>
            <p:spPr bwMode="auto">
              <a:xfrm>
                <a:off x="5076056" y="5013176"/>
                <a:ext cx="432048" cy="432048"/>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8" name="Rectangle 199"/>
              <p:cNvSpPr/>
              <p:nvPr/>
            </p:nvSpPr>
            <p:spPr bwMode="auto">
              <a:xfrm>
                <a:off x="5940152" y="4581128"/>
                <a:ext cx="432048" cy="432048"/>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9" name="Rectangle 201"/>
              <p:cNvSpPr/>
              <p:nvPr/>
            </p:nvSpPr>
            <p:spPr bwMode="auto">
              <a:xfrm>
                <a:off x="5940152" y="5013176"/>
                <a:ext cx="432048" cy="432048"/>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0" name="Rectangle 203"/>
              <p:cNvSpPr/>
              <p:nvPr/>
            </p:nvSpPr>
            <p:spPr bwMode="auto">
              <a:xfrm>
                <a:off x="5076056" y="5445224"/>
                <a:ext cx="432048" cy="432048"/>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1" name="Rectangle 206"/>
              <p:cNvSpPr/>
              <p:nvPr/>
            </p:nvSpPr>
            <p:spPr bwMode="auto">
              <a:xfrm>
                <a:off x="5508104" y="5877272"/>
                <a:ext cx="432048" cy="432048"/>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2" name="Rectangle 207"/>
              <p:cNvSpPr/>
              <p:nvPr/>
            </p:nvSpPr>
            <p:spPr bwMode="auto">
              <a:xfrm>
                <a:off x="5940152" y="5445224"/>
                <a:ext cx="432048" cy="432048"/>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8" name="Группа 7"/>
            <p:cNvGrpSpPr/>
            <p:nvPr/>
          </p:nvGrpSpPr>
          <p:grpSpPr>
            <a:xfrm>
              <a:off x="5940152" y="908720"/>
              <a:ext cx="3024336" cy="5184576"/>
              <a:chOff x="5940152" y="1124744"/>
              <a:chExt cx="3024336" cy="5184576"/>
            </a:xfrm>
            <a:solidFill>
              <a:srgbClr val="70AD47"/>
            </a:solidFill>
            <a:effectLst/>
          </p:grpSpPr>
          <p:sp>
            <p:nvSpPr>
              <p:cNvPr id="213" name="Rectangle 135"/>
              <p:cNvSpPr/>
              <p:nvPr/>
            </p:nvSpPr>
            <p:spPr bwMode="auto">
              <a:xfrm>
                <a:off x="5940152"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4" name="Rectangle 136"/>
              <p:cNvSpPr/>
              <p:nvPr/>
            </p:nvSpPr>
            <p:spPr bwMode="auto">
              <a:xfrm>
                <a:off x="6372200"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5" name="Rectangle 137"/>
              <p:cNvSpPr/>
              <p:nvPr/>
            </p:nvSpPr>
            <p:spPr bwMode="auto">
              <a:xfrm>
                <a:off x="5940152"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6" name="Rectangle 138"/>
              <p:cNvSpPr/>
              <p:nvPr/>
            </p:nvSpPr>
            <p:spPr bwMode="auto">
              <a:xfrm>
                <a:off x="6372200"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8" name="Rectangle 143"/>
              <p:cNvSpPr/>
              <p:nvPr/>
            </p:nvSpPr>
            <p:spPr bwMode="auto">
              <a:xfrm>
                <a:off x="5940152"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9" name="Rectangle 144"/>
              <p:cNvSpPr/>
              <p:nvPr/>
            </p:nvSpPr>
            <p:spPr bwMode="auto">
              <a:xfrm>
                <a:off x="6372200"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1" name="Rectangle 146"/>
              <p:cNvSpPr/>
              <p:nvPr/>
            </p:nvSpPr>
            <p:spPr bwMode="auto">
              <a:xfrm>
                <a:off x="6372200"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2" name="Rectangle 148"/>
              <p:cNvSpPr/>
              <p:nvPr/>
            </p:nvSpPr>
            <p:spPr bwMode="auto">
              <a:xfrm>
                <a:off x="7668344"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3" name="Rectangle 150"/>
              <p:cNvSpPr/>
              <p:nvPr/>
            </p:nvSpPr>
            <p:spPr bwMode="auto">
              <a:xfrm>
                <a:off x="7668344"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4" name="Rectangle 156"/>
              <p:cNvSpPr/>
              <p:nvPr/>
            </p:nvSpPr>
            <p:spPr bwMode="auto">
              <a:xfrm>
                <a:off x="7668344"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5" name="Rectangle 158"/>
              <p:cNvSpPr/>
              <p:nvPr/>
            </p:nvSpPr>
            <p:spPr bwMode="auto">
              <a:xfrm>
                <a:off x="7668344"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6" name="Rectangle 161"/>
              <p:cNvSpPr/>
              <p:nvPr/>
            </p:nvSpPr>
            <p:spPr bwMode="auto">
              <a:xfrm>
                <a:off x="8100392"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6" name="Rectangle 179"/>
              <p:cNvSpPr/>
              <p:nvPr/>
            </p:nvSpPr>
            <p:spPr bwMode="auto">
              <a:xfrm>
                <a:off x="6804248"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7" name="Rectangle 180"/>
              <p:cNvSpPr/>
              <p:nvPr/>
            </p:nvSpPr>
            <p:spPr bwMode="auto">
              <a:xfrm>
                <a:off x="7668344"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8" name="Rectangle 181"/>
              <p:cNvSpPr/>
              <p:nvPr/>
            </p:nvSpPr>
            <p:spPr bwMode="auto">
              <a:xfrm>
                <a:off x="6804248"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9" name="Rectangle 183"/>
              <p:cNvSpPr/>
              <p:nvPr/>
            </p:nvSpPr>
            <p:spPr bwMode="auto">
              <a:xfrm>
                <a:off x="8100392"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0" name="Rectangle 185"/>
              <p:cNvSpPr/>
              <p:nvPr/>
            </p:nvSpPr>
            <p:spPr bwMode="auto">
              <a:xfrm>
                <a:off x="8100392"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1" name="Rectangle 186"/>
              <p:cNvSpPr/>
              <p:nvPr/>
            </p:nvSpPr>
            <p:spPr bwMode="auto">
              <a:xfrm>
                <a:off x="8532440"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2" name="Rectangle 188"/>
              <p:cNvSpPr/>
              <p:nvPr/>
            </p:nvSpPr>
            <p:spPr bwMode="auto">
              <a:xfrm>
                <a:off x="7668344"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3" name="Rectangle 190"/>
              <p:cNvSpPr/>
              <p:nvPr/>
            </p:nvSpPr>
            <p:spPr bwMode="auto">
              <a:xfrm>
                <a:off x="7668344"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4" name="Rectangle 192"/>
              <p:cNvSpPr/>
              <p:nvPr/>
            </p:nvSpPr>
            <p:spPr bwMode="auto">
              <a:xfrm>
                <a:off x="8532440"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5" name="Rectangle 194"/>
              <p:cNvSpPr/>
              <p:nvPr/>
            </p:nvSpPr>
            <p:spPr bwMode="auto">
              <a:xfrm>
                <a:off x="8532440"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3" name="Rectangle 212"/>
              <p:cNvSpPr/>
              <p:nvPr/>
            </p:nvSpPr>
            <p:spPr bwMode="auto">
              <a:xfrm>
                <a:off x="7668344"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4" name="Rectangle 214"/>
              <p:cNvSpPr/>
              <p:nvPr/>
            </p:nvSpPr>
            <p:spPr bwMode="auto">
              <a:xfrm>
                <a:off x="7668344"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5" name="Rectangle 216"/>
              <p:cNvSpPr/>
              <p:nvPr/>
            </p:nvSpPr>
            <p:spPr bwMode="auto">
              <a:xfrm>
                <a:off x="8532440"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6" name="Rectangle 218"/>
              <p:cNvSpPr/>
              <p:nvPr/>
            </p:nvSpPr>
            <p:spPr bwMode="auto">
              <a:xfrm>
                <a:off x="8532440"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7" name="Rectangle 220"/>
              <p:cNvSpPr/>
              <p:nvPr/>
            </p:nvSpPr>
            <p:spPr bwMode="auto">
              <a:xfrm>
                <a:off x="7668344"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8" name="Rectangle 224"/>
              <p:cNvSpPr/>
              <p:nvPr/>
            </p:nvSpPr>
            <p:spPr bwMode="auto">
              <a:xfrm>
                <a:off x="8532440"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9" name="Rectangle 225"/>
              <p:cNvSpPr/>
              <p:nvPr/>
            </p:nvSpPr>
            <p:spPr bwMode="auto">
              <a:xfrm>
                <a:off x="8100392"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0" name="Rectangle 227"/>
              <p:cNvSpPr/>
              <p:nvPr/>
            </p:nvSpPr>
            <p:spPr bwMode="auto">
              <a:xfrm>
                <a:off x="7236296"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1" name="Rectangle 228"/>
              <p:cNvSpPr/>
              <p:nvPr/>
            </p:nvSpPr>
            <p:spPr bwMode="auto">
              <a:xfrm>
                <a:off x="7236296"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2" name="Rectangle 229"/>
              <p:cNvSpPr/>
              <p:nvPr/>
            </p:nvSpPr>
            <p:spPr bwMode="auto">
              <a:xfrm>
                <a:off x="7236296"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3" name="Rectangle 230"/>
              <p:cNvSpPr/>
              <p:nvPr/>
            </p:nvSpPr>
            <p:spPr bwMode="auto">
              <a:xfrm>
                <a:off x="7236296"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4" name="Rectangle 232"/>
              <p:cNvSpPr/>
              <p:nvPr/>
            </p:nvSpPr>
            <p:spPr bwMode="auto">
              <a:xfrm>
                <a:off x="7236296"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7" name="Группа 6"/>
            <p:cNvGrpSpPr/>
            <p:nvPr/>
          </p:nvGrpSpPr>
          <p:grpSpPr>
            <a:xfrm>
              <a:off x="5508104" y="2636912"/>
              <a:ext cx="1296144" cy="3024336"/>
              <a:chOff x="5508104" y="2852936"/>
              <a:chExt cx="1296144" cy="3024336"/>
            </a:xfrm>
            <a:solidFill>
              <a:srgbClr val="FFFF99"/>
            </a:solidFill>
            <a:effectLst/>
          </p:grpSpPr>
          <p:sp>
            <p:nvSpPr>
              <p:cNvPr id="270" name="Rectangle 168"/>
              <p:cNvSpPr/>
              <p:nvPr/>
            </p:nvSpPr>
            <p:spPr bwMode="auto">
              <a:xfrm>
                <a:off x="6372200" y="2852936"/>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1" name="Rectangle 169"/>
              <p:cNvSpPr/>
              <p:nvPr/>
            </p:nvSpPr>
            <p:spPr bwMode="auto">
              <a:xfrm>
                <a:off x="5940152" y="3284984"/>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2" name="Rectangle 172"/>
              <p:cNvSpPr/>
              <p:nvPr/>
            </p:nvSpPr>
            <p:spPr bwMode="auto">
              <a:xfrm>
                <a:off x="5508104" y="3717032"/>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3" name="Rectangle 174"/>
              <p:cNvSpPr/>
              <p:nvPr/>
            </p:nvSpPr>
            <p:spPr bwMode="auto">
              <a:xfrm>
                <a:off x="5508104" y="4149080"/>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7" name="Rectangle 196"/>
              <p:cNvSpPr/>
              <p:nvPr/>
            </p:nvSpPr>
            <p:spPr bwMode="auto">
              <a:xfrm>
                <a:off x="5508104" y="4581128"/>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8" name="Rectangle 198"/>
              <p:cNvSpPr/>
              <p:nvPr/>
            </p:nvSpPr>
            <p:spPr bwMode="auto">
              <a:xfrm>
                <a:off x="5508104" y="5013176"/>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9" name="Rectangle 204"/>
              <p:cNvSpPr/>
              <p:nvPr/>
            </p:nvSpPr>
            <p:spPr bwMode="auto">
              <a:xfrm>
                <a:off x="5508104" y="5445224"/>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3" name="Группа 2"/>
            <p:cNvGrpSpPr/>
            <p:nvPr/>
          </p:nvGrpSpPr>
          <p:grpSpPr>
            <a:xfrm>
              <a:off x="6804248" y="908720"/>
              <a:ext cx="1728192" cy="4752528"/>
              <a:chOff x="6804248" y="1124744"/>
              <a:chExt cx="1728192" cy="4752528"/>
            </a:xfrm>
            <a:solidFill>
              <a:srgbClr val="5B9BD5"/>
            </a:solidFill>
            <a:effectLst/>
          </p:grpSpPr>
          <p:sp>
            <p:nvSpPr>
              <p:cNvPr id="266" name="Rectangle 147"/>
              <p:cNvSpPr/>
              <p:nvPr/>
            </p:nvSpPr>
            <p:spPr bwMode="auto">
              <a:xfrm>
                <a:off x="6804248" y="1124744"/>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7" name="Rectangle 149"/>
              <p:cNvSpPr/>
              <p:nvPr/>
            </p:nvSpPr>
            <p:spPr bwMode="auto">
              <a:xfrm>
                <a:off x="6804248" y="1556792"/>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8" name="Rectangle 155"/>
              <p:cNvSpPr/>
              <p:nvPr/>
            </p:nvSpPr>
            <p:spPr bwMode="auto">
              <a:xfrm>
                <a:off x="6804248" y="1988840"/>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9" name="Rectangle 157"/>
              <p:cNvSpPr/>
              <p:nvPr/>
            </p:nvSpPr>
            <p:spPr bwMode="auto">
              <a:xfrm>
                <a:off x="6804248" y="2420888"/>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4" name="Rectangle 182"/>
              <p:cNvSpPr/>
              <p:nvPr/>
            </p:nvSpPr>
            <p:spPr bwMode="auto">
              <a:xfrm>
                <a:off x="7668344" y="3284984"/>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5" name="Rectangle 191"/>
              <p:cNvSpPr/>
              <p:nvPr/>
            </p:nvSpPr>
            <p:spPr bwMode="auto">
              <a:xfrm>
                <a:off x="8100392" y="3717032"/>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6" name="Rectangle 193"/>
              <p:cNvSpPr/>
              <p:nvPr/>
            </p:nvSpPr>
            <p:spPr bwMode="auto">
              <a:xfrm>
                <a:off x="8100392" y="4149080"/>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80" name="Rectangle 215"/>
              <p:cNvSpPr/>
              <p:nvPr/>
            </p:nvSpPr>
            <p:spPr bwMode="auto">
              <a:xfrm>
                <a:off x="8100392" y="4581128"/>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81" name="Rectangle 217"/>
              <p:cNvSpPr/>
              <p:nvPr/>
            </p:nvSpPr>
            <p:spPr bwMode="auto">
              <a:xfrm>
                <a:off x="8100392" y="5013176"/>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82" name="Rectangle 223"/>
              <p:cNvSpPr/>
              <p:nvPr/>
            </p:nvSpPr>
            <p:spPr bwMode="auto">
              <a:xfrm>
                <a:off x="8100392" y="5445224"/>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83" name="Rectangle 231"/>
              <p:cNvSpPr/>
              <p:nvPr/>
            </p:nvSpPr>
            <p:spPr bwMode="auto">
              <a:xfrm>
                <a:off x="7236296" y="2852936"/>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12" name="Group 11"/>
            <p:cNvGrpSpPr/>
            <p:nvPr/>
          </p:nvGrpSpPr>
          <p:grpSpPr>
            <a:xfrm>
              <a:off x="5364088" y="2348880"/>
              <a:ext cx="1296144" cy="3456384"/>
              <a:chOff x="5364088" y="2348880"/>
              <a:chExt cx="1296144" cy="3456384"/>
            </a:xfrm>
            <a:solidFill>
              <a:schemeClr val="tx1"/>
            </a:solidFill>
            <a:effectLst/>
          </p:grpSpPr>
          <p:sp>
            <p:nvSpPr>
              <p:cNvPr id="133" name="Right Arrow 289"/>
              <p:cNvSpPr/>
              <p:nvPr/>
            </p:nvSpPr>
            <p:spPr bwMode="auto">
              <a:xfrm rot="10800000">
                <a:off x="6228184" y="2780928"/>
                <a:ext cx="288032" cy="144016"/>
              </a:xfrm>
              <a:prstGeom prst="rightArrow">
                <a:avLst/>
              </a:prstGeom>
              <a:grp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34" name="Right Arrow 290"/>
              <p:cNvSpPr/>
              <p:nvPr/>
            </p:nvSpPr>
            <p:spPr bwMode="auto">
              <a:xfrm rot="10800000">
                <a:off x="5796136" y="3212976"/>
                <a:ext cx="288032" cy="144016"/>
              </a:xfrm>
              <a:prstGeom prst="rightArrow">
                <a:avLst/>
              </a:prstGeom>
              <a:grp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36" name="Right Arrow 292"/>
              <p:cNvSpPr/>
              <p:nvPr/>
            </p:nvSpPr>
            <p:spPr bwMode="auto">
              <a:xfrm rot="13500000">
                <a:off x="6236919" y="2556167"/>
                <a:ext cx="288032" cy="144016"/>
              </a:xfrm>
              <a:prstGeom prst="rightArrow">
                <a:avLst/>
              </a:prstGeom>
              <a:grp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38" name="Right Arrow 294"/>
              <p:cNvSpPr/>
              <p:nvPr/>
            </p:nvSpPr>
            <p:spPr bwMode="auto">
              <a:xfrm rot="10800000">
                <a:off x="5364088" y="3212976"/>
                <a:ext cx="288032" cy="144016"/>
              </a:xfrm>
              <a:prstGeom prst="rightArrow">
                <a:avLst/>
              </a:prstGeom>
              <a:grp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39" name="Right Arrow 295"/>
              <p:cNvSpPr/>
              <p:nvPr/>
            </p:nvSpPr>
            <p:spPr bwMode="auto">
              <a:xfrm rot="10800000">
                <a:off x="5364088" y="3645024"/>
                <a:ext cx="288032" cy="144016"/>
              </a:xfrm>
              <a:prstGeom prst="rightArrow">
                <a:avLst/>
              </a:prstGeom>
              <a:grp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0" name="Right Arrow 296"/>
              <p:cNvSpPr/>
              <p:nvPr/>
            </p:nvSpPr>
            <p:spPr bwMode="auto">
              <a:xfrm rot="10800000">
                <a:off x="5364088" y="4077072"/>
                <a:ext cx="288032" cy="144016"/>
              </a:xfrm>
              <a:prstGeom prst="rightArrow">
                <a:avLst/>
              </a:prstGeom>
              <a:grp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1" name="Right Arrow 297"/>
              <p:cNvSpPr/>
              <p:nvPr/>
            </p:nvSpPr>
            <p:spPr bwMode="auto">
              <a:xfrm rot="10800000">
                <a:off x="5364088" y="4509120"/>
                <a:ext cx="288032" cy="144016"/>
              </a:xfrm>
              <a:prstGeom prst="rightArrow">
                <a:avLst/>
              </a:prstGeom>
              <a:grp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2" name="Right Arrow 298"/>
              <p:cNvSpPr/>
              <p:nvPr/>
            </p:nvSpPr>
            <p:spPr bwMode="auto">
              <a:xfrm rot="10800000">
                <a:off x="5364088" y="4941168"/>
                <a:ext cx="288032" cy="144016"/>
              </a:xfrm>
              <a:prstGeom prst="rightArrow">
                <a:avLst/>
              </a:prstGeom>
              <a:grp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3" name="Right Arrow 299"/>
              <p:cNvSpPr/>
              <p:nvPr/>
            </p:nvSpPr>
            <p:spPr bwMode="auto">
              <a:xfrm rot="10800000">
                <a:off x="5364088" y="5373216"/>
                <a:ext cx="288032" cy="144016"/>
              </a:xfrm>
              <a:prstGeom prst="rightArrow">
                <a:avLst/>
              </a:prstGeom>
              <a:grp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9" name="Right Arrow 305"/>
              <p:cNvSpPr/>
              <p:nvPr/>
            </p:nvSpPr>
            <p:spPr bwMode="auto">
              <a:xfrm rot="10800000">
                <a:off x="5796136" y="2348880"/>
                <a:ext cx="288032" cy="144016"/>
              </a:xfrm>
              <a:prstGeom prst="rightArrow">
                <a:avLst/>
              </a:prstGeom>
              <a:grp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0" name="Right Arrow 306"/>
              <p:cNvSpPr/>
              <p:nvPr/>
            </p:nvSpPr>
            <p:spPr bwMode="auto">
              <a:xfrm rot="10800000">
                <a:off x="5796136" y="2780928"/>
                <a:ext cx="288032" cy="144016"/>
              </a:xfrm>
              <a:prstGeom prst="rightArrow">
                <a:avLst/>
              </a:prstGeom>
              <a:grp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4" name="Right Arrow 310"/>
              <p:cNvSpPr/>
              <p:nvPr/>
            </p:nvSpPr>
            <p:spPr bwMode="auto">
              <a:xfrm rot="5400000">
                <a:off x="6480212" y="3032956"/>
                <a:ext cx="216024" cy="144016"/>
              </a:xfrm>
              <a:prstGeom prst="rightArrow">
                <a:avLst/>
              </a:prstGeom>
              <a:grp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7" name="Right Arrow 313"/>
              <p:cNvSpPr/>
              <p:nvPr/>
            </p:nvSpPr>
            <p:spPr bwMode="auto">
              <a:xfrm rot="5400000">
                <a:off x="5616116" y="5625244"/>
                <a:ext cx="216024" cy="144016"/>
              </a:xfrm>
              <a:prstGeom prst="rightArrow">
                <a:avLst/>
              </a:prstGeom>
              <a:grp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9" name="Right Arrow 315"/>
              <p:cNvSpPr/>
              <p:nvPr/>
            </p:nvSpPr>
            <p:spPr bwMode="auto">
              <a:xfrm>
                <a:off x="5796136" y="3645024"/>
                <a:ext cx="288032" cy="144016"/>
              </a:xfrm>
              <a:prstGeom prst="rightArrow">
                <a:avLst/>
              </a:prstGeom>
              <a:grp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0" name="Right Arrow 316"/>
              <p:cNvSpPr/>
              <p:nvPr/>
            </p:nvSpPr>
            <p:spPr bwMode="auto">
              <a:xfrm>
                <a:off x="5796136" y="4077072"/>
                <a:ext cx="288032" cy="144016"/>
              </a:xfrm>
              <a:prstGeom prst="rightArrow">
                <a:avLst/>
              </a:prstGeom>
              <a:grp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1" name="Right Arrow 317"/>
              <p:cNvSpPr/>
              <p:nvPr/>
            </p:nvSpPr>
            <p:spPr bwMode="auto">
              <a:xfrm>
                <a:off x="5796136" y="4509120"/>
                <a:ext cx="288032" cy="144016"/>
              </a:xfrm>
              <a:prstGeom prst="rightArrow">
                <a:avLst/>
              </a:prstGeom>
              <a:grp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2" name="Right Arrow 318"/>
              <p:cNvSpPr/>
              <p:nvPr/>
            </p:nvSpPr>
            <p:spPr bwMode="auto">
              <a:xfrm>
                <a:off x="5796136" y="4941168"/>
                <a:ext cx="288032" cy="144016"/>
              </a:xfrm>
              <a:prstGeom prst="rightArrow">
                <a:avLst/>
              </a:prstGeom>
              <a:grp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3" name="Right Arrow 319"/>
              <p:cNvSpPr/>
              <p:nvPr/>
            </p:nvSpPr>
            <p:spPr bwMode="auto">
              <a:xfrm>
                <a:off x="5796136" y="5373216"/>
                <a:ext cx="288032" cy="144016"/>
              </a:xfrm>
              <a:prstGeom prst="rightArrow">
                <a:avLst/>
              </a:prstGeom>
              <a:grpFill/>
              <a:ln w="12700" cap="flat" cmpd="sng" algn="ctr">
                <a:solidFill>
                  <a:srgbClr val="00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sp>
        <p:nvSpPr>
          <p:cNvPr id="6" name="Footer Placeholder 5"/>
          <p:cNvSpPr>
            <a:spLocks noGrp="1"/>
          </p:cNvSpPr>
          <p:nvPr>
            <p:ph type="ftr" sz="quarter" idx="12"/>
          </p:nvPr>
        </p:nvSpPr>
        <p:spPr/>
        <p:txBody>
          <a:bodyPr/>
          <a:lstStyle/>
          <a:p>
            <a:pPr>
              <a:defRPr/>
            </a:pPr>
            <a:r>
              <a:rPr lang="de-AT" dirty="0"/>
              <a:t>Alexey Karimov</a:t>
            </a:r>
          </a:p>
        </p:txBody>
      </p:sp>
      <p:sp>
        <p:nvSpPr>
          <p:cNvPr id="11" name="Slide Number Placeholder 10"/>
          <p:cNvSpPr>
            <a:spLocks noGrp="1"/>
          </p:cNvSpPr>
          <p:nvPr>
            <p:ph type="sldNum" sz="quarter" idx="13"/>
          </p:nvPr>
        </p:nvSpPr>
        <p:spPr/>
        <p:txBody>
          <a:bodyPr/>
          <a:lstStyle/>
          <a:p>
            <a:pPr>
              <a:defRPr/>
            </a:pPr>
            <a:fld id="{63707275-EA33-4C2C-A96C-B80BEB93EE54}" type="slidenum">
              <a:rPr lang="de-AT" smtClean="0"/>
              <a:pPr>
                <a:defRPr/>
              </a:pPr>
              <a:t>57</a:t>
            </a:fld>
            <a:endParaRPr lang="de-AT" dirty="0"/>
          </a:p>
        </p:txBody>
      </p:sp>
    </p:spTree>
    <p:extLst>
      <p:ext uri="{BB962C8B-B14F-4D97-AF65-F5344CB8AC3E}">
        <p14:creationId xmlns:p14="http://schemas.microsoft.com/office/powerpoint/2010/main" val="398941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en-US" noProof="0" dirty="0"/>
              <a:t>Selection Tools | Scalpel</a:t>
            </a:r>
          </a:p>
        </p:txBody>
      </p:sp>
      <p:grpSp>
        <p:nvGrpSpPr>
          <p:cNvPr id="11" name="Группа 10"/>
          <p:cNvGrpSpPr/>
          <p:nvPr/>
        </p:nvGrpSpPr>
        <p:grpSpPr>
          <a:xfrm>
            <a:off x="5076056" y="908720"/>
            <a:ext cx="3888432" cy="5184576"/>
            <a:chOff x="5076056" y="908720"/>
            <a:chExt cx="3888432" cy="5184576"/>
          </a:xfrm>
          <a:solidFill>
            <a:srgbClr val="DBDBDB"/>
          </a:solidFill>
          <a:effectLst/>
        </p:grpSpPr>
        <p:grpSp>
          <p:nvGrpSpPr>
            <p:cNvPr id="7" name="Группа 6"/>
            <p:cNvGrpSpPr/>
            <p:nvPr/>
          </p:nvGrpSpPr>
          <p:grpSpPr>
            <a:xfrm>
              <a:off x="5508104" y="2636912"/>
              <a:ext cx="1296144" cy="3024336"/>
              <a:chOff x="5508104" y="2852936"/>
              <a:chExt cx="1296144" cy="3024336"/>
            </a:xfrm>
            <a:grpFill/>
          </p:grpSpPr>
          <p:sp>
            <p:nvSpPr>
              <p:cNvPr id="270" name="Rectangle 168"/>
              <p:cNvSpPr/>
              <p:nvPr/>
            </p:nvSpPr>
            <p:spPr bwMode="auto">
              <a:xfrm>
                <a:off x="6372200" y="2852936"/>
                <a:ext cx="432048" cy="432048"/>
              </a:xfrm>
              <a:prstGeom prst="rect">
                <a:avLst/>
              </a:prstGeom>
              <a:solidFill>
                <a:srgbClr val="7C7C7C"/>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1" name="Rectangle 169"/>
              <p:cNvSpPr/>
              <p:nvPr/>
            </p:nvSpPr>
            <p:spPr bwMode="auto">
              <a:xfrm>
                <a:off x="5940152" y="3284984"/>
                <a:ext cx="432048" cy="432048"/>
              </a:xfrm>
              <a:prstGeom prst="rect">
                <a:avLst/>
              </a:prstGeom>
              <a:solidFill>
                <a:srgbClr val="7C7C7C"/>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2" name="Rectangle 172"/>
              <p:cNvSpPr/>
              <p:nvPr/>
            </p:nvSpPr>
            <p:spPr bwMode="auto">
              <a:xfrm>
                <a:off x="5508104" y="3717032"/>
                <a:ext cx="432048" cy="432048"/>
              </a:xfrm>
              <a:prstGeom prst="rect">
                <a:avLst/>
              </a:prstGeom>
              <a:solidFill>
                <a:srgbClr val="7C7C7C"/>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3" name="Rectangle 174"/>
              <p:cNvSpPr/>
              <p:nvPr/>
            </p:nvSpPr>
            <p:spPr bwMode="auto">
              <a:xfrm>
                <a:off x="5508104" y="4149080"/>
                <a:ext cx="432048" cy="432048"/>
              </a:xfrm>
              <a:prstGeom prst="rect">
                <a:avLst/>
              </a:prstGeom>
              <a:solidFill>
                <a:srgbClr val="7C7C7C"/>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7" name="Rectangle 196"/>
              <p:cNvSpPr/>
              <p:nvPr/>
            </p:nvSpPr>
            <p:spPr bwMode="auto">
              <a:xfrm>
                <a:off x="5508104" y="4581128"/>
                <a:ext cx="432048" cy="432048"/>
              </a:xfrm>
              <a:prstGeom prst="rect">
                <a:avLst/>
              </a:prstGeom>
              <a:solidFill>
                <a:srgbClr val="7C7C7C"/>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8" name="Rectangle 198"/>
              <p:cNvSpPr/>
              <p:nvPr/>
            </p:nvSpPr>
            <p:spPr bwMode="auto">
              <a:xfrm>
                <a:off x="5508104" y="5013176"/>
                <a:ext cx="432048" cy="432048"/>
              </a:xfrm>
              <a:prstGeom prst="rect">
                <a:avLst/>
              </a:prstGeom>
              <a:solidFill>
                <a:srgbClr val="7C7C7C"/>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9" name="Rectangle 204"/>
              <p:cNvSpPr/>
              <p:nvPr/>
            </p:nvSpPr>
            <p:spPr bwMode="auto">
              <a:xfrm>
                <a:off x="5508104" y="5445224"/>
                <a:ext cx="432048" cy="432048"/>
              </a:xfrm>
              <a:prstGeom prst="rect">
                <a:avLst/>
              </a:prstGeom>
              <a:solidFill>
                <a:srgbClr val="7C7C7C"/>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173" name="Группа 172"/>
            <p:cNvGrpSpPr/>
            <p:nvPr/>
          </p:nvGrpSpPr>
          <p:grpSpPr>
            <a:xfrm>
              <a:off x="5076056" y="908720"/>
              <a:ext cx="3888432" cy="5184576"/>
              <a:chOff x="5076056" y="1124744"/>
              <a:chExt cx="3888432" cy="5184576"/>
            </a:xfrm>
            <a:grpFill/>
          </p:grpSpPr>
          <p:sp>
            <p:nvSpPr>
              <p:cNvPr id="174" name="Rectangle 115"/>
              <p:cNvSpPr/>
              <p:nvPr/>
            </p:nvSpPr>
            <p:spPr bwMode="auto">
              <a:xfrm>
                <a:off x="5076056"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5" name="Rectangle 116"/>
              <p:cNvSpPr/>
              <p:nvPr/>
            </p:nvSpPr>
            <p:spPr bwMode="auto">
              <a:xfrm>
                <a:off x="5508104"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6" name="Rectangle 133"/>
              <p:cNvSpPr/>
              <p:nvPr/>
            </p:nvSpPr>
            <p:spPr bwMode="auto">
              <a:xfrm>
                <a:off x="5076056"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7" name="Rectangle 134"/>
              <p:cNvSpPr/>
              <p:nvPr/>
            </p:nvSpPr>
            <p:spPr bwMode="auto">
              <a:xfrm>
                <a:off x="5508104"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8" name="Rectangle 139"/>
              <p:cNvSpPr/>
              <p:nvPr/>
            </p:nvSpPr>
            <p:spPr bwMode="auto">
              <a:xfrm>
                <a:off x="5076056"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9" name="Rectangle 140"/>
              <p:cNvSpPr/>
              <p:nvPr/>
            </p:nvSpPr>
            <p:spPr bwMode="auto">
              <a:xfrm>
                <a:off x="5508104"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0" name="Rectangle 141"/>
              <p:cNvSpPr/>
              <p:nvPr/>
            </p:nvSpPr>
            <p:spPr bwMode="auto">
              <a:xfrm>
                <a:off x="5076056"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1" name="Rectangle 151"/>
              <p:cNvSpPr/>
              <p:nvPr/>
            </p:nvSpPr>
            <p:spPr bwMode="auto">
              <a:xfrm>
                <a:off x="8100392"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2" name="Rectangle 152"/>
              <p:cNvSpPr/>
              <p:nvPr/>
            </p:nvSpPr>
            <p:spPr bwMode="auto">
              <a:xfrm>
                <a:off x="8532440"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3" name="Rectangle 153"/>
              <p:cNvSpPr/>
              <p:nvPr/>
            </p:nvSpPr>
            <p:spPr bwMode="auto">
              <a:xfrm>
                <a:off x="8100392"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4" name="Rectangle 154"/>
              <p:cNvSpPr/>
              <p:nvPr/>
            </p:nvSpPr>
            <p:spPr bwMode="auto">
              <a:xfrm>
                <a:off x="8532440"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5" name="Rectangle 159"/>
              <p:cNvSpPr/>
              <p:nvPr/>
            </p:nvSpPr>
            <p:spPr bwMode="auto">
              <a:xfrm>
                <a:off x="8100392"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6" name="Rectangle 160"/>
              <p:cNvSpPr/>
              <p:nvPr/>
            </p:nvSpPr>
            <p:spPr bwMode="auto">
              <a:xfrm>
                <a:off x="8532440"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7" name="Rectangle 162"/>
              <p:cNvSpPr/>
              <p:nvPr/>
            </p:nvSpPr>
            <p:spPr bwMode="auto">
              <a:xfrm>
                <a:off x="8532440"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8" name="Rectangle 163"/>
              <p:cNvSpPr/>
              <p:nvPr/>
            </p:nvSpPr>
            <p:spPr bwMode="auto">
              <a:xfrm>
                <a:off x="5076056"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89" name="Rectangle 176"/>
              <p:cNvSpPr/>
              <p:nvPr/>
            </p:nvSpPr>
            <p:spPr bwMode="auto">
              <a:xfrm>
                <a:off x="6372200"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0" name="Rectangle 178"/>
              <p:cNvSpPr/>
              <p:nvPr/>
            </p:nvSpPr>
            <p:spPr bwMode="auto">
              <a:xfrm>
                <a:off x="6372200"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1" name="Rectangle 184"/>
              <p:cNvSpPr/>
              <p:nvPr/>
            </p:nvSpPr>
            <p:spPr bwMode="auto">
              <a:xfrm>
                <a:off x="8532440"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2" name="Rectangle 187"/>
              <p:cNvSpPr/>
              <p:nvPr/>
            </p:nvSpPr>
            <p:spPr bwMode="auto">
              <a:xfrm>
                <a:off x="6804248"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3" name="Rectangle 189"/>
              <p:cNvSpPr/>
              <p:nvPr/>
            </p:nvSpPr>
            <p:spPr bwMode="auto">
              <a:xfrm>
                <a:off x="6804248"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4" name="Rectangle 200"/>
              <p:cNvSpPr/>
              <p:nvPr/>
            </p:nvSpPr>
            <p:spPr bwMode="auto">
              <a:xfrm>
                <a:off x="6372200"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5" name="Rectangle 202"/>
              <p:cNvSpPr/>
              <p:nvPr/>
            </p:nvSpPr>
            <p:spPr bwMode="auto">
              <a:xfrm>
                <a:off x="6372200"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6" name="Rectangle 205"/>
              <p:cNvSpPr/>
              <p:nvPr/>
            </p:nvSpPr>
            <p:spPr bwMode="auto">
              <a:xfrm>
                <a:off x="5076056"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7" name="Rectangle 208"/>
              <p:cNvSpPr/>
              <p:nvPr/>
            </p:nvSpPr>
            <p:spPr bwMode="auto">
              <a:xfrm>
                <a:off x="6372200"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8" name="Rectangle 209"/>
              <p:cNvSpPr/>
              <p:nvPr/>
            </p:nvSpPr>
            <p:spPr bwMode="auto">
              <a:xfrm>
                <a:off x="5940152"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99" name="Rectangle 210"/>
              <p:cNvSpPr/>
              <p:nvPr/>
            </p:nvSpPr>
            <p:spPr bwMode="auto">
              <a:xfrm>
                <a:off x="6372200"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0" name="Rectangle 211"/>
              <p:cNvSpPr/>
              <p:nvPr/>
            </p:nvSpPr>
            <p:spPr bwMode="auto">
              <a:xfrm>
                <a:off x="6804248"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1" name="Rectangle 213"/>
              <p:cNvSpPr/>
              <p:nvPr/>
            </p:nvSpPr>
            <p:spPr bwMode="auto">
              <a:xfrm>
                <a:off x="6804248"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2" name="Rectangle 219"/>
              <p:cNvSpPr/>
              <p:nvPr/>
            </p:nvSpPr>
            <p:spPr bwMode="auto">
              <a:xfrm>
                <a:off x="6804248"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3" name="Rectangle 221"/>
              <p:cNvSpPr/>
              <p:nvPr/>
            </p:nvSpPr>
            <p:spPr bwMode="auto">
              <a:xfrm>
                <a:off x="6804248"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4" name="Rectangle 222"/>
              <p:cNvSpPr/>
              <p:nvPr/>
            </p:nvSpPr>
            <p:spPr bwMode="auto">
              <a:xfrm>
                <a:off x="7668344"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5" name="Rectangle 226"/>
              <p:cNvSpPr/>
              <p:nvPr/>
            </p:nvSpPr>
            <p:spPr bwMode="auto">
              <a:xfrm>
                <a:off x="8532440"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6" name="Rectangle 233"/>
              <p:cNvSpPr/>
              <p:nvPr/>
            </p:nvSpPr>
            <p:spPr bwMode="auto">
              <a:xfrm>
                <a:off x="7236296"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7" name="Rectangle 234"/>
              <p:cNvSpPr/>
              <p:nvPr/>
            </p:nvSpPr>
            <p:spPr bwMode="auto">
              <a:xfrm>
                <a:off x="7236296"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8" name="Rectangle 235"/>
              <p:cNvSpPr/>
              <p:nvPr/>
            </p:nvSpPr>
            <p:spPr bwMode="auto">
              <a:xfrm>
                <a:off x="7236296"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09" name="Rectangle 236"/>
              <p:cNvSpPr/>
              <p:nvPr/>
            </p:nvSpPr>
            <p:spPr bwMode="auto">
              <a:xfrm>
                <a:off x="7236296"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0" name="Rectangle 237"/>
              <p:cNvSpPr/>
              <p:nvPr/>
            </p:nvSpPr>
            <p:spPr bwMode="auto">
              <a:xfrm>
                <a:off x="7236296"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1" name="Rectangle 238"/>
              <p:cNvSpPr/>
              <p:nvPr/>
            </p:nvSpPr>
            <p:spPr bwMode="auto">
              <a:xfrm>
                <a:off x="7236296"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9" name="Группа 8"/>
            <p:cNvGrpSpPr/>
            <p:nvPr/>
          </p:nvGrpSpPr>
          <p:grpSpPr>
            <a:xfrm>
              <a:off x="5076056" y="2204864"/>
              <a:ext cx="1728192" cy="3888432"/>
              <a:chOff x="5076056" y="2420888"/>
              <a:chExt cx="1728192" cy="3888432"/>
            </a:xfrm>
            <a:grpFill/>
          </p:grpSpPr>
          <p:sp>
            <p:nvSpPr>
              <p:cNvPr id="217" name="Rectangle 142"/>
              <p:cNvSpPr/>
              <p:nvPr/>
            </p:nvSpPr>
            <p:spPr bwMode="auto">
              <a:xfrm>
                <a:off x="5508104" y="2420888"/>
                <a:ext cx="432048" cy="432048"/>
              </a:xfrm>
              <a:prstGeom prst="rect">
                <a:avLst/>
              </a:prstGeom>
              <a:solidFill>
                <a:srgbClr val="7C7C7C"/>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0" name="Rectangle 145"/>
              <p:cNvSpPr/>
              <p:nvPr/>
            </p:nvSpPr>
            <p:spPr bwMode="auto">
              <a:xfrm>
                <a:off x="5940152" y="2420888"/>
                <a:ext cx="432048" cy="432048"/>
              </a:xfrm>
              <a:prstGeom prst="rect">
                <a:avLst/>
              </a:prstGeom>
              <a:solidFill>
                <a:srgbClr val="7C7C7C"/>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7" name="Rectangle 164"/>
              <p:cNvSpPr/>
              <p:nvPr/>
            </p:nvSpPr>
            <p:spPr bwMode="auto">
              <a:xfrm>
                <a:off x="5508104" y="2852936"/>
                <a:ext cx="432048" cy="432048"/>
              </a:xfrm>
              <a:prstGeom prst="rect">
                <a:avLst/>
              </a:prstGeom>
              <a:solidFill>
                <a:srgbClr val="7C7C7C"/>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8" name="Rectangle 165"/>
              <p:cNvSpPr/>
              <p:nvPr/>
            </p:nvSpPr>
            <p:spPr bwMode="auto">
              <a:xfrm>
                <a:off x="5076056" y="3284984"/>
                <a:ext cx="432048" cy="432048"/>
              </a:xfrm>
              <a:prstGeom prst="rect">
                <a:avLst/>
              </a:prstGeom>
              <a:solidFill>
                <a:srgbClr val="7C7C7C"/>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9" name="Rectangle 166"/>
              <p:cNvSpPr/>
              <p:nvPr/>
            </p:nvSpPr>
            <p:spPr bwMode="auto">
              <a:xfrm>
                <a:off x="5508104" y="3284984"/>
                <a:ext cx="432048" cy="432048"/>
              </a:xfrm>
              <a:prstGeom prst="rect">
                <a:avLst/>
              </a:prstGeom>
              <a:solidFill>
                <a:srgbClr val="7C7C7C"/>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0" name="Rectangle 167"/>
              <p:cNvSpPr/>
              <p:nvPr/>
            </p:nvSpPr>
            <p:spPr bwMode="auto">
              <a:xfrm>
                <a:off x="5940152" y="2852936"/>
                <a:ext cx="432048" cy="432048"/>
              </a:xfrm>
              <a:prstGeom prst="rect">
                <a:avLst/>
              </a:prstGeom>
              <a:solidFill>
                <a:srgbClr val="7C7C7C"/>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1" name="Rectangle 170"/>
              <p:cNvSpPr/>
              <p:nvPr/>
            </p:nvSpPr>
            <p:spPr bwMode="auto">
              <a:xfrm>
                <a:off x="6372200" y="3284984"/>
                <a:ext cx="432048" cy="432048"/>
              </a:xfrm>
              <a:prstGeom prst="rect">
                <a:avLst/>
              </a:prstGeom>
              <a:solidFill>
                <a:srgbClr val="7C7C7C"/>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2" name="Rectangle 171"/>
              <p:cNvSpPr/>
              <p:nvPr/>
            </p:nvSpPr>
            <p:spPr bwMode="auto">
              <a:xfrm>
                <a:off x="5076056" y="3717032"/>
                <a:ext cx="432048" cy="432048"/>
              </a:xfrm>
              <a:prstGeom prst="rect">
                <a:avLst/>
              </a:prstGeom>
              <a:solidFill>
                <a:srgbClr val="7C7C7C"/>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3" name="Rectangle 173"/>
              <p:cNvSpPr/>
              <p:nvPr/>
            </p:nvSpPr>
            <p:spPr bwMode="auto">
              <a:xfrm>
                <a:off x="5076056" y="4149080"/>
                <a:ext cx="432048" cy="432048"/>
              </a:xfrm>
              <a:prstGeom prst="rect">
                <a:avLst/>
              </a:prstGeom>
              <a:solidFill>
                <a:srgbClr val="7C7C7C"/>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4" name="Rectangle 175"/>
              <p:cNvSpPr/>
              <p:nvPr/>
            </p:nvSpPr>
            <p:spPr bwMode="auto">
              <a:xfrm>
                <a:off x="5940152" y="3717032"/>
                <a:ext cx="432048" cy="432048"/>
              </a:xfrm>
              <a:prstGeom prst="rect">
                <a:avLst/>
              </a:prstGeom>
              <a:solidFill>
                <a:srgbClr val="7C7C7C"/>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5" name="Rectangle 177"/>
              <p:cNvSpPr/>
              <p:nvPr/>
            </p:nvSpPr>
            <p:spPr bwMode="auto">
              <a:xfrm>
                <a:off x="5940152" y="4149080"/>
                <a:ext cx="432048" cy="432048"/>
              </a:xfrm>
              <a:prstGeom prst="rect">
                <a:avLst/>
              </a:prstGeom>
              <a:solidFill>
                <a:srgbClr val="7C7C7C"/>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6" name="Rectangle 195"/>
              <p:cNvSpPr/>
              <p:nvPr/>
            </p:nvSpPr>
            <p:spPr bwMode="auto">
              <a:xfrm>
                <a:off x="5076056" y="4581128"/>
                <a:ext cx="432048" cy="432048"/>
              </a:xfrm>
              <a:prstGeom prst="rect">
                <a:avLst/>
              </a:prstGeom>
              <a:solidFill>
                <a:srgbClr val="7C7C7C"/>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7" name="Rectangle 197"/>
              <p:cNvSpPr/>
              <p:nvPr/>
            </p:nvSpPr>
            <p:spPr bwMode="auto">
              <a:xfrm>
                <a:off x="5076056" y="5013176"/>
                <a:ext cx="432048" cy="432048"/>
              </a:xfrm>
              <a:prstGeom prst="rect">
                <a:avLst/>
              </a:prstGeom>
              <a:solidFill>
                <a:srgbClr val="7C7C7C"/>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8" name="Rectangle 199"/>
              <p:cNvSpPr/>
              <p:nvPr/>
            </p:nvSpPr>
            <p:spPr bwMode="auto">
              <a:xfrm>
                <a:off x="5940152" y="4581128"/>
                <a:ext cx="432048" cy="432048"/>
              </a:xfrm>
              <a:prstGeom prst="rect">
                <a:avLst/>
              </a:prstGeom>
              <a:solidFill>
                <a:srgbClr val="7C7C7C"/>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9" name="Rectangle 201"/>
              <p:cNvSpPr/>
              <p:nvPr/>
            </p:nvSpPr>
            <p:spPr bwMode="auto">
              <a:xfrm>
                <a:off x="5940152" y="5013176"/>
                <a:ext cx="432048" cy="432048"/>
              </a:xfrm>
              <a:prstGeom prst="rect">
                <a:avLst/>
              </a:prstGeom>
              <a:solidFill>
                <a:srgbClr val="7C7C7C"/>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0" name="Rectangle 203"/>
              <p:cNvSpPr/>
              <p:nvPr/>
            </p:nvSpPr>
            <p:spPr bwMode="auto">
              <a:xfrm>
                <a:off x="5076056" y="5445224"/>
                <a:ext cx="432048" cy="432048"/>
              </a:xfrm>
              <a:prstGeom prst="rect">
                <a:avLst/>
              </a:prstGeom>
              <a:solidFill>
                <a:srgbClr val="7C7C7C"/>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1" name="Rectangle 206"/>
              <p:cNvSpPr/>
              <p:nvPr/>
            </p:nvSpPr>
            <p:spPr bwMode="auto">
              <a:xfrm>
                <a:off x="5508104" y="5877272"/>
                <a:ext cx="432048" cy="432048"/>
              </a:xfrm>
              <a:prstGeom prst="rect">
                <a:avLst/>
              </a:prstGeom>
              <a:solidFill>
                <a:srgbClr val="7C7C7C"/>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2" name="Rectangle 207"/>
              <p:cNvSpPr/>
              <p:nvPr/>
            </p:nvSpPr>
            <p:spPr bwMode="auto">
              <a:xfrm>
                <a:off x="5940152" y="5445224"/>
                <a:ext cx="432048" cy="432048"/>
              </a:xfrm>
              <a:prstGeom prst="rect">
                <a:avLst/>
              </a:prstGeom>
              <a:solidFill>
                <a:srgbClr val="7C7C7C"/>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grpSp>
        <p:nvGrpSpPr>
          <p:cNvPr id="285" name="Group 284"/>
          <p:cNvGrpSpPr/>
          <p:nvPr/>
        </p:nvGrpSpPr>
        <p:grpSpPr>
          <a:xfrm>
            <a:off x="5940152" y="908720"/>
            <a:ext cx="3024336" cy="5184576"/>
            <a:chOff x="5940152" y="908720"/>
            <a:chExt cx="3024336" cy="5184576"/>
          </a:xfrm>
          <a:solidFill>
            <a:srgbClr val="70AD47"/>
          </a:solidFill>
        </p:grpSpPr>
        <p:sp>
          <p:nvSpPr>
            <p:cNvPr id="213" name="Rectangle 135"/>
            <p:cNvSpPr/>
            <p:nvPr/>
          </p:nvSpPr>
          <p:spPr bwMode="auto">
            <a:xfrm>
              <a:off x="5940152" y="90872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4" name="Rectangle 136"/>
            <p:cNvSpPr/>
            <p:nvPr/>
          </p:nvSpPr>
          <p:spPr bwMode="auto">
            <a:xfrm>
              <a:off x="6372200" y="90872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5" name="Rectangle 137"/>
            <p:cNvSpPr/>
            <p:nvPr/>
          </p:nvSpPr>
          <p:spPr bwMode="auto">
            <a:xfrm>
              <a:off x="5940152" y="134076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6" name="Rectangle 138"/>
            <p:cNvSpPr/>
            <p:nvPr/>
          </p:nvSpPr>
          <p:spPr bwMode="auto">
            <a:xfrm>
              <a:off x="6372200" y="134076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8" name="Rectangle 143"/>
            <p:cNvSpPr/>
            <p:nvPr/>
          </p:nvSpPr>
          <p:spPr bwMode="auto">
            <a:xfrm>
              <a:off x="5940152" y="177281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19" name="Rectangle 144"/>
            <p:cNvSpPr/>
            <p:nvPr/>
          </p:nvSpPr>
          <p:spPr bwMode="auto">
            <a:xfrm>
              <a:off x="6372200" y="177281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1" name="Rectangle 146"/>
            <p:cNvSpPr/>
            <p:nvPr/>
          </p:nvSpPr>
          <p:spPr bwMode="auto">
            <a:xfrm>
              <a:off x="6372200" y="220486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2" name="Rectangle 148"/>
            <p:cNvSpPr/>
            <p:nvPr/>
          </p:nvSpPr>
          <p:spPr bwMode="auto">
            <a:xfrm>
              <a:off x="7668344" y="90872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3" name="Rectangle 150"/>
            <p:cNvSpPr/>
            <p:nvPr/>
          </p:nvSpPr>
          <p:spPr bwMode="auto">
            <a:xfrm>
              <a:off x="7668344" y="134076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4" name="Rectangle 156"/>
            <p:cNvSpPr/>
            <p:nvPr/>
          </p:nvSpPr>
          <p:spPr bwMode="auto">
            <a:xfrm>
              <a:off x="7668344" y="177281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5" name="Rectangle 158"/>
            <p:cNvSpPr/>
            <p:nvPr/>
          </p:nvSpPr>
          <p:spPr bwMode="auto">
            <a:xfrm>
              <a:off x="7668344" y="220486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26" name="Rectangle 161"/>
            <p:cNvSpPr/>
            <p:nvPr/>
          </p:nvSpPr>
          <p:spPr bwMode="auto">
            <a:xfrm>
              <a:off x="8100392" y="220486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6" name="Rectangle 179"/>
            <p:cNvSpPr/>
            <p:nvPr/>
          </p:nvSpPr>
          <p:spPr bwMode="auto">
            <a:xfrm>
              <a:off x="6804248" y="263691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7" name="Rectangle 180"/>
            <p:cNvSpPr/>
            <p:nvPr/>
          </p:nvSpPr>
          <p:spPr bwMode="auto">
            <a:xfrm>
              <a:off x="7668344" y="263691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8" name="Rectangle 181"/>
            <p:cNvSpPr/>
            <p:nvPr/>
          </p:nvSpPr>
          <p:spPr bwMode="auto">
            <a:xfrm>
              <a:off x="6804248" y="306896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39" name="Rectangle 183"/>
            <p:cNvSpPr/>
            <p:nvPr/>
          </p:nvSpPr>
          <p:spPr bwMode="auto">
            <a:xfrm>
              <a:off x="8100392" y="263691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0" name="Rectangle 185"/>
            <p:cNvSpPr/>
            <p:nvPr/>
          </p:nvSpPr>
          <p:spPr bwMode="auto">
            <a:xfrm>
              <a:off x="8100392" y="306896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1" name="Rectangle 186"/>
            <p:cNvSpPr/>
            <p:nvPr/>
          </p:nvSpPr>
          <p:spPr bwMode="auto">
            <a:xfrm>
              <a:off x="8532440" y="306896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2" name="Rectangle 188"/>
            <p:cNvSpPr/>
            <p:nvPr/>
          </p:nvSpPr>
          <p:spPr bwMode="auto">
            <a:xfrm>
              <a:off x="7668344" y="350100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3" name="Rectangle 190"/>
            <p:cNvSpPr/>
            <p:nvPr/>
          </p:nvSpPr>
          <p:spPr bwMode="auto">
            <a:xfrm>
              <a:off x="7668344" y="393305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4" name="Rectangle 192"/>
            <p:cNvSpPr/>
            <p:nvPr/>
          </p:nvSpPr>
          <p:spPr bwMode="auto">
            <a:xfrm>
              <a:off x="8532440" y="350100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45" name="Rectangle 194"/>
            <p:cNvSpPr/>
            <p:nvPr/>
          </p:nvSpPr>
          <p:spPr bwMode="auto">
            <a:xfrm>
              <a:off x="8532440" y="393305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3" name="Rectangle 212"/>
            <p:cNvSpPr/>
            <p:nvPr/>
          </p:nvSpPr>
          <p:spPr bwMode="auto">
            <a:xfrm>
              <a:off x="7668344" y="436510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4" name="Rectangle 214"/>
            <p:cNvSpPr/>
            <p:nvPr/>
          </p:nvSpPr>
          <p:spPr bwMode="auto">
            <a:xfrm>
              <a:off x="7668344" y="479715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5" name="Rectangle 216"/>
            <p:cNvSpPr/>
            <p:nvPr/>
          </p:nvSpPr>
          <p:spPr bwMode="auto">
            <a:xfrm>
              <a:off x="8532440" y="436510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6" name="Rectangle 218"/>
            <p:cNvSpPr/>
            <p:nvPr/>
          </p:nvSpPr>
          <p:spPr bwMode="auto">
            <a:xfrm>
              <a:off x="8532440" y="479715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7" name="Rectangle 220"/>
            <p:cNvSpPr/>
            <p:nvPr/>
          </p:nvSpPr>
          <p:spPr bwMode="auto">
            <a:xfrm>
              <a:off x="7668344" y="522920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8" name="Rectangle 224"/>
            <p:cNvSpPr/>
            <p:nvPr/>
          </p:nvSpPr>
          <p:spPr bwMode="auto">
            <a:xfrm>
              <a:off x="8532440" y="522920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59" name="Rectangle 225"/>
            <p:cNvSpPr/>
            <p:nvPr/>
          </p:nvSpPr>
          <p:spPr bwMode="auto">
            <a:xfrm>
              <a:off x="8100392" y="566124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0" name="Rectangle 227"/>
            <p:cNvSpPr/>
            <p:nvPr/>
          </p:nvSpPr>
          <p:spPr bwMode="auto">
            <a:xfrm>
              <a:off x="7236296" y="90872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1" name="Rectangle 228"/>
            <p:cNvSpPr/>
            <p:nvPr/>
          </p:nvSpPr>
          <p:spPr bwMode="auto">
            <a:xfrm>
              <a:off x="7236296" y="134076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2" name="Rectangle 229"/>
            <p:cNvSpPr/>
            <p:nvPr/>
          </p:nvSpPr>
          <p:spPr bwMode="auto">
            <a:xfrm>
              <a:off x="7236296" y="177281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3" name="Rectangle 230"/>
            <p:cNvSpPr/>
            <p:nvPr/>
          </p:nvSpPr>
          <p:spPr bwMode="auto">
            <a:xfrm>
              <a:off x="7236296" y="220486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4" name="Rectangle 232"/>
            <p:cNvSpPr/>
            <p:nvPr/>
          </p:nvSpPr>
          <p:spPr bwMode="auto">
            <a:xfrm>
              <a:off x="7236296" y="306896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6" name="Rectangle 147"/>
            <p:cNvSpPr/>
            <p:nvPr/>
          </p:nvSpPr>
          <p:spPr bwMode="auto">
            <a:xfrm>
              <a:off x="6804248" y="90872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7" name="Rectangle 149"/>
            <p:cNvSpPr/>
            <p:nvPr/>
          </p:nvSpPr>
          <p:spPr bwMode="auto">
            <a:xfrm>
              <a:off x="6804248" y="134076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8" name="Rectangle 155"/>
            <p:cNvSpPr/>
            <p:nvPr/>
          </p:nvSpPr>
          <p:spPr bwMode="auto">
            <a:xfrm>
              <a:off x="6804248" y="177281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9" name="Rectangle 157"/>
            <p:cNvSpPr/>
            <p:nvPr/>
          </p:nvSpPr>
          <p:spPr bwMode="auto">
            <a:xfrm>
              <a:off x="6804248" y="220486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4" name="Rectangle 182"/>
            <p:cNvSpPr/>
            <p:nvPr/>
          </p:nvSpPr>
          <p:spPr bwMode="auto">
            <a:xfrm>
              <a:off x="7668344" y="306896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5" name="Rectangle 191"/>
            <p:cNvSpPr/>
            <p:nvPr/>
          </p:nvSpPr>
          <p:spPr bwMode="auto">
            <a:xfrm>
              <a:off x="8100392" y="350100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6" name="Rectangle 193"/>
            <p:cNvSpPr/>
            <p:nvPr/>
          </p:nvSpPr>
          <p:spPr bwMode="auto">
            <a:xfrm>
              <a:off x="8100392" y="393305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80" name="Rectangle 215"/>
            <p:cNvSpPr/>
            <p:nvPr/>
          </p:nvSpPr>
          <p:spPr bwMode="auto">
            <a:xfrm>
              <a:off x="8100392" y="436510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81" name="Rectangle 217"/>
            <p:cNvSpPr/>
            <p:nvPr/>
          </p:nvSpPr>
          <p:spPr bwMode="auto">
            <a:xfrm>
              <a:off x="8100392" y="479715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82" name="Rectangle 223"/>
            <p:cNvSpPr/>
            <p:nvPr/>
          </p:nvSpPr>
          <p:spPr bwMode="auto">
            <a:xfrm>
              <a:off x="8100392" y="522920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83" name="Rectangle 231"/>
            <p:cNvSpPr/>
            <p:nvPr/>
          </p:nvSpPr>
          <p:spPr bwMode="auto">
            <a:xfrm>
              <a:off x="7236296" y="263691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123" name="Группа 122"/>
          <p:cNvGrpSpPr/>
          <p:nvPr/>
        </p:nvGrpSpPr>
        <p:grpSpPr>
          <a:xfrm>
            <a:off x="179512" y="908720"/>
            <a:ext cx="3888432" cy="5184576"/>
            <a:chOff x="5076056" y="1124744"/>
            <a:chExt cx="3888432" cy="5184576"/>
          </a:xfrm>
          <a:solidFill>
            <a:srgbClr val="DBDBDB"/>
          </a:solidFill>
          <a:effectLst/>
        </p:grpSpPr>
        <p:sp>
          <p:nvSpPr>
            <p:cNvPr id="124" name="Rectangle 115"/>
            <p:cNvSpPr/>
            <p:nvPr/>
          </p:nvSpPr>
          <p:spPr bwMode="auto">
            <a:xfrm>
              <a:off x="5076056"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25" name="Rectangle 116"/>
            <p:cNvSpPr/>
            <p:nvPr/>
          </p:nvSpPr>
          <p:spPr bwMode="auto">
            <a:xfrm>
              <a:off x="5508104"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26" name="Rectangle 133"/>
            <p:cNvSpPr/>
            <p:nvPr/>
          </p:nvSpPr>
          <p:spPr bwMode="auto">
            <a:xfrm>
              <a:off x="5076056"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27" name="Rectangle 134"/>
            <p:cNvSpPr/>
            <p:nvPr/>
          </p:nvSpPr>
          <p:spPr bwMode="auto">
            <a:xfrm>
              <a:off x="5508104"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28" name="Rectangle 139"/>
            <p:cNvSpPr/>
            <p:nvPr/>
          </p:nvSpPr>
          <p:spPr bwMode="auto">
            <a:xfrm>
              <a:off x="5076056"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29" name="Rectangle 140"/>
            <p:cNvSpPr/>
            <p:nvPr/>
          </p:nvSpPr>
          <p:spPr bwMode="auto">
            <a:xfrm>
              <a:off x="5508104"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30" name="Rectangle 141"/>
            <p:cNvSpPr/>
            <p:nvPr/>
          </p:nvSpPr>
          <p:spPr bwMode="auto">
            <a:xfrm>
              <a:off x="5076056"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31" name="Rectangle 151"/>
            <p:cNvSpPr/>
            <p:nvPr/>
          </p:nvSpPr>
          <p:spPr bwMode="auto">
            <a:xfrm>
              <a:off x="8100392"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32" name="Rectangle 152"/>
            <p:cNvSpPr/>
            <p:nvPr/>
          </p:nvSpPr>
          <p:spPr bwMode="auto">
            <a:xfrm>
              <a:off x="8532440"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33" name="Rectangle 153"/>
            <p:cNvSpPr/>
            <p:nvPr/>
          </p:nvSpPr>
          <p:spPr bwMode="auto">
            <a:xfrm>
              <a:off x="8100392"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34" name="Rectangle 154"/>
            <p:cNvSpPr/>
            <p:nvPr/>
          </p:nvSpPr>
          <p:spPr bwMode="auto">
            <a:xfrm>
              <a:off x="8532440"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35" name="Rectangle 159"/>
            <p:cNvSpPr/>
            <p:nvPr/>
          </p:nvSpPr>
          <p:spPr bwMode="auto">
            <a:xfrm>
              <a:off x="8100392"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36" name="Rectangle 160"/>
            <p:cNvSpPr/>
            <p:nvPr/>
          </p:nvSpPr>
          <p:spPr bwMode="auto">
            <a:xfrm>
              <a:off x="8532440"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37" name="Rectangle 162"/>
            <p:cNvSpPr/>
            <p:nvPr/>
          </p:nvSpPr>
          <p:spPr bwMode="auto">
            <a:xfrm>
              <a:off x="8532440"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38" name="Rectangle 163"/>
            <p:cNvSpPr/>
            <p:nvPr/>
          </p:nvSpPr>
          <p:spPr bwMode="auto">
            <a:xfrm>
              <a:off x="5076056"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39" name="Rectangle 176"/>
            <p:cNvSpPr/>
            <p:nvPr/>
          </p:nvSpPr>
          <p:spPr bwMode="auto">
            <a:xfrm>
              <a:off x="6372200"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0" name="Rectangle 178"/>
            <p:cNvSpPr/>
            <p:nvPr/>
          </p:nvSpPr>
          <p:spPr bwMode="auto">
            <a:xfrm>
              <a:off x="6372200"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1" name="Rectangle 184"/>
            <p:cNvSpPr/>
            <p:nvPr/>
          </p:nvSpPr>
          <p:spPr bwMode="auto">
            <a:xfrm>
              <a:off x="8532440"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2" name="Rectangle 187"/>
            <p:cNvSpPr/>
            <p:nvPr/>
          </p:nvSpPr>
          <p:spPr bwMode="auto">
            <a:xfrm>
              <a:off x="6804248"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3" name="Rectangle 189"/>
            <p:cNvSpPr/>
            <p:nvPr/>
          </p:nvSpPr>
          <p:spPr bwMode="auto">
            <a:xfrm>
              <a:off x="6804248"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4" name="Rectangle 200"/>
            <p:cNvSpPr/>
            <p:nvPr/>
          </p:nvSpPr>
          <p:spPr bwMode="auto">
            <a:xfrm>
              <a:off x="6372200"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5" name="Rectangle 202"/>
            <p:cNvSpPr/>
            <p:nvPr/>
          </p:nvSpPr>
          <p:spPr bwMode="auto">
            <a:xfrm>
              <a:off x="6372200"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6" name="Rectangle 205"/>
            <p:cNvSpPr/>
            <p:nvPr/>
          </p:nvSpPr>
          <p:spPr bwMode="auto">
            <a:xfrm>
              <a:off x="5076056"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7" name="Rectangle 208"/>
            <p:cNvSpPr/>
            <p:nvPr/>
          </p:nvSpPr>
          <p:spPr bwMode="auto">
            <a:xfrm>
              <a:off x="6372200"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8" name="Rectangle 209"/>
            <p:cNvSpPr/>
            <p:nvPr/>
          </p:nvSpPr>
          <p:spPr bwMode="auto">
            <a:xfrm>
              <a:off x="5940152"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49" name="Rectangle 210"/>
            <p:cNvSpPr/>
            <p:nvPr/>
          </p:nvSpPr>
          <p:spPr bwMode="auto">
            <a:xfrm>
              <a:off x="6372200"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0" name="Rectangle 211"/>
            <p:cNvSpPr/>
            <p:nvPr/>
          </p:nvSpPr>
          <p:spPr bwMode="auto">
            <a:xfrm>
              <a:off x="6804248"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1" name="Rectangle 213"/>
            <p:cNvSpPr/>
            <p:nvPr/>
          </p:nvSpPr>
          <p:spPr bwMode="auto">
            <a:xfrm>
              <a:off x="6804248"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2" name="Rectangle 219"/>
            <p:cNvSpPr/>
            <p:nvPr/>
          </p:nvSpPr>
          <p:spPr bwMode="auto">
            <a:xfrm>
              <a:off x="6804248"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3" name="Rectangle 221"/>
            <p:cNvSpPr/>
            <p:nvPr/>
          </p:nvSpPr>
          <p:spPr bwMode="auto">
            <a:xfrm>
              <a:off x="6804248"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4" name="Rectangle 222"/>
            <p:cNvSpPr/>
            <p:nvPr/>
          </p:nvSpPr>
          <p:spPr bwMode="auto">
            <a:xfrm>
              <a:off x="7668344"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5" name="Rectangle 226"/>
            <p:cNvSpPr/>
            <p:nvPr/>
          </p:nvSpPr>
          <p:spPr bwMode="auto">
            <a:xfrm>
              <a:off x="8532440"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6" name="Rectangle 233"/>
            <p:cNvSpPr/>
            <p:nvPr/>
          </p:nvSpPr>
          <p:spPr bwMode="auto">
            <a:xfrm>
              <a:off x="7236296"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7" name="Rectangle 234"/>
            <p:cNvSpPr/>
            <p:nvPr/>
          </p:nvSpPr>
          <p:spPr bwMode="auto">
            <a:xfrm>
              <a:off x="7236296"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8" name="Rectangle 235"/>
            <p:cNvSpPr/>
            <p:nvPr/>
          </p:nvSpPr>
          <p:spPr bwMode="auto">
            <a:xfrm>
              <a:off x="7236296"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59" name="Rectangle 236"/>
            <p:cNvSpPr/>
            <p:nvPr/>
          </p:nvSpPr>
          <p:spPr bwMode="auto">
            <a:xfrm>
              <a:off x="7236296"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0" name="Rectangle 237"/>
            <p:cNvSpPr/>
            <p:nvPr/>
          </p:nvSpPr>
          <p:spPr bwMode="auto">
            <a:xfrm>
              <a:off x="7236296"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1" name="Rectangle 238"/>
            <p:cNvSpPr/>
            <p:nvPr/>
          </p:nvSpPr>
          <p:spPr bwMode="auto">
            <a:xfrm>
              <a:off x="7236296"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162" name="Группа 161"/>
          <p:cNvGrpSpPr/>
          <p:nvPr/>
        </p:nvGrpSpPr>
        <p:grpSpPr>
          <a:xfrm>
            <a:off x="179512" y="2204864"/>
            <a:ext cx="1728192" cy="3888432"/>
            <a:chOff x="5076056" y="2420888"/>
            <a:chExt cx="1728192" cy="3888432"/>
          </a:xfrm>
        </p:grpSpPr>
        <p:sp>
          <p:nvSpPr>
            <p:cNvPr id="163" name="Rectangle 142"/>
            <p:cNvSpPr/>
            <p:nvPr/>
          </p:nvSpPr>
          <p:spPr bwMode="auto">
            <a:xfrm>
              <a:off x="5508104" y="2420888"/>
              <a:ext cx="432048" cy="432048"/>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4" name="Rectangle 145"/>
            <p:cNvSpPr/>
            <p:nvPr/>
          </p:nvSpPr>
          <p:spPr bwMode="auto">
            <a:xfrm>
              <a:off x="5940152" y="2420888"/>
              <a:ext cx="432048" cy="432048"/>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5" name="Rectangle 164"/>
            <p:cNvSpPr/>
            <p:nvPr/>
          </p:nvSpPr>
          <p:spPr bwMode="auto">
            <a:xfrm>
              <a:off x="5508104" y="2852936"/>
              <a:ext cx="432048" cy="432048"/>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6" name="Rectangle 165"/>
            <p:cNvSpPr/>
            <p:nvPr/>
          </p:nvSpPr>
          <p:spPr bwMode="auto">
            <a:xfrm>
              <a:off x="5076056" y="3284984"/>
              <a:ext cx="432048" cy="432048"/>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7" name="Rectangle 166"/>
            <p:cNvSpPr/>
            <p:nvPr/>
          </p:nvSpPr>
          <p:spPr bwMode="auto">
            <a:xfrm>
              <a:off x="5508104" y="3284984"/>
              <a:ext cx="432048" cy="432048"/>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8" name="Rectangle 167"/>
            <p:cNvSpPr/>
            <p:nvPr/>
          </p:nvSpPr>
          <p:spPr bwMode="auto">
            <a:xfrm>
              <a:off x="5940152" y="2852936"/>
              <a:ext cx="432048" cy="432048"/>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69" name="Rectangle 170"/>
            <p:cNvSpPr/>
            <p:nvPr/>
          </p:nvSpPr>
          <p:spPr bwMode="auto">
            <a:xfrm>
              <a:off x="6372200" y="3284984"/>
              <a:ext cx="432048" cy="432048"/>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0" name="Rectangle 171"/>
            <p:cNvSpPr/>
            <p:nvPr/>
          </p:nvSpPr>
          <p:spPr bwMode="auto">
            <a:xfrm>
              <a:off x="5076056" y="3717032"/>
              <a:ext cx="432048" cy="432048"/>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1" name="Rectangle 173"/>
            <p:cNvSpPr/>
            <p:nvPr/>
          </p:nvSpPr>
          <p:spPr bwMode="auto">
            <a:xfrm>
              <a:off x="5076056" y="4149080"/>
              <a:ext cx="432048" cy="432048"/>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72" name="Rectangle 175"/>
            <p:cNvSpPr/>
            <p:nvPr/>
          </p:nvSpPr>
          <p:spPr bwMode="auto">
            <a:xfrm>
              <a:off x="5940152" y="3717032"/>
              <a:ext cx="432048" cy="432048"/>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65" name="Rectangle 177"/>
            <p:cNvSpPr/>
            <p:nvPr/>
          </p:nvSpPr>
          <p:spPr bwMode="auto">
            <a:xfrm>
              <a:off x="5940152" y="4149080"/>
              <a:ext cx="432048" cy="432048"/>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87" name="Rectangle 195"/>
            <p:cNvSpPr/>
            <p:nvPr/>
          </p:nvSpPr>
          <p:spPr bwMode="auto">
            <a:xfrm>
              <a:off x="5076056" y="4581128"/>
              <a:ext cx="432048" cy="432048"/>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88" name="Rectangle 197"/>
            <p:cNvSpPr/>
            <p:nvPr/>
          </p:nvSpPr>
          <p:spPr bwMode="auto">
            <a:xfrm>
              <a:off x="5076056" y="5013176"/>
              <a:ext cx="432048" cy="432048"/>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89" name="Rectangle 199"/>
            <p:cNvSpPr/>
            <p:nvPr/>
          </p:nvSpPr>
          <p:spPr bwMode="auto">
            <a:xfrm>
              <a:off x="5940152" y="4581128"/>
              <a:ext cx="432048" cy="432048"/>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90" name="Rectangle 201"/>
            <p:cNvSpPr/>
            <p:nvPr/>
          </p:nvSpPr>
          <p:spPr bwMode="auto">
            <a:xfrm>
              <a:off x="5940152" y="5013176"/>
              <a:ext cx="432048" cy="432048"/>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91" name="Rectangle 203"/>
            <p:cNvSpPr/>
            <p:nvPr/>
          </p:nvSpPr>
          <p:spPr bwMode="auto">
            <a:xfrm>
              <a:off x="5076056" y="5445224"/>
              <a:ext cx="432048" cy="432048"/>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92" name="Rectangle 206"/>
            <p:cNvSpPr/>
            <p:nvPr/>
          </p:nvSpPr>
          <p:spPr bwMode="auto">
            <a:xfrm>
              <a:off x="5508104" y="5877272"/>
              <a:ext cx="432048" cy="432048"/>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93" name="Rectangle 207"/>
            <p:cNvSpPr/>
            <p:nvPr/>
          </p:nvSpPr>
          <p:spPr bwMode="auto">
            <a:xfrm>
              <a:off x="5940152" y="5445224"/>
              <a:ext cx="432048" cy="432048"/>
            </a:xfrm>
            <a:prstGeom prst="rect">
              <a:avLst/>
            </a:prstGeom>
            <a:solidFill>
              <a:srgbClr val="FF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294" name="Группа 293"/>
          <p:cNvGrpSpPr/>
          <p:nvPr/>
        </p:nvGrpSpPr>
        <p:grpSpPr>
          <a:xfrm>
            <a:off x="1043608" y="908720"/>
            <a:ext cx="3024336" cy="5184576"/>
            <a:chOff x="5940152" y="1124744"/>
            <a:chExt cx="3024336" cy="5184576"/>
          </a:xfrm>
          <a:solidFill>
            <a:srgbClr val="70AD47"/>
          </a:solidFill>
          <a:effectLst/>
        </p:grpSpPr>
        <p:sp>
          <p:nvSpPr>
            <p:cNvPr id="295" name="Rectangle 135"/>
            <p:cNvSpPr/>
            <p:nvPr/>
          </p:nvSpPr>
          <p:spPr bwMode="auto">
            <a:xfrm>
              <a:off x="5940152"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96" name="Rectangle 136"/>
            <p:cNvSpPr/>
            <p:nvPr/>
          </p:nvSpPr>
          <p:spPr bwMode="auto">
            <a:xfrm>
              <a:off x="6372200"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97" name="Rectangle 137"/>
            <p:cNvSpPr/>
            <p:nvPr/>
          </p:nvSpPr>
          <p:spPr bwMode="auto">
            <a:xfrm>
              <a:off x="5940152"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98" name="Rectangle 138"/>
            <p:cNvSpPr/>
            <p:nvPr/>
          </p:nvSpPr>
          <p:spPr bwMode="auto">
            <a:xfrm>
              <a:off x="6372200"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99" name="Rectangle 143"/>
            <p:cNvSpPr/>
            <p:nvPr/>
          </p:nvSpPr>
          <p:spPr bwMode="auto">
            <a:xfrm>
              <a:off x="5940152"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00" name="Rectangle 144"/>
            <p:cNvSpPr/>
            <p:nvPr/>
          </p:nvSpPr>
          <p:spPr bwMode="auto">
            <a:xfrm>
              <a:off x="6372200"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01" name="Rectangle 146"/>
            <p:cNvSpPr/>
            <p:nvPr/>
          </p:nvSpPr>
          <p:spPr bwMode="auto">
            <a:xfrm>
              <a:off x="6372200"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02" name="Rectangle 148"/>
            <p:cNvSpPr/>
            <p:nvPr/>
          </p:nvSpPr>
          <p:spPr bwMode="auto">
            <a:xfrm>
              <a:off x="7668344"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03" name="Rectangle 150"/>
            <p:cNvSpPr/>
            <p:nvPr/>
          </p:nvSpPr>
          <p:spPr bwMode="auto">
            <a:xfrm>
              <a:off x="7668344"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04" name="Rectangle 156"/>
            <p:cNvSpPr/>
            <p:nvPr/>
          </p:nvSpPr>
          <p:spPr bwMode="auto">
            <a:xfrm>
              <a:off x="7668344"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05" name="Rectangle 158"/>
            <p:cNvSpPr/>
            <p:nvPr/>
          </p:nvSpPr>
          <p:spPr bwMode="auto">
            <a:xfrm>
              <a:off x="7668344"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06" name="Rectangle 161"/>
            <p:cNvSpPr/>
            <p:nvPr/>
          </p:nvSpPr>
          <p:spPr bwMode="auto">
            <a:xfrm>
              <a:off x="8100392"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07" name="Rectangle 179"/>
            <p:cNvSpPr/>
            <p:nvPr/>
          </p:nvSpPr>
          <p:spPr bwMode="auto">
            <a:xfrm>
              <a:off x="6804248"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08" name="Rectangle 180"/>
            <p:cNvSpPr/>
            <p:nvPr/>
          </p:nvSpPr>
          <p:spPr bwMode="auto">
            <a:xfrm>
              <a:off x="7668344"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09" name="Rectangle 181"/>
            <p:cNvSpPr/>
            <p:nvPr/>
          </p:nvSpPr>
          <p:spPr bwMode="auto">
            <a:xfrm>
              <a:off x="6804248"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10" name="Rectangle 183"/>
            <p:cNvSpPr/>
            <p:nvPr/>
          </p:nvSpPr>
          <p:spPr bwMode="auto">
            <a:xfrm>
              <a:off x="8100392" y="285293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11" name="Rectangle 185"/>
            <p:cNvSpPr/>
            <p:nvPr/>
          </p:nvSpPr>
          <p:spPr bwMode="auto">
            <a:xfrm>
              <a:off x="8100392"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12" name="Rectangle 186"/>
            <p:cNvSpPr/>
            <p:nvPr/>
          </p:nvSpPr>
          <p:spPr bwMode="auto">
            <a:xfrm>
              <a:off x="8532440"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13" name="Rectangle 188"/>
            <p:cNvSpPr/>
            <p:nvPr/>
          </p:nvSpPr>
          <p:spPr bwMode="auto">
            <a:xfrm>
              <a:off x="7668344"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14" name="Rectangle 190"/>
            <p:cNvSpPr/>
            <p:nvPr/>
          </p:nvSpPr>
          <p:spPr bwMode="auto">
            <a:xfrm>
              <a:off x="7668344"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15" name="Rectangle 192"/>
            <p:cNvSpPr/>
            <p:nvPr/>
          </p:nvSpPr>
          <p:spPr bwMode="auto">
            <a:xfrm>
              <a:off x="8532440" y="371703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16" name="Rectangle 194"/>
            <p:cNvSpPr/>
            <p:nvPr/>
          </p:nvSpPr>
          <p:spPr bwMode="auto">
            <a:xfrm>
              <a:off x="8532440" y="414908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17" name="Rectangle 212"/>
            <p:cNvSpPr/>
            <p:nvPr/>
          </p:nvSpPr>
          <p:spPr bwMode="auto">
            <a:xfrm>
              <a:off x="7668344"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18" name="Rectangle 214"/>
            <p:cNvSpPr/>
            <p:nvPr/>
          </p:nvSpPr>
          <p:spPr bwMode="auto">
            <a:xfrm>
              <a:off x="7668344"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19" name="Rectangle 216"/>
            <p:cNvSpPr/>
            <p:nvPr/>
          </p:nvSpPr>
          <p:spPr bwMode="auto">
            <a:xfrm>
              <a:off x="8532440" y="458112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20" name="Rectangle 218"/>
            <p:cNvSpPr/>
            <p:nvPr/>
          </p:nvSpPr>
          <p:spPr bwMode="auto">
            <a:xfrm>
              <a:off x="8532440" y="5013176"/>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21" name="Rectangle 220"/>
            <p:cNvSpPr/>
            <p:nvPr/>
          </p:nvSpPr>
          <p:spPr bwMode="auto">
            <a:xfrm>
              <a:off x="7668344"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22" name="Rectangle 224"/>
            <p:cNvSpPr/>
            <p:nvPr/>
          </p:nvSpPr>
          <p:spPr bwMode="auto">
            <a:xfrm>
              <a:off x="8532440" y="544522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23" name="Rectangle 225"/>
            <p:cNvSpPr/>
            <p:nvPr/>
          </p:nvSpPr>
          <p:spPr bwMode="auto">
            <a:xfrm>
              <a:off x="8100392" y="587727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24" name="Rectangle 227"/>
            <p:cNvSpPr/>
            <p:nvPr/>
          </p:nvSpPr>
          <p:spPr bwMode="auto">
            <a:xfrm>
              <a:off x="7236296" y="112474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25" name="Rectangle 228"/>
            <p:cNvSpPr/>
            <p:nvPr/>
          </p:nvSpPr>
          <p:spPr bwMode="auto">
            <a:xfrm>
              <a:off x="7236296" y="1556792"/>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26" name="Rectangle 229"/>
            <p:cNvSpPr/>
            <p:nvPr/>
          </p:nvSpPr>
          <p:spPr bwMode="auto">
            <a:xfrm>
              <a:off x="7236296" y="1988840"/>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27" name="Rectangle 230"/>
            <p:cNvSpPr/>
            <p:nvPr/>
          </p:nvSpPr>
          <p:spPr bwMode="auto">
            <a:xfrm>
              <a:off x="7236296" y="2420888"/>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28" name="Rectangle 232"/>
            <p:cNvSpPr/>
            <p:nvPr/>
          </p:nvSpPr>
          <p:spPr bwMode="auto">
            <a:xfrm>
              <a:off x="7236296" y="3284984"/>
              <a:ext cx="432048" cy="432048"/>
            </a:xfrm>
            <a:prstGeom prst="rect">
              <a:avLst/>
            </a:prstGeom>
            <a:grp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329" name="Группа 328"/>
          <p:cNvGrpSpPr/>
          <p:nvPr/>
        </p:nvGrpSpPr>
        <p:grpSpPr>
          <a:xfrm>
            <a:off x="611560" y="2636912"/>
            <a:ext cx="1296144" cy="3024336"/>
            <a:chOff x="5508104" y="2852936"/>
            <a:chExt cx="1296144" cy="3024336"/>
          </a:xfrm>
          <a:solidFill>
            <a:srgbClr val="FFFF99"/>
          </a:solidFill>
          <a:effectLst/>
        </p:grpSpPr>
        <p:sp>
          <p:nvSpPr>
            <p:cNvPr id="330" name="Rectangle 168"/>
            <p:cNvSpPr/>
            <p:nvPr/>
          </p:nvSpPr>
          <p:spPr bwMode="auto">
            <a:xfrm>
              <a:off x="6372200" y="2852936"/>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31" name="Rectangle 169"/>
            <p:cNvSpPr/>
            <p:nvPr/>
          </p:nvSpPr>
          <p:spPr bwMode="auto">
            <a:xfrm>
              <a:off x="5940152" y="3284984"/>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32" name="Rectangle 172"/>
            <p:cNvSpPr/>
            <p:nvPr/>
          </p:nvSpPr>
          <p:spPr bwMode="auto">
            <a:xfrm>
              <a:off x="5508104" y="3717032"/>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33" name="Rectangle 174"/>
            <p:cNvSpPr/>
            <p:nvPr/>
          </p:nvSpPr>
          <p:spPr bwMode="auto">
            <a:xfrm>
              <a:off x="5508104" y="4149080"/>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34" name="Rectangle 196"/>
            <p:cNvSpPr/>
            <p:nvPr/>
          </p:nvSpPr>
          <p:spPr bwMode="auto">
            <a:xfrm>
              <a:off x="5508104" y="4581128"/>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35" name="Rectangle 198"/>
            <p:cNvSpPr/>
            <p:nvPr/>
          </p:nvSpPr>
          <p:spPr bwMode="auto">
            <a:xfrm>
              <a:off x="5508104" y="5013176"/>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36" name="Rectangle 204"/>
            <p:cNvSpPr/>
            <p:nvPr/>
          </p:nvSpPr>
          <p:spPr bwMode="auto">
            <a:xfrm>
              <a:off x="5508104" y="5445224"/>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337" name="Группа 336"/>
          <p:cNvGrpSpPr/>
          <p:nvPr/>
        </p:nvGrpSpPr>
        <p:grpSpPr>
          <a:xfrm>
            <a:off x="1907704" y="908720"/>
            <a:ext cx="1728192" cy="4752528"/>
            <a:chOff x="6804248" y="1124744"/>
            <a:chExt cx="1728192" cy="4752528"/>
          </a:xfrm>
          <a:solidFill>
            <a:srgbClr val="5B9BD5"/>
          </a:solidFill>
          <a:effectLst/>
        </p:grpSpPr>
        <p:sp>
          <p:nvSpPr>
            <p:cNvPr id="338" name="Rectangle 147"/>
            <p:cNvSpPr/>
            <p:nvPr/>
          </p:nvSpPr>
          <p:spPr bwMode="auto">
            <a:xfrm>
              <a:off x="6804248" y="1124744"/>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39" name="Rectangle 149"/>
            <p:cNvSpPr/>
            <p:nvPr/>
          </p:nvSpPr>
          <p:spPr bwMode="auto">
            <a:xfrm>
              <a:off x="6804248" y="1556792"/>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40" name="Rectangle 155"/>
            <p:cNvSpPr/>
            <p:nvPr/>
          </p:nvSpPr>
          <p:spPr bwMode="auto">
            <a:xfrm>
              <a:off x="6804248" y="1988840"/>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41" name="Rectangle 157"/>
            <p:cNvSpPr/>
            <p:nvPr/>
          </p:nvSpPr>
          <p:spPr bwMode="auto">
            <a:xfrm>
              <a:off x="6804248" y="2420888"/>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42" name="Rectangle 182"/>
            <p:cNvSpPr/>
            <p:nvPr/>
          </p:nvSpPr>
          <p:spPr bwMode="auto">
            <a:xfrm>
              <a:off x="7668344" y="3284984"/>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43" name="Rectangle 191"/>
            <p:cNvSpPr/>
            <p:nvPr/>
          </p:nvSpPr>
          <p:spPr bwMode="auto">
            <a:xfrm>
              <a:off x="8100392" y="3717032"/>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44" name="Rectangle 193"/>
            <p:cNvSpPr/>
            <p:nvPr/>
          </p:nvSpPr>
          <p:spPr bwMode="auto">
            <a:xfrm>
              <a:off x="8100392" y="4149080"/>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45" name="Rectangle 215"/>
            <p:cNvSpPr/>
            <p:nvPr/>
          </p:nvSpPr>
          <p:spPr bwMode="auto">
            <a:xfrm>
              <a:off x="8100392" y="4581128"/>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46" name="Rectangle 217"/>
            <p:cNvSpPr/>
            <p:nvPr/>
          </p:nvSpPr>
          <p:spPr bwMode="auto">
            <a:xfrm>
              <a:off x="8100392" y="5013176"/>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47" name="Rectangle 223"/>
            <p:cNvSpPr/>
            <p:nvPr/>
          </p:nvSpPr>
          <p:spPr bwMode="auto">
            <a:xfrm>
              <a:off x="8100392" y="5445224"/>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48" name="Rectangle 231"/>
            <p:cNvSpPr/>
            <p:nvPr/>
          </p:nvSpPr>
          <p:spPr bwMode="auto">
            <a:xfrm>
              <a:off x="7236296" y="2852936"/>
              <a:ext cx="432048" cy="432048"/>
            </a:xfrm>
            <a:prstGeom prst="rect">
              <a:avLst/>
            </a:prstGeom>
            <a:grpFill/>
            <a:ln w="127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284" name="Group 283"/>
          <p:cNvGrpSpPr/>
          <p:nvPr/>
        </p:nvGrpSpPr>
        <p:grpSpPr>
          <a:xfrm>
            <a:off x="611560" y="1344389"/>
            <a:ext cx="2592288" cy="2592288"/>
            <a:chOff x="638730" y="1344389"/>
            <a:chExt cx="2592288" cy="2592288"/>
          </a:xfrm>
        </p:grpSpPr>
        <p:sp>
          <p:nvSpPr>
            <p:cNvPr id="286" name="Овал 349"/>
            <p:cNvSpPr/>
            <p:nvPr/>
          </p:nvSpPr>
          <p:spPr bwMode="auto">
            <a:xfrm>
              <a:off x="638730" y="1344389"/>
              <a:ext cx="864096" cy="864096"/>
            </a:xfrm>
            <a:prstGeom prst="ellipse">
              <a:avLst/>
            </a:prstGeom>
            <a:solidFill>
              <a:srgbClr val="FF5F00">
                <a:alpha val="80000"/>
              </a:srgbClr>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54" name="Овал 350"/>
            <p:cNvSpPr/>
            <p:nvPr/>
          </p:nvSpPr>
          <p:spPr bwMode="auto">
            <a:xfrm>
              <a:off x="2366922" y="3072581"/>
              <a:ext cx="864096" cy="864096"/>
            </a:xfrm>
            <a:prstGeom prst="ellipse">
              <a:avLst/>
            </a:prstGeom>
            <a:solidFill>
              <a:srgbClr val="FF5F00">
                <a:alpha val="80000"/>
              </a:srgbClr>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355" name="Прямоугольник 351"/>
            <p:cNvSpPr/>
            <p:nvPr/>
          </p:nvSpPr>
          <p:spPr bwMode="auto">
            <a:xfrm rot="2700000">
              <a:off x="1147551" y="2530376"/>
              <a:ext cx="1584000" cy="216024"/>
            </a:xfrm>
            <a:prstGeom prst="rect">
              <a:avLst/>
            </a:prstGeom>
            <a:solidFill>
              <a:srgbClr val="FF5F00">
                <a:alpha val="80000"/>
              </a:srgbClr>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grpSp>
      <p:sp>
        <p:nvSpPr>
          <p:cNvPr id="5" name="Footer Placeholder 4"/>
          <p:cNvSpPr>
            <a:spLocks noGrp="1"/>
          </p:cNvSpPr>
          <p:nvPr>
            <p:ph type="ftr" sz="quarter" idx="12"/>
          </p:nvPr>
        </p:nvSpPr>
        <p:spPr/>
        <p:txBody>
          <a:bodyPr/>
          <a:lstStyle/>
          <a:p>
            <a:pPr>
              <a:defRPr/>
            </a:pPr>
            <a:r>
              <a:rPr lang="de-AT" dirty="0"/>
              <a:t>Alexey Karimov</a:t>
            </a:r>
          </a:p>
        </p:txBody>
      </p:sp>
      <p:sp>
        <p:nvSpPr>
          <p:cNvPr id="6" name="Slide Number Placeholder 5"/>
          <p:cNvSpPr>
            <a:spLocks noGrp="1"/>
          </p:cNvSpPr>
          <p:nvPr>
            <p:ph type="sldNum" sz="quarter" idx="13"/>
          </p:nvPr>
        </p:nvSpPr>
        <p:spPr/>
        <p:txBody>
          <a:bodyPr/>
          <a:lstStyle/>
          <a:p>
            <a:pPr>
              <a:defRPr/>
            </a:pPr>
            <a:fld id="{63707275-EA33-4C2C-A96C-B80BEB93EE54}" type="slidenum">
              <a:rPr lang="de-AT" smtClean="0"/>
              <a:pPr>
                <a:defRPr/>
              </a:pPr>
              <a:t>58</a:t>
            </a:fld>
            <a:endParaRPr lang="de-AT" dirty="0"/>
          </a:p>
        </p:txBody>
      </p:sp>
    </p:spTree>
    <p:extLst>
      <p:ext uri="{BB962C8B-B14F-4D97-AF65-F5344CB8AC3E}">
        <p14:creationId xmlns:p14="http://schemas.microsoft.com/office/powerpoint/2010/main" val="234971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noProof="0" dirty="0"/>
              <a:t>Selection Tools | Scalpel</a:t>
            </a:r>
            <a:endParaRPr lang="en-US" noProof="0" dirty="0">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837220" y="827624"/>
            <a:ext cx="5469559" cy="5202751"/>
          </a:xfrm>
          <a:prstGeom prst="rect">
            <a:avLst/>
          </a:prstGeom>
          <a:ln w="19050">
            <a:solidFill>
              <a:schemeClr val="tx1"/>
            </a:solidFill>
          </a:ln>
        </p:spPr>
      </p:pic>
      <p:sp>
        <p:nvSpPr>
          <p:cNvPr id="6" name="TextBox 5"/>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[1]</a:t>
            </a:r>
            <a:endParaRPr lang="ru-RU" sz="1200" dirty="0">
              <a:latin typeface="+mn-lt"/>
            </a:endParaRPr>
          </a:p>
        </p:txBody>
      </p:sp>
      <p:sp>
        <p:nvSpPr>
          <p:cNvPr id="5" name="Footer Placeholder 4"/>
          <p:cNvSpPr>
            <a:spLocks noGrp="1"/>
          </p:cNvSpPr>
          <p:nvPr>
            <p:ph type="ftr" sz="quarter" idx="12"/>
          </p:nvPr>
        </p:nvSpPr>
        <p:spPr/>
        <p:txBody>
          <a:bodyPr/>
          <a:lstStyle/>
          <a:p>
            <a:pPr>
              <a:defRPr/>
            </a:pPr>
            <a:r>
              <a:rPr lang="de-AT" dirty="0"/>
              <a:t>Alexey Karimov</a:t>
            </a:r>
          </a:p>
        </p:txBody>
      </p:sp>
      <p:sp>
        <p:nvSpPr>
          <p:cNvPr id="7" name="Slide Number Placeholder 6"/>
          <p:cNvSpPr>
            <a:spLocks noGrp="1"/>
          </p:cNvSpPr>
          <p:nvPr>
            <p:ph type="sldNum" sz="quarter" idx="13"/>
          </p:nvPr>
        </p:nvSpPr>
        <p:spPr/>
        <p:txBody>
          <a:bodyPr/>
          <a:lstStyle/>
          <a:p>
            <a:pPr>
              <a:defRPr/>
            </a:pPr>
            <a:fld id="{63707275-EA33-4C2C-A96C-B80BEB93EE54}" type="slidenum">
              <a:rPr lang="de-AT" smtClean="0"/>
              <a:pPr>
                <a:defRPr/>
              </a:pPr>
              <a:t>59</a:t>
            </a:fld>
            <a:endParaRPr lang="de-AT"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Segmentation Editing | Approaches</a:t>
            </a:r>
          </a:p>
        </p:txBody>
      </p:sp>
      <p:sp>
        <p:nvSpPr>
          <p:cNvPr id="17" name="Скругленный прямоугольник 16"/>
          <p:cNvSpPr/>
          <p:nvPr/>
        </p:nvSpPr>
        <p:spPr bwMode="auto">
          <a:xfrm>
            <a:off x="185862" y="980728"/>
            <a:ext cx="8772277" cy="4896544"/>
          </a:xfrm>
          <a:prstGeom prst="roundRect">
            <a:avLst>
              <a:gd name="adj" fmla="val 951"/>
            </a:avLst>
          </a:prstGeom>
          <a:solidFill>
            <a:srgbClr val="3182BD"/>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Guided Volume Editing</a:t>
            </a:r>
            <a:endParaRPr kumimoji="0" lang="ru-RU" sz="1800" b="0" i="0" u="none" strike="noStrike" cap="none" normalizeH="0" baseline="0" dirty="0">
              <a:ln>
                <a:noFill/>
              </a:ln>
              <a:solidFill>
                <a:schemeClr val="bg1"/>
              </a:solidFill>
              <a:effectLst/>
              <a:latin typeface="+mn-lt"/>
            </a:endParaRPr>
          </a:p>
        </p:txBody>
      </p:sp>
      <p:sp>
        <p:nvSpPr>
          <p:cNvPr id="13" name="Скругленный прямоугольник 12"/>
          <p:cNvSpPr/>
          <p:nvPr/>
        </p:nvSpPr>
        <p:spPr bwMode="auto">
          <a:xfrm>
            <a:off x="304574" y="3140968"/>
            <a:ext cx="8466941" cy="2628292"/>
          </a:xfrm>
          <a:prstGeom prst="roundRect">
            <a:avLst>
              <a:gd name="adj" fmla="val 1683"/>
            </a:avLst>
          </a:prstGeom>
          <a:solidFill>
            <a:srgbClr val="31A354">
              <a:alpha val="50196"/>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Volume Editing</a:t>
            </a:r>
            <a:endParaRPr kumimoji="0" lang="ru-RU" sz="1800" b="0" i="0" u="none" strike="noStrike" cap="none" normalizeH="0" baseline="0" dirty="0">
              <a:ln>
                <a:noFill/>
              </a:ln>
              <a:solidFill>
                <a:schemeClr val="bg1"/>
              </a:solidFill>
              <a:effectLst/>
              <a:latin typeface="+mn-lt"/>
            </a:endParaRPr>
          </a:p>
        </p:txBody>
      </p:sp>
      <p:sp>
        <p:nvSpPr>
          <p:cNvPr id="6" name="Скругленный прямоугольник 5"/>
          <p:cNvSpPr/>
          <p:nvPr/>
        </p:nvSpPr>
        <p:spPr bwMode="auto">
          <a:xfrm>
            <a:off x="423913" y="4437112"/>
            <a:ext cx="7056785" cy="1224136"/>
          </a:xfrm>
          <a:prstGeom prst="roundRect">
            <a:avLst>
              <a:gd name="adj" fmla="val 4094"/>
            </a:avLst>
          </a:prstGeom>
          <a:solidFill>
            <a:srgbClr val="E6550D">
              <a:alpha val="50196"/>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Interactive Segmentation</a:t>
            </a:r>
            <a:endParaRPr kumimoji="0" lang="ru-RU" sz="1800" b="0" i="0" u="none" strike="noStrike" cap="none" normalizeH="0" baseline="0" dirty="0">
              <a:ln>
                <a:noFill/>
              </a:ln>
              <a:solidFill>
                <a:schemeClr val="bg1"/>
              </a:solidFill>
              <a:effectLst/>
              <a:latin typeface="+mn-lt"/>
            </a:endParaRPr>
          </a:p>
        </p:txBody>
      </p:sp>
      <p:sp>
        <p:nvSpPr>
          <p:cNvPr id="8" name="Скругленный прямоугольник 7"/>
          <p:cNvSpPr/>
          <p:nvPr/>
        </p:nvSpPr>
        <p:spPr bwMode="auto">
          <a:xfrm>
            <a:off x="567931" y="4797152"/>
            <a:ext cx="1237799" cy="720080"/>
          </a:xfrm>
          <a:prstGeom prst="roundRect">
            <a:avLst>
              <a:gd name="adj" fmla="val 4094"/>
            </a:avLst>
          </a:prstGeom>
          <a:solidFill>
            <a:srgbClr val="A63603">
              <a:alpha val="50196"/>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Graph Cut</a:t>
            </a:r>
            <a:endParaRPr kumimoji="0" lang="ru-RU" sz="1800" b="0" i="0" u="none" strike="noStrike" cap="none" normalizeH="0" baseline="0" dirty="0">
              <a:ln>
                <a:noFill/>
              </a:ln>
              <a:solidFill>
                <a:schemeClr val="bg1"/>
              </a:solidFill>
              <a:effectLst/>
              <a:latin typeface="+mn-lt"/>
            </a:endParaRPr>
          </a:p>
        </p:txBody>
      </p:sp>
      <p:sp>
        <p:nvSpPr>
          <p:cNvPr id="9" name="Скругленный прямоугольник 8"/>
          <p:cNvSpPr/>
          <p:nvPr/>
        </p:nvSpPr>
        <p:spPr bwMode="auto">
          <a:xfrm>
            <a:off x="1949748" y="4797152"/>
            <a:ext cx="1237799" cy="720080"/>
          </a:xfrm>
          <a:prstGeom prst="roundRect">
            <a:avLst>
              <a:gd name="adj" fmla="val 4094"/>
            </a:avLst>
          </a:prstGeom>
          <a:solidFill>
            <a:srgbClr val="A63603">
              <a:alpha val="50196"/>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Random Walker</a:t>
            </a:r>
            <a:endParaRPr kumimoji="0" lang="ru-RU" sz="1800" b="0" i="0" u="none" strike="noStrike" cap="none" normalizeH="0" baseline="0" dirty="0">
              <a:ln>
                <a:noFill/>
              </a:ln>
              <a:solidFill>
                <a:schemeClr val="bg1"/>
              </a:solidFill>
              <a:effectLst/>
              <a:latin typeface="+mn-lt"/>
            </a:endParaRPr>
          </a:p>
        </p:txBody>
      </p:sp>
      <p:sp>
        <p:nvSpPr>
          <p:cNvPr id="10" name="Скругленный прямоугольник 9"/>
          <p:cNvSpPr/>
          <p:nvPr/>
        </p:nvSpPr>
        <p:spPr bwMode="auto">
          <a:xfrm>
            <a:off x="3331565" y="4797152"/>
            <a:ext cx="1237799" cy="720080"/>
          </a:xfrm>
          <a:prstGeom prst="roundRect">
            <a:avLst>
              <a:gd name="adj" fmla="val 4094"/>
            </a:avLst>
          </a:prstGeom>
          <a:solidFill>
            <a:srgbClr val="A63603">
              <a:alpha val="50196"/>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Live Wire</a:t>
            </a:r>
            <a:endParaRPr kumimoji="0" lang="ru-RU" sz="1800" b="0" i="0" u="none" strike="noStrike" cap="none" normalizeH="0" baseline="0" dirty="0">
              <a:ln>
                <a:noFill/>
              </a:ln>
              <a:solidFill>
                <a:schemeClr val="bg1"/>
              </a:solidFill>
              <a:effectLst/>
              <a:latin typeface="+mn-lt"/>
            </a:endParaRPr>
          </a:p>
        </p:txBody>
      </p:sp>
      <p:sp>
        <p:nvSpPr>
          <p:cNvPr id="11" name="Скругленный прямоугольник 10"/>
          <p:cNvSpPr/>
          <p:nvPr/>
        </p:nvSpPr>
        <p:spPr bwMode="auto">
          <a:xfrm>
            <a:off x="4713382" y="4797152"/>
            <a:ext cx="1237799" cy="720080"/>
          </a:xfrm>
          <a:prstGeom prst="roundRect">
            <a:avLst>
              <a:gd name="adj" fmla="val 4094"/>
            </a:avLst>
          </a:prstGeom>
          <a:solidFill>
            <a:srgbClr val="A63603">
              <a:alpha val="50196"/>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Active Contour</a:t>
            </a:r>
            <a:endParaRPr kumimoji="0" lang="ru-RU" sz="1800" b="0" i="0" u="none" strike="noStrike" cap="none" normalizeH="0" baseline="0" dirty="0">
              <a:ln>
                <a:noFill/>
              </a:ln>
              <a:solidFill>
                <a:schemeClr val="bg1"/>
              </a:solidFill>
              <a:effectLst/>
              <a:latin typeface="+mn-lt"/>
            </a:endParaRPr>
          </a:p>
        </p:txBody>
      </p:sp>
      <p:sp>
        <p:nvSpPr>
          <p:cNvPr id="12" name="Скругленный прямоугольник 11"/>
          <p:cNvSpPr/>
          <p:nvPr/>
        </p:nvSpPr>
        <p:spPr bwMode="auto">
          <a:xfrm>
            <a:off x="6095199" y="4797152"/>
            <a:ext cx="1237799" cy="720080"/>
          </a:xfrm>
          <a:prstGeom prst="roundRect">
            <a:avLst>
              <a:gd name="adj" fmla="val 4094"/>
            </a:avLst>
          </a:prstGeom>
          <a:solidFill>
            <a:srgbClr val="A63603">
              <a:alpha val="50196"/>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Stat. Shape Model</a:t>
            </a:r>
            <a:endParaRPr kumimoji="0" lang="ru-RU" sz="1800" b="0" i="0" u="none" strike="noStrike" cap="none" normalizeH="0" baseline="0" dirty="0">
              <a:ln>
                <a:noFill/>
              </a:ln>
              <a:solidFill>
                <a:schemeClr val="bg1"/>
              </a:solidFill>
              <a:effectLst/>
              <a:latin typeface="+mn-lt"/>
            </a:endParaRPr>
          </a:p>
        </p:txBody>
      </p:sp>
      <p:sp>
        <p:nvSpPr>
          <p:cNvPr id="14" name="Скругленный прямоугольник 13"/>
          <p:cNvSpPr/>
          <p:nvPr/>
        </p:nvSpPr>
        <p:spPr bwMode="auto">
          <a:xfrm>
            <a:off x="424879" y="3573016"/>
            <a:ext cx="1953202" cy="720080"/>
          </a:xfrm>
          <a:prstGeom prst="roundRect">
            <a:avLst>
              <a:gd name="adj" fmla="val 4094"/>
            </a:avLst>
          </a:prstGeom>
          <a:solidFill>
            <a:srgbClr val="006D2C">
              <a:alpha val="50196"/>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Deformable 3D Mesh</a:t>
            </a:r>
            <a:endParaRPr kumimoji="0" lang="ru-RU" sz="1800" b="0" i="0" u="none" strike="noStrike" cap="none" normalizeH="0" baseline="0" dirty="0">
              <a:ln>
                <a:noFill/>
              </a:ln>
              <a:solidFill>
                <a:schemeClr val="bg1"/>
              </a:solidFill>
              <a:effectLst/>
              <a:latin typeface="+mn-lt"/>
            </a:endParaRPr>
          </a:p>
        </p:txBody>
      </p:sp>
      <p:sp>
        <p:nvSpPr>
          <p:cNvPr id="15" name="Скругленный прямоугольник 14"/>
          <p:cNvSpPr/>
          <p:nvPr/>
        </p:nvSpPr>
        <p:spPr bwMode="auto">
          <a:xfrm>
            <a:off x="2498386" y="3573720"/>
            <a:ext cx="1953202" cy="720080"/>
          </a:xfrm>
          <a:prstGeom prst="roundRect">
            <a:avLst>
              <a:gd name="adj" fmla="val 4094"/>
            </a:avLst>
          </a:prstGeom>
          <a:solidFill>
            <a:srgbClr val="006D2C">
              <a:alpha val="50196"/>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Sketches + Surface Reconstruction</a:t>
            </a:r>
            <a:endParaRPr kumimoji="0" lang="ru-RU" sz="1800" b="0" i="0" u="none" strike="noStrike" cap="none" normalizeH="0" baseline="0" dirty="0">
              <a:ln>
                <a:noFill/>
              </a:ln>
              <a:solidFill>
                <a:schemeClr val="bg1"/>
              </a:solidFill>
              <a:effectLst/>
              <a:latin typeface="+mn-lt"/>
            </a:endParaRPr>
          </a:p>
        </p:txBody>
      </p:sp>
      <p:sp>
        <p:nvSpPr>
          <p:cNvPr id="16" name="Скругленный прямоугольник 15"/>
          <p:cNvSpPr/>
          <p:nvPr/>
        </p:nvSpPr>
        <p:spPr bwMode="auto">
          <a:xfrm>
            <a:off x="4569364" y="3573016"/>
            <a:ext cx="1953202" cy="720080"/>
          </a:xfrm>
          <a:prstGeom prst="roundRect">
            <a:avLst>
              <a:gd name="adj" fmla="val 4094"/>
            </a:avLst>
          </a:prstGeom>
          <a:solidFill>
            <a:srgbClr val="006D2C">
              <a:alpha val="50196"/>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Specialized Editing Tools</a:t>
            </a:r>
            <a:endParaRPr kumimoji="0" lang="ru-RU" sz="1800" b="0" i="0" u="none" strike="noStrike" cap="none" normalizeH="0" baseline="0" dirty="0">
              <a:ln>
                <a:noFill/>
              </a:ln>
              <a:solidFill>
                <a:schemeClr val="bg1"/>
              </a:solidFill>
              <a:effectLst/>
              <a:latin typeface="+mn-lt"/>
            </a:endParaRPr>
          </a:p>
        </p:txBody>
      </p:sp>
      <p:sp>
        <p:nvSpPr>
          <p:cNvPr id="24" name="Скругленный прямоугольник 23"/>
          <p:cNvSpPr/>
          <p:nvPr/>
        </p:nvSpPr>
        <p:spPr bwMode="auto">
          <a:xfrm>
            <a:off x="6640342" y="3573016"/>
            <a:ext cx="1953202" cy="720080"/>
          </a:xfrm>
          <a:prstGeom prst="roundRect">
            <a:avLst>
              <a:gd name="adj" fmla="val 4094"/>
            </a:avLst>
          </a:prstGeom>
          <a:solidFill>
            <a:srgbClr val="006D2C">
              <a:alpha val="50196"/>
            </a:srgbClr>
          </a:solidFill>
          <a:ln w="38100" cap="flat" cmpd="sng" algn="ctr">
            <a:solidFill>
              <a:srgbClr val="FFC000">
                <a:alpha val="50196"/>
              </a:srgb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Skeleton-based Volume Editing</a:t>
            </a:r>
            <a:endParaRPr kumimoji="0" lang="ru-RU" sz="1800" b="0" i="0" u="none" strike="noStrike" cap="none" normalizeH="0" baseline="0" dirty="0">
              <a:ln>
                <a:noFill/>
              </a:ln>
              <a:solidFill>
                <a:schemeClr val="bg1"/>
              </a:solidFill>
              <a:effectLst/>
              <a:latin typeface="+mn-lt"/>
            </a:endParaRPr>
          </a:p>
        </p:txBody>
      </p:sp>
      <p:sp>
        <p:nvSpPr>
          <p:cNvPr id="18" name="Скругленный прямоугольник 17"/>
          <p:cNvSpPr/>
          <p:nvPr/>
        </p:nvSpPr>
        <p:spPr bwMode="auto">
          <a:xfrm>
            <a:off x="339890" y="2312876"/>
            <a:ext cx="8431625" cy="720080"/>
          </a:xfrm>
          <a:prstGeom prst="roundRect">
            <a:avLst>
              <a:gd name="adj" fmla="val 4094"/>
            </a:avLst>
          </a:prstGeom>
          <a:solidFill>
            <a:srgbClr val="08519C"/>
          </a:solidFill>
          <a:ln w="38100" cap="flat" cmpd="sng" algn="ctr">
            <a:solidFill>
              <a:srgbClr val="FFC000"/>
            </a:solidFill>
            <a:prstDash val="solid"/>
            <a:round/>
            <a:headEnd type="none" w="med" len="med"/>
            <a:tailEnd type="none" w="med" len="med"/>
          </a:ln>
          <a:effectLst>
            <a:glow rad="101600">
              <a:srgbClr val="FFC000">
                <a:alpha val="60000"/>
              </a:srgbClr>
            </a:glo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Guided Volume Editing based on Histogram Dissimilarity</a:t>
            </a:r>
            <a:endParaRPr kumimoji="0" lang="ru-RU" sz="1800" b="0" i="0" u="none" strike="noStrike" cap="none" normalizeH="0" baseline="0" dirty="0">
              <a:ln>
                <a:noFill/>
              </a:ln>
              <a:solidFill>
                <a:schemeClr val="bg1"/>
              </a:solidFill>
              <a:effectLst/>
              <a:latin typeface="+mn-lt"/>
            </a:endParaRPr>
          </a:p>
        </p:txBody>
      </p:sp>
      <p:sp>
        <p:nvSpPr>
          <p:cNvPr id="23" name="Скругленный прямоугольник 22"/>
          <p:cNvSpPr/>
          <p:nvPr/>
        </p:nvSpPr>
        <p:spPr bwMode="auto">
          <a:xfrm>
            <a:off x="339890" y="1448780"/>
            <a:ext cx="8431625" cy="720080"/>
          </a:xfrm>
          <a:prstGeom prst="roundRect">
            <a:avLst>
              <a:gd name="adj" fmla="val 4094"/>
            </a:avLst>
          </a:prstGeom>
          <a:solidFill>
            <a:srgbClr val="08519C"/>
          </a:solidFill>
          <a:ln w="38100" cap="flat" cmpd="sng" algn="ctr">
            <a:solidFill>
              <a:srgbClr val="FFC000"/>
            </a:solidFill>
            <a:prstDash val="solid"/>
            <a:round/>
            <a:headEnd type="none" w="med" len="med"/>
            <a:tailEnd type="none" w="med" len="med"/>
          </a:ln>
          <a:effectLst>
            <a:glow rad="101600">
              <a:srgbClr val="FFC000">
                <a:alpha val="60000"/>
              </a:srgbClr>
            </a:glo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Statistics-Driven Localization of Dissimilarities in Data</a:t>
            </a:r>
            <a:endParaRPr kumimoji="0" lang="ru-RU" sz="1800" b="0" i="0" u="none" strike="noStrike" cap="none" normalizeH="0" baseline="0" dirty="0">
              <a:ln>
                <a:noFill/>
              </a:ln>
              <a:solidFill>
                <a:schemeClr val="bg1"/>
              </a:solidFill>
              <a:effectLst/>
              <a:latin typeface="+mn-lt"/>
            </a:endParaRPr>
          </a:p>
        </p:txBody>
      </p:sp>
      <p:sp>
        <p:nvSpPr>
          <p:cNvPr id="3" name="Footer Placeholder 2"/>
          <p:cNvSpPr>
            <a:spLocks noGrp="1"/>
          </p:cNvSpPr>
          <p:nvPr>
            <p:ph type="ftr" sz="quarter" idx="10"/>
          </p:nvPr>
        </p:nvSpPr>
        <p:spPr/>
        <p:txBody>
          <a:bodyPr/>
          <a:lstStyle/>
          <a:p>
            <a:pPr>
              <a:defRPr/>
            </a:pPr>
            <a:r>
              <a:rPr lang="de-AT" dirty="0"/>
              <a:t>Alexey Karimov</a:t>
            </a:r>
          </a:p>
        </p:txBody>
      </p:sp>
      <p:sp>
        <p:nvSpPr>
          <p:cNvPr id="7" name="Slide Number Placeholder 6"/>
          <p:cNvSpPr>
            <a:spLocks noGrp="1"/>
          </p:cNvSpPr>
          <p:nvPr>
            <p:ph type="sldNum" sz="quarter" idx="11"/>
          </p:nvPr>
        </p:nvSpPr>
        <p:spPr/>
        <p:txBody>
          <a:bodyPr/>
          <a:lstStyle/>
          <a:p>
            <a:pPr>
              <a:defRPr/>
            </a:pPr>
            <a:fld id="{63707275-EA33-4C2C-A96C-B80BEB93EE54}" type="slidenum">
              <a:rPr lang="de-AT" smtClean="0"/>
              <a:pPr>
                <a:defRPr/>
              </a:pPr>
              <a:t>6</a:t>
            </a:fld>
            <a:endParaRPr lang="de-AT" dirty="0"/>
          </a:p>
        </p:txBody>
      </p:sp>
    </p:spTree>
    <p:extLst>
      <p:ext uri="{BB962C8B-B14F-4D97-AF65-F5344CB8AC3E}">
        <p14:creationId xmlns:p14="http://schemas.microsoft.com/office/powerpoint/2010/main" val="3938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noProof="0" dirty="0"/>
              <a:t>Selection Tools | Scalpel</a:t>
            </a:r>
            <a:endParaRPr lang="en-US" noProof="0" dirty="0">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837220" y="827624"/>
            <a:ext cx="5469558" cy="5202751"/>
          </a:xfrm>
          <a:prstGeom prst="rect">
            <a:avLst/>
          </a:prstGeom>
          <a:ln w="19050">
            <a:solidFill>
              <a:schemeClr val="tx1"/>
            </a:solidFill>
          </a:ln>
        </p:spPr>
      </p:pic>
      <p:sp>
        <p:nvSpPr>
          <p:cNvPr id="6" name="TextBox 5"/>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[1]</a:t>
            </a:r>
            <a:endParaRPr lang="ru-RU" sz="1200" dirty="0">
              <a:latin typeface="+mn-lt"/>
            </a:endParaRPr>
          </a:p>
        </p:txBody>
      </p:sp>
      <p:sp>
        <p:nvSpPr>
          <p:cNvPr id="5" name="Footer Placeholder 4"/>
          <p:cNvSpPr>
            <a:spLocks noGrp="1"/>
          </p:cNvSpPr>
          <p:nvPr>
            <p:ph type="ftr" sz="quarter" idx="12"/>
          </p:nvPr>
        </p:nvSpPr>
        <p:spPr/>
        <p:txBody>
          <a:bodyPr/>
          <a:lstStyle/>
          <a:p>
            <a:pPr>
              <a:defRPr/>
            </a:pPr>
            <a:r>
              <a:rPr lang="de-AT" dirty="0"/>
              <a:t>Alexey Karimov</a:t>
            </a:r>
          </a:p>
        </p:txBody>
      </p:sp>
      <p:sp>
        <p:nvSpPr>
          <p:cNvPr id="7" name="Slide Number Placeholder 6"/>
          <p:cNvSpPr>
            <a:spLocks noGrp="1"/>
          </p:cNvSpPr>
          <p:nvPr>
            <p:ph type="sldNum" sz="quarter" idx="13"/>
          </p:nvPr>
        </p:nvSpPr>
        <p:spPr/>
        <p:txBody>
          <a:bodyPr/>
          <a:lstStyle/>
          <a:p>
            <a:pPr>
              <a:defRPr/>
            </a:pPr>
            <a:fld id="{63707275-EA33-4C2C-A96C-B80BEB93EE54}" type="slidenum">
              <a:rPr lang="de-AT" smtClean="0"/>
              <a:pPr>
                <a:defRPr/>
              </a:pPr>
              <a:t>60</a:t>
            </a:fld>
            <a:endParaRPr lang="de-AT" dirty="0"/>
          </a:p>
        </p:txBody>
      </p:sp>
    </p:spTree>
    <p:extLst>
      <p:ext uri="{BB962C8B-B14F-4D97-AF65-F5344CB8AC3E}">
        <p14:creationId xmlns:p14="http://schemas.microsoft.com/office/powerpoint/2010/main" val="405073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39552" y="908050"/>
                <a:ext cx="8496498" cy="5473700"/>
              </a:xfrm>
            </p:spPr>
            <p:txBody>
              <a:bodyPr/>
              <a:lstStyle/>
              <a:p>
                <a:pPr marL="0" indent="0">
                  <a:buNone/>
                </a:pPr>
                <a:r>
                  <a:rPr lang="en-US" noProof="0" dirty="0"/>
                  <a:t>20 CTA datasets [1, 3]</a:t>
                </a:r>
              </a:p>
              <a:p>
                <a:pPr marL="0" indent="0">
                  <a:buNone/>
                </a:pPr>
                <a:r>
                  <a:rPr lang="en-US" noProof="0" dirty="0"/>
                  <a:t>Average correction time: 105 sec.</a:t>
                </a:r>
              </a:p>
              <a:p>
                <a:pPr marL="0" indent="0">
                  <a:buNone/>
                </a:pPr>
                <a:r>
                  <a:rPr lang="en-US" noProof="0" dirty="0"/>
                  <a:t>Quality is measured by the Jaccard coefficient </a:t>
                </a:r>
                <a14:m>
                  <m:oMath xmlns:m="http://schemas.openxmlformats.org/officeDocument/2006/math">
                    <m:r>
                      <a:rPr lang="en-US" b="0" i="1" noProof="0" smtClean="0">
                        <a:latin typeface="Cambria Math" panose="02040503050406030204" pitchFamily="18" charset="0"/>
                      </a:rPr>
                      <m:t>𝐽</m:t>
                    </m:r>
                  </m:oMath>
                </a14:m>
                <a:r>
                  <a:rPr lang="en-US" noProof="0" dirty="0"/>
                  <a:t> of the segmentation mask and the ground truth:</a:t>
                </a:r>
              </a:p>
              <a:p>
                <a:r>
                  <a:rPr lang="en-US" noProof="0" dirty="0"/>
                  <a:t>The lowest quality improved from </a:t>
                </a:r>
                <a14:m>
                  <m:oMath xmlns:m="http://schemas.openxmlformats.org/officeDocument/2006/math">
                    <m:r>
                      <a:rPr lang="en-US" b="0" i="1" noProof="0" smtClean="0">
                        <a:latin typeface="Cambria Math" panose="02040503050406030204" pitchFamily="18" charset="0"/>
                      </a:rPr>
                      <m:t>0.76</m:t>
                    </m:r>
                  </m:oMath>
                </a14:m>
                <a:r>
                  <a:rPr lang="en-US" noProof="0" dirty="0"/>
                  <a:t> to </a:t>
                </a:r>
                <a14:m>
                  <m:oMath xmlns:m="http://schemas.openxmlformats.org/officeDocument/2006/math">
                    <m:r>
                      <a:rPr lang="en-US" b="0" i="1" noProof="0" smtClean="0">
                        <a:latin typeface="Cambria Math" panose="02040503050406030204" pitchFamily="18" charset="0"/>
                      </a:rPr>
                      <m:t>0.90</m:t>
                    </m:r>
                  </m:oMath>
                </a14:m>
                <a:endParaRPr lang="en-US" noProof="0" dirty="0"/>
              </a:p>
              <a:p>
                <a:r>
                  <a:rPr lang="en-US" noProof="0" dirty="0"/>
                  <a:t>The average quality increased from </a:t>
                </a:r>
                <a14:m>
                  <m:oMath xmlns:m="http://schemas.openxmlformats.org/officeDocument/2006/math">
                    <m:r>
                      <a:rPr lang="en-US" b="0" i="1" noProof="0" smtClean="0">
                        <a:latin typeface="Cambria Math" panose="02040503050406030204" pitchFamily="18" charset="0"/>
                      </a:rPr>
                      <m:t>0.86</m:t>
                    </m:r>
                  </m:oMath>
                </a14:m>
                <a:r>
                  <a:rPr lang="en-US" noProof="0" dirty="0"/>
                  <a:t> to </a:t>
                </a:r>
                <a14:m>
                  <m:oMath xmlns:m="http://schemas.openxmlformats.org/officeDocument/2006/math">
                    <m:r>
                      <a:rPr lang="en-US" b="0" i="1" noProof="0" smtClean="0">
                        <a:latin typeface="Cambria Math" panose="02040503050406030204" pitchFamily="18" charset="0"/>
                      </a:rPr>
                      <m:t>0.93</m:t>
                    </m:r>
                  </m:oMath>
                </a14:m>
                <a:endParaRPr lang="en-US" b="0" noProof="0" dirty="0"/>
              </a:p>
              <a:p>
                <a:pPr marL="0" indent="0">
                  <a:buNone/>
                </a:pPr>
                <a:r>
                  <a:rPr lang="en-US" b="0" noProof="0" dirty="0"/>
                  <a:t>“Sufficiently precise to correct major segmentation defects” [Domain Expert #2]</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39552" y="908050"/>
                <a:ext cx="8496498" cy="5473700"/>
              </a:xfrm>
              <a:blipFill>
                <a:blip r:embed="rId3"/>
                <a:stretch>
                  <a:fillRect l="-1866" t="-1448" r="-1220"/>
                </a:stretch>
              </a:blipFill>
            </p:spPr>
            <p:txBody>
              <a:bodyPr/>
              <a:lstStyle/>
              <a:p>
                <a:r>
                  <a:rPr lang="en-US">
                    <a:noFill/>
                  </a:rPr>
                  <a:t> </a:t>
                </a:r>
              </a:p>
            </p:txBody>
          </p:sp>
        </mc:Fallback>
      </mc:AlternateContent>
      <p:sp>
        <p:nvSpPr>
          <p:cNvPr id="10" name="Rectangle 9"/>
          <p:cNvSpPr/>
          <p:nvPr/>
        </p:nvSpPr>
        <p:spPr bwMode="auto">
          <a:xfrm>
            <a:off x="0" y="3170101"/>
            <a:ext cx="980292" cy="1152128"/>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noProof="0" dirty="0"/>
              <a:t>SVE | Results</a:t>
            </a:r>
          </a:p>
        </p:txBody>
      </p:sp>
      <p:sp>
        <p:nvSpPr>
          <p:cNvPr id="6" name="Freeform 15"/>
          <p:cNvSpPr/>
          <p:nvPr/>
        </p:nvSpPr>
        <p:spPr bwMode="auto">
          <a:xfrm>
            <a:off x="107504" y="1522701"/>
            <a:ext cx="512748" cy="546931"/>
          </a:xfrm>
          <a:custGeom>
            <a:avLst/>
            <a:gdLst>
              <a:gd name="connsiteX0" fmla="*/ 0 w 538385"/>
              <a:gd name="connsiteY0" fmla="*/ 162370 h 581114"/>
              <a:gd name="connsiteX1" fmla="*/ 273466 w 538385"/>
              <a:gd name="connsiteY1" fmla="*/ 581114 h 581114"/>
              <a:gd name="connsiteX2" fmla="*/ 538385 w 538385"/>
              <a:gd name="connsiteY2" fmla="*/ 0 h 581114"/>
              <a:gd name="connsiteX3" fmla="*/ 307649 w 538385"/>
              <a:gd name="connsiteY3" fmla="*/ 376015 h 581114"/>
              <a:gd name="connsiteX4" fmla="*/ 0 w 538385"/>
              <a:gd name="connsiteY4" fmla="*/ 162370 h 581114"/>
              <a:gd name="connsiteX0" fmla="*/ 0 w 538385"/>
              <a:gd name="connsiteY0" fmla="*/ 162370 h 581114"/>
              <a:gd name="connsiteX1" fmla="*/ 273466 w 538385"/>
              <a:gd name="connsiteY1" fmla="*/ 581114 h 581114"/>
              <a:gd name="connsiteX2" fmla="*/ 538385 w 538385"/>
              <a:gd name="connsiteY2" fmla="*/ 0 h 581114"/>
              <a:gd name="connsiteX3" fmla="*/ 282012 w 538385"/>
              <a:gd name="connsiteY3" fmla="*/ 401653 h 581114"/>
              <a:gd name="connsiteX4" fmla="*/ 0 w 538385"/>
              <a:gd name="connsiteY4" fmla="*/ 162370 h 581114"/>
              <a:gd name="connsiteX0" fmla="*/ 0 w 478565"/>
              <a:gd name="connsiteY0" fmla="*/ 299103 h 581114"/>
              <a:gd name="connsiteX1" fmla="*/ 213646 w 478565"/>
              <a:gd name="connsiteY1" fmla="*/ 581114 h 581114"/>
              <a:gd name="connsiteX2" fmla="*/ 478565 w 478565"/>
              <a:gd name="connsiteY2" fmla="*/ 0 h 581114"/>
              <a:gd name="connsiteX3" fmla="*/ 222192 w 478565"/>
              <a:gd name="connsiteY3" fmla="*/ 401653 h 581114"/>
              <a:gd name="connsiteX4" fmla="*/ 0 w 478565"/>
              <a:gd name="connsiteY4" fmla="*/ 299103 h 581114"/>
              <a:gd name="connsiteX0" fmla="*/ 0 w 512748"/>
              <a:gd name="connsiteY0" fmla="*/ 264920 h 546931"/>
              <a:gd name="connsiteX1" fmla="*/ 213646 w 512748"/>
              <a:gd name="connsiteY1" fmla="*/ 546931 h 546931"/>
              <a:gd name="connsiteX2" fmla="*/ 512748 w 512748"/>
              <a:gd name="connsiteY2" fmla="*/ 0 h 546931"/>
              <a:gd name="connsiteX3" fmla="*/ 222192 w 512748"/>
              <a:gd name="connsiteY3" fmla="*/ 367470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196554 w 512748"/>
              <a:gd name="connsiteY3" fmla="*/ 384561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213645 w 512748"/>
              <a:gd name="connsiteY3" fmla="*/ 401652 h 546931"/>
              <a:gd name="connsiteX4" fmla="*/ 0 w 512748"/>
              <a:gd name="connsiteY4" fmla="*/ 264920 h 5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48" h="546931">
                <a:moveTo>
                  <a:pt x="0" y="264920"/>
                </a:moveTo>
                <a:lnTo>
                  <a:pt x="213646" y="546931"/>
                </a:lnTo>
                <a:lnTo>
                  <a:pt x="512748" y="0"/>
                </a:lnTo>
                <a:lnTo>
                  <a:pt x="213645" y="401652"/>
                </a:lnTo>
                <a:lnTo>
                  <a:pt x="0" y="264920"/>
                </a:lnTo>
                <a:close/>
              </a:path>
            </a:pathLst>
          </a:custGeom>
          <a:solidFill>
            <a:srgbClr val="00B05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7" name="Freeform 15"/>
          <p:cNvSpPr/>
          <p:nvPr/>
        </p:nvSpPr>
        <p:spPr bwMode="auto">
          <a:xfrm>
            <a:off x="467544" y="3170101"/>
            <a:ext cx="512748" cy="546931"/>
          </a:xfrm>
          <a:custGeom>
            <a:avLst/>
            <a:gdLst>
              <a:gd name="connsiteX0" fmla="*/ 0 w 538385"/>
              <a:gd name="connsiteY0" fmla="*/ 162370 h 581114"/>
              <a:gd name="connsiteX1" fmla="*/ 273466 w 538385"/>
              <a:gd name="connsiteY1" fmla="*/ 581114 h 581114"/>
              <a:gd name="connsiteX2" fmla="*/ 538385 w 538385"/>
              <a:gd name="connsiteY2" fmla="*/ 0 h 581114"/>
              <a:gd name="connsiteX3" fmla="*/ 307649 w 538385"/>
              <a:gd name="connsiteY3" fmla="*/ 376015 h 581114"/>
              <a:gd name="connsiteX4" fmla="*/ 0 w 538385"/>
              <a:gd name="connsiteY4" fmla="*/ 162370 h 581114"/>
              <a:gd name="connsiteX0" fmla="*/ 0 w 538385"/>
              <a:gd name="connsiteY0" fmla="*/ 162370 h 581114"/>
              <a:gd name="connsiteX1" fmla="*/ 273466 w 538385"/>
              <a:gd name="connsiteY1" fmla="*/ 581114 h 581114"/>
              <a:gd name="connsiteX2" fmla="*/ 538385 w 538385"/>
              <a:gd name="connsiteY2" fmla="*/ 0 h 581114"/>
              <a:gd name="connsiteX3" fmla="*/ 282012 w 538385"/>
              <a:gd name="connsiteY3" fmla="*/ 401653 h 581114"/>
              <a:gd name="connsiteX4" fmla="*/ 0 w 538385"/>
              <a:gd name="connsiteY4" fmla="*/ 162370 h 581114"/>
              <a:gd name="connsiteX0" fmla="*/ 0 w 478565"/>
              <a:gd name="connsiteY0" fmla="*/ 299103 h 581114"/>
              <a:gd name="connsiteX1" fmla="*/ 213646 w 478565"/>
              <a:gd name="connsiteY1" fmla="*/ 581114 h 581114"/>
              <a:gd name="connsiteX2" fmla="*/ 478565 w 478565"/>
              <a:gd name="connsiteY2" fmla="*/ 0 h 581114"/>
              <a:gd name="connsiteX3" fmla="*/ 222192 w 478565"/>
              <a:gd name="connsiteY3" fmla="*/ 401653 h 581114"/>
              <a:gd name="connsiteX4" fmla="*/ 0 w 478565"/>
              <a:gd name="connsiteY4" fmla="*/ 299103 h 581114"/>
              <a:gd name="connsiteX0" fmla="*/ 0 w 512748"/>
              <a:gd name="connsiteY0" fmla="*/ 264920 h 546931"/>
              <a:gd name="connsiteX1" fmla="*/ 213646 w 512748"/>
              <a:gd name="connsiteY1" fmla="*/ 546931 h 546931"/>
              <a:gd name="connsiteX2" fmla="*/ 512748 w 512748"/>
              <a:gd name="connsiteY2" fmla="*/ 0 h 546931"/>
              <a:gd name="connsiteX3" fmla="*/ 222192 w 512748"/>
              <a:gd name="connsiteY3" fmla="*/ 367470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196554 w 512748"/>
              <a:gd name="connsiteY3" fmla="*/ 384561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213645 w 512748"/>
              <a:gd name="connsiteY3" fmla="*/ 401652 h 546931"/>
              <a:gd name="connsiteX4" fmla="*/ 0 w 512748"/>
              <a:gd name="connsiteY4" fmla="*/ 264920 h 5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48" h="546931">
                <a:moveTo>
                  <a:pt x="0" y="264920"/>
                </a:moveTo>
                <a:lnTo>
                  <a:pt x="213646" y="546931"/>
                </a:lnTo>
                <a:lnTo>
                  <a:pt x="512748" y="0"/>
                </a:lnTo>
                <a:lnTo>
                  <a:pt x="213645" y="401652"/>
                </a:lnTo>
                <a:lnTo>
                  <a:pt x="0" y="264920"/>
                </a:lnTo>
                <a:close/>
              </a:path>
            </a:pathLst>
          </a:custGeom>
          <a:solidFill>
            <a:srgbClr val="00B05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 name="Freeform 15"/>
          <p:cNvSpPr/>
          <p:nvPr/>
        </p:nvSpPr>
        <p:spPr bwMode="auto">
          <a:xfrm>
            <a:off x="107504" y="4322229"/>
            <a:ext cx="512748" cy="546931"/>
          </a:xfrm>
          <a:custGeom>
            <a:avLst/>
            <a:gdLst>
              <a:gd name="connsiteX0" fmla="*/ 0 w 538385"/>
              <a:gd name="connsiteY0" fmla="*/ 162370 h 581114"/>
              <a:gd name="connsiteX1" fmla="*/ 273466 w 538385"/>
              <a:gd name="connsiteY1" fmla="*/ 581114 h 581114"/>
              <a:gd name="connsiteX2" fmla="*/ 538385 w 538385"/>
              <a:gd name="connsiteY2" fmla="*/ 0 h 581114"/>
              <a:gd name="connsiteX3" fmla="*/ 307649 w 538385"/>
              <a:gd name="connsiteY3" fmla="*/ 376015 h 581114"/>
              <a:gd name="connsiteX4" fmla="*/ 0 w 538385"/>
              <a:gd name="connsiteY4" fmla="*/ 162370 h 581114"/>
              <a:gd name="connsiteX0" fmla="*/ 0 w 538385"/>
              <a:gd name="connsiteY0" fmla="*/ 162370 h 581114"/>
              <a:gd name="connsiteX1" fmla="*/ 273466 w 538385"/>
              <a:gd name="connsiteY1" fmla="*/ 581114 h 581114"/>
              <a:gd name="connsiteX2" fmla="*/ 538385 w 538385"/>
              <a:gd name="connsiteY2" fmla="*/ 0 h 581114"/>
              <a:gd name="connsiteX3" fmla="*/ 282012 w 538385"/>
              <a:gd name="connsiteY3" fmla="*/ 401653 h 581114"/>
              <a:gd name="connsiteX4" fmla="*/ 0 w 538385"/>
              <a:gd name="connsiteY4" fmla="*/ 162370 h 581114"/>
              <a:gd name="connsiteX0" fmla="*/ 0 w 478565"/>
              <a:gd name="connsiteY0" fmla="*/ 299103 h 581114"/>
              <a:gd name="connsiteX1" fmla="*/ 213646 w 478565"/>
              <a:gd name="connsiteY1" fmla="*/ 581114 h 581114"/>
              <a:gd name="connsiteX2" fmla="*/ 478565 w 478565"/>
              <a:gd name="connsiteY2" fmla="*/ 0 h 581114"/>
              <a:gd name="connsiteX3" fmla="*/ 222192 w 478565"/>
              <a:gd name="connsiteY3" fmla="*/ 401653 h 581114"/>
              <a:gd name="connsiteX4" fmla="*/ 0 w 478565"/>
              <a:gd name="connsiteY4" fmla="*/ 299103 h 581114"/>
              <a:gd name="connsiteX0" fmla="*/ 0 w 512748"/>
              <a:gd name="connsiteY0" fmla="*/ 264920 h 546931"/>
              <a:gd name="connsiteX1" fmla="*/ 213646 w 512748"/>
              <a:gd name="connsiteY1" fmla="*/ 546931 h 546931"/>
              <a:gd name="connsiteX2" fmla="*/ 512748 w 512748"/>
              <a:gd name="connsiteY2" fmla="*/ 0 h 546931"/>
              <a:gd name="connsiteX3" fmla="*/ 222192 w 512748"/>
              <a:gd name="connsiteY3" fmla="*/ 367470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196554 w 512748"/>
              <a:gd name="connsiteY3" fmla="*/ 384561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213645 w 512748"/>
              <a:gd name="connsiteY3" fmla="*/ 401652 h 546931"/>
              <a:gd name="connsiteX4" fmla="*/ 0 w 512748"/>
              <a:gd name="connsiteY4" fmla="*/ 264920 h 5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48" h="546931">
                <a:moveTo>
                  <a:pt x="0" y="264920"/>
                </a:moveTo>
                <a:lnTo>
                  <a:pt x="213646" y="546931"/>
                </a:lnTo>
                <a:lnTo>
                  <a:pt x="512748" y="0"/>
                </a:lnTo>
                <a:lnTo>
                  <a:pt x="213645" y="401652"/>
                </a:lnTo>
                <a:lnTo>
                  <a:pt x="0" y="264920"/>
                </a:lnTo>
                <a:close/>
              </a:path>
            </a:pathLst>
          </a:custGeom>
          <a:solidFill>
            <a:srgbClr val="00B05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 name="Freeform 15"/>
          <p:cNvSpPr/>
          <p:nvPr/>
        </p:nvSpPr>
        <p:spPr bwMode="auto">
          <a:xfrm>
            <a:off x="467544" y="3674157"/>
            <a:ext cx="512748" cy="546931"/>
          </a:xfrm>
          <a:custGeom>
            <a:avLst/>
            <a:gdLst>
              <a:gd name="connsiteX0" fmla="*/ 0 w 538385"/>
              <a:gd name="connsiteY0" fmla="*/ 162370 h 581114"/>
              <a:gd name="connsiteX1" fmla="*/ 273466 w 538385"/>
              <a:gd name="connsiteY1" fmla="*/ 581114 h 581114"/>
              <a:gd name="connsiteX2" fmla="*/ 538385 w 538385"/>
              <a:gd name="connsiteY2" fmla="*/ 0 h 581114"/>
              <a:gd name="connsiteX3" fmla="*/ 307649 w 538385"/>
              <a:gd name="connsiteY3" fmla="*/ 376015 h 581114"/>
              <a:gd name="connsiteX4" fmla="*/ 0 w 538385"/>
              <a:gd name="connsiteY4" fmla="*/ 162370 h 581114"/>
              <a:gd name="connsiteX0" fmla="*/ 0 w 538385"/>
              <a:gd name="connsiteY0" fmla="*/ 162370 h 581114"/>
              <a:gd name="connsiteX1" fmla="*/ 273466 w 538385"/>
              <a:gd name="connsiteY1" fmla="*/ 581114 h 581114"/>
              <a:gd name="connsiteX2" fmla="*/ 538385 w 538385"/>
              <a:gd name="connsiteY2" fmla="*/ 0 h 581114"/>
              <a:gd name="connsiteX3" fmla="*/ 282012 w 538385"/>
              <a:gd name="connsiteY3" fmla="*/ 401653 h 581114"/>
              <a:gd name="connsiteX4" fmla="*/ 0 w 538385"/>
              <a:gd name="connsiteY4" fmla="*/ 162370 h 581114"/>
              <a:gd name="connsiteX0" fmla="*/ 0 w 478565"/>
              <a:gd name="connsiteY0" fmla="*/ 299103 h 581114"/>
              <a:gd name="connsiteX1" fmla="*/ 213646 w 478565"/>
              <a:gd name="connsiteY1" fmla="*/ 581114 h 581114"/>
              <a:gd name="connsiteX2" fmla="*/ 478565 w 478565"/>
              <a:gd name="connsiteY2" fmla="*/ 0 h 581114"/>
              <a:gd name="connsiteX3" fmla="*/ 222192 w 478565"/>
              <a:gd name="connsiteY3" fmla="*/ 401653 h 581114"/>
              <a:gd name="connsiteX4" fmla="*/ 0 w 478565"/>
              <a:gd name="connsiteY4" fmla="*/ 299103 h 581114"/>
              <a:gd name="connsiteX0" fmla="*/ 0 w 512748"/>
              <a:gd name="connsiteY0" fmla="*/ 264920 h 546931"/>
              <a:gd name="connsiteX1" fmla="*/ 213646 w 512748"/>
              <a:gd name="connsiteY1" fmla="*/ 546931 h 546931"/>
              <a:gd name="connsiteX2" fmla="*/ 512748 w 512748"/>
              <a:gd name="connsiteY2" fmla="*/ 0 h 546931"/>
              <a:gd name="connsiteX3" fmla="*/ 222192 w 512748"/>
              <a:gd name="connsiteY3" fmla="*/ 367470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196554 w 512748"/>
              <a:gd name="connsiteY3" fmla="*/ 384561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213645 w 512748"/>
              <a:gd name="connsiteY3" fmla="*/ 401652 h 546931"/>
              <a:gd name="connsiteX4" fmla="*/ 0 w 512748"/>
              <a:gd name="connsiteY4" fmla="*/ 264920 h 5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48" h="546931">
                <a:moveTo>
                  <a:pt x="0" y="264920"/>
                </a:moveTo>
                <a:lnTo>
                  <a:pt x="213646" y="546931"/>
                </a:lnTo>
                <a:lnTo>
                  <a:pt x="512748" y="0"/>
                </a:lnTo>
                <a:lnTo>
                  <a:pt x="213645" y="401652"/>
                </a:lnTo>
                <a:lnTo>
                  <a:pt x="0" y="264920"/>
                </a:lnTo>
                <a:close/>
              </a:path>
            </a:pathLst>
          </a:custGeom>
          <a:solidFill>
            <a:srgbClr val="00B05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1" name="Footer Placeholder 10"/>
          <p:cNvSpPr>
            <a:spLocks noGrp="1"/>
          </p:cNvSpPr>
          <p:nvPr>
            <p:ph type="ftr" sz="quarter" idx="10"/>
          </p:nvPr>
        </p:nvSpPr>
        <p:spPr/>
        <p:txBody>
          <a:bodyPr/>
          <a:lstStyle/>
          <a:p>
            <a:pPr>
              <a:defRPr/>
            </a:pPr>
            <a:r>
              <a:rPr lang="de-AT" dirty="0"/>
              <a:t>Alexey Karimov</a:t>
            </a:r>
          </a:p>
        </p:txBody>
      </p:sp>
      <p:sp>
        <p:nvSpPr>
          <p:cNvPr id="12" name="Slide Number Placeholder 11"/>
          <p:cNvSpPr>
            <a:spLocks noGrp="1"/>
          </p:cNvSpPr>
          <p:nvPr>
            <p:ph type="sldNum" sz="quarter" idx="11"/>
          </p:nvPr>
        </p:nvSpPr>
        <p:spPr/>
        <p:txBody>
          <a:bodyPr/>
          <a:lstStyle/>
          <a:p>
            <a:pPr>
              <a:defRPr/>
            </a:pPr>
            <a:fld id="{63707275-EA33-4C2C-A96C-B80BEB93EE54}" type="slidenum">
              <a:rPr lang="de-AT" smtClean="0"/>
              <a:pPr>
                <a:defRPr/>
              </a:pPr>
              <a:t>61</a:t>
            </a:fld>
            <a:endParaRPr lang="de-AT" dirty="0"/>
          </a:p>
        </p:txBody>
      </p:sp>
    </p:spTree>
    <p:extLst>
      <p:ext uri="{BB962C8B-B14F-4D97-AF65-F5344CB8AC3E}">
        <p14:creationId xmlns:p14="http://schemas.microsoft.com/office/powerpoint/2010/main" val="38407539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effectLst>
                  <a:outerShdw blurRad="38100" dist="38100" dir="2700000" algn="tl">
                    <a:srgbClr val="000000">
                      <a:alpha val="43137"/>
                    </a:srgbClr>
                  </a:outerShdw>
                </a:effectLst>
              </a:rPr>
              <a:t>SVE | Summary</a:t>
            </a:r>
          </a:p>
        </p:txBody>
      </p:sp>
      <p:sp>
        <p:nvSpPr>
          <p:cNvPr id="3" name="Content Placeholder 2"/>
          <p:cNvSpPr>
            <a:spLocks noGrp="1"/>
          </p:cNvSpPr>
          <p:nvPr>
            <p:ph idx="1"/>
          </p:nvPr>
        </p:nvSpPr>
        <p:spPr>
          <a:xfrm>
            <a:off x="827460" y="908050"/>
            <a:ext cx="8208590" cy="5473700"/>
          </a:xfrm>
        </p:spPr>
        <p:txBody>
          <a:bodyPr/>
          <a:lstStyle/>
          <a:p>
            <a:pPr marL="0" indent="0">
              <a:buNone/>
            </a:pPr>
            <a:r>
              <a:rPr lang="en-US" noProof="0" dirty="0"/>
              <a:t>Provides support for the simplified defect selection by the user</a:t>
            </a:r>
          </a:p>
          <a:p>
            <a:pPr marL="0" indent="0">
              <a:buNone/>
            </a:pPr>
            <a:r>
              <a:rPr lang="en-US" noProof="0" dirty="0"/>
              <a:t>Offers selection tools and operations for rapid correction of major segmentation defects</a:t>
            </a:r>
          </a:p>
          <a:p>
            <a:pPr marL="0" indent="0">
              <a:buNone/>
            </a:pPr>
            <a:r>
              <a:rPr lang="en-US" noProof="0" dirty="0"/>
              <a:t>The selection is based on the structural information derived from the skeleton</a:t>
            </a:r>
          </a:p>
        </p:txBody>
      </p:sp>
      <p:sp>
        <p:nvSpPr>
          <p:cNvPr id="8" name="Plus 7"/>
          <p:cNvSpPr/>
          <p:nvPr/>
        </p:nvSpPr>
        <p:spPr bwMode="auto">
          <a:xfrm>
            <a:off x="179388" y="962695"/>
            <a:ext cx="648072" cy="648072"/>
          </a:xfrm>
          <a:prstGeom prst="mathPlus">
            <a:avLst/>
          </a:prstGeom>
          <a:solidFill>
            <a:srgbClr val="00B05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 name="Plus 8"/>
          <p:cNvSpPr/>
          <p:nvPr/>
        </p:nvSpPr>
        <p:spPr bwMode="auto">
          <a:xfrm>
            <a:off x="179388" y="2060848"/>
            <a:ext cx="648072" cy="648072"/>
          </a:xfrm>
          <a:prstGeom prst="mathPlus">
            <a:avLst/>
          </a:prstGeom>
          <a:solidFill>
            <a:srgbClr val="00B05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 name="Plus 9"/>
          <p:cNvSpPr/>
          <p:nvPr/>
        </p:nvSpPr>
        <p:spPr bwMode="auto">
          <a:xfrm>
            <a:off x="179388" y="3140968"/>
            <a:ext cx="648072" cy="648072"/>
          </a:xfrm>
          <a:prstGeom prst="mathPlus">
            <a:avLst/>
          </a:prstGeom>
          <a:solidFill>
            <a:srgbClr val="00B05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62</a:t>
            </a:fld>
            <a:endParaRPr lang="de-AT"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Overview of the Contributions</a:t>
            </a:r>
          </a:p>
        </p:txBody>
      </p:sp>
      <p:sp>
        <p:nvSpPr>
          <p:cNvPr id="17" name="Скругленный прямоугольник 16"/>
          <p:cNvSpPr/>
          <p:nvPr/>
        </p:nvSpPr>
        <p:spPr bwMode="auto">
          <a:xfrm>
            <a:off x="185862" y="980728"/>
            <a:ext cx="8772277" cy="3600400"/>
          </a:xfrm>
          <a:prstGeom prst="roundRect">
            <a:avLst>
              <a:gd name="adj" fmla="val 951"/>
            </a:avLst>
          </a:prstGeom>
          <a:solidFill>
            <a:srgbClr val="3182BD"/>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Guided Volume Editing</a:t>
            </a:r>
            <a:endParaRPr kumimoji="0" lang="ru-RU" sz="1800" b="0" i="0" u="none" strike="noStrike" cap="none" normalizeH="0" baseline="0" dirty="0">
              <a:ln>
                <a:noFill/>
              </a:ln>
              <a:solidFill>
                <a:schemeClr val="bg1"/>
              </a:solidFill>
              <a:effectLst/>
              <a:latin typeface="+mn-lt"/>
            </a:endParaRPr>
          </a:p>
        </p:txBody>
      </p:sp>
      <p:sp>
        <p:nvSpPr>
          <p:cNvPr id="13" name="Скругленный прямоугольник 12"/>
          <p:cNvSpPr/>
          <p:nvPr/>
        </p:nvSpPr>
        <p:spPr bwMode="auto">
          <a:xfrm>
            <a:off x="304574" y="3140968"/>
            <a:ext cx="8466941" cy="1296144"/>
          </a:xfrm>
          <a:prstGeom prst="roundRect">
            <a:avLst>
              <a:gd name="adj" fmla="val 1683"/>
            </a:avLst>
          </a:prstGeom>
          <a:solidFill>
            <a:srgbClr val="636363">
              <a:alpha val="50196"/>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Volume Editing</a:t>
            </a:r>
            <a:endParaRPr kumimoji="0" lang="ru-RU" sz="1800" b="0" i="0" u="none" strike="noStrike" cap="none" normalizeH="0" baseline="0" dirty="0">
              <a:ln>
                <a:noFill/>
              </a:ln>
              <a:solidFill>
                <a:schemeClr val="bg1"/>
              </a:solidFill>
              <a:effectLst/>
              <a:latin typeface="+mn-lt"/>
            </a:endParaRPr>
          </a:p>
        </p:txBody>
      </p:sp>
      <p:sp>
        <p:nvSpPr>
          <p:cNvPr id="24" name="Скругленный прямоугольник 23"/>
          <p:cNvSpPr/>
          <p:nvPr/>
        </p:nvSpPr>
        <p:spPr bwMode="auto">
          <a:xfrm>
            <a:off x="467544" y="3573016"/>
            <a:ext cx="8126000" cy="720080"/>
          </a:xfrm>
          <a:prstGeom prst="roundRect">
            <a:avLst>
              <a:gd name="adj" fmla="val 4094"/>
            </a:avLst>
          </a:prstGeom>
          <a:solidFill>
            <a:srgbClr val="252525">
              <a:alpha val="50196"/>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Skeleton-based Volume Editing (SVE)</a:t>
            </a:r>
            <a:endParaRPr kumimoji="0" lang="ru-RU" sz="1800" b="0" i="0" u="none" strike="noStrike" cap="none" normalizeH="0" baseline="0" dirty="0">
              <a:ln>
                <a:noFill/>
              </a:ln>
              <a:solidFill>
                <a:schemeClr val="bg1"/>
              </a:solidFill>
              <a:effectLst/>
              <a:latin typeface="+mn-lt"/>
            </a:endParaRPr>
          </a:p>
        </p:txBody>
      </p:sp>
      <p:sp>
        <p:nvSpPr>
          <p:cNvPr id="18" name="Скругленный прямоугольник 17"/>
          <p:cNvSpPr/>
          <p:nvPr/>
        </p:nvSpPr>
        <p:spPr bwMode="auto">
          <a:xfrm>
            <a:off x="339890" y="2312876"/>
            <a:ext cx="8431625" cy="720080"/>
          </a:xfrm>
          <a:prstGeom prst="roundRect">
            <a:avLst>
              <a:gd name="adj" fmla="val 4094"/>
            </a:avLst>
          </a:prstGeom>
          <a:solidFill>
            <a:srgbClr val="08519C"/>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dirty="0">
                <a:solidFill>
                  <a:schemeClr val="bg1"/>
                </a:solidFill>
                <a:latin typeface="+mn-lt"/>
              </a:rPr>
              <a:t>Guided Volume Editing based on Histogram Dissimilarity (GVE)</a:t>
            </a:r>
            <a:endParaRPr kumimoji="0" lang="ru-RU" sz="1800" b="0" i="0" u="none" strike="noStrike" cap="none" normalizeH="0" baseline="0" dirty="0">
              <a:ln>
                <a:noFill/>
              </a:ln>
              <a:solidFill>
                <a:schemeClr val="bg1"/>
              </a:solidFill>
              <a:effectLst/>
              <a:latin typeface="+mn-lt"/>
            </a:endParaRPr>
          </a:p>
        </p:txBody>
      </p:sp>
      <p:sp>
        <p:nvSpPr>
          <p:cNvPr id="23" name="Скругленный прямоугольник 22"/>
          <p:cNvSpPr/>
          <p:nvPr/>
        </p:nvSpPr>
        <p:spPr bwMode="auto">
          <a:xfrm>
            <a:off x="339890" y="1448780"/>
            <a:ext cx="8431625" cy="720080"/>
          </a:xfrm>
          <a:prstGeom prst="roundRect">
            <a:avLst>
              <a:gd name="adj" fmla="val 4094"/>
            </a:avLst>
          </a:prstGeom>
          <a:solidFill>
            <a:srgbClr val="252525"/>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dirty="0">
                <a:solidFill>
                  <a:schemeClr val="bg1"/>
                </a:solidFill>
                <a:latin typeface="+mn-lt"/>
              </a:rPr>
              <a:t>Statistics-Driven Localization of Dissimilarities in Data (SDL)</a:t>
            </a:r>
            <a:endParaRPr kumimoji="0" lang="ru-RU" sz="1800" b="0" i="0" u="none" strike="noStrike" cap="none" normalizeH="0" baseline="0" dirty="0">
              <a:ln>
                <a:noFill/>
              </a:ln>
              <a:solidFill>
                <a:schemeClr val="bg1"/>
              </a:solidFill>
              <a:effectLst/>
              <a:latin typeface="+mn-lt"/>
            </a:endParaRPr>
          </a:p>
        </p:txBody>
      </p:sp>
      <p:sp>
        <p:nvSpPr>
          <p:cNvPr id="10" name="Freeform 9"/>
          <p:cNvSpPr/>
          <p:nvPr/>
        </p:nvSpPr>
        <p:spPr bwMode="auto">
          <a:xfrm>
            <a:off x="683568" y="3659590"/>
            <a:ext cx="512748" cy="546931"/>
          </a:xfrm>
          <a:custGeom>
            <a:avLst/>
            <a:gdLst>
              <a:gd name="connsiteX0" fmla="*/ 0 w 538385"/>
              <a:gd name="connsiteY0" fmla="*/ 162370 h 581114"/>
              <a:gd name="connsiteX1" fmla="*/ 273466 w 538385"/>
              <a:gd name="connsiteY1" fmla="*/ 581114 h 581114"/>
              <a:gd name="connsiteX2" fmla="*/ 538385 w 538385"/>
              <a:gd name="connsiteY2" fmla="*/ 0 h 581114"/>
              <a:gd name="connsiteX3" fmla="*/ 307649 w 538385"/>
              <a:gd name="connsiteY3" fmla="*/ 376015 h 581114"/>
              <a:gd name="connsiteX4" fmla="*/ 0 w 538385"/>
              <a:gd name="connsiteY4" fmla="*/ 162370 h 581114"/>
              <a:gd name="connsiteX0" fmla="*/ 0 w 538385"/>
              <a:gd name="connsiteY0" fmla="*/ 162370 h 581114"/>
              <a:gd name="connsiteX1" fmla="*/ 273466 w 538385"/>
              <a:gd name="connsiteY1" fmla="*/ 581114 h 581114"/>
              <a:gd name="connsiteX2" fmla="*/ 538385 w 538385"/>
              <a:gd name="connsiteY2" fmla="*/ 0 h 581114"/>
              <a:gd name="connsiteX3" fmla="*/ 282012 w 538385"/>
              <a:gd name="connsiteY3" fmla="*/ 401653 h 581114"/>
              <a:gd name="connsiteX4" fmla="*/ 0 w 538385"/>
              <a:gd name="connsiteY4" fmla="*/ 162370 h 581114"/>
              <a:gd name="connsiteX0" fmla="*/ 0 w 478565"/>
              <a:gd name="connsiteY0" fmla="*/ 299103 h 581114"/>
              <a:gd name="connsiteX1" fmla="*/ 213646 w 478565"/>
              <a:gd name="connsiteY1" fmla="*/ 581114 h 581114"/>
              <a:gd name="connsiteX2" fmla="*/ 478565 w 478565"/>
              <a:gd name="connsiteY2" fmla="*/ 0 h 581114"/>
              <a:gd name="connsiteX3" fmla="*/ 222192 w 478565"/>
              <a:gd name="connsiteY3" fmla="*/ 401653 h 581114"/>
              <a:gd name="connsiteX4" fmla="*/ 0 w 478565"/>
              <a:gd name="connsiteY4" fmla="*/ 299103 h 581114"/>
              <a:gd name="connsiteX0" fmla="*/ 0 w 512748"/>
              <a:gd name="connsiteY0" fmla="*/ 264920 h 546931"/>
              <a:gd name="connsiteX1" fmla="*/ 213646 w 512748"/>
              <a:gd name="connsiteY1" fmla="*/ 546931 h 546931"/>
              <a:gd name="connsiteX2" fmla="*/ 512748 w 512748"/>
              <a:gd name="connsiteY2" fmla="*/ 0 h 546931"/>
              <a:gd name="connsiteX3" fmla="*/ 222192 w 512748"/>
              <a:gd name="connsiteY3" fmla="*/ 367470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196554 w 512748"/>
              <a:gd name="connsiteY3" fmla="*/ 384561 h 546931"/>
              <a:gd name="connsiteX4" fmla="*/ 0 w 512748"/>
              <a:gd name="connsiteY4" fmla="*/ 264920 h 546931"/>
              <a:gd name="connsiteX0" fmla="*/ 0 w 512748"/>
              <a:gd name="connsiteY0" fmla="*/ 264920 h 546931"/>
              <a:gd name="connsiteX1" fmla="*/ 213646 w 512748"/>
              <a:gd name="connsiteY1" fmla="*/ 546931 h 546931"/>
              <a:gd name="connsiteX2" fmla="*/ 512748 w 512748"/>
              <a:gd name="connsiteY2" fmla="*/ 0 h 546931"/>
              <a:gd name="connsiteX3" fmla="*/ 213645 w 512748"/>
              <a:gd name="connsiteY3" fmla="*/ 401652 h 546931"/>
              <a:gd name="connsiteX4" fmla="*/ 0 w 512748"/>
              <a:gd name="connsiteY4" fmla="*/ 264920 h 5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48" h="546931">
                <a:moveTo>
                  <a:pt x="0" y="264920"/>
                </a:moveTo>
                <a:lnTo>
                  <a:pt x="213646" y="546931"/>
                </a:lnTo>
                <a:lnTo>
                  <a:pt x="512748" y="0"/>
                </a:lnTo>
                <a:lnTo>
                  <a:pt x="213645" y="401652"/>
                </a:lnTo>
                <a:lnTo>
                  <a:pt x="0" y="264920"/>
                </a:lnTo>
                <a:close/>
              </a:path>
            </a:pathLst>
          </a:custGeom>
          <a:solidFill>
            <a:srgbClr val="00B05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 name="Footer Placeholder 2"/>
          <p:cNvSpPr>
            <a:spLocks noGrp="1"/>
          </p:cNvSpPr>
          <p:nvPr>
            <p:ph type="ftr" sz="quarter" idx="10"/>
          </p:nvPr>
        </p:nvSpPr>
        <p:spPr/>
        <p:txBody>
          <a:bodyPr/>
          <a:lstStyle/>
          <a:p>
            <a:pPr>
              <a:defRPr/>
            </a:pPr>
            <a:r>
              <a:rPr lang="de-AT" dirty="0"/>
              <a:t>Alexey Karimov</a:t>
            </a:r>
          </a:p>
        </p:txBody>
      </p:sp>
      <p:sp>
        <p:nvSpPr>
          <p:cNvPr id="6" name="Slide Number Placeholder 5"/>
          <p:cNvSpPr>
            <a:spLocks noGrp="1"/>
          </p:cNvSpPr>
          <p:nvPr>
            <p:ph type="sldNum" sz="quarter" idx="11"/>
          </p:nvPr>
        </p:nvSpPr>
        <p:spPr/>
        <p:txBody>
          <a:bodyPr/>
          <a:lstStyle/>
          <a:p>
            <a:pPr>
              <a:defRPr/>
            </a:pPr>
            <a:fld id="{63707275-EA33-4C2C-A96C-B80BEB93EE54}" type="slidenum">
              <a:rPr lang="de-AT" smtClean="0"/>
              <a:pPr>
                <a:defRPr/>
              </a:pPr>
              <a:t>63</a:t>
            </a:fld>
            <a:endParaRPr lang="de-AT" dirty="0"/>
          </a:p>
        </p:txBody>
      </p:sp>
    </p:spTree>
    <p:extLst>
      <p:ext uri="{BB962C8B-B14F-4D97-AF65-F5344CB8AC3E}">
        <p14:creationId xmlns:p14="http://schemas.microsoft.com/office/powerpoint/2010/main" val="3788498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GVE | Motivation</a:t>
            </a:r>
          </a:p>
        </p:txBody>
      </p:sp>
      <p:sp>
        <p:nvSpPr>
          <p:cNvPr id="7" name="Объект 6"/>
          <p:cNvSpPr>
            <a:spLocks noGrp="1"/>
          </p:cNvSpPr>
          <p:nvPr>
            <p:ph sz="half" idx="1"/>
          </p:nvPr>
        </p:nvSpPr>
        <p:spPr/>
        <p:txBody>
          <a:bodyPr/>
          <a:lstStyle/>
          <a:p>
            <a:r>
              <a:rPr lang="en-US" noProof="0" dirty="0"/>
              <a:t>The user has to select the defect prior to its editing</a:t>
            </a:r>
          </a:p>
          <a:p>
            <a:pPr marL="539750" lvl="1" indent="0">
              <a:buNone/>
            </a:pPr>
            <a:r>
              <a:rPr lang="en-US" noProof="0" dirty="0"/>
              <a:t>	Manual search task</a:t>
            </a:r>
          </a:p>
          <a:p>
            <a:pPr marL="539750" lvl="1" indent="0">
              <a:buNone/>
            </a:pPr>
            <a:r>
              <a:rPr lang="en-US" noProof="0" dirty="0"/>
              <a:t>	Error-prone</a:t>
            </a:r>
          </a:p>
          <a:p>
            <a:pPr marL="539750" lvl="1" indent="0">
              <a:buNone/>
            </a:pPr>
            <a:r>
              <a:rPr lang="en-US" noProof="0" dirty="0"/>
              <a:t>	Complicated interaction in 	3D</a:t>
            </a:r>
          </a:p>
          <a:p>
            <a:r>
              <a:rPr lang="en-US" noProof="0" dirty="0"/>
              <a:t>Guide the user towards the defects after automatically detecting them</a:t>
            </a:r>
          </a:p>
        </p:txBody>
      </p:sp>
      <p:pic>
        <p:nvPicPr>
          <p:cNvPr id="9" name="Content Placeholder 8"/>
          <p:cNvPicPr>
            <a:picLocks noGrp="1" noChangeAspect="1"/>
          </p:cNvPicPr>
          <p:nvPr>
            <p:ph sz="half" idx="2"/>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738527" y="1628800"/>
            <a:ext cx="4242120" cy="4032200"/>
          </a:xfrm>
          <a:prstGeom prst="rect">
            <a:avLst/>
          </a:prstGeom>
          <a:ln w="6350">
            <a:solidFill>
              <a:schemeClr val="tx1"/>
            </a:solidFill>
          </a:ln>
          <a:effectLst>
            <a:outerShdw blurRad="50800" dist="38100" dir="2700000" algn="tl" rotWithShape="0">
              <a:prstClr val="black">
                <a:alpha val="40000"/>
              </a:prstClr>
            </a:outerShdw>
          </a:effectLst>
        </p:spPr>
      </p:pic>
      <p:sp>
        <p:nvSpPr>
          <p:cNvPr id="6" name="Minus 5"/>
          <p:cNvSpPr/>
          <p:nvPr/>
        </p:nvSpPr>
        <p:spPr bwMode="auto">
          <a:xfrm>
            <a:off x="683568" y="1844824"/>
            <a:ext cx="432172" cy="432172"/>
          </a:xfrm>
          <a:prstGeom prst="mathMinus">
            <a:avLst/>
          </a:prstGeom>
          <a:solidFill>
            <a:srgbClr val="FF000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 name="Minus 9"/>
          <p:cNvSpPr/>
          <p:nvPr/>
        </p:nvSpPr>
        <p:spPr bwMode="auto">
          <a:xfrm>
            <a:off x="683568" y="2272060"/>
            <a:ext cx="432172" cy="432172"/>
          </a:xfrm>
          <a:prstGeom prst="mathMinus">
            <a:avLst/>
          </a:prstGeom>
          <a:solidFill>
            <a:srgbClr val="FF000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1" name="Minus 10"/>
          <p:cNvSpPr/>
          <p:nvPr/>
        </p:nvSpPr>
        <p:spPr bwMode="auto">
          <a:xfrm>
            <a:off x="683568" y="2699296"/>
            <a:ext cx="432172" cy="432172"/>
          </a:xfrm>
          <a:prstGeom prst="mathMinus">
            <a:avLst/>
          </a:prstGeom>
          <a:solidFill>
            <a:srgbClr val="FF0000"/>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2" name="TextBox 11"/>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[1]</a:t>
            </a:r>
            <a:endParaRPr lang="ru-RU" sz="1200" dirty="0">
              <a:latin typeface="+mn-lt"/>
            </a:endParaRPr>
          </a:p>
        </p:txBody>
      </p:sp>
      <p:sp>
        <p:nvSpPr>
          <p:cNvPr id="3" name="Footer Placeholder 2"/>
          <p:cNvSpPr>
            <a:spLocks noGrp="1"/>
          </p:cNvSpPr>
          <p:nvPr>
            <p:ph type="ftr" sz="quarter" idx="10"/>
          </p:nvPr>
        </p:nvSpPr>
        <p:spPr/>
        <p:txBody>
          <a:bodyPr/>
          <a:lstStyle/>
          <a:p>
            <a:pPr>
              <a:defRPr/>
            </a:pPr>
            <a:r>
              <a:rPr lang="de-AT" dirty="0"/>
              <a:t>Alexey Karimov</a:t>
            </a:r>
          </a:p>
        </p:txBody>
      </p:sp>
      <p:sp>
        <p:nvSpPr>
          <p:cNvPr id="8" name="Slide Number Placeholder 7"/>
          <p:cNvSpPr>
            <a:spLocks noGrp="1"/>
          </p:cNvSpPr>
          <p:nvPr>
            <p:ph type="sldNum" sz="quarter" idx="11"/>
          </p:nvPr>
        </p:nvSpPr>
        <p:spPr/>
        <p:txBody>
          <a:bodyPr/>
          <a:lstStyle/>
          <a:p>
            <a:pPr>
              <a:defRPr/>
            </a:pPr>
            <a:fld id="{63707275-EA33-4C2C-A96C-B80BEB93EE54}" type="slidenum">
              <a:rPr lang="de-AT" smtClean="0"/>
              <a:pPr>
                <a:defRPr/>
              </a:pPr>
              <a:t>64</a:t>
            </a:fld>
            <a:endParaRPr lang="de-AT" dirty="0"/>
          </a:p>
        </p:txBody>
      </p:sp>
    </p:spTree>
    <p:extLst>
      <p:ext uri="{BB962C8B-B14F-4D97-AF65-F5344CB8AC3E}">
        <p14:creationId xmlns:p14="http://schemas.microsoft.com/office/powerpoint/2010/main" val="34194788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bwMode="auto">
          <a:xfrm>
            <a:off x="0" y="1196752"/>
            <a:ext cx="1483414" cy="5040560"/>
          </a:xfrm>
          <a:prstGeom prst="rect">
            <a:avLst/>
          </a:prstGeom>
          <a:solidFill>
            <a:srgbClr val="FFFFBF"/>
          </a:solidFill>
          <a:ln w="12700"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dirty="0">
                <a:latin typeface="Calibri" panose="020F0502020204030204" pitchFamily="34" charset="0"/>
              </a:rPr>
              <a:t>Input</a:t>
            </a:r>
            <a:endParaRPr kumimoji="0" lang="en-US" sz="2800" b="0" i="0" u="none" strike="noStrike" cap="none" normalizeH="0" baseline="0" dirty="0">
              <a:ln>
                <a:noFill/>
              </a:ln>
              <a:solidFill>
                <a:schemeClr val="tx1"/>
              </a:solidFill>
              <a:effectLst/>
              <a:latin typeface="Calibri" panose="020F0502020204030204" pitchFamily="34" charset="0"/>
            </a:endParaRPr>
          </a:p>
        </p:txBody>
      </p:sp>
      <p:sp>
        <p:nvSpPr>
          <p:cNvPr id="32" name="Rectangle 31"/>
          <p:cNvSpPr/>
          <p:nvPr/>
        </p:nvSpPr>
        <p:spPr bwMode="auto">
          <a:xfrm>
            <a:off x="1551919" y="1196752"/>
            <a:ext cx="1955477" cy="5040560"/>
          </a:xfrm>
          <a:prstGeom prst="rect">
            <a:avLst/>
          </a:prstGeom>
          <a:solidFill>
            <a:srgbClr val="FEE08B"/>
          </a:solidFill>
          <a:ln w="12700"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Calibri" panose="020F0502020204030204" pitchFamily="34" charset="0"/>
              </a:rPr>
              <a:t>Skeleton-based</a:t>
            </a:r>
            <a:r>
              <a:rPr kumimoji="0" lang="en-US" sz="2000" b="0" i="0" u="none" strike="noStrike" cap="none" normalizeH="0" dirty="0">
                <a:ln>
                  <a:noFill/>
                </a:ln>
                <a:solidFill>
                  <a:schemeClr val="tx1"/>
                </a:solidFill>
                <a:effectLst/>
                <a:latin typeface="Calibri" panose="020F0502020204030204" pitchFamily="34" charset="0"/>
              </a:rPr>
              <a:t> Volume</a:t>
            </a:r>
            <a:r>
              <a:rPr lang="en-US" sz="2000" dirty="0">
                <a:latin typeface="Calibri" panose="020F0502020204030204" pitchFamily="34" charset="0"/>
              </a:rPr>
              <a:t> Editing</a:t>
            </a:r>
            <a:endParaRPr kumimoji="0" lang="en-US" sz="2000" b="0" i="0" u="none" strike="noStrike" cap="none" normalizeH="0" dirty="0">
              <a:ln>
                <a:noFill/>
              </a:ln>
              <a:solidFill>
                <a:schemeClr val="tx1"/>
              </a:solidFill>
              <a:effectLst/>
              <a:latin typeface="Calibri" panose="020F0502020204030204" pitchFamily="34" charset="0"/>
            </a:endParaRPr>
          </a:p>
        </p:txBody>
      </p:sp>
      <p:sp>
        <p:nvSpPr>
          <p:cNvPr id="3" name="Rectangle 2"/>
          <p:cNvSpPr/>
          <p:nvPr/>
        </p:nvSpPr>
        <p:spPr bwMode="auto">
          <a:xfrm>
            <a:off x="3563888" y="1196752"/>
            <a:ext cx="5580112" cy="5040560"/>
          </a:xfrm>
          <a:prstGeom prst="rect">
            <a:avLst/>
          </a:prstGeom>
          <a:solidFill>
            <a:srgbClr val="FDAE61"/>
          </a:solidFill>
          <a:ln w="12700"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Calibri" panose="020F0502020204030204" pitchFamily="34" charset="0"/>
              </a:rPr>
              <a:t>Guided</a:t>
            </a:r>
            <a:r>
              <a:rPr kumimoji="0" lang="en-US" sz="2800" b="0" i="0" u="none" strike="noStrike" cap="none" normalizeH="0" dirty="0">
                <a:ln>
                  <a:noFill/>
                </a:ln>
                <a:solidFill>
                  <a:schemeClr val="tx1"/>
                </a:solidFill>
                <a:effectLst/>
                <a:latin typeface="Calibri" panose="020F0502020204030204" pitchFamily="34" charset="0"/>
              </a:rPr>
              <a:t> Volume Editing</a:t>
            </a:r>
            <a:endParaRPr kumimoji="0" lang="en-US" sz="2800" b="0" i="0" u="none" strike="noStrike" cap="none" normalizeH="0" baseline="0" dirty="0">
              <a:ln>
                <a:noFill/>
              </a:ln>
              <a:solidFill>
                <a:schemeClr val="tx1"/>
              </a:solidFill>
              <a:effectLst/>
              <a:latin typeface="Calibri" panose="020F0502020204030204" pitchFamily="34" charset="0"/>
            </a:endParaRPr>
          </a:p>
        </p:txBody>
      </p:sp>
      <p:sp>
        <p:nvSpPr>
          <p:cNvPr id="2" name="Title 1"/>
          <p:cNvSpPr>
            <a:spLocks noGrp="1"/>
          </p:cNvSpPr>
          <p:nvPr>
            <p:ph type="title"/>
          </p:nvPr>
        </p:nvSpPr>
        <p:spPr/>
        <p:txBody>
          <a:bodyPr/>
          <a:lstStyle/>
          <a:p>
            <a:r>
              <a:rPr lang="en-US" noProof="0" dirty="0"/>
              <a:t>GVE | Overview</a:t>
            </a:r>
          </a:p>
        </p:txBody>
      </p:sp>
      <p:cxnSp>
        <p:nvCxnSpPr>
          <p:cNvPr id="14" name="Straight Arrow Connector 13"/>
          <p:cNvCxnSpPr>
            <a:stCxn id="6" idx="3"/>
            <a:endCxn id="7" idx="1"/>
          </p:cNvCxnSpPr>
          <p:nvPr/>
        </p:nvCxnSpPr>
        <p:spPr bwMode="auto">
          <a:xfrm flipV="1">
            <a:off x="1335896" y="3400467"/>
            <a:ext cx="493129" cy="58940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15" name="Straight Arrow Connector 14"/>
          <p:cNvCxnSpPr>
            <a:stCxn id="7" idx="3"/>
            <a:endCxn id="10" idx="1"/>
          </p:cNvCxnSpPr>
          <p:nvPr/>
        </p:nvCxnSpPr>
        <p:spPr bwMode="auto">
          <a:xfrm>
            <a:off x="3280111" y="3400467"/>
            <a:ext cx="493133" cy="58939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18" name="Straight Arrow Connector 17"/>
          <p:cNvCxnSpPr>
            <a:stCxn id="8" idx="3"/>
            <a:endCxn id="10" idx="1"/>
          </p:cNvCxnSpPr>
          <p:nvPr/>
        </p:nvCxnSpPr>
        <p:spPr bwMode="auto">
          <a:xfrm flipV="1">
            <a:off x="3280111" y="3989866"/>
            <a:ext cx="493133" cy="62317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21" name="Straight Arrow Connector 20"/>
          <p:cNvCxnSpPr>
            <a:stCxn id="10" idx="3"/>
            <a:endCxn id="11" idx="1"/>
          </p:cNvCxnSpPr>
          <p:nvPr/>
        </p:nvCxnSpPr>
        <p:spPr bwMode="auto">
          <a:xfrm>
            <a:off x="5224326" y="3989866"/>
            <a:ext cx="586009" cy="1"/>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24" name="Straight Arrow Connector 23"/>
          <p:cNvCxnSpPr>
            <a:stCxn id="11" idx="3"/>
            <a:endCxn id="12" idx="1"/>
          </p:cNvCxnSpPr>
          <p:nvPr/>
        </p:nvCxnSpPr>
        <p:spPr bwMode="auto">
          <a:xfrm>
            <a:off x="7261417" y="3989867"/>
            <a:ext cx="400260"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nvGrpSpPr>
          <p:cNvPr id="22" name="Group 21"/>
          <p:cNvGrpSpPr/>
          <p:nvPr/>
        </p:nvGrpSpPr>
        <p:grpSpPr>
          <a:xfrm>
            <a:off x="3575901" y="1484784"/>
            <a:ext cx="1873298" cy="3049237"/>
            <a:chOff x="2327612" y="1484784"/>
            <a:chExt cx="1873298" cy="3049237"/>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4955" y="3445710"/>
              <a:ext cx="1451082" cy="1088311"/>
            </a:xfrm>
            <a:prstGeom prst="rect">
              <a:avLst/>
            </a:prstGeom>
          </p:spPr>
        </p:pic>
        <p:sp>
          <p:nvSpPr>
            <p:cNvPr id="29" name="TextBox 28"/>
            <p:cNvSpPr txBox="1"/>
            <p:nvPr/>
          </p:nvSpPr>
          <p:spPr>
            <a:xfrm>
              <a:off x="2327612" y="1484784"/>
              <a:ext cx="1873298" cy="923330"/>
            </a:xfrm>
            <a:prstGeom prst="rect">
              <a:avLst/>
            </a:prstGeom>
            <a:noFill/>
          </p:spPr>
          <p:txBody>
            <a:bodyPr wrap="square" rtlCol="0">
              <a:spAutoFit/>
            </a:bodyPr>
            <a:lstStyle/>
            <a:p>
              <a:pPr algn="ctr"/>
              <a:r>
                <a:rPr lang="en-US" dirty="0">
                  <a:latin typeface="+mn-lt"/>
                </a:rPr>
                <a:t>Data values collection into histograms</a:t>
              </a:r>
            </a:p>
          </p:txBody>
        </p:sp>
      </p:grpSp>
      <p:grpSp>
        <p:nvGrpSpPr>
          <p:cNvPr id="23" name="Group 22"/>
          <p:cNvGrpSpPr/>
          <p:nvPr/>
        </p:nvGrpSpPr>
        <p:grpSpPr>
          <a:xfrm>
            <a:off x="5505690" y="1484784"/>
            <a:ext cx="1874622" cy="3049238"/>
            <a:chOff x="4561599" y="1484784"/>
            <a:chExt cx="1874622" cy="3049238"/>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6244" y="3445711"/>
              <a:ext cx="1451082" cy="1088311"/>
            </a:xfrm>
            <a:prstGeom prst="rect">
              <a:avLst/>
            </a:prstGeom>
          </p:spPr>
        </p:pic>
        <p:sp>
          <p:nvSpPr>
            <p:cNvPr id="30" name="TextBox 29"/>
            <p:cNvSpPr txBox="1"/>
            <p:nvPr/>
          </p:nvSpPr>
          <p:spPr>
            <a:xfrm>
              <a:off x="4561599" y="1484784"/>
              <a:ext cx="1874622" cy="923330"/>
            </a:xfrm>
            <a:prstGeom prst="rect">
              <a:avLst/>
            </a:prstGeom>
            <a:noFill/>
          </p:spPr>
          <p:txBody>
            <a:bodyPr wrap="square" rtlCol="0">
              <a:spAutoFit/>
            </a:bodyPr>
            <a:lstStyle/>
            <a:p>
              <a:pPr algn="ctr"/>
              <a:r>
                <a:rPr lang="en-US" dirty="0">
                  <a:latin typeface="+mn-lt"/>
                </a:rPr>
                <a:t>Histogram dissimilarity</a:t>
              </a:r>
            </a:p>
            <a:p>
              <a:pPr algn="ctr"/>
              <a:r>
                <a:rPr lang="en-US" dirty="0">
                  <a:latin typeface="+mn-lt"/>
                </a:rPr>
                <a:t>analysis</a:t>
              </a:r>
            </a:p>
          </p:txBody>
        </p:sp>
      </p:grpSp>
      <p:grpSp>
        <p:nvGrpSpPr>
          <p:cNvPr id="25" name="Group 24"/>
          <p:cNvGrpSpPr/>
          <p:nvPr/>
        </p:nvGrpSpPr>
        <p:grpSpPr>
          <a:xfrm>
            <a:off x="7452320" y="1484784"/>
            <a:ext cx="1691680" cy="3049238"/>
            <a:chOff x="6998176" y="1484784"/>
            <a:chExt cx="1691680" cy="3049238"/>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7533" y="3445711"/>
              <a:ext cx="1451081" cy="1088311"/>
            </a:xfrm>
            <a:prstGeom prst="rect">
              <a:avLst/>
            </a:prstGeom>
          </p:spPr>
        </p:pic>
        <p:sp>
          <p:nvSpPr>
            <p:cNvPr id="31" name="TextBox 30"/>
            <p:cNvSpPr txBox="1"/>
            <p:nvPr/>
          </p:nvSpPr>
          <p:spPr>
            <a:xfrm>
              <a:off x="6998176" y="1484784"/>
              <a:ext cx="1691680" cy="923330"/>
            </a:xfrm>
            <a:prstGeom prst="rect">
              <a:avLst/>
            </a:prstGeom>
            <a:noFill/>
          </p:spPr>
          <p:txBody>
            <a:bodyPr wrap="square" rtlCol="0">
              <a:spAutoFit/>
            </a:bodyPr>
            <a:lstStyle/>
            <a:p>
              <a:pPr algn="ctr"/>
              <a:r>
                <a:rPr lang="en-US" dirty="0">
                  <a:latin typeface="+mn-lt"/>
                </a:rPr>
                <a:t>Correction</a:t>
              </a:r>
            </a:p>
            <a:p>
              <a:pPr algn="ctr"/>
              <a:r>
                <a:rPr lang="en-US" dirty="0">
                  <a:latin typeface="+mn-lt"/>
                </a:rPr>
                <a:t>scenarios generation</a:t>
              </a:r>
            </a:p>
          </p:txBody>
        </p:sp>
      </p:grpSp>
      <p:grpSp>
        <p:nvGrpSpPr>
          <p:cNvPr id="20" name="Group 19"/>
          <p:cNvGrpSpPr/>
          <p:nvPr/>
        </p:nvGrpSpPr>
        <p:grpSpPr>
          <a:xfrm>
            <a:off x="1551918" y="1486816"/>
            <a:ext cx="1955478" cy="3670376"/>
            <a:chOff x="192392" y="1486816"/>
            <a:chExt cx="1955478" cy="3670376"/>
          </a:xfrm>
        </p:grpSpPr>
        <p:sp>
          <p:nvSpPr>
            <p:cNvPr id="28" name="TextBox 27"/>
            <p:cNvSpPr txBox="1"/>
            <p:nvPr/>
          </p:nvSpPr>
          <p:spPr>
            <a:xfrm>
              <a:off x="192392" y="1486816"/>
              <a:ext cx="1955478" cy="923330"/>
            </a:xfrm>
            <a:prstGeom prst="rect">
              <a:avLst/>
            </a:prstGeom>
            <a:noFill/>
          </p:spPr>
          <p:txBody>
            <a:bodyPr wrap="square" rtlCol="0">
              <a:spAutoFit/>
            </a:bodyPr>
            <a:lstStyle/>
            <a:p>
              <a:pPr algn="ctr"/>
              <a:r>
                <a:rPr lang="en-US" dirty="0">
                  <a:latin typeface="+mn-lt"/>
                </a:rPr>
                <a:t>Regions of</a:t>
              </a:r>
            </a:p>
            <a:p>
              <a:pPr algn="ctr"/>
              <a:r>
                <a:rPr lang="en-US" dirty="0">
                  <a:latin typeface="+mn-lt"/>
                </a:rPr>
                <a:t>data values collection</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499" y="2856311"/>
              <a:ext cx="1451086" cy="1088312"/>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501" y="4068880"/>
              <a:ext cx="1451084" cy="1088312"/>
            </a:xfrm>
            <a:prstGeom prst="rect">
              <a:avLst/>
            </a:prstGeom>
          </p:spPr>
        </p:pic>
      </p:grpSp>
      <p:cxnSp>
        <p:nvCxnSpPr>
          <p:cNvPr id="36" name="Straight Arrow Connector 35"/>
          <p:cNvCxnSpPr>
            <a:stCxn id="6" idx="3"/>
            <a:endCxn id="8" idx="1"/>
          </p:cNvCxnSpPr>
          <p:nvPr/>
        </p:nvCxnSpPr>
        <p:spPr bwMode="auto">
          <a:xfrm>
            <a:off x="1335896" y="3989867"/>
            <a:ext cx="493131" cy="62316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nvGrpSpPr>
          <p:cNvPr id="19" name="Group 18"/>
          <p:cNvGrpSpPr/>
          <p:nvPr/>
        </p:nvGrpSpPr>
        <p:grpSpPr>
          <a:xfrm>
            <a:off x="-115190" y="1484783"/>
            <a:ext cx="1598604" cy="3049241"/>
            <a:chOff x="-1325012" y="1484783"/>
            <a:chExt cx="1598604" cy="3049241"/>
          </a:xfrm>
        </p:grpSpPr>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25012" y="3445710"/>
              <a:ext cx="1451086" cy="1088314"/>
            </a:xfrm>
            <a:prstGeom prst="rect">
              <a:avLst/>
            </a:prstGeom>
          </p:spPr>
        </p:pic>
        <p:sp>
          <p:nvSpPr>
            <p:cNvPr id="37" name="TextBox 36"/>
            <p:cNvSpPr txBox="1"/>
            <p:nvPr/>
          </p:nvSpPr>
          <p:spPr>
            <a:xfrm>
              <a:off x="-1209822" y="1484783"/>
              <a:ext cx="1483414" cy="923330"/>
            </a:xfrm>
            <a:prstGeom prst="rect">
              <a:avLst/>
            </a:prstGeom>
            <a:noFill/>
          </p:spPr>
          <p:txBody>
            <a:bodyPr wrap="square" rtlCol="0">
              <a:spAutoFit/>
            </a:bodyPr>
            <a:lstStyle/>
            <a:p>
              <a:pPr algn="ctr"/>
              <a:r>
                <a:rPr lang="en-US" dirty="0">
                  <a:latin typeface="+mn-lt"/>
                </a:rPr>
                <a:t>Input </a:t>
              </a:r>
            </a:p>
            <a:p>
              <a:pPr algn="ctr"/>
              <a:r>
                <a:rPr lang="en-US" dirty="0">
                  <a:latin typeface="+mn-lt"/>
                </a:rPr>
                <a:t>segmentation</a:t>
              </a:r>
            </a:p>
            <a:p>
              <a:pPr algn="ctr"/>
              <a:r>
                <a:rPr lang="en-US" dirty="0">
                  <a:latin typeface="+mn-lt"/>
                </a:rPr>
                <a:t>mask</a:t>
              </a:r>
            </a:p>
          </p:txBody>
        </p:sp>
      </p:gr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65</a:t>
            </a:fld>
            <a:endParaRPr lang="de-AT" dirty="0"/>
          </a:p>
        </p:txBody>
      </p:sp>
    </p:spTree>
    <p:extLst>
      <p:ext uri="{BB962C8B-B14F-4D97-AF65-F5344CB8AC3E}">
        <p14:creationId xmlns:p14="http://schemas.microsoft.com/office/powerpoint/2010/main" val="27734164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2627784" y="1068875"/>
            <a:ext cx="3888433" cy="5184576"/>
            <a:chOff x="323527" y="1068875"/>
            <a:chExt cx="3888433" cy="5184576"/>
          </a:xfrm>
        </p:grpSpPr>
        <p:grpSp>
          <p:nvGrpSpPr>
            <p:cNvPr id="662" name="Group 661"/>
            <p:cNvGrpSpPr/>
            <p:nvPr/>
          </p:nvGrpSpPr>
          <p:grpSpPr>
            <a:xfrm>
              <a:off x="323528" y="1068875"/>
              <a:ext cx="3888432" cy="5184576"/>
              <a:chOff x="323528" y="1068875"/>
              <a:chExt cx="3888432" cy="5184576"/>
            </a:xfrm>
          </p:grpSpPr>
          <p:sp>
            <p:nvSpPr>
              <p:cNvPr id="663" name="Rectangle 662"/>
              <p:cNvSpPr/>
              <p:nvPr/>
            </p:nvSpPr>
            <p:spPr bwMode="auto">
              <a:xfrm>
                <a:off x="32352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64" name="Rectangle 663"/>
              <p:cNvSpPr/>
              <p:nvPr/>
            </p:nvSpPr>
            <p:spPr bwMode="auto">
              <a:xfrm>
                <a:off x="75557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65" name="Rectangle 664"/>
              <p:cNvSpPr/>
              <p:nvPr/>
            </p:nvSpPr>
            <p:spPr bwMode="auto">
              <a:xfrm>
                <a:off x="32352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66" name="Rectangle 665"/>
              <p:cNvSpPr/>
              <p:nvPr/>
            </p:nvSpPr>
            <p:spPr bwMode="auto">
              <a:xfrm>
                <a:off x="75557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67" name="Rectangle 666"/>
              <p:cNvSpPr/>
              <p:nvPr/>
            </p:nvSpPr>
            <p:spPr bwMode="auto">
              <a:xfrm>
                <a:off x="32352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68" name="Rectangle 667"/>
              <p:cNvSpPr/>
              <p:nvPr/>
            </p:nvSpPr>
            <p:spPr bwMode="auto">
              <a:xfrm>
                <a:off x="75557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69" name="Rectangle 668"/>
              <p:cNvSpPr/>
              <p:nvPr/>
            </p:nvSpPr>
            <p:spPr bwMode="auto">
              <a:xfrm>
                <a:off x="32352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70" name="Rectangle 669"/>
              <p:cNvSpPr/>
              <p:nvPr/>
            </p:nvSpPr>
            <p:spPr bwMode="auto">
              <a:xfrm>
                <a:off x="334786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71" name="Rectangle 670"/>
              <p:cNvSpPr/>
              <p:nvPr/>
            </p:nvSpPr>
            <p:spPr bwMode="auto">
              <a:xfrm>
                <a:off x="377991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72" name="Rectangle 671"/>
              <p:cNvSpPr/>
              <p:nvPr/>
            </p:nvSpPr>
            <p:spPr bwMode="auto">
              <a:xfrm>
                <a:off x="334786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73" name="Rectangle 672"/>
              <p:cNvSpPr/>
              <p:nvPr/>
            </p:nvSpPr>
            <p:spPr bwMode="auto">
              <a:xfrm>
                <a:off x="377991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74" name="Rectangle 673"/>
              <p:cNvSpPr/>
              <p:nvPr/>
            </p:nvSpPr>
            <p:spPr bwMode="auto">
              <a:xfrm>
                <a:off x="334786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75" name="Rectangle 674"/>
              <p:cNvSpPr/>
              <p:nvPr/>
            </p:nvSpPr>
            <p:spPr bwMode="auto">
              <a:xfrm>
                <a:off x="377991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76" name="Rectangle 675"/>
              <p:cNvSpPr/>
              <p:nvPr/>
            </p:nvSpPr>
            <p:spPr bwMode="auto">
              <a:xfrm>
                <a:off x="377991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77" name="Rectangle 676"/>
              <p:cNvSpPr/>
              <p:nvPr/>
            </p:nvSpPr>
            <p:spPr bwMode="auto">
              <a:xfrm>
                <a:off x="32352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78" name="Rectangle 677"/>
              <p:cNvSpPr/>
              <p:nvPr/>
            </p:nvSpPr>
            <p:spPr bwMode="auto">
              <a:xfrm>
                <a:off x="161967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79" name="Rectangle 678"/>
              <p:cNvSpPr/>
              <p:nvPr/>
            </p:nvSpPr>
            <p:spPr bwMode="auto">
              <a:xfrm>
                <a:off x="161967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80" name="Rectangle 679"/>
              <p:cNvSpPr/>
              <p:nvPr/>
            </p:nvSpPr>
            <p:spPr bwMode="auto">
              <a:xfrm>
                <a:off x="377991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81" name="Rectangle 680"/>
              <p:cNvSpPr/>
              <p:nvPr/>
            </p:nvSpPr>
            <p:spPr bwMode="auto">
              <a:xfrm>
                <a:off x="2051720"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82" name="Rectangle 681"/>
              <p:cNvSpPr/>
              <p:nvPr/>
            </p:nvSpPr>
            <p:spPr bwMode="auto">
              <a:xfrm>
                <a:off x="2051720"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83" name="Rectangle 682"/>
              <p:cNvSpPr/>
              <p:nvPr/>
            </p:nvSpPr>
            <p:spPr bwMode="auto">
              <a:xfrm>
                <a:off x="161967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84" name="Rectangle 683"/>
              <p:cNvSpPr/>
              <p:nvPr/>
            </p:nvSpPr>
            <p:spPr bwMode="auto">
              <a:xfrm>
                <a:off x="1619672"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85" name="Rectangle 684"/>
              <p:cNvSpPr/>
              <p:nvPr/>
            </p:nvSpPr>
            <p:spPr bwMode="auto">
              <a:xfrm>
                <a:off x="323528"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86" name="Rectangle 685"/>
              <p:cNvSpPr/>
              <p:nvPr/>
            </p:nvSpPr>
            <p:spPr bwMode="auto">
              <a:xfrm>
                <a:off x="1619672"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87" name="Rectangle 686"/>
              <p:cNvSpPr/>
              <p:nvPr/>
            </p:nvSpPr>
            <p:spPr bwMode="auto">
              <a:xfrm>
                <a:off x="1187624"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88" name="Rectangle 687"/>
              <p:cNvSpPr/>
              <p:nvPr/>
            </p:nvSpPr>
            <p:spPr bwMode="auto">
              <a:xfrm>
                <a:off x="1619672"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89" name="Rectangle 688"/>
              <p:cNvSpPr/>
              <p:nvPr/>
            </p:nvSpPr>
            <p:spPr bwMode="auto">
              <a:xfrm>
                <a:off x="2051720"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90" name="Rectangle 689"/>
              <p:cNvSpPr/>
              <p:nvPr/>
            </p:nvSpPr>
            <p:spPr bwMode="auto">
              <a:xfrm>
                <a:off x="2051720"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91" name="Rectangle 690"/>
              <p:cNvSpPr/>
              <p:nvPr/>
            </p:nvSpPr>
            <p:spPr bwMode="auto">
              <a:xfrm>
                <a:off x="2051720"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92" name="Rectangle 691"/>
              <p:cNvSpPr/>
              <p:nvPr/>
            </p:nvSpPr>
            <p:spPr bwMode="auto">
              <a:xfrm>
                <a:off x="2051720"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93" name="Rectangle 692"/>
              <p:cNvSpPr/>
              <p:nvPr/>
            </p:nvSpPr>
            <p:spPr bwMode="auto">
              <a:xfrm>
                <a:off x="2915816"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94" name="Rectangle 693"/>
              <p:cNvSpPr/>
              <p:nvPr/>
            </p:nvSpPr>
            <p:spPr bwMode="auto">
              <a:xfrm>
                <a:off x="3779912"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95" name="Rectangle 694"/>
              <p:cNvSpPr/>
              <p:nvPr/>
            </p:nvSpPr>
            <p:spPr bwMode="auto">
              <a:xfrm>
                <a:off x="248376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96" name="Rectangle 695"/>
              <p:cNvSpPr/>
              <p:nvPr/>
            </p:nvSpPr>
            <p:spPr bwMode="auto">
              <a:xfrm>
                <a:off x="2483768"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97" name="Rectangle 696"/>
              <p:cNvSpPr/>
              <p:nvPr/>
            </p:nvSpPr>
            <p:spPr bwMode="auto">
              <a:xfrm>
                <a:off x="248376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98" name="Rectangle 697"/>
              <p:cNvSpPr/>
              <p:nvPr/>
            </p:nvSpPr>
            <p:spPr bwMode="auto">
              <a:xfrm>
                <a:off x="2483768"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99" name="Rectangle 698"/>
              <p:cNvSpPr/>
              <p:nvPr/>
            </p:nvSpPr>
            <p:spPr bwMode="auto">
              <a:xfrm>
                <a:off x="2483768"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00" name="Rectangle 699"/>
              <p:cNvSpPr/>
              <p:nvPr/>
            </p:nvSpPr>
            <p:spPr bwMode="auto">
              <a:xfrm>
                <a:off x="2483768"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01" name="Rectangle 700"/>
              <p:cNvSpPr/>
              <p:nvPr/>
            </p:nvSpPr>
            <p:spPr bwMode="auto">
              <a:xfrm>
                <a:off x="3347864"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02" name="Rectangle 701"/>
              <p:cNvSpPr/>
              <p:nvPr/>
            </p:nvSpPr>
            <p:spPr bwMode="auto">
              <a:xfrm>
                <a:off x="118762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03" name="Rectangle 702"/>
              <p:cNvSpPr/>
              <p:nvPr/>
            </p:nvSpPr>
            <p:spPr bwMode="auto">
              <a:xfrm>
                <a:off x="161967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04" name="Rectangle 703"/>
              <p:cNvSpPr/>
              <p:nvPr/>
            </p:nvSpPr>
            <p:spPr bwMode="auto">
              <a:xfrm>
                <a:off x="118762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05" name="Rectangle 704"/>
              <p:cNvSpPr/>
              <p:nvPr/>
            </p:nvSpPr>
            <p:spPr bwMode="auto">
              <a:xfrm>
                <a:off x="161967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06" name="Rectangle 705"/>
              <p:cNvSpPr/>
              <p:nvPr/>
            </p:nvSpPr>
            <p:spPr bwMode="auto">
              <a:xfrm>
                <a:off x="75557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07" name="Rectangle 706"/>
              <p:cNvSpPr/>
              <p:nvPr/>
            </p:nvSpPr>
            <p:spPr bwMode="auto">
              <a:xfrm>
                <a:off x="118762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08" name="Rectangle 707"/>
              <p:cNvSpPr/>
              <p:nvPr/>
            </p:nvSpPr>
            <p:spPr bwMode="auto">
              <a:xfrm>
                <a:off x="161967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09" name="Rectangle 708"/>
              <p:cNvSpPr/>
              <p:nvPr/>
            </p:nvSpPr>
            <p:spPr bwMode="auto">
              <a:xfrm>
                <a:off x="118762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10" name="Rectangle 709"/>
              <p:cNvSpPr/>
              <p:nvPr/>
            </p:nvSpPr>
            <p:spPr bwMode="auto">
              <a:xfrm>
                <a:off x="161967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11" name="Rectangle 710"/>
              <p:cNvSpPr/>
              <p:nvPr/>
            </p:nvSpPr>
            <p:spPr bwMode="auto">
              <a:xfrm>
                <a:off x="291581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12" name="Rectangle 711"/>
              <p:cNvSpPr/>
              <p:nvPr/>
            </p:nvSpPr>
            <p:spPr bwMode="auto">
              <a:xfrm>
                <a:off x="291581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13" name="Rectangle 712"/>
              <p:cNvSpPr/>
              <p:nvPr/>
            </p:nvSpPr>
            <p:spPr bwMode="auto">
              <a:xfrm>
                <a:off x="291581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14" name="Rectangle 713"/>
              <p:cNvSpPr/>
              <p:nvPr/>
            </p:nvSpPr>
            <p:spPr bwMode="auto">
              <a:xfrm>
                <a:off x="291581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15" name="Rectangle 714"/>
              <p:cNvSpPr/>
              <p:nvPr/>
            </p:nvSpPr>
            <p:spPr bwMode="auto">
              <a:xfrm>
                <a:off x="334786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16" name="Rectangle 715"/>
              <p:cNvSpPr/>
              <p:nvPr/>
            </p:nvSpPr>
            <p:spPr bwMode="auto">
              <a:xfrm>
                <a:off x="75557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17" name="Rectangle 716"/>
              <p:cNvSpPr/>
              <p:nvPr/>
            </p:nvSpPr>
            <p:spPr bwMode="auto">
              <a:xfrm>
                <a:off x="32352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18" name="Rectangle 717"/>
              <p:cNvSpPr/>
              <p:nvPr/>
            </p:nvSpPr>
            <p:spPr bwMode="auto">
              <a:xfrm>
                <a:off x="75557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19" name="Rectangle 718"/>
              <p:cNvSpPr/>
              <p:nvPr/>
            </p:nvSpPr>
            <p:spPr bwMode="auto">
              <a:xfrm>
                <a:off x="118762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20" name="Rectangle 719"/>
              <p:cNvSpPr/>
              <p:nvPr/>
            </p:nvSpPr>
            <p:spPr bwMode="auto">
              <a:xfrm>
                <a:off x="161967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21" name="Rectangle 720"/>
              <p:cNvSpPr/>
              <p:nvPr/>
            </p:nvSpPr>
            <p:spPr bwMode="auto">
              <a:xfrm>
                <a:off x="32352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22" name="Rectangle 721"/>
              <p:cNvSpPr/>
              <p:nvPr/>
            </p:nvSpPr>
            <p:spPr bwMode="auto">
              <a:xfrm>
                <a:off x="323528"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23" name="Rectangle 722"/>
              <p:cNvSpPr/>
              <p:nvPr/>
            </p:nvSpPr>
            <p:spPr bwMode="auto">
              <a:xfrm>
                <a:off x="118762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24" name="Rectangle 723"/>
              <p:cNvSpPr/>
              <p:nvPr/>
            </p:nvSpPr>
            <p:spPr bwMode="auto">
              <a:xfrm>
                <a:off x="118762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25" name="Rectangle 724"/>
              <p:cNvSpPr/>
              <p:nvPr/>
            </p:nvSpPr>
            <p:spPr bwMode="auto">
              <a:xfrm>
                <a:off x="2051720"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26" name="Rectangle 725"/>
              <p:cNvSpPr/>
              <p:nvPr/>
            </p:nvSpPr>
            <p:spPr bwMode="auto">
              <a:xfrm>
                <a:off x="291581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27" name="Rectangle 726"/>
              <p:cNvSpPr/>
              <p:nvPr/>
            </p:nvSpPr>
            <p:spPr bwMode="auto">
              <a:xfrm>
                <a:off x="2051720"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28" name="Rectangle 727"/>
              <p:cNvSpPr/>
              <p:nvPr/>
            </p:nvSpPr>
            <p:spPr bwMode="auto">
              <a:xfrm>
                <a:off x="334786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29" name="Rectangle 728"/>
              <p:cNvSpPr/>
              <p:nvPr/>
            </p:nvSpPr>
            <p:spPr bwMode="auto">
              <a:xfrm>
                <a:off x="334786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30" name="Rectangle 729"/>
              <p:cNvSpPr/>
              <p:nvPr/>
            </p:nvSpPr>
            <p:spPr bwMode="auto">
              <a:xfrm>
                <a:off x="377991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31" name="Rectangle 730"/>
              <p:cNvSpPr/>
              <p:nvPr/>
            </p:nvSpPr>
            <p:spPr bwMode="auto">
              <a:xfrm>
                <a:off x="291581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32" name="Rectangle 731"/>
              <p:cNvSpPr/>
              <p:nvPr/>
            </p:nvSpPr>
            <p:spPr bwMode="auto">
              <a:xfrm>
                <a:off x="291581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33" name="Rectangle 732"/>
              <p:cNvSpPr/>
              <p:nvPr/>
            </p:nvSpPr>
            <p:spPr bwMode="auto">
              <a:xfrm>
                <a:off x="377991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34" name="Rectangle 733"/>
              <p:cNvSpPr/>
              <p:nvPr/>
            </p:nvSpPr>
            <p:spPr bwMode="auto">
              <a:xfrm>
                <a:off x="377991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35" name="Rectangle 734"/>
              <p:cNvSpPr/>
              <p:nvPr/>
            </p:nvSpPr>
            <p:spPr bwMode="auto">
              <a:xfrm>
                <a:off x="32352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36" name="Rectangle 735"/>
              <p:cNvSpPr/>
              <p:nvPr/>
            </p:nvSpPr>
            <p:spPr bwMode="auto">
              <a:xfrm>
                <a:off x="323528"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37" name="Rectangle 736"/>
              <p:cNvSpPr/>
              <p:nvPr/>
            </p:nvSpPr>
            <p:spPr bwMode="auto">
              <a:xfrm>
                <a:off x="118762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38" name="Rectangle 737"/>
              <p:cNvSpPr/>
              <p:nvPr/>
            </p:nvSpPr>
            <p:spPr bwMode="auto">
              <a:xfrm>
                <a:off x="1187624"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39" name="Rectangle 738"/>
              <p:cNvSpPr/>
              <p:nvPr/>
            </p:nvSpPr>
            <p:spPr bwMode="auto">
              <a:xfrm>
                <a:off x="323528"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40" name="Rectangle 739"/>
              <p:cNvSpPr/>
              <p:nvPr/>
            </p:nvSpPr>
            <p:spPr bwMode="auto">
              <a:xfrm>
                <a:off x="755576"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41" name="Rectangle 740"/>
              <p:cNvSpPr/>
              <p:nvPr/>
            </p:nvSpPr>
            <p:spPr bwMode="auto">
              <a:xfrm>
                <a:off x="1187624"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42" name="Rectangle 741"/>
              <p:cNvSpPr/>
              <p:nvPr/>
            </p:nvSpPr>
            <p:spPr bwMode="auto">
              <a:xfrm>
                <a:off x="291581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43" name="Rectangle 742"/>
              <p:cNvSpPr/>
              <p:nvPr/>
            </p:nvSpPr>
            <p:spPr bwMode="auto">
              <a:xfrm>
                <a:off x="2915816"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44" name="Rectangle 743"/>
              <p:cNvSpPr/>
              <p:nvPr/>
            </p:nvSpPr>
            <p:spPr bwMode="auto">
              <a:xfrm>
                <a:off x="377991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45" name="Rectangle 744"/>
              <p:cNvSpPr/>
              <p:nvPr/>
            </p:nvSpPr>
            <p:spPr bwMode="auto">
              <a:xfrm>
                <a:off x="3779912"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46" name="Rectangle 745"/>
              <p:cNvSpPr/>
              <p:nvPr/>
            </p:nvSpPr>
            <p:spPr bwMode="auto">
              <a:xfrm>
                <a:off x="2915816"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47" name="Rectangle 746"/>
              <p:cNvSpPr/>
              <p:nvPr/>
            </p:nvSpPr>
            <p:spPr bwMode="auto">
              <a:xfrm>
                <a:off x="3779912"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48" name="Rectangle 747"/>
              <p:cNvSpPr/>
              <p:nvPr/>
            </p:nvSpPr>
            <p:spPr bwMode="auto">
              <a:xfrm>
                <a:off x="248376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49" name="Rectangle 748"/>
              <p:cNvSpPr/>
              <p:nvPr/>
            </p:nvSpPr>
            <p:spPr bwMode="auto">
              <a:xfrm>
                <a:off x="248376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50" name="Rectangle 749"/>
              <p:cNvSpPr/>
              <p:nvPr/>
            </p:nvSpPr>
            <p:spPr bwMode="auto">
              <a:xfrm>
                <a:off x="248376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51" name="Rectangle 750"/>
              <p:cNvSpPr/>
              <p:nvPr/>
            </p:nvSpPr>
            <p:spPr bwMode="auto">
              <a:xfrm>
                <a:off x="248376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52" name="Rectangle 751"/>
              <p:cNvSpPr/>
              <p:nvPr/>
            </p:nvSpPr>
            <p:spPr bwMode="auto">
              <a:xfrm>
                <a:off x="248376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53" name="Rectangle 752"/>
              <p:cNvSpPr/>
              <p:nvPr/>
            </p:nvSpPr>
            <p:spPr bwMode="auto">
              <a:xfrm>
                <a:off x="161967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54" name="Rectangle 753"/>
              <p:cNvSpPr/>
              <p:nvPr/>
            </p:nvSpPr>
            <p:spPr bwMode="auto">
              <a:xfrm>
                <a:off x="118762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55" name="Rectangle 754"/>
              <p:cNvSpPr/>
              <p:nvPr/>
            </p:nvSpPr>
            <p:spPr bwMode="auto">
              <a:xfrm>
                <a:off x="75557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56" name="Rectangle 755"/>
              <p:cNvSpPr/>
              <p:nvPr/>
            </p:nvSpPr>
            <p:spPr bwMode="auto">
              <a:xfrm>
                <a:off x="75557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57" name="Rectangle 756"/>
              <p:cNvSpPr/>
              <p:nvPr/>
            </p:nvSpPr>
            <p:spPr bwMode="auto">
              <a:xfrm>
                <a:off x="75557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58" name="Rectangle 757"/>
              <p:cNvSpPr/>
              <p:nvPr/>
            </p:nvSpPr>
            <p:spPr bwMode="auto">
              <a:xfrm>
                <a:off x="755576"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59" name="Rectangle 758"/>
              <p:cNvSpPr/>
              <p:nvPr/>
            </p:nvSpPr>
            <p:spPr bwMode="auto">
              <a:xfrm>
                <a:off x="755576"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60" name="Rectangle 759"/>
              <p:cNvSpPr/>
              <p:nvPr/>
            </p:nvSpPr>
            <p:spPr bwMode="auto">
              <a:xfrm>
                <a:off x="2051720"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61" name="Rectangle 760"/>
              <p:cNvSpPr/>
              <p:nvPr/>
            </p:nvSpPr>
            <p:spPr bwMode="auto">
              <a:xfrm>
                <a:off x="2051720"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62" name="Rectangle 761"/>
              <p:cNvSpPr/>
              <p:nvPr/>
            </p:nvSpPr>
            <p:spPr bwMode="auto">
              <a:xfrm>
                <a:off x="2051720"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63" name="Rectangle 762"/>
              <p:cNvSpPr/>
              <p:nvPr/>
            </p:nvSpPr>
            <p:spPr bwMode="auto">
              <a:xfrm>
                <a:off x="2051720"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64" name="Rectangle 763"/>
              <p:cNvSpPr/>
              <p:nvPr/>
            </p:nvSpPr>
            <p:spPr bwMode="auto">
              <a:xfrm>
                <a:off x="291581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65" name="Rectangle 764"/>
              <p:cNvSpPr/>
              <p:nvPr/>
            </p:nvSpPr>
            <p:spPr bwMode="auto">
              <a:xfrm>
                <a:off x="334786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66" name="Rectangle 765"/>
              <p:cNvSpPr/>
              <p:nvPr/>
            </p:nvSpPr>
            <p:spPr bwMode="auto">
              <a:xfrm>
                <a:off x="334786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67" name="Rectangle 766"/>
              <p:cNvSpPr/>
              <p:nvPr/>
            </p:nvSpPr>
            <p:spPr bwMode="auto">
              <a:xfrm>
                <a:off x="334786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68" name="Rectangle 767"/>
              <p:cNvSpPr/>
              <p:nvPr/>
            </p:nvSpPr>
            <p:spPr bwMode="auto">
              <a:xfrm>
                <a:off x="3347864"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69" name="Rectangle 768"/>
              <p:cNvSpPr/>
              <p:nvPr/>
            </p:nvSpPr>
            <p:spPr bwMode="auto">
              <a:xfrm>
                <a:off x="3347864"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70" name="Rectangle 769"/>
              <p:cNvSpPr/>
              <p:nvPr/>
            </p:nvSpPr>
            <p:spPr bwMode="auto">
              <a:xfrm>
                <a:off x="248376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grpSp>
        <p:sp>
          <p:nvSpPr>
            <p:cNvPr id="129" name="Полилиния 128"/>
            <p:cNvSpPr/>
            <p:nvPr/>
          </p:nvSpPr>
          <p:spPr bwMode="auto">
            <a:xfrm>
              <a:off x="323527" y="2365019"/>
              <a:ext cx="3888432" cy="3869241"/>
            </a:xfrm>
            <a:custGeom>
              <a:avLst/>
              <a:gdLst>
                <a:gd name="connsiteX0" fmla="*/ 0 w 3888432"/>
                <a:gd name="connsiteY0" fmla="*/ 0 h 3869241"/>
                <a:gd name="connsiteX1" fmla="*/ 3888432 w 3888432"/>
                <a:gd name="connsiteY1" fmla="*/ 0 h 3869241"/>
                <a:gd name="connsiteX2" fmla="*/ 3888432 w 3888432"/>
                <a:gd name="connsiteY2" fmla="*/ 2592288 h 3869241"/>
                <a:gd name="connsiteX3" fmla="*/ 3024336 w 3888432"/>
                <a:gd name="connsiteY3" fmla="*/ 2592288 h 3869241"/>
                <a:gd name="connsiteX4" fmla="*/ 3024336 w 3888432"/>
                <a:gd name="connsiteY4" fmla="*/ 3869241 h 3869241"/>
                <a:gd name="connsiteX5" fmla="*/ 898203 w 3888432"/>
                <a:gd name="connsiteY5" fmla="*/ 3869241 h 3869241"/>
                <a:gd name="connsiteX6" fmla="*/ 898203 w 3888432"/>
                <a:gd name="connsiteY6" fmla="*/ 2592288 h 3869241"/>
                <a:gd name="connsiteX7" fmla="*/ 0 w 3888432"/>
                <a:gd name="connsiteY7" fmla="*/ 2592288 h 386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88432" h="3869241">
                  <a:moveTo>
                    <a:pt x="0" y="0"/>
                  </a:moveTo>
                  <a:lnTo>
                    <a:pt x="3888432" y="0"/>
                  </a:lnTo>
                  <a:lnTo>
                    <a:pt x="3888432" y="2592288"/>
                  </a:lnTo>
                  <a:lnTo>
                    <a:pt x="3024336" y="2592288"/>
                  </a:lnTo>
                  <a:lnTo>
                    <a:pt x="3024336" y="3869241"/>
                  </a:lnTo>
                  <a:lnTo>
                    <a:pt x="898203" y="3869241"/>
                  </a:lnTo>
                  <a:lnTo>
                    <a:pt x="898203" y="2592288"/>
                  </a:lnTo>
                  <a:lnTo>
                    <a:pt x="0" y="2592288"/>
                  </a:lnTo>
                  <a:close/>
                </a:path>
              </a:pathLst>
            </a:cu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grpSp>
      <p:sp>
        <p:nvSpPr>
          <p:cNvPr id="2" name="Title 1"/>
          <p:cNvSpPr>
            <a:spLocks noGrp="1"/>
          </p:cNvSpPr>
          <p:nvPr>
            <p:ph type="title"/>
          </p:nvPr>
        </p:nvSpPr>
        <p:spPr/>
        <p:txBody>
          <a:bodyPr/>
          <a:lstStyle/>
          <a:p>
            <a:r>
              <a:rPr lang="en-US" noProof="0" dirty="0"/>
              <a:t>Phantom Dataset #1</a:t>
            </a:r>
          </a:p>
        </p:txBody>
      </p:sp>
      <p:cxnSp>
        <p:nvCxnSpPr>
          <p:cNvPr id="7" name="Straight Connector 6"/>
          <p:cNvCxnSpPr>
            <a:stCxn id="681" idx="3"/>
            <a:endCxn id="8" idx="1"/>
          </p:cNvCxnSpPr>
          <p:nvPr/>
        </p:nvCxnSpPr>
        <p:spPr bwMode="auto">
          <a:xfrm flipV="1">
            <a:off x="4788025" y="3104094"/>
            <a:ext cx="1296143" cy="773093"/>
          </a:xfrm>
          <a:prstGeom prst="line">
            <a:avLst/>
          </a:prstGeom>
          <a:solidFill>
            <a:schemeClr val="accent1"/>
          </a:solidFill>
          <a:ln w="2857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8" name="TextBox 7"/>
              <p:cNvSpPr txBox="1"/>
              <p:nvPr/>
            </p:nvSpPr>
            <p:spPr>
              <a:xfrm>
                <a:off x="6084168" y="2780928"/>
                <a:ext cx="2952328" cy="646331"/>
              </a:xfrm>
              <a:prstGeom prst="rect">
                <a:avLst/>
              </a:prstGeom>
              <a:solidFill>
                <a:schemeClr val="tx1"/>
              </a:solidFill>
            </p:spPr>
            <p:txBody>
              <a:bodyPr wrap="square" rtlCol="0">
                <a:spAutoFit/>
              </a:bodyPr>
              <a:lstStyle/>
              <a:p>
                <a:pPr algn="ctr"/>
                <a:r>
                  <a:rPr lang="en-US" dirty="0">
                    <a:solidFill>
                      <a:schemeClr val="bg1"/>
                    </a:solidFill>
                    <a:latin typeface="+mn-lt"/>
                  </a:rPr>
                  <a:t>Object</a:t>
                </a:r>
                <a:endParaRPr lang="en-US" i="1" dirty="0">
                  <a:solidFill>
                    <a:schemeClr val="bg1"/>
                  </a:solidFill>
                  <a:latin typeface="+mn-lt"/>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ea typeface="Cambria Math" panose="02040503050406030204" pitchFamily="18" charset="0"/>
                            </a:rPr>
                          </m:ctrlPr>
                        </m:sSubPr>
                        <m:e>
                          <m:r>
                            <a:rPr lang="ru-RU" i="1" smtClean="0">
                              <a:solidFill>
                                <a:schemeClr val="bg1"/>
                              </a:solidFill>
                              <a:latin typeface="Cambria Math" panose="02040503050406030204" pitchFamily="18" charset="0"/>
                              <a:ea typeface="Cambria Math" panose="02040503050406030204" pitchFamily="18" charset="0"/>
                            </a:rPr>
                            <m:t>𝒩</m:t>
                          </m:r>
                        </m:e>
                        <m:sub>
                          <m:r>
                            <a:rPr lang="en-US" b="0" i="1" smtClean="0">
                              <a:solidFill>
                                <a:schemeClr val="bg1"/>
                              </a:solidFill>
                              <a:latin typeface="Cambria Math" panose="02040503050406030204" pitchFamily="18" charset="0"/>
                              <a:ea typeface="Cambria Math" panose="02040503050406030204" pitchFamily="18" charset="0"/>
                            </a:rPr>
                            <m:t>2</m:t>
                          </m:r>
                        </m:sub>
                      </m:sSub>
                      <m:d>
                        <m:dPr>
                          <m:ctrlPr>
                            <a:rPr lang="en-US" b="0" i="1" smtClean="0">
                              <a:solidFill>
                                <a:schemeClr val="bg1"/>
                              </a:solidFill>
                              <a:latin typeface="Cambria Math" panose="02040503050406030204" pitchFamily="18" charset="0"/>
                              <a:ea typeface="Cambria Math" panose="02040503050406030204" pitchFamily="18" charset="0"/>
                            </a:rPr>
                          </m:ctrlPr>
                        </m:dPr>
                        <m:e>
                          <m:sSub>
                            <m:sSubPr>
                              <m:ctrlPr>
                                <a:rPr lang="en-US" b="0" i="1" smtClean="0">
                                  <a:solidFill>
                                    <a:schemeClr val="bg1"/>
                                  </a:solidFill>
                                  <a:latin typeface="Cambria Math" panose="02040503050406030204" pitchFamily="18" charset="0"/>
                                  <a:ea typeface="Cambria Math" panose="02040503050406030204" pitchFamily="18" charset="0"/>
                                </a:rPr>
                              </m:ctrlPr>
                            </m:sSubPr>
                            <m:e>
                              <m:r>
                                <a:rPr lang="en-US" b="0" i="1" smtClean="0">
                                  <a:solidFill>
                                    <a:schemeClr val="bg1"/>
                                  </a:solidFill>
                                  <a:latin typeface="Cambria Math" panose="02040503050406030204" pitchFamily="18" charset="0"/>
                                  <a:ea typeface="Cambria Math" panose="02040503050406030204" pitchFamily="18" charset="0"/>
                                </a:rPr>
                                <m:t>𝜇</m:t>
                              </m:r>
                            </m:e>
                            <m:sub>
                              <m:r>
                                <a:rPr lang="en-US" b="0" i="1" smtClean="0">
                                  <a:solidFill>
                                    <a:schemeClr val="bg1"/>
                                  </a:solidFill>
                                  <a:latin typeface="Cambria Math" panose="02040503050406030204" pitchFamily="18" charset="0"/>
                                  <a:ea typeface="Cambria Math" panose="02040503050406030204" pitchFamily="18" charset="0"/>
                                </a:rPr>
                                <m:t>2</m:t>
                              </m:r>
                            </m:sub>
                          </m:sSub>
                          <m:r>
                            <a:rPr lang="en-US" b="0" i="1" smtClean="0">
                              <a:solidFill>
                                <a:schemeClr val="bg1"/>
                              </a:solidFill>
                              <a:latin typeface="Cambria Math" panose="02040503050406030204" pitchFamily="18" charset="0"/>
                              <a:ea typeface="Cambria Math" panose="02040503050406030204" pitchFamily="18" charset="0"/>
                            </a:rPr>
                            <m:t>=150,</m:t>
                          </m:r>
                          <m:sSub>
                            <m:sSubPr>
                              <m:ctrlPr>
                                <a:rPr lang="en-US" b="0" i="1" smtClean="0">
                                  <a:solidFill>
                                    <a:schemeClr val="bg1"/>
                                  </a:solidFill>
                                  <a:latin typeface="Cambria Math" panose="02040503050406030204" pitchFamily="18" charset="0"/>
                                  <a:ea typeface="Cambria Math" panose="02040503050406030204" pitchFamily="18" charset="0"/>
                                </a:rPr>
                              </m:ctrlPr>
                            </m:sSubPr>
                            <m:e>
                              <m:r>
                                <a:rPr lang="en-US" b="0" i="1" smtClean="0">
                                  <a:solidFill>
                                    <a:schemeClr val="bg1"/>
                                  </a:solidFill>
                                  <a:latin typeface="Cambria Math" panose="02040503050406030204" pitchFamily="18" charset="0"/>
                                  <a:ea typeface="Cambria Math" panose="02040503050406030204" pitchFamily="18" charset="0"/>
                                </a:rPr>
                                <m:t>𝜎</m:t>
                              </m:r>
                            </m:e>
                            <m:sub>
                              <m:r>
                                <a:rPr lang="en-US" b="0" i="1" smtClean="0">
                                  <a:solidFill>
                                    <a:schemeClr val="bg1"/>
                                  </a:solidFill>
                                  <a:latin typeface="Cambria Math" panose="02040503050406030204" pitchFamily="18" charset="0"/>
                                  <a:ea typeface="Cambria Math" panose="02040503050406030204" pitchFamily="18" charset="0"/>
                                </a:rPr>
                                <m:t>2</m:t>
                              </m:r>
                            </m:sub>
                          </m:sSub>
                          <m:r>
                            <a:rPr lang="en-US" b="0" i="1" smtClean="0">
                              <a:solidFill>
                                <a:schemeClr val="bg1"/>
                              </a:solidFill>
                              <a:latin typeface="Cambria Math" panose="02040503050406030204" pitchFamily="18" charset="0"/>
                              <a:ea typeface="Cambria Math" panose="02040503050406030204" pitchFamily="18" charset="0"/>
                            </a:rPr>
                            <m:t>=20</m:t>
                          </m:r>
                        </m:e>
                      </m:d>
                    </m:oMath>
                  </m:oMathPara>
                </a14:m>
                <a:endParaRPr lang="ru-RU" dirty="0">
                  <a:solidFill>
                    <a:schemeClr val="bg1"/>
                  </a:solidFill>
                  <a:latin typeface="+mn-lt"/>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6084168" y="2780928"/>
                <a:ext cx="2952328" cy="646331"/>
              </a:xfrm>
              <a:prstGeom prst="rect">
                <a:avLst/>
              </a:prstGeom>
              <a:blipFill>
                <a:blip r:embed="rId3"/>
                <a:stretch>
                  <a:fillRect t="-4717" b="-188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31" name="TextBox 130"/>
              <p:cNvSpPr txBox="1"/>
              <p:nvPr/>
            </p:nvSpPr>
            <p:spPr>
              <a:xfrm>
                <a:off x="6084168" y="982469"/>
                <a:ext cx="2952328" cy="646331"/>
              </a:xfrm>
              <a:prstGeom prst="rect">
                <a:avLst/>
              </a:prstGeom>
              <a:solidFill>
                <a:schemeClr val="tx1"/>
              </a:solidFill>
              <a:ln>
                <a:noFill/>
              </a:ln>
            </p:spPr>
            <p:txBody>
              <a:bodyPr wrap="square" rtlCol="0">
                <a:spAutoFit/>
              </a:bodyPr>
              <a:lstStyle/>
              <a:p>
                <a:pPr algn="ctr"/>
                <a:r>
                  <a:rPr lang="en-US" dirty="0">
                    <a:solidFill>
                      <a:schemeClr val="bg1"/>
                    </a:solidFill>
                    <a:latin typeface="+mn-lt"/>
                  </a:rPr>
                  <a:t>Background</a:t>
                </a:r>
                <a:endParaRPr lang="en-US" i="1" dirty="0">
                  <a:solidFill>
                    <a:schemeClr val="bg1"/>
                  </a:solidFill>
                  <a:latin typeface="+mn-lt"/>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ea typeface="Cambria Math" panose="02040503050406030204" pitchFamily="18" charset="0"/>
                            </a:rPr>
                          </m:ctrlPr>
                        </m:sSubPr>
                        <m:e>
                          <m:r>
                            <a:rPr lang="ru-RU" i="1" smtClean="0">
                              <a:solidFill>
                                <a:schemeClr val="bg1"/>
                              </a:solidFill>
                              <a:latin typeface="Cambria Math" panose="02040503050406030204" pitchFamily="18" charset="0"/>
                              <a:ea typeface="Cambria Math" panose="02040503050406030204" pitchFamily="18" charset="0"/>
                            </a:rPr>
                            <m:t>𝒩</m:t>
                          </m:r>
                        </m:e>
                        <m:sub>
                          <m:r>
                            <a:rPr lang="en-US" b="0" i="1" smtClean="0">
                              <a:solidFill>
                                <a:schemeClr val="bg1"/>
                              </a:solidFill>
                              <a:latin typeface="Cambria Math" panose="02040503050406030204" pitchFamily="18" charset="0"/>
                              <a:ea typeface="Cambria Math" panose="02040503050406030204" pitchFamily="18" charset="0"/>
                            </a:rPr>
                            <m:t>1</m:t>
                          </m:r>
                        </m:sub>
                      </m:sSub>
                      <m:d>
                        <m:dPr>
                          <m:ctrlPr>
                            <a:rPr lang="en-US" b="0" i="1" smtClean="0">
                              <a:solidFill>
                                <a:schemeClr val="bg1"/>
                              </a:solidFill>
                              <a:latin typeface="Cambria Math" panose="02040503050406030204" pitchFamily="18" charset="0"/>
                              <a:ea typeface="Cambria Math" panose="02040503050406030204" pitchFamily="18" charset="0"/>
                            </a:rPr>
                          </m:ctrlPr>
                        </m:dPr>
                        <m:e>
                          <m:sSub>
                            <m:sSubPr>
                              <m:ctrlPr>
                                <a:rPr lang="en-US" b="0" i="1" smtClean="0">
                                  <a:solidFill>
                                    <a:schemeClr val="bg1"/>
                                  </a:solidFill>
                                  <a:latin typeface="Cambria Math" panose="02040503050406030204" pitchFamily="18" charset="0"/>
                                  <a:ea typeface="Cambria Math" panose="02040503050406030204" pitchFamily="18" charset="0"/>
                                </a:rPr>
                              </m:ctrlPr>
                            </m:sSubPr>
                            <m:e>
                              <m:r>
                                <a:rPr lang="en-US" b="0" i="1" smtClean="0">
                                  <a:solidFill>
                                    <a:schemeClr val="bg1"/>
                                  </a:solidFill>
                                  <a:latin typeface="Cambria Math" panose="02040503050406030204" pitchFamily="18" charset="0"/>
                                  <a:ea typeface="Cambria Math" panose="02040503050406030204" pitchFamily="18" charset="0"/>
                                </a:rPr>
                                <m:t>𝜇</m:t>
                              </m:r>
                            </m:e>
                            <m:sub>
                              <m:r>
                                <a:rPr lang="en-US" b="0" i="1" smtClean="0">
                                  <a:solidFill>
                                    <a:schemeClr val="bg1"/>
                                  </a:solidFill>
                                  <a:latin typeface="Cambria Math" panose="02040503050406030204" pitchFamily="18" charset="0"/>
                                  <a:ea typeface="Cambria Math" panose="02040503050406030204" pitchFamily="18" charset="0"/>
                                </a:rPr>
                                <m:t>1</m:t>
                              </m:r>
                            </m:sub>
                          </m:sSub>
                          <m:r>
                            <a:rPr lang="en-US" b="0" i="1" smtClean="0">
                              <a:solidFill>
                                <a:schemeClr val="bg1"/>
                              </a:solidFill>
                              <a:latin typeface="Cambria Math" panose="02040503050406030204" pitchFamily="18" charset="0"/>
                              <a:ea typeface="Cambria Math" panose="02040503050406030204" pitchFamily="18" charset="0"/>
                            </a:rPr>
                            <m:t>=50,</m:t>
                          </m:r>
                          <m:sSub>
                            <m:sSubPr>
                              <m:ctrlPr>
                                <a:rPr lang="en-US" b="0" i="1" smtClean="0">
                                  <a:solidFill>
                                    <a:schemeClr val="bg1"/>
                                  </a:solidFill>
                                  <a:latin typeface="Cambria Math" panose="02040503050406030204" pitchFamily="18" charset="0"/>
                                  <a:ea typeface="Cambria Math" panose="02040503050406030204" pitchFamily="18" charset="0"/>
                                </a:rPr>
                              </m:ctrlPr>
                            </m:sSubPr>
                            <m:e>
                              <m:r>
                                <a:rPr lang="en-US" b="0" i="1" smtClean="0">
                                  <a:solidFill>
                                    <a:schemeClr val="bg1"/>
                                  </a:solidFill>
                                  <a:latin typeface="Cambria Math" panose="02040503050406030204" pitchFamily="18" charset="0"/>
                                  <a:ea typeface="Cambria Math" panose="02040503050406030204" pitchFamily="18" charset="0"/>
                                </a:rPr>
                                <m:t>𝜎</m:t>
                              </m:r>
                            </m:e>
                            <m:sub>
                              <m:r>
                                <a:rPr lang="en-US" b="0" i="1" smtClean="0">
                                  <a:solidFill>
                                    <a:schemeClr val="bg1"/>
                                  </a:solidFill>
                                  <a:latin typeface="Cambria Math" panose="02040503050406030204" pitchFamily="18" charset="0"/>
                                  <a:ea typeface="Cambria Math" panose="02040503050406030204" pitchFamily="18" charset="0"/>
                                </a:rPr>
                                <m:t>1</m:t>
                              </m:r>
                            </m:sub>
                          </m:sSub>
                          <m:r>
                            <a:rPr lang="en-US" b="0" i="1" smtClean="0">
                              <a:solidFill>
                                <a:schemeClr val="bg1"/>
                              </a:solidFill>
                              <a:latin typeface="Cambria Math" panose="02040503050406030204" pitchFamily="18" charset="0"/>
                              <a:ea typeface="Cambria Math" panose="02040503050406030204" pitchFamily="18" charset="0"/>
                            </a:rPr>
                            <m:t>=20</m:t>
                          </m:r>
                        </m:e>
                      </m:d>
                    </m:oMath>
                  </m:oMathPara>
                </a14:m>
                <a:endParaRPr lang="en-US" dirty="0">
                  <a:solidFill>
                    <a:schemeClr val="bg1"/>
                  </a:solidFill>
                  <a:latin typeface="+mn-lt"/>
                </a:endParaRPr>
              </a:p>
            </p:txBody>
          </p:sp>
        </mc:Choice>
        <mc:Fallback xmlns="">
          <p:sp>
            <p:nvSpPr>
              <p:cNvPr id="131" name="TextBox 130"/>
              <p:cNvSpPr txBox="1">
                <a:spLocks noRot="1" noChangeAspect="1" noMove="1" noResize="1" noEditPoints="1" noAdjustHandles="1" noChangeArrowheads="1" noChangeShapeType="1" noTextEdit="1"/>
              </p:cNvSpPr>
              <p:nvPr/>
            </p:nvSpPr>
            <p:spPr>
              <a:xfrm>
                <a:off x="6084168" y="982469"/>
                <a:ext cx="2952328" cy="646331"/>
              </a:xfrm>
              <a:prstGeom prst="rect">
                <a:avLst/>
              </a:prstGeom>
              <a:blipFill>
                <a:blip r:embed="rId4"/>
                <a:stretch>
                  <a:fillRect t="-4717" b="-1887"/>
                </a:stretch>
              </a:blipFill>
              <a:ln>
                <a:noFill/>
              </a:ln>
            </p:spPr>
            <p:txBody>
              <a:bodyPr/>
              <a:lstStyle/>
              <a:p>
                <a:r>
                  <a:rPr lang="ru-RU">
                    <a:noFill/>
                  </a:rPr>
                  <a:t> </a:t>
                </a:r>
              </a:p>
            </p:txBody>
          </p:sp>
        </mc:Fallback>
      </mc:AlternateContent>
      <p:cxnSp>
        <p:nvCxnSpPr>
          <p:cNvPr id="132" name="Straight Connector 131"/>
          <p:cNvCxnSpPr>
            <a:stCxn id="761" idx="3"/>
            <a:endCxn id="131" idx="1"/>
          </p:cNvCxnSpPr>
          <p:nvPr/>
        </p:nvCxnSpPr>
        <p:spPr bwMode="auto">
          <a:xfrm flipV="1">
            <a:off x="4788025" y="1305635"/>
            <a:ext cx="1296143" cy="411312"/>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5" name="Footer Placeholder 4"/>
          <p:cNvSpPr>
            <a:spLocks noGrp="1"/>
          </p:cNvSpPr>
          <p:nvPr>
            <p:ph type="ftr" sz="quarter" idx="10"/>
          </p:nvPr>
        </p:nvSpPr>
        <p:spPr/>
        <p:txBody>
          <a:bodyPr/>
          <a:lstStyle/>
          <a:p>
            <a:pPr>
              <a:defRPr/>
            </a:pPr>
            <a:r>
              <a:rPr lang="de-AT" dirty="0"/>
              <a:t>Alexey Karimov</a:t>
            </a:r>
          </a:p>
        </p:txBody>
      </p:sp>
      <p:sp>
        <p:nvSpPr>
          <p:cNvPr id="9" name="Slide Number Placeholder 8"/>
          <p:cNvSpPr>
            <a:spLocks noGrp="1"/>
          </p:cNvSpPr>
          <p:nvPr>
            <p:ph type="sldNum" sz="quarter" idx="11"/>
          </p:nvPr>
        </p:nvSpPr>
        <p:spPr/>
        <p:txBody>
          <a:bodyPr/>
          <a:lstStyle/>
          <a:p>
            <a:pPr>
              <a:defRPr/>
            </a:pPr>
            <a:fld id="{63707275-EA33-4C2C-A96C-B80BEB93EE54}" type="slidenum">
              <a:rPr lang="de-AT" smtClean="0"/>
              <a:pPr>
                <a:defRPr/>
              </a:pPr>
              <a:t>66</a:t>
            </a:fld>
            <a:endParaRPr lang="de-AT" dirty="0"/>
          </a:p>
        </p:txBody>
      </p:sp>
      <p:grpSp>
        <p:nvGrpSpPr>
          <p:cNvPr id="11" name="Группа 10"/>
          <p:cNvGrpSpPr/>
          <p:nvPr/>
        </p:nvGrpSpPr>
        <p:grpSpPr>
          <a:xfrm>
            <a:off x="142471" y="3490640"/>
            <a:ext cx="1800916" cy="2881466"/>
            <a:chOff x="644525" y="908050"/>
            <a:chExt cx="3421062" cy="5473700"/>
          </a:xfrm>
        </p:grpSpPr>
        <p:pic>
          <p:nvPicPr>
            <p:cNvPr id="139" name="Content Placeholder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644525" y="908050"/>
              <a:ext cx="3421062" cy="5473700"/>
            </a:xfrm>
            <a:prstGeom prst="rect">
              <a:avLst/>
            </a:prstGeom>
            <a:noFill/>
            <a:ln w="9525">
              <a:noFill/>
              <a:miter lim="800000"/>
              <a:headEnd/>
              <a:tailEnd/>
            </a:ln>
          </p:spPr>
        </p:pic>
        <p:sp>
          <p:nvSpPr>
            <p:cNvPr id="124" name="Oval 9"/>
            <p:cNvSpPr/>
            <p:nvPr/>
          </p:nvSpPr>
          <p:spPr bwMode="auto">
            <a:xfrm>
              <a:off x="1526964" y="5194044"/>
              <a:ext cx="1656184" cy="683228"/>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cxnSp>
          <p:nvCxnSpPr>
            <p:cNvPr id="125" name="Straight Connector 10"/>
            <p:cNvCxnSpPr>
              <a:stCxn id="135" idx="2"/>
              <a:endCxn id="130" idx="2"/>
            </p:cNvCxnSpPr>
            <p:nvPr/>
          </p:nvCxnSpPr>
          <p:spPr bwMode="auto">
            <a:xfrm flipV="1">
              <a:off x="1305945" y="2924944"/>
              <a:ext cx="4995" cy="1382132"/>
            </a:xfrm>
            <a:prstGeom prst="line">
              <a:avLst/>
            </a:prstGeom>
            <a:noFill/>
            <a:ln w="19050" cap="flat" cmpd="sng" algn="ctr">
              <a:solidFill>
                <a:schemeClr val="tx1"/>
              </a:solidFill>
              <a:prstDash val="solid"/>
              <a:round/>
              <a:headEnd type="none" w="med" len="med"/>
              <a:tailEnd type="none" w="med" len="med"/>
            </a:ln>
            <a:effectLst/>
          </p:spPr>
        </p:cxnSp>
        <p:cxnSp>
          <p:nvCxnSpPr>
            <p:cNvPr id="126" name="Straight Connector 12"/>
            <p:cNvCxnSpPr>
              <a:stCxn id="135" idx="0"/>
              <a:endCxn id="130" idx="6"/>
            </p:cNvCxnSpPr>
            <p:nvPr/>
          </p:nvCxnSpPr>
          <p:spPr bwMode="auto">
            <a:xfrm flipV="1">
              <a:off x="3394075" y="2924944"/>
              <a:ext cx="5097" cy="1376107"/>
            </a:xfrm>
            <a:prstGeom prst="line">
              <a:avLst/>
            </a:prstGeom>
            <a:noFill/>
            <a:ln w="19050" cap="flat" cmpd="sng" algn="ctr">
              <a:solidFill>
                <a:schemeClr val="tx1"/>
              </a:solidFill>
              <a:prstDash val="solid"/>
              <a:round/>
              <a:headEnd type="none" w="med" len="med"/>
              <a:tailEnd type="none" w="med" len="med"/>
            </a:ln>
            <a:effectLst/>
          </p:spPr>
        </p:cxnSp>
        <p:cxnSp>
          <p:nvCxnSpPr>
            <p:cNvPr id="127" name="Straight Connector 15"/>
            <p:cNvCxnSpPr>
              <a:stCxn id="124" idx="6"/>
              <a:endCxn id="133" idx="6"/>
            </p:cNvCxnSpPr>
            <p:nvPr/>
          </p:nvCxnSpPr>
          <p:spPr bwMode="auto">
            <a:xfrm flipH="1" flipV="1">
              <a:off x="3183147" y="4293096"/>
              <a:ext cx="1" cy="1242562"/>
            </a:xfrm>
            <a:prstGeom prst="line">
              <a:avLst/>
            </a:prstGeom>
            <a:noFill/>
            <a:ln w="19050" cap="flat" cmpd="sng" algn="ctr">
              <a:solidFill>
                <a:schemeClr val="tx1"/>
              </a:solidFill>
              <a:prstDash val="solid"/>
              <a:round/>
              <a:headEnd type="none" w="med" len="med"/>
              <a:tailEnd type="none" w="med" len="med"/>
            </a:ln>
            <a:effectLst/>
          </p:spPr>
        </p:cxnSp>
        <p:cxnSp>
          <p:nvCxnSpPr>
            <p:cNvPr id="128" name="Straight Connector 18"/>
            <p:cNvCxnSpPr>
              <a:stCxn id="124" idx="2"/>
              <a:endCxn id="133" idx="2"/>
            </p:cNvCxnSpPr>
            <p:nvPr/>
          </p:nvCxnSpPr>
          <p:spPr bwMode="auto">
            <a:xfrm flipH="1" flipV="1">
              <a:off x="1526963" y="4293096"/>
              <a:ext cx="1" cy="1242562"/>
            </a:xfrm>
            <a:prstGeom prst="line">
              <a:avLst/>
            </a:prstGeom>
            <a:noFill/>
            <a:ln w="19050" cap="flat" cmpd="sng" algn="ctr">
              <a:solidFill>
                <a:schemeClr val="tx1"/>
              </a:solidFill>
              <a:prstDash val="solid"/>
              <a:round/>
              <a:headEnd type="none" w="med" len="med"/>
              <a:tailEnd type="none" w="med" len="med"/>
            </a:ln>
            <a:effectLst/>
          </p:spPr>
        </p:cxnSp>
        <p:sp>
          <p:nvSpPr>
            <p:cNvPr id="130" name="Oval 2"/>
            <p:cNvSpPr/>
            <p:nvPr/>
          </p:nvSpPr>
          <p:spPr bwMode="auto">
            <a:xfrm>
              <a:off x="1310940" y="2492896"/>
              <a:ext cx="2088232" cy="864096"/>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33" name="Oval 27"/>
            <p:cNvSpPr/>
            <p:nvPr/>
          </p:nvSpPr>
          <p:spPr bwMode="auto">
            <a:xfrm>
              <a:off x="1526963" y="4005064"/>
              <a:ext cx="1656184" cy="576064"/>
            </a:xfrm>
            <a:prstGeom prst="ellipse">
              <a:avLst/>
            </a:prstGeom>
            <a:noFill/>
            <a:ln w="1905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34" name="Arc 66"/>
            <p:cNvSpPr/>
            <p:nvPr/>
          </p:nvSpPr>
          <p:spPr bwMode="auto">
            <a:xfrm>
              <a:off x="1305945" y="3867165"/>
              <a:ext cx="2088232" cy="864096"/>
            </a:xfrm>
            <a:prstGeom prst="arc">
              <a:avLst>
                <a:gd name="adj1" fmla="val 10780160"/>
                <a:gd name="adj2" fmla="val 0"/>
              </a:avLst>
            </a:prstGeom>
            <a:noFill/>
            <a:ln w="1905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35" name="Arc 67"/>
            <p:cNvSpPr/>
            <p:nvPr/>
          </p:nvSpPr>
          <p:spPr bwMode="auto">
            <a:xfrm rot="10800000">
              <a:off x="1305945" y="3875028"/>
              <a:ext cx="2088232" cy="864096"/>
            </a:xfrm>
            <a:prstGeom prst="arc">
              <a:avLst>
                <a:gd name="adj1" fmla="val 10780160"/>
                <a:gd name="adj2" fmla="val 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pSp>
    </p:spTree>
    <p:extLst>
      <p:ext uri="{BB962C8B-B14F-4D97-AF65-F5344CB8AC3E}">
        <p14:creationId xmlns:p14="http://schemas.microsoft.com/office/powerpoint/2010/main" val="39878778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Группа 9"/>
          <p:cNvGrpSpPr/>
          <p:nvPr/>
        </p:nvGrpSpPr>
        <p:grpSpPr>
          <a:xfrm>
            <a:off x="142471" y="3490640"/>
            <a:ext cx="1800917" cy="2881466"/>
            <a:chOff x="644525" y="908051"/>
            <a:chExt cx="3421062" cy="5473698"/>
          </a:xfrm>
        </p:grpSpPr>
        <p:pic>
          <p:nvPicPr>
            <p:cNvPr id="151"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44525" y="908051"/>
              <a:ext cx="3421062" cy="5473698"/>
            </a:xfrm>
            <a:prstGeom prst="rect">
              <a:avLst/>
            </a:prstGeom>
            <a:noFill/>
            <a:ln w="9525">
              <a:noFill/>
              <a:miter lim="800000"/>
              <a:headEnd/>
              <a:tailEnd/>
            </a:ln>
          </p:spPr>
        </p:pic>
        <p:grpSp>
          <p:nvGrpSpPr>
            <p:cNvPr id="145" name="Группа 144"/>
            <p:cNvGrpSpPr/>
            <p:nvPr/>
          </p:nvGrpSpPr>
          <p:grpSpPr>
            <a:xfrm>
              <a:off x="1310940" y="1237082"/>
              <a:ext cx="2108932" cy="4816694"/>
              <a:chOff x="1310940" y="1237082"/>
              <a:chExt cx="2108932" cy="4816694"/>
            </a:xfrm>
          </p:grpSpPr>
          <p:sp>
            <p:nvSpPr>
              <p:cNvPr id="146" name="Oval 16"/>
              <p:cNvSpPr/>
              <p:nvPr/>
            </p:nvSpPr>
            <p:spPr bwMode="auto">
              <a:xfrm>
                <a:off x="1310940" y="1237082"/>
                <a:ext cx="2108932" cy="943836"/>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cxnSp>
            <p:nvCxnSpPr>
              <p:cNvPr id="147" name="Straight Connector 17"/>
              <p:cNvCxnSpPr>
                <a:stCxn id="150" idx="2"/>
                <a:endCxn id="146" idx="2"/>
              </p:cNvCxnSpPr>
              <p:nvPr/>
            </p:nvCxnSpPr>
            <p:spPr bwMode="auto">
              <a:xfrm flipV="1">
                <a:off x="1310940" y="1709000"/>
                <a:ext cx="0" cy="3872858"/>
              </a:xfrm>
              <a:prstGeom prst="line">
                <a:avLst/>
              </a:prstGeom>
              <a:noFill/>
              <a:ln w="19050" cap="flat" cmpd="sng" algn="ctr">
                <a:solidFill>
                  <a:schemeClr val="tx1"/>
                </a:solidFill>
                <a:prstDash val="solid"/>
                <a:round/>
                <a:headEnd type="none" w="med" len="med"/>
                <a:tailEnd type="none" w="med" len="med"/>
              </a:ln>
              <a:effectLst/>
            </p:spPr>
          </p:cxnSp>
          <p:cxnSp>
            <p:nvCxnSpPr>
              <p:cNvPr id="148" name="Straight Connector 20"/>
              <p:cNvCxnSpPr>
                <a:stCxn id="150" idx="0"/>
                <a:endCxn id="146" idx="6"/>
              </p:cNvCxnSpPr>
              <p:nvPr/>
            </p:nvCxnSpPr>
            <p:spPr bwMode="auto">
              <a:xfrm flipV="1">
                <a:off x="3419646" y="1709000"/>
                <a:ext cx="226" cy="3863090"/>
              </a:xfrm>
              <a:prstGeom prst="line">
                <a:avLst/>
              </a:prstGeom>
              <a:noFill/>
              <a:ln w="19050" cap="flat" cmpd="sng" algn="ctr">
                <a:solidFill>
                  <a:schemeClr val="tx1"/>
                </a:solidFill>
                <a:prstDash val="solid"/>
                <a:round/>
                <a:headEnd type="none" w="med" len="med"/>
                <a:tailEnd type="none" w="med" len="med"/>
              </a:ln>
              <a:effectLst/>
            </p:spPr>
          </p:cxnSp>
          <p:sp>
            <p:nvSpPr>
              <p:cNvPr id="149" name="Arc 22"/>
              <p:cNvSpPr/>
              <p:nvPr/>
            </p:nvSpPr>
            <p:spPr bwMode="auto">
              <a:xfrm>
                <a:off x="1310940" y="5109940"/>
                <a:ext cx="2108932" cy="943836"/>
              </a:xfrm>
              <a:prstGeom prst="arc">
                <a:avLst>
                  <a:gd name="adj1" fmla="val 10768150"/>
                  <a:gd name="adj2" fmla="val 0"/>
                </a:avLst>
              </a:prstGeom>
              <a:noFill/>
              <a:ln w="1905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50" name="Arc 25"/>
              <p:cNvSpPr/>
              <p:nvPr/>
            </p:nvSpPr>
            <p:spPr bwMode="auto">
              <a:xfrm rot="10800000">
                <a:off x="1310940" y="5109940"/>
                <a:ext cx="2108932" cy="943836"/>
              </a:xfrm>
              <a:prstGeom prst="arc">
                <a:avLst>
                  <a:gd name="adj1" fmla="val 10768150"/>
                  <a:gd name="adj2" fmla="val 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pSp>
      </p:grpSp>
      <p:grpSp>
        <p:nvGrpSpPr>
          <p:cNvPr id="4" name="Группа 3"/>
          <p:cNvGrpSpPr/>
          <p:nvPr/>
        </p:nvGrpSpPr>
        <p:grpSpPr>
          <a:xfrm>
            <a:off x="2555776" y="908720"/>
            <a:ext cx="4032448" cy="5496967"/>
            <a:chOff x="251520" y="908720"/>
            <a:chExt cx="4032448" cy="5496967"/>
          </a:xfrm>
        </p:grpSpPr>
        <p:grpSp>
          <p:nvGrpSpPr>
            <p:cNvPr id="661" name="Group 660"/>
            <p:cNvGrpSpPr/>
            <p:nvPr/>
          </p:nvGrpSpPr>
          <p:grpSpPr>
            <a:xfrm>
              <a:off x="323528" y="1068875"/>
              <a:ext cx="3888432" cy="5184576"/>
              <a:chOff x="323528" y="1068875"/>
              <a:chExt cx="3888432" cy="5184576"/>
            </a:xfrm>
          </p:grpSpPr>
          <p:sp>
            <p:nvSpPr>
              <p:cNvPr id="662" name="Rectangle 661"/>
              <p:cNvSpPr/>
              <p:nvPr/>
            </p:nvSpPr>
            <p:spPr bwMode="auto">
              <a:xfrm>
                <a:off x="323528" y="106887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63" name="Rectangle 662"/>
              <p:cNvSpPr/>
              <p:nvPr/>
            </p:nvSpPr>
            <p:spPr bwMode="auto">
              <a:xfrm>
                <a:off x="755576" y="106887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64" name="Rectangle 663"/>
              <p:cNvSpPr/>
              <p:nvPr/>
            </p:nvSpPr>
            <p:spPr bwMode="auto">
              <a:xfrm>
                <a:off x="323528" y="150092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65" name="Rectangle 664"/>
              <p:cNvSpPr/>
              <p:nvPr/>
            </p:nvSpPr>
            <p:spPr bwMode="auto">
              <a:xfrm>
                <a:off x="755576" y="150092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66" name="Rectangle 665"/>
              <p:cNvSpPr/>
              <p:nvPr/>
            </p:nvSpPr>
            <p:spPr bwMode="auto">
              <a:xfrm>
                <a:off x="323528" y="1932971"/>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67" name="Rectangle 666"/>
              <p:cNvSpPr/>
              <p:nvPr/>
            </p:nvSpPr>
            <p:spPr bwMode="auto">
              <a:xfrm>
                <a:off x="755576" y="1932971"/>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68" name="Rectangle 667"/>
              <p:cNvSpPr/>
              <p:nvPr/>
            </p:nvSpPr>
            <p:spPr bwMode="auto">
              <a:xfrm>
                <a:off x="323528" y="236501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69" name="Rectangle 668"/>
              <p:cNvSpPr/>
              <p:nvPr/>
            </p:nvSpPr>
            <p:spPr bwMode="auto">
              <a:xfrm>
                <a:off x="3347864" y="106887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70" name="Rectangle 669"/>
              <p:cNvSpPr/>
              <p:nvPr/>
            </p:nvSpPr>
            <p:spPr bwMode="auto">
              <a:xfrm>
                <a:off x="3779912" y="106887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71" name="Rectangle 670"/>
              <p:cNvSpPr/>
              <p:nvPr/>
            </p:nvSpPr>
            <p:spPr bwMode="auto">
              <a:xfrm>
                <a:off x="3347864" y="150092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72" name="Rectangle 671"/>
              <p:cNvSpPr/>
              <p:nvPr/>
            </p:nvSpPr>
            <p:spPr bwMode="auto">
              <a:xfrm>
                <a:off x="3779912" y="150092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73" name="Rectangle 672"/>
              <p:cNvSpPr/>
              <p:nvPr/>
            </p:nvSpPr>
            <p:spPr bwMode="auto">
              <a:xfrm>
                <a:off x="3347864" y="1932971"/>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74" name="Rectangle 673"/>
              <p:cNvSpPr/>
              <p:nvPr/>
            </p:nvSpPr>
            <p:spPr bwMode="auto">
              <a:xfrm>
                <a:off x="3779912" y="1932971"/>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75" name="Rectangle 674"/>
              <p:cNvSpPr/>
              <p:nvPr/>
            </p:nvSpPr>
            <p:spPr bwMode="auto">
              <a:xfrm>
                <a:off x="3779912" y="236501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76" name="Rectangle 675"/>
              <p:cNvSpPr/>
              <p:nvPr/>
            </p:nvSpPr>
            <p:spPr bwMode="auto">
              <a:xfrm>
                <a:off x="323528" y="279706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77" name="Rectangle 676"/>
              <p:cNvSpPr/>
              <p:nvPr/>
            </p:nvSpPr>
            <p:spPr bwMode="auto">
              <a:xfrm>
                <a:off x="1619672" y="366116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78" name="Rectangle 677"/>
              <p:cNvSpPr/>
              <p:nvPr/>
            </p:nvSpPr>
            <p:spPr bwMode="auto">
              <a:xfrm>
                <a:off x="1619672" y="4093211"/>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79" name="Rectangle 678"/>
              <p:cNvSpPr/>
              <p:nvPr/>
            </p:nvSpPr>
            <p:spPr bwMode="auto">
              <a:xfrm>
                <a:off x="3779912" y="279706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80" name="Rectangle 679"/>
              <p:cNvSpPr/>
              <p:nvPr/>
            </p:nvSpPr>
            <p:spPr bwMode="auto">
              <a:xfrm>
                <a:off x="2051720" y="366116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81" name="Rectangle 680"/>
              <p:cNvSpPr/>
              <p:nvPr/>
            </p:nvSpPr>
            <p:spPr bwMode="auto">
              <a:xfrm>
                <a:off x="2051720" y="4093211"/>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82" name="Rectangle 681"/>
              <p:cNvSpPr/>
              <p:nvPr/>
            </p:nvSpPr>
            <p:spPr bwMode="auto">
              <a:xfrm>
                <a:off x="1619672" y="452525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83" name="Rectangle 682"/>
              <p:cNvSpPr/>
              <p:nvPr/>
            </p:nvSpPr>
            <p:spPr bwMode="auto">
              <a:xfrm>
                <a:off x="1619672" y="495730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84" name="Rectangle 683"/>
              <p:cNvSpPr/>
              <p:nvPr/>
            </p:nvSpPr>
            <p:spPr bwMode="auto">
              <a:xfrm>
                <a:off x="323528" y="582140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85" name="Rectangle 684"/>
              <p:cNvSpPr/>
              <p:nvPr/>
            </p:nvSpPr>
            <p:spPr bwMode="auto">
              <a:xfrm>
                <a:off x="1619672" y="538935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86" name="Rectangle 685"/>
              <p:cNvSpPr/>
              <p:nvPr/>
            </p:nvSpPr>
            <p:spPr bwMode="auto">
              <a:xfrm>
                <a:off x="1187624" y="582140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87" name="Rectangle 686"/>
              <p:cNvSpPr/>
              <p:nvPr/>
            </p:nvSpPr>
            <p:spPr bwMode="auto">
              <a:xfrm>
                <a:off x="1619672" y="582140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88" name="Rectangle 687"/>
              <p:cNvSpPr/>
              <p:nvPr/>
            </p:nvSpPr>
            <p:spPr bwMode="auto">
              <a:xfrm>
                <a:off x="2051720" y="452525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89" name="Rectangle 688"/>
              <p:cNvSpPr/>
              <p:nvPr/>
            </p:nvSpPr>
            <p:spPr bwMode="auto">
              <a:xfrm>
                <a:off x="2051720" y="495730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90" name="Rectangle 689"/>
              <p:cNvSpPr/>
              <p:nvPr/>
            </p:nvSpPr>
            <p:spPr bwMode="auto">
              <a:xfrm>
                <a:off x="2051720" y="538935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91" name="Rectangle 690"/>
              <p:cNvSpPr/>
              <p:nvPr/>
            </p:nvSpPr>
            <p:spPr bwMode="auto">
              <a:xfrm>
                <a:off x="2051720" y="582140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92" name="Rectangle 691"/>
              <p:cNvSpPr/>
              <p:nvPr/>
            </p:nvSpPr>
            <p:spPr bwMode="auto">
              <a:xfrm>
                <a:off x="2915816" y="582140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93" name="Rectangle 692"/>
              <p:cNvSpPr/>
              <p:nvPr/>
            </p:nvSpPr>
            <p:spPr bwMode="auto">
              <a:xfrm>
                <a:off x="3779912" y="582140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94" name="Rectangle 693"/>
              <p:cNvSpPr/>
              <p:nvPr/>
            </p:nvSpPr>
            <p:spPr bwMode="auto">
              <a:xfrm>
                <a:off x="2483768" y="366116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95" name="Rectangle 694"/>
              <p:cNvSpPr/>
              <p:nvPr/>
            </p:nvSpPr>
            <p:spPr bwMode="auto">
              <a:xfrm>
                <a:off x="2483768" y="4093211"/>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96" name="Rectangle 695"/>
              <p:cNvSpPr/>
              <p:nvPr/>
            </p:nvSpPr>
            <p:spPr bwMode="auto">
              <a:xfrm>
                <a:off x="2483768" y="452525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97" name="Rectangle 696"/>
              <p:cNvSpPr/>
              <p:nvPr/>
            </p:nvSpPr>
            <p:spPr bwMode="auto">
              <a:xfrm>
                <a:off x="2483768" y="495730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98" name="Rectangle 697"/>
              <p:cNvSpPr/>
              <p:nvPr/>
            </p:nvSpPr>
            <p:spPr bwMode="auto">
              <a:xfrm>
                <a:off x="2483768" y="538935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99" name="Rectangle 698"/>
              <p:cNvSpPr/>
              <p:nvPr/>
            </p:nvSpPr>
            <p:spPr bwMode="auto">
              <a:xfrm>
                <a:off x="2483768" y="582140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00" name="Rectangle 699"/>
              <p:cNvSpPr/>
              <p:nvPr/>
            </p:nvSpPr>
            <p:spPr bwMode="auto">
              <a:xfrm>
                <a:off x="3347864" y="582140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01" name="Rectangle 700"/>
              <p:cNvSpPr/>
              <p:nvPr/>
            </p:nvSpPr>
            <p:spPr bwMode="auto">
              <a:xfrm>
                <a:off x="1187624" y="106887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02" name="Rectangle 701"/>
              <p:cNvSpPr/>
              <p:nvPr/>
            </p:nvSpPr>
            <p:spPr bwMode="auto">
              <a:xfrm>
                <a:off x="1619672" y="106887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03" name="Rectangle 702"/>
              <p:cNvSpPr/>
              <p:nvPr/>
            </p:nvSpPr>
            <p:spPr bwMode="auto">
              <a:xfrm>
                <a:off x="1187624" y="150092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04" name="Rectangle 703"/>
              <p:cNvSpPr/>
              <p:nvPr/>
            </p:nvSpPr>
            <p:spPr bwMode="auto">
              <a:xfrm>
                <a:off x="1619672" y="150092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05" name="Rectangle 704"/>
              <p:cNvSpPr/>
              <p:nvPr/>
            </p:nvSpPr>
            <p:spPr bwMode="auto">
              <a:xfrm>
                <a:off x="755576" y="236501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06" name="Rectangle 705"/>
              <p:cNvSpPr/>
              <p:nvPr/>
            </p:nvSpPr>
            <p:spPr bwMode="auto">
              <a:xfrm>
                <a:off x="1187624" y="1932971"/>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07" name="Rectangle 706"/>
              <p:cNvSpPr/>
              <p:nvPr/>
            </p:nvSpPr>
            <p:spPr bwMode="auto">
              <a:xfrm>
                <a:off x="1619672" y="1932971"/>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08" name="Rectangle 707"/>
              <p:cNvSpPr/>
              <p:nvPr/>
            </p:nvSpPr>
            <p:spPr bwMode="auto">
              <a:xfrm>
                <a:off x="1187624" y="236501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09" name="Rectangle 708"/>
              <p:cNvSpPr/>
              <p:nvPr/>
            </p:nvSpPr>
            <p:spPr bwMode="auto">
              <a:xfrm>
                <a:off x="1619672" y="236501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10" name="Rectangle 709"/>
              <p:cNvSpPr/>
              <p:nvPr/>
            </p:nvSpPr>
            <p:spPr bwMode="auto">
              <a:xfrm>
                <a:off x="2915816" y="106887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11" name="Rectangle 710"/>
              <p:cNvSpPr/>
              <p:nvPr/>
            </p:nvSpPr>
            <p:spPr bwMode="auto">
              <a:xfrm>
                <a:off x="2915816" y="150092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12" name="Rectangle 711"/>
              <p:cNvSpPr/>
              <p:nvPr/>
            </p:nvSpPr>
            <p:spPr bwMode="auto">
              <a:xfrm>
                <a:off x="2915816" y="1932971"/>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13" name="Rectangle 712"/>
              <p:cNvSpPr/>
              <p:nvPr/>
            </p:nvSpPr>
            <p:spPr bwMode="auto">
              <a:xfrm>
                <a:off x="2915816" y="236501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14" name="Rectangle 713"/>
              <p:cNvSpPr/>
              <p:nvPr/>
            </p:nvSpPr>
            <p:spPr bwMode="auto">
              <a:xfrm>
                <a:off x="3347864" y="236501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15" name="Rectangle 714"/>
              <p:cNvSpPr/>
              <p:nvPr/>
            </p:nvSpPr>
            <p:spPr bwMode="auto">
              <a:xfrm>
                <a:off x="755576" y="279706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16" name="Rectangle 715"/>
              <p:cNvSpPr/>
              <p:nvPr/>
            </p:nvSpPr>
            <p:spPr bwMode="auto">
              <a:xfrm>
                <a:off x="323528" y="322911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17" name="Rectangle 716"/>
              <p:cNvSpPr/>
              <p:nvPr/>
            </p:nvSpPr>
            <p:spPr bwMode="auto">
              <a:xfrm>
                <a:off x="755576" y="322911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18" name="Rectangle 717"/>
              <p:cNvSpPr/>
              <p:nvPr/>
            </p:nvSpPr>
            <p:spPr bwMode="auto">
              <a:xfrm>
                <a:off x="1187624" y="279706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19" name="Rectangle 718"/>
              <p:cNvSpPr/>
              <p:nvPr/>
            </p:nvSpPr>
            <p:spPr bwMode="auto">
              <a:xfrm>
                <a:off x="1619672" y="322911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20" name="Rectangle 719"/>
              <p:cNvSpPr/>
              <p:nvPr/>
            </p:nvSpPr>
            <p:spPr bwMode="auto">
              <a:xfrm>
                <a:off x="323528" y="366116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21" name="Rectangle 720"/>
              <p:cNvSpPr/>
              <p:nvPr/>
            </p:nvSpPr>
            <p:spPr bwMode="auto">
              <a:xfrm>
                <a:off x="323528" y="4093211"/>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22" name="Rectangle 721"/>
              <p:cNvSpPr/>
              <p:nvPr/>
            </p:nvSpPr>
            <p:spPr bwMode="auto">
              <a:xfrm>
                <a:off x="1187624" y="366116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23" name="Rectangle 722"/>
              <p:cNvSpPr/>
              <p:nvPr/>
            </p:nvSpPr>
            <p:spPr bwMode="auto">
              <a:xfrm>
                <a:off x="1187624" y="4093211"/>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24" name="Rectangle 723"/>
              <p:cNvSpPr/>
              <p:nvPr/>
            </p:nvSpPr>
            <p:spPr bwMode="auto">
              <a:xfrm>
                <a:off x="2051720" y="279706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25" name="Rectangle 724"/>
              <p:cNvSpPr/>
              <p:nvPr/>
            </p:nvSpPr>
            <p:spPr bwMode="auto">
              <a:xfrm>
                <a:off x="2915816" y="279706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26" name="Rectangle 725"/>
              <p:cNvSpPr/>
              <p:nvPr/>
            </p:nvSpPr>
            <p:spPr bwMode="auto">
              <a:xfrm>
                <a:off x="2051720" y="322911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27" name="Rectangle 726"/>
              <p:cNvSpPr/>
              <p:nvPr/>
            </p:nvSpPr>
            <p:spPr bwMode="auto">
              <a:xfrm>
                <a:off x="3347864" y="279706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28" name="Rectangle 727"/>
              <p:cNvSpPr/>
              <p:nvPr/>
            </p:nvSpPr>
            <p:spPr bwMode="auto">
              <a:xfrm>
                <a:off x="3347864" y="322911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29" name="Rectangle 728"/>
              <p:cNvSpPr/>
              <p:nvPr/>
            </p:nvSpPr>
            <p:spPr bwMode="auto">
              <a:xfrm>
                <a:off x="3779912" y="322911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30" name="Rectangle 729"/>
              <p:cNvSpPr/>
              <p:nvPr/>
            </p:nvSpPr>
            <p:spPr bwMode="auto">
              <a:xfrm>
                <a:off x="2915816" y="366116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31" name="Rectangle 730"/>
              <p:cNvSpPr/>
              <p:nvPr/>
            </p:nvSpPr>
            <p:spPr bwMode="auto">
              <a:xfrm>
                <a:off x="2915816" y="4093211"/>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32" name="Rectangle 731"/>
              <p:cNvSpPr/>
              <p:nvPr/>
            </p:nvSpPr>
            <p:spPr bwMode="auto">
              <a:xfrm>
                <a:off x="3779912" y="366116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33" name="Rectangle 732"/>
              <p:cNvSpPr/>
              <p:nvPr/>
            </p:nvSpPr>
            <p:spPr bwMode="auto">
              <a:xfrm>
                <a:off x="3779912" y="4093211"/>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34" name="Rectangle 733"/>
              <p:cNvSpPr/>
              <p:nvPr/>
            </p:nvSpPr>
            <p:spPr bwMode="auto">
              <a:xfrm>
                <a:off x="323528" y="452525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35" name="Rectangle 734"/>
              <p:cNvSpPr/>
              <p:nvPr/>
            </p:nvSpPr>
            <p:spPr bwMode="auto">
              <a:xfrm>
                <a:off x="323528" y="4957307"/>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36" name="Rectangle 735"/>
              <p:cNvSpPr/>
              <p:nvPr/>
            </p:nvSpPr>
            <p:spPr bwMode="auto">
              <a:xfrm>
                <a:off x="1187624" y="452525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37" name="Rectangle 736"/>
              <p:cNvSpPr/>
              <p:nvPr/>
            </p:nvSpPr>
            <p:spPr bwMode="auto">
              <a:xfrm>
                <a:off x="1187624" y="495730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38" name="Rectangle 737"/>
              <p:cNvSpPr/>
              <p:nvPr/>
            </p:nvSpPr>
            <p:spPr bwMode="auto">
              <a:xfrm>
                <a:off x="323528" y="538935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39" name="Rectangle 738"/>
              <p:cNvSpPr/>
              <p:nvPr/>
            </p:nvSpPr>
            <p:spPr bwMode="auto">
              <a:xfrm>
                <a:off x="755576" y="582140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40" name="Rectangle 739"/>
              <p:cNvSpPr/>
              <p:nvPr/>
            </p:nvSpPr>
            <p:spPr bwMode="auto">
              <a:xfrm>
                <a:off x="1187624" y="538935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41" name="Rectangle 740"/>
              <p:cNvSpPr/>
              <p:nvPr/>
            </p:nvSpPr>
            <p:spPr bwMode="auto">
              <a:xfrm>
                <a:off x="2915816" y="452525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42" name="Rectangle 741"/>
              <p:cNvSpPr/>
              <p:nvPr/>
            </p:nvSpPr>
            <p:spPr bwMode="auto">
              <a:xfrm>
                <a:off x="2915816" y="495730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43" name="Rectangle 742"/>
              <p:cNvSpPr/>
              <p:nvPr/>
            </p:nvSpPr>
            <p:spPr bwMode="auto">
              <a:xfrm>
                <a:off x="3779912" y="452525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44" name="Rectangle 743"/>
              <p:cNvSpPr/>
              <p:nvPr/>
            </p:nvSpPr>
            <p:spPr bwMode="auto">
              <a:xfrm>
                <a:off x="3779912" y="4957307"/>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45" name="Rectangle 744"/>
              <p:cNvSpPr/>
              <p:nvPr/>
            </p:nvSpPr>
            <p:spPr bwMode="auto">
              <a:xfrm>
                <a:off x="2915816" y="538935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46" name="Rectangle 745"/>
              <p:cNvSpPr/>
              <p:nvPr/>
            </p:nvSpPr>
            <p:spPr bwMode="auto">
              <a:xfrm>
                <a:off x="3779912" y="538935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47" name="Rectangle 746"/>
              <p:cNvSpPr/>
              <p:nvPr/>
            </p:nvSpPr>
            <p:spPr bwMode="auto">
              <a:xfrm>
                <a:off x="2483768" y="106887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48" name="Rectangle 747"/>
              <p:cNvSpPr/>
              <p:nvPr/>
            </p:nvSpPr>
            <p:spPr bwMode="auto">
              <a:xfrm>
                <a:off x="2483768" y="150092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49" name="Rectangle 748"/>
              <p:cNvSpPr/>
              <p:nvPr/>
            </p:nvSpPr>
            <p:spPr bwMode="auto">
              <a:xfrm>
                <a:off x="2483768" y="1932971"/>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50" name="Rectangle 749"/>
              <p:cNvSpPr/>
              <p:nvPr/>
            </p:nvSpPr>
            <p:spPr bwMode="auto">
              <a:xfrm>
                <a:off x="2483768" y="236501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51" name="Rectangle 750"/>
              <p:cNvSpPr/>
              <p:nvPr/>
            </p:nvSpPr>
            <p:spPr bwMode="auto">
              <a:xfrm>
                <a:off x="2483768" y="322911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52" name="Rectangle 751"/>
              <p:cNvSpPr/>
              <p:nvPr/>
            </p:nvSpPr>
            <p:spPr bwMode="auto">
              <a:xfrm>
                <a:off x="1619672" y="279706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53" name="Rectangle 752"/>
              <p:cNvSpPr/>
              <p:nvPr/>
            </p:nvSpPr>
            <p:spPr bwMode="auto">
              <a:xfrm>
                <a:off x="1187624" y="322911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54" name="Rectangle 753"/>
              <p:cNvSpPr/>
              <p:nvPr/>
            </p:nvSpPr>
            <p:spPr bwMode="auto">
              <a:xfrm>
                <a:off x="755576" y="366116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55" name="Rectangle 754"/>
              <p:cNvSpPr/>
              <p:nvPr/>
            </p:nvSpPr>
            <p:spPr bwMode="auto">
              <a:xfrm>
                <a:off x="755576" y="4093211"/>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56" name="Rectangle 755"/>
              <p:cNvSpPr/>
              <p:nvPr/>
            </p:nvSpPr>
            <p:spPr bwMode="auto">
              <a:xfrm>
                <a:off x="755576" y="452525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57" name="Rectangle 756"/>
              <p:cNvSpPr/>
              <p:nvPr/>
            </p:nvSpPr>
            <p:spPr bwMode="auto">
              <a:xfrm>
                <a:off x="755576" y="4957307"/>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58" name="Rectangle 757"/>
              <p:cNvSpPr/>
              <p:nvPr/>
            </p:nvSpPr>
            <p:spPr bwMode="auto">
              <a:xfrm>
                <a:off x="755576" y="538935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59" name="Rectangle 758"/>
              <p:cNvSpPr/>
              <p:nvPr/>
            </p:nvSpPr>
            <p:spPr bwMode="auto">
              <a:xfrm>
                <a:off x="2051720" y="106887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60" name="Rectangle 759"/>
              <p:cNvSpPr/>
              <p:nvPr/>
            </p:nvSpPr>
            <p:spPr bwMode="auto">
              <a:xfrm>
                <a:off x="2051720" y="150092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61" name="Rectangle 760"/>
              <p:cNvSpPr/>
              <p:nvPr/>
            </p:nvSpPr>
            <p:spPr bwMode="auto">
              <a:xfrm>
                <a:off x="2051720" y="1932971"/>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62" name="Rectangle 761"/>
              <p:cNvSpPr/>
              <p:nvPr/>
            </p:nvSpPr>
            <p:spPr bwMode="auto">
              <a:xfrm>
                <a:off x="2051720" y="236501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63" name="Rectangle 762"/>
              <p:cNvSpPr/>
              <p:nvPr/>
            </p:nvSpPr>
            <p:spPr bwMode="auto">
              <a:xfrm>
                <a:off x="2915816" y="322911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64" name="Rectangle 763"/>
              <p:cNvSpPr/>
              <p:nvPr/>
            </p:nvSpPr>
            <p:spPr bwMode="auto">
              <a:xfrm>
                <a:off x="3347864" y="366116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65" name="Rectangle 764"/>
              <p:cNvSpPr/>
              <p:nvPr/>
            </p:nvSpPr>
            <p:spPr bwMode="auto">
              <a:xfrm>
                <a:off x="3347864" y="4093211"/>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66" name="Rectangle 765"/>
              <p:cNvSpPr/>
              <p:nvPr/>
            </p:nvSpPr>
            <p:spPr bwMode="auto">
              <a:xfrm>
                <a:off x="3347864" y="452525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67" name="Rectangle 766"/>
              <p:cNvSpPr/>
              <p:nvPr/>
            </p:nvSpPr>
            <p:spPr bwMode="auto">
              <a:xfrm>
                <a:off x="3347864" y="4957307"/>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68" name="Rectangle 767"/>
              <p:cNvSpPr/>
              <p:nvPr/>
            </p:nvSpPr>
            <p:spPr bwMode="auto">
              <a:xfrm>
                <a:off x="3347864" y="538935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69" name="Rectangle 768"/>
              <p:cNvSpPr/>
              <p:nvPr/>
            </p:nvSpPr>
            <p:spPr bwMode="auto">
              <a:xfrm>
                <a:off x="2483768" y="279706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grpSp>
        <p:sp>
          <p:nvSpPr>
            <p:cNvPr id="3" name="Прямоугольник 2"/>
            <p:cNvSpPr/>
            <p:nvPr/>
          </p:nvSpPr>
          <p:spPr bwMode="auto">
            <a:xfrm>
              <a:off x="323528" y="1068875"/>
              <a:ext cx="3888432" cy="518457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8" name="Скругленный прямоугольник 7"/>
            <p:cNvSpPr/>
            <p:nvPr/>
          </p:nvSpPr>
          <p:spPr bwMode="auto">
            <a:xfrm>
              <a:off x="251520" y="908720"/>
              <a:ext cx="4032448" cy="1584176"/>
            </a:xfrm>
            <a:prstGeom prst="roundRect">
              <a:avLst/>
            </a:prstGeom>
            <a:no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3" name="Скругленный прямоугольник 132"/>
            <p:cNvSpPr/>
            <p:nvPr/>
          </p:nvSpPr>
          <p:spPr bwMode="auto">
            <a:xfrm>
              <a:off x="253199" y="4821511"/>
              <a:ext cx="1006433" cy="1584176"/>
            </a:xfrm>
            <a:prstGeom prst="roundRect">
              <a:avLst/>
            </a:prstGeom>
            <a:no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134" name="Скругленный прямоугольник 133"/>
            <p:cNvSpPr/>
            <p:nvPr/>
          </p:nvSpPr>
          <p:spPr bwMode="auto">
            <a:xfrm>
              <a:off x="3276641" y="4821511"/>
              <a:ext cx="1006433" cy="1584176"/>
            </a:xfrm>
            <a:prstGeom prst="roundRect">
              <a:avLst/>
            </a:prstGeom>
            <a:no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grpSp>
      <p:sp>
        <p:nvSpPr>
          <p:cNvPr id="2" name="Title 1"/>
          <p:cNvSpPr>
            <a:spLocks noGrp="1"/>
          </p:cNvSpPr>
          <p:nvPr>
            <p:ph type="title"/>
          </p:nvPr>
        </p:nvSpPr>
        <p:spPr/>
        <p:txBody>
          <a:bodyPr/>
          <a:lstStyle/>
          <a:p>
            <a:r>
              <a:rPr lang="en-US" noProof="0" dirty="0"/>
              <a:t>Phantom Dataset #1</a:t>
            </a:r>
          </a:p>
        </p:txBody>
      </p:sp>
      <p:cxnSp>
        <p:nvCxnSpPr>
          <p:cNvPr id="122" name="Straight Arrow Connector 121"/>
          <p:cNvCxnSpPr>
            <a:stCxn id="123" idx="1"/>
            <a:endCxn id="729" idx="3"/>
          </p:cNvCxnSpPr>
          <p:nvPr/>
        </p:nvCxnSpPr>
        <p:spPr bwMode="auto">
          <a:xfrm flipH="1">
            <a:off x="6516216" y="3442927"/>
            <a:ext cx="432048" cy="2212"/>
          </a:xfrm>
          <a:prstGeom prst="straightConnector1">
            <a:avLst/>
          </a:prstGeom>
          <a:solidFill>
            <a:schemeClr val="accent1"/>
          </a:solidFill>
          <a:ln w="38100" cap="flat" cmpd="sng" algn="ctr">
            <a:solidFill>
              <a:schemeClr val="tx1"/>
            </a:solidFill>
            <a:prstDash val="solid"/>
            <a:round/>
            <a:headEnd type="none" w="med" len="med"/>
            <a:tailEnd type="triangle" w="lg" len="lg"/>
          </a:ln>
          <a:effectLst/>
        </p:spPr>
      </p:cxnSp>
      <p:sp>
        <p:nvSpPr>
          <p:cNvPr id="123" name="TextBox 122"/>
          <p:cNvSpPr txBox="1"/>
          <p:nvPr/>
        </p:nvSpPr>
        <p:spPr>
          <a:xfrm>
            <a:off x="6948264" y="3258261"/>
            <a:ext cx="2088232" cy="369332"/>
          </a:xfrm>
          <a:prstGeom prst="rect">
            <a:avLst/>
          </a:prstGeom>
          <a:solidFill>
            <a:schemeClr val="tx1"/>
          </a:solidFill>
        </p:spPr>
        <p:txBody>
          <a:bodyPr wrap="square" rtlCol="0">
            <a:spAutoFit/>
          </a:bodyPr>
          <a:lstStyle/>
          <a:p>
            <a:r>
              <a:rPr lang="en-US" dirty="0">
                <a:solidFill>
                  <a:schemeClr val="bg1"/>
                </a:solidFill>
                <a:latin typeface="+mn-lt"/>
              </a:rPr>
              <a:t>Segmentation mask</a:t>
            </a:r>
          </a:p>
        </p:txBody>
      </p:sp>
      <p:cxnSp>
        <p:nvCxnSpPr>
          <p:cNvPr id="114" name="Straight Arrow Connector 113"/>
          <p:cNvCxnSpPr>
            <a:stCxn id="115" idx="1"/>
            <a:endCxn id="8" idx="3"/>
          </p:cNvCxnSpPr>
          <p:nvPr/>
        </p:nvCxnSpPr>
        <p:spPr bwMode="auto">
          <a:xfrm flipH="1">
            <a:off x="6588224" y="1165394"/>
            <a:ext cx="1301141" cy="535414"/>
          </a:xfrm>
          <a:prstGeom prst="straightConnector1">
            <a:avLst/>
          </a:prstGeom>
          <a:solidFill>
            <a:schemeClr val="accent1"/>
          </a:solidFill>
          <a:ln w="38100" cap="flat" cmpd="sng" algn="ctr">
            <a:solidFill>
              <a:schemeClr val="tx1"/>
            </a:solidFill>
            <a:prstDash val="solid"/>
            <a:round/>
            <a:headEnd type="none" w="med" len="med"/>
            <a:tailEnd type="triangle" w="lg" len="lg"/>
          </a:ln>
          <a:effectLst/>
        </p:spPr>
      </p:cxnSp>
      <mc:AlternateContent xmlns:mc="http://schemas.openxmlformats.org/markup-compatibility/2006" xmlns:a14="http://schemas.microsoft.com/office/drawing/2010/main">
        <mc:Choice Requires="a14">
          <p:sp>
            <p:nvSpPr>
              <p:cNvPr id="115" name="TextBox 114"/>
              <p:cNvSpPr txBox="1"/>
              <p:nvPr/>
            </p:nvSpPr>
            <p:spPr>
              <a:xfrm>
                <a:off x="7889365" y="980728"/>
                <a:ext cx="1147131" cy="369332"/>
              </a:xfrm>
              <a:prstGeom prst="rect">
                <a:avLst/>
              </a:prstGeom>
              <a:solidFill>
                <a:schemeClr val="tx1"/>
              </a:solidFill>
            </p:spPr>
            <p:txBody>
              <a:bodyPr wrap="square" rtlCol="0">
                <a:spAutoFit/>
              </a:bodyPr>
              <a:lstStyle/>
              <a:p>
                <a14:m>
                  <m:oMath xmlns:m="http://schemas.openxmlformats.org/officeDocument/2006/math">
                    <m:sSub>
                      <m:sSubPr>
                        <m:ctrlPr>
                          <a:rPr lang="en-US" b="0" i="1" dirty="0" smtClean="0">
                            <a:solidFill>
                              <a:schemeClr val="bg1"/>
                            </a:solidFill>
                            <a:latin typeface="Cambria Math" panose="02040503050406030204" pitchFamily="18" charset="0"/>
                          </a:rPr>
                        </m:ctrlPr>
                      </m:sSubPr>
                      <m:e>
                        <m:r>
                          <a:rPr lang="de-AT" b="0" i="1" dirty="0" smtClean="0">
                            <a:solidFill>
                              <a:schemeClr val="bg1"/>
                            </a:solidFill>
                            <a:latin typeface="Cambria Math" panose="02040503050406030204" pitchFamily="18" charset="0"/>
                          </a:rPr>
                          <m:t>𝑂</m:t>
                        </m:r>
                      </m:e>
                      <m:sub>
                        <m:r>
                          <a:rPr lang="en-US" b="0" i="1" dirty="0" smtClean="0">
                            <a:solidFill>
                              <a:schemeClr val="bg1"/>
                            </a:solidFill>
                            <a:latin typeface="Cambria Math" panose="02040503050406030204" pitchFamily="18" charset="0"/>
                          </a:rPr>
                          <m:t>𝑃</m:t>
                        </m:r>
                      </m:sub>
                    </m:sSub>
                  </m:oMath>
                </a14:m>
                <a:r>
                  <a:rPr lang="en-US" dirty="0">
                    <a:solidFill>
                      <a:schemeClr val="bg1"/>
                    </a:solidFill>
                    <a:latin typeface="+mn-lt"/>
                  </a:rPr>
                  <a:t> defect</a:t>
                </a:r>
              </a:p>
            </p:txBody>
          </p:sp>
        </mc:Choice>
        <mc:Fallback xmlns="">
          <p:sp>
            <p:nvSpPr>
              <p:cNvPr id="115" name="TextBox 114"/>
              <p:cNvSpPr txBox="1">
                <a:spLocks noRot="1" noChangeAspect="1" noMove="1" noResize="1" noEditPoints="1" noAdjustHandles="1" noChangeArrowheads="1" noChangeShapeType="1" noTextEdit="1"/>
              </p:cNvSpPr>
              <p:nvPr/>
            </p:nvSpPr>
            <p:spPr>
              <a:xfrm>
                <a:off x="7889365" y="980728"/>
                <a:ext cx="1147131" cy="369332"/>
              </a:xfrm>
              <a:prstGeom prst="rect">
                <a:avLst/>
              </a:prstGeom>
              <a:blipFill>
                <a:blip r:embed="rId4"/>
                <a:stretch>
                  <a:fillRect t="-10000" b="-26667"/>
                </a:stretch>
              </a:blipFill>
            </p:spPr>
            <p:txBody>
              <a:bodyPr/>
              <a:lstStyle/>
              <a:p>
                <a:r>
                  <a:rPr lang="ru-RU">
                    <a:noFill/>
                  </a:rPr>
                  <a:t> </a:t>
                </a:r>
              </a:p>
            </p:txBody>
          </p:sp>
        </mc:Fallback>
      </mc:AlternateContent>
      <p:cxnSp>
        <p:nvCxnSpPr>
          <p:cNvPr id="128" name="Straight Arrow Connector 127"/>
          <p:cNvCxnSpPr>
            <a:stCxn id="129" idx="1"/>
            <a:endCxn id="134" idx="3"/>
          </p:cNvCxnSpPr>
          <p:nvPr/>
        </p:nvCxnSpPr>
        <p:spPr bwMode="auto">
          <a:xfrm flipH="1" flipV="1">
            <a:off x="6587330" y="5613599"/>
            <a:ext cx="1302035" cy="511055"/>
          </a:xfrm>
          <a:prstGeom prst="straightConnector1">
            <a:avLst/>
          </a:prstGeom>
          <a:solidFill>
            <a:schemeClr val="accent1"/>
          </a:solidFill>
          <a:ln w="38100" cap="flat" cmpd="sng" algn="ctr">
            <a:solidFill>
              <a:schemeClr val="tx1"/>
            </a:solidFill>
            <a:prstDash val="solid"/>
            <a:round/>
            <a:headEnd type="none" w="med" len="med"/>
            <a:tailEnd type="triangle" w="lg" len="lg"/>
          </a:ln>
          <a:effectLst/>
        </p:spPr>
      </p:cxnSp>
      <mc:AlternateContent xmlns:mc="http://schemas.openxmlformats.org/markup-compatibility/2006" xmlns:a14="http://schemas.microsoft.com/office/drawing/2010/main">
        <mc:Choice Requires="a14">
          <p:sp>
            <p:nvSpPr>
              <p:cNvPr id="129" name="TextBox 128"/>
              <p:cNvSpPr txBox="1"/>
              <p:nvPr/>
            </p:nvSpPr>
            <p:spPr>
              <a:xfrm>
                <a:off x="7889365" y="5939988"/>
                <a:ext cx="1147131" cy="369332"/>
              </a:xfrm>
              <a:prstGeom prst="rect">
                <a:avLst/>
              </a:prstGeom>
              <a:solidFill>
                <a:schemeClr val="tx1"/>
              </a:solidFill>
            </p:spPr>
            <p:txBody>
              <a:bodyPr wrap="square" rtlCol="0">
                <a:spAutoFit/>
              </a:bodyPr>
              <a:lstStyle/>
              <a:p>
                <a14:m>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𝑂</m:t>
                        </m:r>
                      </m:e>
                      <m:sub>
                        <m:r>
                          <a:rPr lang="en-US" b="0" i="1" smtClean="0">
                            <a:solidFill>
                              <a:schemeClr val="bg1"/>
                            </a:solidFill>
                            <a:latin typeface="Cambria Math" panose="02040503050406030204" pitchFamily="18" charset="0"/>
                          </a:rPr>
                          <m:t>𝐿</m:t>
                        </m:r>
                      </m:sub>
                    </m:sSub>
                  </m:oMath>
                </a14:m>
                <a:r>
                  <a:rPr lang="en-US" dirty="0">
                    <a:solidFill>
                      <a:schemeClr val="bg1"/>
                    </a:solidFill>
                    <a:latin typeface="+mn-lt"/>
                  </a:rPr>
                  <a:t> defect</a:t>
                </a:r>
              </a:p>
            </p:txBody>
          </p:sp>
        </mc:Choice>
        <mc:Fallback xmlns="">
          <p:sp>
            <p:nvSpPr>
              <p:cNvPr id="129" name="TextBox 128"/>
              <p:cNvSpPr txBox="1">
                <a:spLocks noRot="1" noChangeAspect="1" noMove="1" noResize="1" noEditPoints="1" noAdjustHandles="1" noChangeArrowheads="1" noChangeShapeType="1" noTextEdit="1"/>
              </p:cNvSpPr>
              <p:nvPr/>
            </p:nvSpPr>
            <p:spPr>
              <a:xfrm>
                <a:off x="7889365" y="5939988"/>
                <a:ext cx="1147131" cy="369332"/>
              </a:xfrm>
              <a:prstGeom prst="rect">
                <a:avLst/>
              </a:prstGeom>
              <a:blipFill>
                <a:blip r:embed="rId5"/>
                <a:stretch>
                  <a:fillRect t="-8197" b="-24590"/>
                </a:stretch>
              </a:blipFill>
            </p:spPr>
            <p:txBody>
              <a:bodyPr/>
              <a:lstStyle/>
              <a:p>
                <a:r>
                  <a:rPr lang="ru-RU">
                    <a:noFill/>
                  </a:rPr>
                  <a:t> </a:t>
                </a:r>
              </a:p>
            </p:txBody>
          </p:sp>
        </mc:Fallback>
      </mc:AlternateContent>
      <p:cxnSp>
        <p:nvCxnSpPr>
          <p:cNvPr id="135" name="Straight Arrow Connector 127"/>
          <p:cNvCxnSpPr>
            <a:stCxn id="129" idx="1"/>
            <a:endCxn id="133" idx="3"/>
          </p:cNvCxnSpPr>
          <p:nvPr/>
        </p:nvCxnSpPr>
        <p:spPr bwMode="auto">
          <a:xfrm flipH="1" flipV="1">
            <a:off x="3563888" y="5613599"/>
            <a:ext cx="4325477" cy="511055"/>
          </a:xfrm>
          <a:prstGeom prst="straightConnector1">
            <a:avLst/>
          </a:prstGeom>
          <a:solidFill>
            <a:schemeClr val="accent1"/>
          </a:solidFill>
          <a:ln w="38100" cap="flat" cmpd="sng" algn="ctr">
            <a:solidFill>
              <a:schemeClr val="tx1"/>
            </a:solidFill>
            <a:prstDash val="solid"/>
            <a:round/>
            <a:headEnd type="none" w="med" len="med"/>
            <a:tailEnd type="triangle" w="lg" len="lg"/>
          </a:ln>
          <a:effectLst/>
        </p:spPr>
      </p:cxnSp>
      <p:sp>
        <p:nvSpPr>
          <p:cNvPr id="5" name="Footer Placeholder 4"/>
          <p:cNvSpPr>
            <a:spLocks noGrp="1"/>
          </p:cNvSpPr>
          <p:nvPr>
            <p:ph type="ftr" sz="quarter" idx="10"/>
          </p:nvPr>
        </p:nvSpPr>
        <p:spPr/>
        <p:txBody>
          <a:bodyPr/>
          <a:lstStyle/>
          <a:p>
            <a:pPr>
              <a:defRPr/>
            </a:pPr>
            <a:r>
              <a:rPr lang="de-AT" dirty="0"/>
              <a:t>Alexey Karimov</a:t>
            </a:r>
          </a:p>
        </p:txBody>
      </p:sp>
      <p:sp>
        <p:nvSpPr>
          <p:cNvPr id="9" name="Slide Number Placeholder 8"/>
          <p:cNvSpPr>
            <a:spLocks noGrp="1"/>
          </p:cNvSpPr>
          <p:nvPr>
            <p:ph type="sldNum" sz="quarter" idx="11"/>
          </p:nvPr>
        </p:nvSpPr>
        <p:spPr/>
        <p:txBody>
          <a:bodyPr/>
          <a:lstStyle/>
          <a:p>
            <a:pPr>
              <a:defRPr/>
            </a:pPr>
            <a:fld id="{63707275-EA33-4C2C-A96C-B80BEB93EE54}" type="slidenum">
              <a:rPr lang="de-AT" smtClean="0"/>
              <a:pPr>
                <a:defRPr/>
              </a:pPr>
              <a:t>67</a:t>
            </a:fld>
            <a:endParaRPr lang="de-AT" dirty="0"/>
          </a:p>
        </p:txBody>
      </p:sp>
    </p:spTree>
    <p:extLst>
      <p:ext uri="{BB962C8B-B14F-4D97-AF65-F5344CB8AC3E}">
        <p14:creationId xmlns:p14="http://schemas.microsoft.com/office/powerpoint/2010/main" val="269662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Skeletonization</a:t>
            </a:r>
          </a:p>
        </p:txBody>
      </p:sp>
      <p:grpSp>
        <p:nvGrpSpPr>
          <p:cNvPr id="4" name="Группа 3"/>
          <p:cNvGrpSpPr/>
          <p:nvPr/>
        </p:nvGrpSpPr>
        <p:grpSpPr>
          <a:xfrm>
            <a:off x="2627784" y="1068875"/>
            <a:ext cx="3888432" cy="5184576"/>
            <a:chOff x="323528" y="1068875"/>
            <a:chExt cx="3888432" cy="5184576"/>
          </a:xfrm>
        </p:grpSpPr>
        <p:sp>
          <p:nvSpPr>
            <p:cNvPr id="224" name="Rectangle 223"/>
            <p:cNvSpPr/>
            <p:nvPr/>
          </p:nvSpPr>
          <p:spPr bwMode="auto">
            <a:xfrm>
              <a:off x="323528" y="106887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5" name="Rectangle 224"/>
            <p:cNvSpPr/>
            <p:nvPr/>
          </p:nvSpPr>
          <p:spPr bwMode="auto">
            <a:xfrm>
              <a:off x="755576" y="106887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6" name="Rectangle 225"/>
            <p:cNvSpPr/>
            <p:nvPr/>
          </p:nvSpPr>
          <p:spPr bwMode="auto">
            <a:xfrm>
              <a:off x="323528" y="150092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7" name="Rectangle 226"/>
            <p:cNvSpPr/>
            <p:nvPr/>
          </p:nvSpPr>
          <p:spPr bwMode="auto">
            <a:xfrm>
              <a:off x="755576" y="150092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8" name="Rectangle 227"/>
            <p:cNvSpPr/>
            <p:nvPr/>
          </p:nvSpPr>
          <p:spPr bwMode="auto">
            <a:xfrm>
              <a:off x="323528" y="1932971"/>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9" name="Rectangle 228"/>
            <p:cNvSpPr/>
            <p:nvPr/>
          </p:nvSpPr>
          <p:spPr bwMode="auto">
            <a:xfrm>
              <a:off x="755576" y="1932971"/>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0" name="Rectangle 229"/>
            <p:cNvSpPr/>
            <p:nvPr/>
          </p:nvSpPr>
          <p:spPr bwMode="auto">
            <a:xfrm>
              <a:off x="323528" y="236501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1" name="Rectangle 230"/>
            <p:cNvSpPr/>
            <p:nvPr/>
          </p:nvSpPr>
          <p:spPr bwMode="auto">
            <a:xfrm>
              <a:off x="3347864" y="106887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2" name="Rectangle 231"/>
            <p:cNvSpPr/>
            <p:nvPr/>
          </p:nvSpPr>
          <p:spPr bwMode="auto">
            <a:xfrm>
              <a:off x="3779912" y="106887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3" name="Rectangle 232"/>
            <p:cNvSpPr/>
            <p:nvPr/>
          </p:nvSpPr>
          <p:spPr bwMode="auto">
            <a:xfrm>
              <a:off x="3347864" y="150092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4" name="Rectangle 233"/>
            <p:cNvSpPr/>
            <p:nvPr/>
          </p:nvSpPr>
          <p:spPr bwMode="auto">
            <a:xfrm>
              <a:off x="3779912" y="150092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5" name="Rectangle 234"/>
            <p:cNvSpPr/>
            <p:nvPr/>
          </p:nvSpPr>
          <p:spPr bwMode="auto">
            <a:xfrm>
              <a:off x="3347864" y="1932971"/>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6" name="Rectangle 235"/>
            <p:cNvSpPr/>
            <p:nvPr/>
          </p:nvSpPr>
          <p:spPr bwMode="auto">
            <a:xfrm>
              <a:off x="3779912" y="1932971"/>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7" name="Rectangle 236"/>
            <p:cNvSpPr/>
            <p:nvPr/>
          </p:nvSpPr>
          <p:spPr bwMode="auto">
            <a:xfrm>
              <a:off x="3779912" y="236501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8" name="Rectangle 237"/>
            <p:cNvSpPr/>
            <p:nvPr/>
          </p:nvSpPr>
          <p:spPr bwMode="auto">
            <a:xfrm>
              <a:off x="323528" y="279706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9" name="Rectangle 238"/>
            <p:cNvSpPr/>
            <p:nvPr/>
          </p:nvSpPr>
          <p:spPr bwMode="auto">
            <a:xfrm>
              <a:off x="1619672" y="366116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0" name="Rectangle 239"/>
            <p:cNvSpPr/>
            <p:nvPr/>
          </p:nvSpPr>
          <p:spPr bwMode="auto">
            <a:xfrm>
              <a:off x="1619672" y="4093211"/>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1" name="Rectangle 240"/>
            <p:cNvSpPr/>
            <p:nvPr/>
          </p:nvSpPr>
          <p:spPr bwMode="auto">
            <a:xfrm>
              <a:off x="3779912" y="279706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4" name="Rectangle 243"/>
            <p:cNvSpPr/>
            <p:nvPr/>
          </p:nvSpPr>
          <p:spPr bwMode="auto">
            <a:xfrm>
              <a:off x="1619672" y="452525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5" name="Rectangle 244"/>
            <p:cNvSpPr/>
            <p:nvPr/>
          </p:nvSpPr>
          <p:spPr bwMode="auto">
            <a:xfrm>
              <a:off x="1619672" y="495730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6" name="Rectangle 245"/>
            <p:cNvSpPr/>
            <p:nvPr/>
          </p:nvSpPr>
          <p:spPr bwMode="auto">
            <a:xfrm>
              <a:off x="323528" y="582140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7" name="Rectangle 246"/>
            <p:cNvSpPr/>
            <p:nvPr/>
          </p:nvSpPr>
          <p:spPr bwMode="auto">
            <a:xfrm>
              <a:off x="1619672" y="538935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8" name="Rectangle 247"/>
            <p:cNvSpPr/>
            <p:nvPr/>
          </p:nvSpPr>
          <p:spPr bwMode="auto">
            <a:xfrm>
              <a:off x="1187624" y="582140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9" name="Rectangle 248"/>
            <p:cNvSpPr/>
            <p:nvPr/>
          </p:nvSpPr>
          <p:spPr bwMode="auto">
            <a:xfrm>
              <a:off x="1619672" y="582140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4" name="Rectangle 253"/>
            <p:cNvSpPr/>
            <p:nvPr/>
          </p:nvSpPr>
          <p:spPr bwMode="auto">
            <a:xfrm>
              <a:off x="2915816" y="582140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5" name="Rectangle 254"/>
            <p:cNvSpPr/>
            <p:nvPr/>
          </p:nvSpPr>
          <p:spPr bwMode="auto">
            <a:xfrm>
              <a:off x="3779912" y="582140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6" name="Rectangle 255"/>
            <p:cNvSpPr/>
            <p:nvPr/>
          </p:nvSpPr>
          <p:spPr bwMode="auto">
            <a:xfrm>
              <a:off x="2483768" y="366116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7" name="Rectangle 256"/>
            <p:cNvSpPr/>
            <p:nvPr/>
          </p:nvSpPr>
          <p:spPr bwMode="auto">
            <a:xfrm>
              <a:off x="2483768" y="4093211"/>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8" name="Rectangle 257"/>
            <p:cNvSpPr/>
            <p:nvPr/>
          </p:nvSpPr>
          <p:spPr bwMode="auto">
            <a:xfrm>
              <a:off x="2483768" y="452525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9" name="Rectangle 258"/>
            <p:cNvSpPr/>
            <p:nvPr/>
          </p:nvSpPr>
          <p:spPr bwMode="auto">
            <a:xfrm>
              <a:off x="2483768" y="495730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0" name="Rectangle 259"/>
            <p:cNvSpPr/>
            <p:nvPr/>
          </p:nvSpPr>
          <p:spPr bwMode="auto">
            <a:xfrm>
              <a:off x="2483768" y="538935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1" name="Rectangle 260"/>
            <p:cNvSpPr/>
            <p:nvPr/>
          </p:nvSpPr>
          <p:spPr bwMode="auto">
            <a:xfrm>
              <a:off x="2483768" y="582140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2" name="Rectangle 261"/>
            <p:cNvSpPr/>
            <p:nvPr/>
          </p:nvSpPr>
          <p:spPr bwMode="auto">
            <a:xfrm>
              <a:off x="3347864" y="582140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3" name="Rectangle 262"/>
            <p:cNvSpPr/>
            <p:nvPr/>
          </p:nvSpPr>
          <p:spPr bwMode="auto">
            <a:xfrm>
              <a:off x="1187624" y="106887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4" name="Rectangle 263"/>
            <p:cNvSpPr/>
            <p:nvPr/>
          </p:nvSpPr>
          <p:spPr bwMode="auto">
            <a:xfrm>
              <a:off x="1619672" y="106887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5" name="Rectangle 264"/>
            <p:cNvSpPr/>
            <p:nvPr/>
          </p:nvSpPr>
          <p:spPr bwMode="auto">
            <a:xfrm>
              <a:off x="1187624" y="150092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6" name="Rectangle 265"/>
            <p:cNvSpPr/>
            <p:nvPr/>
          </p:nvSpPr>
          <p:spPr bwMode="auto">
            <a:xfrm>
              <a:off x="1619672" y="150092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7" name="Rectangle 266"/>
            <p:cNvSpPr/>
            <p:nvPr/>
          </p:nvSpPr>
          <p:spPr bwMode="auto">
            <a:xfrm>
              <a:off x="755576" y="236501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8" name="Rectangle 267"/>
            <p:cNvSpPr/>
            <p:nvPr/>
          </p:nvSpPr>
          <p:spPr bwMode="auto">
            <a:xfrm>
              <a:off x="1187624" y="1932971"/>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9" name="Rectangle 268"/>
            <p:cNvSpPr/>
            <p:nvPr/>
          </p:nvSpPr>
          <p:spPr bwMode="auto">
            <a:xfrm>
              <a:off x="1619672" y="1932971"/>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0" name="Rectangle 269"/>
            <p:cNvSpPr/>
            <p:nvPr/>
          </p:nvSpPr>
          <p:spPr bwMode="auto">
            <a:xfrm>
              <a:off x="1187624" y="236501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1" name="Rectangle 270"/>
            <p:cNvSpPr/>
            <p:nvPr/>
          </p:nvSpPr>
          <p:spPr bwMode="auto">
            <a:xfrm>
              <a:off x="1619672" y="236501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2" name="Rectangle 271"/>
            <p:cNvSpPr/>
            <p:nvPr/>
          </p:nvSpPr>
          <p:spPr bwMode="auto">
            <a:xfrm>
              <a:off x="2915816" y="106887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3" name="Rectangle 272"/>
            <p:cNvSpPr/>
            <p:nvPr/>
          </p:nvSpPr>
          <p:spPr bwMode="auto">
            <a:xfrm>
              <a:off x="2915816" y="150092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4" name="Rectangle 273"/>
            <p:cNvSpPr/>
            <p:nvPr/>
          </p:nvSpPr>
          <p:spPr bwMode="auto">
            <a:xfrm>
              <a:off x="2915816" y="1932971"/>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5" name="Rectangle 274"/>
            <p:cNvSpPr/>
            <p:nvPr/>
          </p:nvSpPr>
          <p:spPr bwMode="auto">
            <a:xfrm>
              <a:off x="2915816" y="236501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6" name="Rectangle 275"/>
            <p:cNvSpPr/>
            <p:nvPr/>
          </p:nvSpPr>
          <p:spPr bwMode="auto">
            <a:xfrm>
              <a:off x="3347864" y="236501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7" name="Rectangle 276"/>
            <p:cNvSpPr/>
            <p:nvPr/>
          </p:nvSpPr>
          <p:spPr bwMode="auto">
            <a:xfrm>
              <a:off x="755576" y="279706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8" name="Rectangle 277"/>
            <p:cNvSpPr/>
            <p:nvPr/>
          </p:nvSpPr>
          <p:spPr bwMode="auto">
            <a:xfrm>
              <a:off x="323528" y="322911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9" name="Rectangle 278"/>
            <p:cNvSpPr/>
            <p:nvPr/>
          </p:nvSpPr>
          <p:spPr bwMode="auto">
            <a:xfrm>
              <a:off x="755576" y="322911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0" name="Rectangle 279"/>
            <p:cNvSpPr/>
            <p:nvPr/>
          </p:nvSpPr>
          <p:spPr bwMode="auto">
            <a:xfrm>
              <a:off x="1187624" y="279706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1" name="Rectangle 280"/>
            <p:cNvSpPr/>
            <p:nvPr/>
          </p:nvSpPr>
          <p:spPr bwMode="auto">
            <a:xfrm>
              <a:off x="1619672" y="322911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2" name="Rectangle 281"/>
            <p:cNvSpPr/>
            <p:nvPr/>
          </p:nvSpPr>
          <p:spPr bwMode="auto">
            <a:xfrm>
              <a:off x="323528" y="366116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3" name="Rectangle 282"/>
            <p:cNvSpPr/>
            <p:nvPr/>
          </p:nvSpPr>
          <p:spPr bwMode="auto">
            <a:xfrm>
              <a:off x="323528" y="4093211"/>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4" name="Rectangle 283"/>
            <p:cNvSpPr/>
            <p:nvPr/>
          </p:nvSpPr>
          <p:spPr bwMode="auto">
            <a:xfrm>
              <a:off x="1187624" y="366116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5" name="Rectangle 284"/>
            <p:cNvSpPr/>
            <p:nvPr/>
          </p:nvSpPr>
          <p:spPr bwMode="auto">
            <a:xfrm>
              <a:off x="1187624" y="4093211"/>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7" name="Rectangle 286"/>
            <p:cNvSpPr/>
            <p:nvPr/>
          </p:nvSpPr>
          <p:spPr bwMode="auto">
            <a:xfrm>
              <a:off x="2915816" y="279706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9" name="Rectangle 288"/>
            <p:cNvSpPr/>
            <p:nvPr/>
          </p:nvSpPr>
          <p:spPr bwMode="auto">
            <a:xfrm>
              <a:off x="3347864" y="279706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0" name="Rectangle 289"/>
            <p:cNvSpPr/>
            <p:nvPr/>
          </p:nvSpPr>
          <p:spPr bwMode="auto">
            <a:xfrm>
              <a:off x="3347864" y="322911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1" name="Rectangle 290"/>
            <p:cNvSpPr/>
            <p:nvPr/>
          </p:nvSpPr>
          <p:spPr bwMode="auto">
            <a:xfrm>
              <a:off x="3779912" y="322911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2" name="Rectangle 291"/>
            <p:cNvSpPr/>
            <p:nvPr/>
          </p:nvSpPr>
          <p:spPr bwMode="auto">
            <a:xfrm>
              <a:off x="2915816" y="366116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3" name="Rectangle 292"/>
            <p:cNvSpPr/>
            <p:nvPr/>
          </p:nvSpPr>
          <p:spPr bwMode="auto">
            <a:xfrm>
              <a:off x="2915816" y="4093211"/>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4" name="Rectangle 293"/>
            <p:cNvSpPr/>
            <p:nvPr/>
          </p:nvSpPr>
          <p:spPr bwMode="auto">
            <a:xfrm>
              <a:off x="3779912" y="366116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5" name="Rectangle 294"/>
            <p:cNvSpPr/>
            <p:nvPr/>
          </p:nvSpPr>
          <p:spPr bwMode="auto">
            <a:xfrm>
              <a:off x="3779912" y="4093211"/>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6" name="Rectangle 295"/>
            <p:cNvSpPr/>
            <p:nvPr/>
          </p:nvSpPr>
          <p:spPr bwMode="auto">
            <a:xfrm>
              <a:off x="323528" y="452525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7" name="Rectangle 296"/>
            <p:cNvSpPr/>
            <p:nvPr/>
          </p:nvSpPr>
          <p:spPr bwMode="auto">
            <a:xfrm>
              <a:off x="323528" y="4957307"/>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8" name="Rectangle 297"/>
            <p:cNvSpPr/>
            <p:nvPr/>
          </p:nvSpPr>
          <p:spPr bwMode="auto">
            <a:xfrm>
              <a:off x="1187624" y="452525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9" name="Rectangle 298"/>
            <p:cNvSpPr/>
            <p:nvPr/>
          </p:nvSpPr>
          <p:spPr bwMode="auto">
            <a:xfrm>
              <a:off x="1187624" y="495730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0" name="Rectangle 299"/>
            <p:cNvSpPr/>
            <p:nvPr/>
          </p:nvSpPr>
          <p:spPr bwMode="auto">
            <a:xfrm>
              <a:off x="323528" y="538935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1" name="Rectangle 300"/>
            <p:cNvSpPr/>
            <p:nvPr/>
          </p:nvSpPr>
          <p:spPr bwMode="auto">
            <a:xfrm>
              <a:off x="755576" y="582140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2" name="Rectangle 301"/>
            <p:cNvSpPr/>
            <p:nvPr/>
          </p:nvSpPr>
          <p:spPr bwMode="auto">
            <a:xfrm>
              <a:off x="1187624" y="538935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3" name="Rectangle 302"/>
            <p:cNvSpPr/>
            <p:nvPr/>
          </p:nvSpPr>
          <p:spPr bwMode="auto">
            <a:xfrm>
              <a:off x="2915816" y="452525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4" name="Rectangle 303"/>
            <p:cNvSpPr/>
            <p:nvPr/>
          </p:nvSpPr>
          <p:spPr bwMode="auto">
            <a:xfrm>
              <a:off x="2915816" y="495730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5" name="Rectangle 304"/>
            <p:cNvSpPr/>
            <p:nvPr/>
          </p:nvSpPr>
          <p:spPr bwMode="auto">
            <a:xfrm>
              <a:off x="3779912" y="452525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6" name="Rectangle 305"/>
            <p:cNvSpPr/>
            <p:nvPr/>
          </p:nvSpPr>
          <p:spPr bwMode="auto">
            <a:xfrm>
              <a:off x="3779912" y="4957307"/>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7" name="Rectangle 306"/>
            <p:cNvSpPr/>
            <p:nvPr/>
          </p:nvSpPr>
          <p:spPr bwMode="auto">
            <a:xfrm>
              <a:off x="2915816" y="538935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8" name="Rectangle 307"/>
            <p:cNvSpPr/>
            <p:nvPr/>
          </p:nvSpPr>
          <p:spPr bwMode="auto">
            <a:xfrm>
              <a:off x="3779912" y="538935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9" name="Rectangle 308"/>
            <p:cNvSpPr/>
            <p:nvPr/>
          </p:nvSpPr>
          <p:spPr bwMode="auto">
            <a:xfrm>
              <a:off x="2483768" y="106887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0" name="Rectangle 309"/>
            <p:cNvSpPr/>
            <p:nvPr/>
          </p:nvSpPr>
          <p:spPr bwMode="auto">
            <a:xfrm>
              <a:off x="2483768" y="150092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1" name="Rectangle 310"/>
            <p:cNvSpPr/>
            <p:nvPr/>
          </p:nvSpPr>
          <p:spPr bwMode="auto">
            <a:xfrm>
              <a:off x="2483768" y="1932971"/>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2" name="Rectangle 311"/>
            <p:cNvSpPr/>
            <p:nvPr/>
          </p:nvSpPr>
          <p:spPr bwMode="auto">
            <a:xfrm>
              <a:off x="2483768" y="236501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3" name="Rectangle 312"/>
            <p:cNvSpPr/>
            <p:nvPr/>
          </p:nvSpPr>
          <p:spPr bwMode="auto">
            <a:xfrm>
              <a:off x="2483768" y="322911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4" name="Rectangle 313"/>
            <p:cNvSpPr/>
            <p:nvPr/>
          </p:nvSpPr>
          <p:spPr bwMode="auto">
            <a:xfrm>
              <a:off x="1619672" y="279706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5" name="Rectangle 314"/>
            <p:cNvSpPr/>
            <p:nvPr/>
          </p:nvSpPr>
          <p:spPr bwMode="auto">
            <a:xfrm>
              <a:off x="1187624" y="322911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6" name="Rectangle 315"/>
            <p:cNvSpPr/>
            <p:nvPr/>
          </p:nvSpPr>
          <p:spPr bwMode="auto">
            <a:xfrm>
              <a:off x="755576" y="366116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7" name="Rectangle 316"/>
            <p:cNvSpPr/>
            <p:nvPr/>
          </p:nvSpPr>
          <p:spPr bwMode="auto">
            <a:xfrm>
              <a:off x="755576" y="4093211"/>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8" name="Rectangle 317"/>
            <p:cNvSpPr/>
            <p:nvPr/>
          </p:nvSpPr>
          <p:spPr bwMode="auto">
            <a:xfrm>
              <a:off x="755576" y="452525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9" name="Rectangle 318"/>
            <p:cNvSpPr/>
            <p:nvPr/>
          </p:nvSpPr>
          <p:spPr bwMode="auto">
            <a:xfrm>
              <a:off x="755576" y="4957307"/>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0" name="Rectangle 319"/>
            <p:cNvSpPr/>
            <p:nvPr/>
          </p:nvSpPr>
          <p:spPr bwMode="auto">
            <a:xfrm>
              <a:off x="755576" y="538935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5" name="Rectangle 324"/>
            <p:cNvSpPr/>
            <p:nvPr/>
          </p:nvSpPr>
          <p:spPr bwMode="auto">
            <a:xfrm>
              <a:off x="2915816" y="322911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6" name="Rectangle 325"/>
            <p:cNvSpPr/>
            <p:nvPr/>
          </p:nvSpPr>
          <p:spPr bwMode="auto">
            <a:xfrm>
              <a:off x="3347864" y="366116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7" name="Rectangle 326"/>
            <p:cNvSpPr/>
            <p:nvPr/>
          </p:nvSpPr>
          <p:spPr bwMode="auto">
            <a:xfrm>
              <a:off x="3347864" y="4093211"/>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8" name="Rectangle 327"/>
            <p:cNvSpPr/>
            <p:nvPr/>
          </p:nvSpPr>
          <p:spPr bwMode="auto">
            <a:xfrm>
              <a:off x="3347864" y="452525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9" name="Rectangle 328"/>
            <p:cNvSpPr/>
            <p:nvPr/>
          </p:nvSpPr>
          <p:spPr bwMode="auto">
            <a:xfrm>
              <a:off x="3347864" y="4957307"/>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0" name="Rectangle 329"/>
            <p:cNvSpPr/>
            <p:nvPr/>
          </p:nvSpPr>
          <p:spPr bwMode="auto">
            <a:xfrm>
              <a:off x="3347864" y="538935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1" name="Rectangle 330"/>
            <p:cNvSpPr/>
            <p:nvPr/>
          </p:nvSpPr>
          <p:spPr bwMode="auto">
            <a:xfrm>
              <a:off x="2483768" y="279706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2" name="Rectangle 241"/>
            <p:cNvSpPr/>
            <p:nvPr/>
          </p:nvSpPr>
          <p:spPr bwMode="auto">
            <a:xfrm>
              <a:off x="2051720" y="3661163"/>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3" name="Rectangle 242"/>
            <p:cNvSpPr/>
            <p:nvPr/>
          </p:nvSpPr>
          <p:spPr bwMode="auto">
            <a:xfrm>
              <a:off x="2051720" y="4093211"/>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0" name="Rectangle 249"/>
            <p:cNvSpPr/>
            <p:nvPr/>
          </p:nvSpPr>
          <p:spPr bwMode="auto">
            <a:xfrm>
              <a:off x="2051720" y="4525259"/>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1" name="Rectangle 250"/>
            <p:cNvSpPr/>
            <p:nvPr/>
          </p:nvSpPr>
          <p:spPr bwMode="auto">
            <a:xfrm>
              <a:off x="2051720" y="495730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2" name="Rectangle 251"/>
            <p:cNvSpPr/>
            <p:nvPr/>
          </p:nvSpPr>
          <p:spPr bwMode="auto">
            <a:xfrm>
              <a:off x="2051720" y="5389355"/>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3" name="Rectangle 252"/>
            <p:cNvSpPr/>
            <p:nvPr/>
          </p:nvSpPr>
          <p:spPr bwMode="auto">
            <a:xfrm>
              <a:off x="2051720" y="5821403"/>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6" name="Rectangle 285"/>
            <p:cNvSpPr/>
            <p:nvPr/>
          </p:nvSpPr>
          <p:spPr bwMode="auto">
            <a:xfrm>
              <a:off x="2051720" y="279706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8" name="Rectangle 287"/>
            <p:cNvSpPr/>
            <p:nvPr/>
          </p:nvSpPr>
          <p:spPr bwMode="auto">
            <a:xfrm>
              <a:off x="2051720" y="3229115"/>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1" name="Rectangle 320"/>
            <p:cNvSpPr/>
            <p:nvPr/>
          </p:nvSpPr>
          <p:spPr bwMode="auto">
            <a:xfrm>
              <a:off x="2051720" y="1068875"/>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2" name="Rectangle 321"/>
            <p:cNvSpPr/>
            <p:nvPr/>
          </p:nvSpPr>
          <p:spPr bwMode="auto">
            <a:xfrm>
              <a:off x="2051720" y="1500923"/>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3" name="Rectangle 322"/>
            <p:cNvSpPr/>
            <p:nvPr/>
          </p:nvSpPr>
          <p:spPr bwMode="auto">
            <a:xfrm>
              <a:off x="2051720" y="1932971"/>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4" name="Rectangle 323"/>
            <p:cNvSpPr/>
            <p:nvPr/>
          </p:nvSpPr>
          <p:spPr bwMode="auto">
            <a:xfrm>
              <a:off x="2051720" y="2365019"/>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grpSp>
      <p:cxnSp>
        <p:nvCxnSpPr>
          <p:cNvPr id="114" name="Straight Arrow Connector 113"/>
          <p:cNvCxnSpPr>
            <a:stCxn id="115" idx="1"/>
            <a:endCxn id="321" idx="3"/>
          </p:cNvCxnSpPr>
          <p:nvPr/>
        </p:nvCxnSpPr>
        <p:spPr bwMode="auto">
          <a:xfrm flipH="1" flipV="1">
            <a:off x="4788024" y="1284899"/>
            <a:ext cx="2736304" cy="14204"/>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outerShdw blurRad="50800" dist="38100" dir="2700000" algn="tl" rotWithShape="0">
              <a:prstClr val="black">
                <a:alpha val="40000"/>
              </a:prstClr>
            </a:outerShdw>
          </a:effectLst>
        </p:spPr>
      </p:cxnSp>
      <p:sp>
        <p:nvSpPr>
          <p:cNvPr id="115" name="TextBox 114"/>
          <p:cNvSpPr txBox="1"/>
          <p:nvPr/>
        </p:nvSpPr>
        <p:spPr>
          <a:xfrm>
            <a:off x="7524328" y="1114437"/>
            <a:ext cx="1512168" cy="369332"/>
          </a:xfrm>
          <a:prstGeom prst="rect">
            <a:avLst/>
          </a:prstGeom>
          <a:solidFill>
            <a:schemeClr val="tx1"/>
          </a:solidFill>
        </p:spPr>
        <p:txBody>
          <a:bodyPr wrap="square" rtlCol="0">
            <a:spAutoFit/>
          </a:bodyPr>
          <a:lstStyle/>
          <a:p>
            <a:r>
              <a:rPr lang="en-US" dirty="0">
                <a:solidFill>
                  <a:schemeClr val="bg1"/>
                </a:solidFill>
                <a:latin typeface="+mn-lt"/>
              </a:rPr>
              <a:t>Skeleton voxel</a:t>
            </a:r>
          </a:p>
        </p:txBody>
      </p:sp>
      <p:sp>
        <p:nvSpPr>
          <p:cNvPr id="5" name="Footer Placeholder 4"/>
          <p:cNvSpPr>
            <a:spLocks noGrp="1"/>
          </p:cNvSpPr>
          <p:nvPr>
            <p:ph type="ftr" sz="quarter" idx="10"/>
          </p:nvPr>
        </p:nvSpPr>
        <p:spPr/>
        <p:txBody>
          <a:bodyPr/>
          <a:lstStyle/>
          <a:p>
            <a:pPr>
              <a:defRPr/>
            </a:pPr>
            <a:r>
              <a:rPr lang="de-AT" dirty="0"/>
              <a:t>Alexey Karimov</a:t>
            </a:r>
          </a:p>
        </p:txBody>
      </p:sp>
      <p:sp>
        <p:nvSpPr>
          <p:cNvPr id="7" name="Slide Number Placeholder 6"/>
          <p:cNvSpPr>
            <a:spLocks noGrp="1"/>
          </p:cNvSpPr>
          <p:nvPr>
            <p:ph type="sldNum" sz="quarter" idx="11"/>
          </p:nvPr>
        </p:nvSpPr>
        <p:spPr/>
        <p:txBody>
          <a:bodyPr/>
          <a:lstStyle/>
          <a:p>
            <a:pPr>
              <a:defRPr/>
            </a:pPr>
            <a:fld id="{63707275-EA33-4C2C-A96C-B80BEB93EE54}" type="slidenum">
              <a:rPr lang="de-AT" smtClean="0"/>
              <a:pPr>
                <a:defRPr/>
              </a:pPr>
              <a:t>68</a:t>
            </a:fld>
            <a:endParaRPr lang="de-AT" dirty="0"/>
          </a:p>
        </p:txBody>
      </p:sp>
    </p:spTree>
    <p:extLst>
      <p:ext uri="{BB962C8B-B14F-4D97-AF65-F5344CB8AC3E}">
        <p14:creationId xmlns:p14="http://schemas.microsoft.com/office/powerpoint/2010/main" val="39280242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Skeleton Distance Field</a:t>
            </a:r>
          </a:p>
        </p:txBody>
      </p:sp>
      <p:grpSp>
        <p:nvGrpSpPr>
          <p:cNvPr id="3" name="Group 2"/>
          <p:cNvGrpSpPr/>
          <p:nvPr/>
        </p:nvGrpSpPr>
        <p:grpSpPr>
          <a:xfrm>
            <a:off x="2627784" y="1073133"/>
            <a:ext cx="432048" cy="5184576"/>
            <a:chOff x="323528" y="1073133"/>
            <a:chExt cx="432048" cy="5184576"/>
          </a:xfrm>
        </p:grpSpPr>
        <p:sp>
          <p:nvSpPr>
            <p:cNvPr id="351" name="Rectangle 350"/>
            <p:cNvSpPr/>
            <p:nvPr/>
          </p:nvSpPr>
          <p:spPr bwMode="auto">
            <a:xfrm>
              <a:off x="323528" y="107313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3" name="Rectangle 352"/>
            <p:cNvSpPr/>
            <p:nvPr/>
          </p:nvSpPr>
          <p:spPr bwMode="auto">
            <a:xfrm>
              <a:off x="323528" y="1505181"/>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5" name="Rectangle 354"/>
            <p:cNvSpPr/>
            <p:nvPr/>
          </p:nvSpPr>
          <p:spPr bwMode="auto">
            <a:xfrm>
              <a:off x="323528" y="1937229"/>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7" name="Rectangle 356"/>
            <p:cNvSpPr/>
            <p:nvPr/>
          </p:nvSpPr>
          <p:spPr bwMode="auto">
            <a:xfrm>
              <a:off x="323528" y="236927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5" name="Rectangle 364"/>
            <p:cNvSpPr/>
            <p:nvPr/>
          </p:nvSpPr>
          <p:spPr bwMode="auto">
            <a:xfrm>
              <a:off x="323528" y="280132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3" name="Rectangle 372"/>
            <p:cNvSpPr/>
            <p:nvPr/>
          </p:nvSpPr>
          <p:spPr bwMode="auto">
            <a:xfrm>
              <a:off x="323528" y="5825661"/>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5" name="Rectangle 404"/>
            <p:cNvSpPr/>
            <p:nvPr/>
          </p:nvSpPr>
          <p:spPr bwMode="auto">
            <a:xfrm>
              <a:off x="323528" y="323337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9" name="Rectangle 408"/>
            <p:cNvSpPr/>
            <p:nvPr/>
          </p:nvSpPr>
          <p:spPr bwMode="auto">
            <a:xfrm>
              <a:off x="323528" y="3665421"/>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0" name="Rectangle 409"/>
            <p:cNvSpPr/>
            <p:nvPr/>
          </p:nvSpPr>
          <p:spPr bwMode="auto">
            <a:xfrm>
              <a:off x="323528" y="409746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3" name="Rectangle 422"/>
            <p:cNvSpPr/>
            <p:nvPr/>
          </p:nvSpPr>
          <p:spPr bwMode="auto">
            <a:xfrm>
              <a:off x="323528" y="452951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4" name="Rectangle 423"/>
            <p:cNvSpPr/>
            <p:nvPr/>
          </p:nvSpPr>
          <p:spPr bwMode="auto">
            <a:xfrm>
              <a:off x="323528" y="496156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7" name="Rectangle 426"/>
            <p:cNvSpPr/>
            <p:nvPr/>
          </p:nvSpPr>
          <p:spPr bwMode="auto">
            <a:xfrm>
              <a:off x="323528" y="539361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grpSp>
      <p:grpSp>
        <p:nvGrpSpPr>
          <p:cNvPr id="161" name="Group 466"/>
          <p:cNvGrpSpPr/>
          <p:nvPr/>
        </p:nvGrpSpPr>
        <p:grpSpPr>
          <a:xfrm>
            <a:off x="3059832" y="1073133"/>
            <a:ext cx="432048" cy="5184576"/>
            <a:chOff x="899592" y="1073133"/>
            <a:chExt cx="432048" cy="5184576"/>
          </a:xfrm>
        </p:grpSpPr>
        <p:sp>
          <p:nvSpPr>
            <p:cNvPr id="162" name="Rectangle 467"/>
            <p:cNvSpPr/>
            <p:nvPr/>
          </p:nvSpPr>
          <p:spPr bwMode="auto">
            <a:xfrm>
              <a:off x="899592" y="107313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3" name="Rectangle 468"/>
            <p:cNvSpPr/>
            <p:nvPr/>
          </p:nvSpPr>
          <p:spPr bwMode="auto">
            <a:xfrm>
              <a:off x="899592" y="1505181"/>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4" name="Rectangle 469"/>
            <p:cNvSpPr/>
            <p:nvPr/>
          </p:nvSpPr>
          <p:spPr bwMode="auto">
            <a:xfrm>
              <a:off x="899592" y="1937229"/>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5" name="Rectangle 470"/>
            <p:cNvSpPr/>
            <p:nvPr/>
          </p:nvSpPr>
          <p:spPr bwMode="auto">
            <a:xfrm>
              <a:off x="899592" y="236927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6" name="Rectangle 471"/>
            <p:cNvSpPr/>
            <p:nvPr/>
          </p:nvSpPr>
          <p:spPr bwMode="auto">
            <a:xfrm>
              <a:off x="899592" y="280132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7" name="Rectangle 472"/>
            <p:cNvSpPr/>
            <p:nvPr/>
          </p:nvSpPr>
          <p:spPr bwMode="auto">
            <a:xfrm>
              <a:off x="899592" y="323337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8" name="Rectangle 473"/>
            <p:cNvSpPr/>
            <p:nvPr/>
          </p:nvSpPr>
          <p:spPr bwMode="auto">
            <a:xfrm>
              <a:off x="899592" y="5825661"/>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9" name="Rectangle 474"/>
            <p:cNvSpPr/>
            <p:nvPr/>
          </p:nvSpPr>
          <p:spPr bwMode="auto">
            <a:xfrm>
              <a:off x="899592" y="3665421"/>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0" name="Rectangle 475"/>
            <p:cNvSpPr/>
            <p:nvPr/>
          </p:nvSpPr>
          <p:spPr bwMode="auto">
            <a:xfrm>
              <a:off x="899592" y="409746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1" name="Rectangle 476"/>
            <p:cNvSpPr/>
            <p:nvPr/>
          </p:nvSpPr>
          <p:spPr bwMode="auto">
            <a:xfrm>
              <a:off x="899592" y="452951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2" name="Rectangle 477"/>
            <p:cNvSpPr/>
            <p:nvPr/>
          </p:nvSpPr>
          <p:spPr bwMode="auto">
            <a:xfrm>
              <a:off x="899592" y="496156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3" name="Rectangle 478"/>
            <p:cNvSpPr/>
            <p:nvPr/>
          </p:nvSpPr>
          <p:spPr bwMode="auto">
            <a:xfrm>
              <a:off x="899592" y="539361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grpSp>
      <p:grpSp>
        <p:nvGrpSpPr>
          <p:cNvPr id="187" name="Group 345"/>
          <p:cNvGrpSpPr/>
          <p:nvPr/>
        </p:nvGrpSpPr>
        <p:grpSpPr>
          <a:xfrm>
            <a:off x="3491880" y="1073133"/>
            <a:ext cx="432048" cy="5184576"/>
            <a:chOff x="1475656" y="1073133"/>
            <a:chExt cx="432048" cy="5184576"/>
          </a:xfrm>
        </p:grpSpPr>
        <p:sp>
          <p:nvSpPr>
            <p:cNvPr id="188" name="Rectangle 346"/>
            <p:cNvSpPr/>
            <p:nvPr/>
          </p:nvSpPr>
          <p:spPr bwMode="auto">
            <a:xfrm>
              <a:off x="1475656" y="5825661"/>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9" name="Rectangle 347"/>
            <p:cNvSpPr/>
            <p:nvPr/>
          </p:nvSpPr>
          <p:spPr bwMode="auto">
            <a:xfrm>
              <a:off x="1475656" y="107313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0" name="Rectangle 348"/>
            <p:cNvSpPr/>
            <p:nvPr/>
          </p:nvSpPr>
          <p:spPr bwMode="auto">
            <a:xfrm>
              <a:off x="1475656" y="1505181"/>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1" name="Rectangle 349"/>
            <p:cNvSpPr/>
            <p:nvPr/>
          </p:nvSpPr>
          <p:spPr bwMode="auto">
            <a:xfrm>
              <a:off x="1475656" y="1937229"/>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2" name="Rectangle 458"/>
            <p:cNvSpPr/>
            <p:nvPr/>
          </p:nvSpPr>
          <p:spPr bwMode="auto">
            <a:xfrm>
              <a:off x="1475656" y="236927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3" name="Rectangle 459"/>
            <p:cNvSpPr/>
            <p:nvPr/>
          </p:nvSpPr>
          <p:spPr bwMode="auto">
            <a:xfrm>
              <a:off x="1475656" y="280132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4" name="Rectangle 460"/>
            <p:cNvSpPr/>
            <p:nvPr/>
          </p:nvSpPr>
          <p:spPr bwMode="auto">
            <a:xfrm>
              <a:off x="1475656" y="3665421"/>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5" name="Rectangle 461"/>
            <p:cNvSpPr/>
            <p:nvPr/>
          </p:nvSpPr>
          <p:spPr bwMode="auto">
            <a:xfrm>
              <a:off x="1475656" y="409746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6" name="Rectangle 462"/>
            <p:cNvSpPr/>
            <p:nvPr/>
          </p:nvSpPr>
          <p:spPr bwMode="auto">
            <a:xfrm>
              <a:off x="1475656" y="452951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7" name="Rectangle 463"/>
            <p:cNvSpPr/>
            <p:nvPr/>
          </p:nvSpPr>
          <p:spPr bwMode="auto">
            <a:xfrm>
              <a:off x="1475656" y="496156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8" name="Rectangle 464"/>
            <p:cNvSpPr/>
            <p:nvPr/>
          </p:nvSpPr>
          <p:spPr bwMode="auto">
            <a:xfrm>
              <a:off x="1475656" y="539361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9" name="Rectangle 465"/>
            <p:cNvSpPr/>
            <p:nvPr/>
          </p:nvSpPr>
          <p:spPr bwMode="auto">
            <a:xfrm>
              <a:off x="1475656" y="323337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grpSp>
      <p:grpSp>
        <p:nvGrpSpPr>
          <p:cNvPr id="213" name="Group 332"/>
          <p:cNvGrpSpPr/>
          <p:nvPr/>
        </p:nvGrpSpPr>
        <p:grpSpPr>
          <a:xfrm>
            <a:off x="3923928" y="1073133"/>
            <a:ext cx="432048" cy="5184576"/>
            <a:chOff x="2051720" y="1073133"/>
            <a:chExt cx="432048" cy="5184576"/>
          </a:xfrm>
        </p:grpSpPr>
        <p:sp>
          <p:nvSpPr>
            <p:cNvPr id="214" name="Rectangle 333"/>
            <p:cNvSpPr/>
            <p:nvPr/>
          </p:nvSpPr>
          <p:spPr bwMode="auto">
            <a:xfrm>
              <a:off x="2051720" y="3665421"/>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5" name="Rectangle 334"/>
            <p:cNvSpPr/>
            <p:nvPr/>
          </p:nvSpPr>
          <p:spPr bwMode="auto">
            <a:xfrm>
              <a:off x="2051720" y="409746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6" name="Rectangle 335"/>
            <p:cNvSpPr/>
            <p:nvPr/>
          </p:nvSpPr>
          <p:spPr bwMode="auto">
            <a:xfrm>
              <a:off x="2051720" y="452951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7" name="Rectangle 336"/>
            <p:cNvSpPr/>
            <p:nvPr/>
          </p:nvSpPr>
          <p:spPr bwMode="auto">
            <a:xfrm>
              <a:off x="2051720" y="496156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8" name="Rectangle 337"/>
            <p:cNvSpPr/>
            <p:nvPr/>
          </p:nvSpPr>
          <p:spPr bwMode="auto">
            <a:xfrm>
              <a:off x="2051720" y="539361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9" name="Rectangle 338"/>
            <p:cNvSpPr/>
            <p:nvPr/>
          </p:nvSpPr>
          <p:spPr bwMode="auto">
            <a:xfrm>
              <a:off x="2051720" y="5825661"/>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0" name="Rectangle 339"/>
            <p:cNvSpPr/>
            <p:nvPr/>
          </p:nvSpPr>
          <p:spPr bwMode="auto">
            <a:xfrm>
              <a:off x="2051720" y="107313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1" name="Rectangle 340"/>
            <p:cNvSpPr/>
            <p:nvPr/>
          </p:nvSpPr>
          <p:spPr bwMode="auto">
            <a:xfrm>
              <a:off x="2051720" y="1505181"/>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2" name="Rectangle 341"/>
            <p:cNvSpPr/>
            <p:nvPr/>
          </p:nvSpPr>
          <p:spPr bwMode="auto">
            <a:xfrm>
              <a:off x="2051720" y="1937229"/>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3" name="Rectangle 342"/>
            <p:cNvSpPr/>
            <p:nvPr/>
          </p:nvSpPr>
          <p:spPr bwMode="auto">
            <a:xfrm>
              <a:off x="2051720" y="236927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4" name="Rectangle 343"/>
            <p:cNvSpPr/>
            <p:nvPr/>
          </p:nvSpPr>
          <p:spPr bwMode="auto">
            <a:xfrm>
              <a:off x="2051720" y="323337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5" name="Rectangle 344"/>
            <p:cNvSpPr/>
            <p:nvPr/>
          </p:nvSpPr>
          <p:spPr bwMode="auto">
            <a:xfrm>
              <a:off x="2051720" y="280132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grpSp>
      <p:grpSp>
        <p:nvGrpSpPr>
          <p:cNvPr id="226" name="Group 12"/>
          <p:cNvGrpSpPr/>
          <p:nvPr/>
        </p:nvGrpSpPr>
        <p:grpSpPr>
          <a:xfrm>
            <a:off x="6084168" y="1073133"/>
            <a:ext cx="432048" cy="5184576"/>
            <a:chOff x="4932040" y="1073133"/>
            <a:chExt cx="432048" cy="5184576"/>
          </a:xfrm>
        </p:grpSpPr>
        <p:sp>
          <p:nvSpPr>
            <p:cNvPr id="227" name="Rectangle 358"/>
            <p:cNvSpPr/>
            <p:nvPr/>
          </p:nvSpPr>
          <p:spPr bwMode="auto">
            <a:xfrm>
              <a:off x="4932040" y="107313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8" name="Rectangle 360"/>
            <p:cNvSpPr/>
            <p:nvPr/>
          </p:nvSpPr>
          <p:spPr bwMode="auto">
            <a:xfrm>
              <a:off x="4932040" y="1505181"/>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9" name="Rectangle 362"/>
            <p:cNvSpPr/>
            <p:nvPr/>
          </p:nvSpPr>
          <p:spPr bwMode="auto">
            <a:xfrm>
              <a:off x="4932040" y="1937229"/>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0" name="Rectangle 363"/>
            <p:cNvSpPr/>
            <p:nvPr/>
          </p:nvSpPr>
          <p:spPr bwMode="auto">
            <a:xfrm>
              <a:off x="4932040" y="236927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1" name="Rectangle 367"/>
            <p:cNvSpPr/>
            <p:nvPr/>
          </p:nvSpPr>
          <p:spPr bwMode="auto">
            <a:xfrm>
              <a:off x="4932040" y="280132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2" name="Rectangle 381"/>
            <p:cNvSpPr/>
            <p:nvPr/>
          </p:nvSpPr>
          <p:spPr bwMode="auto">
            <a:xfrm>
              <a:off x="4932040" y="5825661"/>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3" name="Rectangle 417"/>
            <p:cNvSpPr/>
            <p:nvPr/>
          </p:nvSpPr>
          <p:spPr bwMode="auto">
            <a:xfrm>
              <a:off x="4932040" y="323337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4" name="Rectangle 420"/>
            <p:cNvSpPr/>
            <p:nvPr/>
          </p:nvSpPr>
          <p:spPr bwMode="auto">
            <a:xfrm>
              <a:off x="4932040" y="3665421"/>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5" name="Rectangle 421"/>
            <p:cNvSpPr/>
            <p:nvPr/>
          </p:nvSpPr>
          <p:spPr bwMode="auto">
            <a:xfrm>
              <a:off x="4932040" y="409746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6" name="Rectangle 431"/>
            <p:cNvSpPr/>
            <p:nvPr/>
          </p:nvSpPr>
          <p:spPr bwMode="auto">
            <a:xfrm>
              <a:off x="4932040" y="452951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7" name="Rectangle 432"/>
            <p:cNvSpPr/>
            <p:nvPr/>
          </p:nvSpPr>
          <p:spPr bwMode="auto">
            <a:xfrm>
              <a:off x="4932040" y="496156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8" name="Rectangle 434"/>
            <p:cNvSpPr/>
            <p:nvPr/>
          </p:nvSpPr>
          <p:spPr bwMode="auto">
            <a:xfrm>
              <a:off x="4932040" y="539361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grpSp>
      <p:grpSp>
        <p:nvGrpSpPr>
          <p:cNvPr id="239" name="Group 11"/>
          <p:cNvGrpSpPr/>
          <p:nvPr/>
        </p:nvGrpSpPr>
        <p:grpSpPr>
          <a:xfrm>
            <a:off x="5652120" y="1073133"/>
            <a:ext cx="432048" cy="5184576"/>
            <a:chOff x="4355976" y="1073133"/>
            <a:chExt cx="432048" cy="5184576"/>
          </a:xfrm>
        </p:grpSpPr>
        <p:sp>
          <p:nvSpPr>
            <p:cNvPr id="240" name="Rectangle 357"/>
            <p:cNvSpPr/>
            <p:nvPr/>
          </p:nvSpPr>
          <p:spPr bwMode="auto">
            <a:xfrm>
              <a:off x="4355976" y="107313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1" name="Rectangle 359"/>
            <p:cNvSpPr/>
            <p:nvPr/>
          </p:nvSpPr>
          <p:spPr bwMode="auto">
            <a:xfrm>
              <a:off x="4355976" y="1505181"/>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2" name="Rectangle 361"/>
            <p:cNvSpPr/>
            <p:nvPr/>
          </p:nvSpPr>
          <p:spPr bwMode="auto">
            <a:xfrm>
              <a:off x="4355976" y="1937229"/>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3" name="Rectangle 388"/>
            <p:cNvSpPr/>
            <p:nvPr/>
          </p:nvSpPr>
          <p:spPr bwMode="auto">
            <a:xfrm>
              <a:off x="4355976" y="5825661"/>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4" name="Rectangle 402"/>
            <p:cNvSpPr/>
            <p:nvPr/>
          </p:nvSpPr>
          <p:spPr bwMode="auto">
            <a:xfrm>
              <a:off x="4355976" y="236927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5" name="Rectangle 415"/>
            <p:cNvSpPr/>
            <p:nvPr/>
          </p:nvSpPr>
          <p:spPr bwMode="auto">
            <a:xfrm>
              <a:off x="4355976" y="280132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6" name="Rectangle 416"/>
            <p:cNvSpPr/>
            <p:nvPr/>
          </p:nvSpPr>
          <p:spPr bwMode="auto">
            <a:xfrm>
              <a:off x="4355976" y="323337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7" name="Rectangle 452"/>
            <p:cNvSpPr/>
            <p:nvPr/>
          </p:nvSpPr>
          <p:spPr bwMode="auto">
            <a:xfrm>
              <a:off x="4355976" y="3665421"/>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8" name="Rectangle 453"/>
            <p:cNvSpPr/>
            <p:nvPr/>
          </p:nvSpPr>
          <p:spPr bwMode="auto">
            <a:xfrm>
              <a:off x="4355976" y="409746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9" name="Rectangle 454"/>
            <p:cNvSpPr/>
            <p:nvPr/>
          </p:nvSpPr>
          <p:spPr bwMode="auto">
            <a:xfrm>
              <a:off x="4355976" y="452951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0" name="Rectangle 455"/>
            <p:cNvSpPr/>
            <p:nvPr/>
          </p:nvSpPr>
          <p:spPr bwMode="auto">
            <a:xfrm>
              <a:off x="4355976" y="496156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1" name="Rectangle 456"/>
            <p:cNvSpPr/>
            <p:nvPr/>
          </p:nvSpPr>
          <p:spPr bwMode="auto">
            <a:xfrm>
              <a:off x="4355976" y="539361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grpSp>
      <p:grpSp>
        <p:nvGrpSpPr>
          <p:cNvPr id="252" name="Group 10"/>
          <p:cNvGrpSpPr/>
          <p:nvPr/>
        </p:nvGrpSpPr>
        <p:grpSpPr>
          <a:xfrm>
            <a:off x="5220072" y="1073133"/>
            <a:ext cx="432048" cy="5184576"/>
            <a:chOff x="3779912" y="1073133"/>
            <a:chExt cx="432048" cy="5184576"/>
          </a:xfrm>
        </p:grpSpPr>
        <p:sp>
          <p:nvSpPr>
            <p:cNvPr id="253" name="Rectangle 380"/>
            <p:cNvSpPr/>
            <p:nvPr/>
          </p:nvSpPr>
          <p:spPr bwMode="auto">
            <a:xfrm>
              <a:off x="3779912" y="5825661"/>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4" name="Rectangle 398"/>
            <p:cNvSpPr/>
            <p:nvPr/>
          </p:nvSpPr>
          <p:spPr bwMode="auto">
            <a:xfrm>
              <a:off x="3779912" y="107313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5" name="Rectangle 399"/>
            <p:cNvSpPr/>
            <p:nvPr/>
          </p:nvSpPr>
          <p:spPr bwMode="auto">
            <a:xfrm>
              <a:off x="3779912" y="1505181"/>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6" name="Rectangle 400"/>
            <p:cNvSpPr/>
            <p:nvPr/>
          </p:nvSpPr>
          <p:spPr bwMode="auto">
            <a:xfrm>
              <a:off x="3779912" y="1937229"/>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7" name="Rectangle 401"/>
            <p:cNvSpPr/>
            <p:nvPr/>
          </p:nvSpPr>
          <p:spPr bwMode="auto">
            <a:xfrm>
              <a:off x="3779912" y="236927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8" name="Rectangle 413"/>
            <p:cNvSpPr/>
            <p:nvPr/>
          </p:nvSpPr>
          <p:spPr bwMode="auto">
            <a:xfrm>
              <a:off x="3779912" y="280132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9" name="Rectangle 418"/>
            <p:cNvSpPr/>
            <p:nvPr/>
          </p:nvSpPr>
          <p:spPr bwMode="auto">
            <a:xfrm>
              <a:off x="3779912" y="3665421"/>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0" name="Rectangle 419"/>
            <p:cNvSpPr/>
            <p:nvPr/>
          </p:nvSpPr>
          <p:spPr bwMode="auto">
            <a:xfrm>
              <a:off x="3779912" y="409746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1" name="Rectangle 429"/>
            <p:cNvSpPr/>
            <p:nvPr/>
          </p:nvSpPr>
          <p:spPr bwMode="auto">
            <a:xfrm>
              <a:off x="3779912" y="452951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2" name="Rectangle 430"/>
            <p:cNvSpPr/>
            <p:nvPr/>
          </p:nvSpPr>
          <p:spPr bwMode="auto">
            <a:xfrm>
              <a:off x="3779912" y="496156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3" name="Rectangle 433"/>
            <p:cNvSpPr/>
            <p:nvPr/>
          </p:nvSpPr>
          <p:spPr bwMode="auto">
            <a:xfrm>
              <a:off x="3779912" y="539361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4" name="Rectangle 451"/>
            <p:cNvSpPr/>
            <p:nvPr/>
          </p:nvSpPr>
          <p:spPr bwMode="auto">
            <a:xfrm>
              <a:off x="3779912" y="323337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grpSp>
      <p:grpSp>
        <p:nvGrpSpPr>
          <p:cNvPr id="265" name="Group 306"/>
          <p:cNvGrpSpPr/>
          <p:nvPr/>
        </p:nvGrpSpPr>
        <p:grpSpPr>
          <a:xfrm>
            <a:off x="4788024" y="1073133"/>
            <a:ext cx="432048" cy="5184576"/>
            <a:chOff x="3203848" y="1073133"/>
            <a:chExt cx="432048" cy="5184576"/>
          </a:xfrm>
        </p:grpSpPr>
        <p:sp>
          <p:nvSpPr>
            <p:cNvPr id="266" name="Rectangle 307"/>
            <p:cNvSpPr/>
            <p:nvPr/>
          </p:nvSpPr>
          <p:spPr bwMode="auto">
            <a:xfrm>
              <a:off x="3203848" y="3665421"/>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7" name="Rectangle 308"/>
            <p:cNvSpPr/>
            <p:nvPr/>
          </p:nvSpPr>
          <p:spPr bwMode="auto">
            <a:xfrm>
              <a:off x="3203848" y="409746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8" name="Rectangle 309"/>
            <p:cNvSpPr/>
            <p:nvPr/>
          </p:nvSpPr>
          <p:spPr bwMode="auto">
            <a:xfrm>
              <a:off x="3203848" y="452951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9" name="Rectangle 310"/>
            <p:cNvSpPr/>
            <p:nvPr/>
          </p:nvSpPr>
          <p:spPr bwMode="auto">
            <a:xfrm>
              <a:off x="3203848" y="496156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0" name="Rectangle 311"/>
            <p:cNvSpPr/>
            <p:nvPr/>
          </p:nvSpPr>
          <p:spPr bwMode="auto">
            <a:xfrm>
              <a:off x="3203848" y="539361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1" name="Rectangle 312"/>
            <p:cNvSpPr/>
            <p:nvPr/>
          </p:nvSpPr>
          <p:spPr bwMode="auto">
            <a:xfrm>
              <a:off x="3203848" y="5825661"/>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2" name="Rectangle 313"/>
            <p:cNvSpPr/>
            <p:nvPr/>
          </p:nvSpPr>
          <p:spPr bwMode="auto">
            <a:xfrm>
              <a:off x="3203848" y="107313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3" name="Rectangle 314"/>
            <p:cNvSpPr/>
            <p:nvPr/>
          </p:nvSpPr>
          <p:spPr bwMode="auto">
            <a:xfrm>
              <a:off x="3203848" y="1505181"/>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4" name="Rectangle 315"/>
            <p:cNvSpPr/>
            <p:nvPr/>
          </p:nvSpPr>
          <p:spPr bwMode="auto">
            <a:xfrm>
              <a:off x="3203848" y="1937229"/>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5" name="Rectangle 316"/>
            <p:cNvSpPr/>
            <p:nvPr/>
          </p:nvSpPr>
          <p:spPr bwMode="auto">
            <a:xfrm>
              <a:off x="3203848" y="236927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6" name="Rectangle 317"/>
            <p:cNvSpPr/>
            <p:nvPr/>
          </p:nvSpPr>
          <p:spPr bwMode="auto">
            <a:xfrm>
              <a:off x="3203848" y="323337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7" name="Rectangle 318"/>
            <p:cNvSpPr/>
            <p:nvPr/>
          </p:nvSpPr>
          <p:spPr bwMode="auto">
            <a:xfrm>
              <a:off x="3203848" y="280132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grpSp>
      <p:grpSp>
        <p:nvGrpSpPr>
          <p:cNvPr id="320" name="Group 319"/>
          <p:cNvGrpSpPr/>
          <p:nvPr/>
        </p:nvGrpSpPr>
        <p:grpSpPr>
          <a:xfrm>
            <a:off x="4355976" y="1073133"/>
            <a:ext cx="432048" cy="5184576"/>
            <a:chOff x="2627784" y="1073133"/>
            <a:chExt cx="432048" cy="5184576"/>
          </a:xfrm>
        </p:grpSpPr>
        <p:sp>
          <p:nvSpPr>
            <p:cNvPr id="321" name="Rectangle 320"/>
            <p:cNvSpPr/>
            <p:nvPr/>
          </p:nvSpPr>
          <p:spPr bwMode="auto">
            <a:xfrm>
              <a:off x="2627784" y="3665421"/>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2" name="Rectangle 321"/>
            <p:cNvSpPr/>
            <p:nvPr/>
          </p:nvSpPr>
          <p:spPr bwMode="auto">
            <a:xfrm>
              <a:off x="2627784" y="4097469"/>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3" name="Rectangle 322"/>
            <p:cNvSpPr/>
            <p:nvPr/>
          </p:nvSpPr>
          <p:spPr bwMode="auto">
            <a:xfrm>
              <a:off x="2627784" y="452951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4" name="Rectangle 323"/>
            <p:cNvSpPr/>
            <p:nvPr/>
          </p:nvSpPr>
          <p:spPr bwMode="auto">
            <a:xfrm>
              <a:off x="2627784" y="4961565"/>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5" name="Rectangle 324"/>
            <p:cNvSpPr/>
            <p:nvPr/>
          </p:nvSpPr>
          <p:spPr bwMode="auto">
            <a:xfrm>
              <a:off x="2627784" y="5393613"/>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6" name="Rectangle 325"/>
            <p:cNvSpPr/>
            <p:nvPr/>
          </p:nvSpPr>
          <p:spPr bwMode="auto">
            <a:xfrm>
              <a:off x="2627784" y="5825661"/>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7" name="Rectangle 326"/>
            <p:cNvSpPr/>
            <p:nvPr/>
          </p:nvSpPr>
          <p:spPr bwMode="auto">
            <a:xfrm>
              <a:off x="2627784" y="2801325"/>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8" name="Rectangle 327"/>
            <p:cNvSpPr/>
            <p:nvPr/>
          </p:nvSpPr>
          <p:spPr bwMode="auto">
            <a:xfrm>
              <a:off x="2627784" y="3233373"/>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9" name="Rectangle 328"/>
            <p:cNvSpPr/>
            <p:nvPr/>
          </p:nvSpPr>
          <p:spPr bwMode="auto">
            <a:xfrm>
              <a:off x="2627784" y="1073133"/>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0" name="Rectangle 329"/>
            <p:cNvSpPr/>
            <p:nvPr/>
          </p:nvSpPr>
          <p:spPr bwMode="auto">
            <a:xfrm>
              <a:off x="2627784" y="1505181"/>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1" name="Rectangle 330"/>
            <p:cNvSpPr/>
            <p:nvPr/>
          </p:nvSpPr>
          <p:spPr bwMode="auto">
            <a:xfrm>
              <a:off x="2627784" y="1937229"/>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2" name="Rectangle 331"/>
            <p:cNvSpPr/>
            <p:nvPr/>
          </p:nvSpPr>
          <p:spPr bwMode="auto">
            <a:xfrm>
              <a:off x="2627784" y="236927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grpSp>
      <p:sp>
        <p:nvSpPr>
          <p:cNvPr id="278" name="Rectangle 342"/>
          <p:cNvSpPr/>
          <p:nvPr/>
        </p:nvSpPr>
        <p:spPr>
          <a:xfrm rot="16200000">
            <a:off x="-309304" y="3456799"/>
            <a:ext cx="5184577" cy="432048"/>
          </a:xfrm>
          <a:prstGeom prst="rect">
            <a:avLst/>
          </a:prstGeom>
          <a:noFill/>
          <a:ln w="76200" cap="flat" cmpd="sng" algn="ctr">
            <a:solidFill>
              <a:srgbClr val="00B0F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79" name="Rectangle 343"/>
          <p:cNvSpPr/>
          <p:nvPr/>
        </p:nvSpPr>
        <p:spPr>
          <a:xfrm rot="16200000">
            <a:off x="264169" y="3456800"/>
            <a:ext cx="5184578" cy="432048"/>
          </a:xfrm>
          <a:prstGeom prst="rect">
            <a:avLst/>
          </a:prstGeom>
          <a:noFill/>
          <a:ln w="76200" cap="flat" cmpd="sng" algn="ctr">
            <a:solidFill>
              <a:srgbClr val="7030A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80" name="Rectangle 344"/>
          <p:cNvSpPr/>
          <p:nvPr/>
        </p:nvSpPr>
        <p:spPr>
          <a:xfrm rot="16200000">
            <a:off x="837642" y="3456800"/>
            <a:ext cx="5184578" cy="432048"/>
          </a:xfrm>
          <a:prstGeom prst="rect">
            <a:avLst/>
          </a:prstGeom>
          <a:noFill/>
          <a:ln w="76200" cap="flat" cmpd="sng" algn="ctr">
            <a:solidFill>
              <a:srgbClr val="FF000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81" name="Rectangle 345"/>
          <p:cNvSpPr/>
          <p:nvPr/>
        </p:nvSpPr>
        <p:spPr>
          <a:xfrm rot="16200000">
            <a:off x="1411116" y="3456800"/>
            <a:ext cx="5184578" cy="432048"/>
          </a:xfrm>
          <a:prstGeom prst="rect">
            <a:avLst/>
          </a:prstGeom>
          <a:noFill/>
          <a:ln w="76200" cap="flat" cmpd="sng" algn="ctr">
            <a:solidFill>
              <a:srgbClr val="FFC00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82" name="Rectangle 346"/>
          <p:cNvSpPr/>
          <p:nvPr/>
        </p:nvSpPr>
        <p:spPr>
          <a:xfrm rot="16200000">
            <a:off x="2563246" y="3449399"/>
            <a:ext cx="5184578" cy="432048"/>
          </a:xfrm>
          <a:prstGeom prst="rect">
            <a:avLst/>
          </a:prstGeom>
          <a:noFill/>
          <a:ln w="76200" cap="flat" cmpd="sng" algn="ctr">
            <a:solidFill>
              <a:srgbClr val="FFC00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83" name="Rectangle 347"/>
          <p:cNvSpPr/>
          <p:nvPr/>
        </p:nvSpPr>
        <p:spPr>
          <a:xfrm rot="16200000">
            <a:off x="3139311" y="3449398"/>
            <a:ext cx="5184576" cy="432048"/>
          </a:xfrm>
          <a:prstGeom prst="rect">
            <a:avLst/>
          </a:prstGeom>
          <a:noFill/>
          <a:ln w="76200" cap="flat" cmpd="sng" algn="ctr">
            <a:solidFill>
              <a:srgbClr val="FF000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84" name="Rectangle 348"/>
          <p:cNvSpPr/>
          <p:nvPr/>
        </p:nvSpPr>
        <p:spPr>
          <a:xfrm rot="16200000">
            <a:off x="3715375" y="3449398"/>
            <a:ext cx="5184576" cy="432048"/>
          </a:xfrm>
          <a:prstGeom prst="rect">
            <a:avLst/>
          </a:prstGeom>
          <a:noFill/>
          <a:ln w="76200" cap="flat" cmpd="sng" algn="ctr">
            <a:solidFill>
              <a:srgbClr val="7030A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85" name="Rectangle 349"/>
          <p:cNvSpPr/>
          <p:nvPr/>
        </p:nvSpPr>
        <p:spPr>
          <a:xfrm rot="16200000">
            <a:off x="4291438" y="3449397"/>
            <a:ext cx="5184577" cy="432048"/>
          </a:xfrm>
          <a:prstGeom prst="rect">
            <a:avLst/>
          </a:prstGeom>
          <a:noFill/>
          <a:ln w="76200" cap="flat" cmpd="sng" algn="ctr">
            <a:solidFill>
              <a:srgbClr val="00B0F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86" name="Rectangle 120"/>
          <p:cNvSpPr/>
          <p:nvPr/>
        </p:nvSpPr>
        <p:spPr>
          <a:xfrm rot="16200000">
            <a:off x="1984591" y="3456799"/>
            <a:ext cx="5184577" cy="432048"/>
          </a:xfrm>
          <a:prstGeom prst="rect">
            <a:avLst/>
          </a:prstGeom>
          <a:noFill/>
          <a:ln w="76200" cap="flat" cmpd="sng" algn="ctr">
            <a:solidFill>
              <a:srgbClr val="00B0F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69</a:t>
            </a:fld>
            <a:endParaRPr lang="de-AT" dirty="0"/>
          </a:p>
        </p:txBody>
      </p:sp>
    </p:spTree>
    <p:extLst>
      <p:ext uri="{BB962C8B-B14F-4D97-AF65-F5344CB8AC3E}">
        <p14:creationId xmlns:p14="http://schemas.microsoft.com/office/powerpoint/2010/main" val="368978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2.5E-6 -7.40741E-7 L -0.06285 -7.40741E-7 " pathEditMode="relative" rAng="0" ptsTypes="AA">
                                      <p:cBhvr>
                                        <p:cTn id="6" dur="2000" fill="hold"/>
                                        <p:tgtEl>
                                          <p:spTgt spid="3"/>
                                        </p:tgtEl>
                                        <p:attrNameLst>
                                          <p:attrName>ppt_x</p:attrName>
                                          <p:attrName>ppt_y</p:attrName>
                                        </p:attrNameLst>
                                      </p:cBhvr>
                                      <p:rCtr x="-3142" y="0"/>
                                    </p:animMotion>
                                  </p:childTnLst>
                                </p:cTn>
                              </p:par>
                              <p:par>
                                <p:cTn id="7" presetID="42" presetClass="path" presetSubtype="0" accel="50000" decel="50000" fill="hold" nodeType="withEffect">
                                  <p:stCondLst>
                                    <p:cond delay="0"/>
                                  </p:stCondLst>
                                  <p:childTnLst>
                                    <p:animMotion origin="layout" path="M 2.77778E-7 -7.40741E-7 L -0.04722 -7.40741E-7 " pathEditMode="relative" rAng="0" ptsTypes="AA">
                                      <p:cBhvr>
                                        <p:cTn id="8" dur="2000" fill="hold"/>
                                        <p:tgtEl>
                                          <p:spTgt spid="161"/>
                                        </p:tgtEl>
                                        <p:attrNameLst>
                                          <p:attrName>ppt_x</p:attrName>
                                          <p:attrName>ppt_y</p:attrName>
                                        </p:attrNameLst>
                                      </p:cBhvr>
                                      <p:rCtr x="-2361" y="0"/>
                                    </p:animMotion>
                                  </p:childTnLst>
                                </p:cTn>
                              </p:par>
                              <p:par>
                                <p:cTn id="9" presetID="42" presetClass="path" presetSubtype="0" accel="50000" decel="50000" fill="hold" nodeType="withEffect">
                                  <p:stCondLst>
                                    <p:cond delay="0"/>
                                  </p:stCondLst>
                                  <p:childTnLst>
                                    <p:animMotion origin="layout" path="M 4.44444E-6 -7.40741E-7 L -0.0316 -7.40741E-7 " pathEditMode="fixed" rAng="0" ptsTypes="AA">
                                      <p:cBhvr>
                                        <p:cTn id="10" dur="2000" fill="hold"/>
                                        <p:tgtEl>
                                          <p:spTgt spid="187"/>
                                        </p:tgtEl>
                                        <p:attrNameLst>
                                          <p:attrName>ppt_x</p:attrName>
                                          <p:attrName>ppt_y</p:attrName>
                                        </p:attrNameLst>
                                      </p:cBhvr>
                                      <p:rCtr x="-1580" y="0"/>
                                    </p:animMotion>
                                  </p:childTnLst>
                                </p:cTn>
                              </p:par>
                              <p:par>
                                <p:cTn id="11" presetID="42" presetClass="path" presetSubtype="0" accel="50000" decel="50000" fill="hold" nodeType="withEffect">
                                  <p:stCondLst>
                                    <p:cond delay="0"/>
                                  </p:stCondLst>
                                  <p:childTnLst>
                                    <p:animMotion origin="layout" path="M 2.22222E-6 -7.40741E-7 L -0.01615 0.00023 " pathEditMode="relative" rAng="0" ptsTypes="AA">
                                      <p:cBhvr>
                                        <p:cTn id="12" dur="2000" fill="hold"/>
                                        <p:tgtEl>
                                          <p:spTgt spid="213"/>
                                        </p:tgtEl>
                                        <p:attrNameLst>
                                          <p:attrName>ppt_x</p:attrName>
                                          <p:attrName>ppt_y</p:attrName>
                                        </p:attrNameLst>
                                      </p:cBhvr>
                                      <p:rCtr x="-816" y="0"/>
                                    </p:animMotion>
                                  </p:childTnLst>
                                </p:cTn>
                              </p:par>
                              <p:par>
                                <p:cTn id="13" presetID="42" presetClass="path" presetSubtype="0" accel="50000" decel="50000" fill="hold" nodeType="withEffect">
                                  <p:stCondLst>
                                    <p:cond delay="0"/>
                                  </p:stCondLst>
                                  <p:childTnLst>
                                    <p:animMotion origin="layout" path="M -2.5E-6 -7.40741E-7 L 0.06337 0.00023 " pathEditMode="relative" rAng="0" ptsTypes="AA">
                                      <p:cBhvr>
                                        <p:cTn id="14" dur="2000" fill="hold"/>
                                        <p:tgtEl>
                                          <p:spTgt spid="226"/>
                                        </p:tgtEl>
                                        <p:attrNameLst>
                                          <p:attrName>ppt_x</p:attrName>
                                          <p:attrName>ppt_y</p:attrName>
                                        </p:attrNameLst>
                                      </p:cBhvr>
                                      <p:rCtr x="3160" y="0"/>
                                    </p:animMotion>
                                  </p:childTnLst>
                                </p:cTn>
                              </p:par>
                              <p:par>
                                <p:cTn id="15" presetID="42" presetClass="path" presetSubtype="0" accel="50000" decel="50000" fill="hold" nodeType="withEffect">
                                  <p:stCondLst>
                                    <p:cond delay="0"/>
                                  </p:stCondLst>
                                  <p:childTnLst>
                                    <p:animMotion origin="layout" path="M 3.33333E-6 -7.40741E-7 L 0.04739 0.00023 " pathEditMode="relative" rAng="0" ptsTypes="AA">
                                      <p:cBhvr>
                                        <p:cTn id="16" dur="2000" fill="hold"/>
                                        <p:tgtEl>
                                          <p:spTgt spid="239"/>
                                        </p:tgtEl>
                                        <p:attrNameLst>
                                          <p:attrName>ppt_x</p:attrName>
                                          <p:attrName>ppt_y</p:attrName>
                                        </p:attrNameLst>
                                      </p:cBhvr>
                                      <p:rCtr x="2361" y="0"/>
                                    </p:animMotion>
                                  </p:childTnLst>
                                </p:cTn>
                              </p:par>
                              <p:par>
                                <p:cTn id="17" presetID="42" presetClass="path" presetSubtype="0" accel="50000" decel="50000" fill="hold" nodeType="withEffect">
                                  <p:stCondLst>
                                    <p:cond delay="0"/>
                                  </p:stCondLst>
                                  <p:childTnLst>
                                    <p:animMotion origin="layout" path="M -4.44444E-6 -7.40741E-7 L 0.03178 0.00046 " pathEditMode="relative" rAng="0" ptsTypes="AA">
                                      <p:cBhvr>
                                        <p:cTn id="18" dur="2000" fill="hold"/>
                                        <p:tgtEl>
                                          <p:spTgt spid="252"/>
                                        </p:tgtEl>
                                        <p:attrNameLst>
                                          <p:attrName>ppt_x</p:attrName>
                                          <p:attrName>ppt_y</p:attrName>
                                        </p:attrNameLst>
                                      </p:cBhvr>
                                      <p:rCtr x="1580" y="23"/>
                                    </p:animMotion>
                                  </p:childTnLst>
                                </p:cTn>
                              </p:par>
                              <p:par>
                                <p:cTn id="19" presetID="42" presetClass="path" presetSubtype="0" accel="50000" decel="50000" fill="hold" nodeType="withEffect">
                                  <p:stCondLst>
                                    <p:cond delay="0"/>
                                  </p:stCondLst>
                                  <p:childTnLst>
                                    <p:animMotion origin="layout" path="M -2.22222E-6 -7.40741E-7 L 0.01615 0.00023 " pathEditMode="relative" rAng="0" ptsTypes="AA">
                                      <p:cBhvr>
                                        <p:cTn id="20" dur="2000" fill="hold"/>
                                        <p:tgtEl>
                                          <p:spTgt spid="265"/>
                                        </p:tgtEl>
                                        <p:attrNameLst>
                                          <p:attrName>ppt_x</p:attrName>
                                          <p:attrName>ppt_y</p:attrName>
                                        </p:attrNameLst>
                                      </p:cBhvr>
                                      <p:rCtr x="799" y="0"/>
                                    </p:animMotion>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278"/>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grpId="0" nodeType="afterEffect">
                                  <p:stCondLst>
                                    <p:cond delay="0"/>
                                  </p:stCondLst>
                                  <p:childTnLst>
                                    <p:set>
                                      <p:cBhvr>
                                        <p:cTn id="26" dur="1" fill="hold">
                                          <p:stCondLst>
                                            <p:cond delay="0"/>
                                          </p:stCondLst>
                                        </p:cTn>
                                        <p:tgtEl>
                                          <p:spTgt spid="279"/>
                                        </p:tgtEl>
                                        <p:attrNameLst>
                                          <p:attrName>style.visibility</p:attrName>
                                        </p:attrNameLst>
                                      </p:cBhvr>
                                      <p:to>
                                        <p:strVal val="visible"/>
                                      </p:to>
                                    </p:set>
                                  </p:childTnLst>
                                </p:cTn>
                              </p:par>
                            </p:childTnLst>
                          </p:cTn>
                        </p:par>
                        <p:par>
                          <p:cTn id="27" fill="hold">
                            <p:stCondLst>
                              <p:cond delay="2000"/>
                            </p:stCondLst>
                            <p:childTnLst>
                              <p:par>
                                <p:cTn id="28" presetID="1" presetClass="entr" presetSubtype="0" fill="hold" grpId="0" nodeType="afterEffect">
                                  <p:stCondLst>
                                    <p:cond delay="0"/>
                                  </p:stCondLst>
                                  <p:childTnLst>
                                    <p:set>
                                      <p:cBhvr>
                                        <p:cTn id="29" dur="1" fill="hold">
                                          <p:stCondLst>
                                            <p:cond delay="0"/>
                                          </p:stCondLst>
                                        </p:cTn>
                                        <p:tgtEl>
                                          <p:spTgt spid="280"/>
                                        </p:tgtEl>
                                        <p:attrNameLst>
                                          <p:attrName>style.visibility</p:attrName>
                                        </p:attrNameLst>
                                      </p:cBhvr>
                                      <p:to>
                                        <p:strVal val="visible"/>
                                      </p:to>
                                    </p:set>
                                  </p:childTnLst>
                                </p:cTn>
                              </p:par>
                            </p:childTnLst>
                          </p:cTn>
                        </p:par>
                        <p:par>
                          <p:cTn id="30" fill="hold">
                            <p:stCondLst>
                              <p:cond delay="2000"/>
                            </p:stCondLst>
                            <p:childTnLst>
                              <p:par>
                                <p:cTn id="31" presetID="1" presetClass="entr" presetSubtype="0" fill="hold" grpId="0" nodeType="afterEffect">
                                  <p:stCondLst>
                                    <p:cond delay="0"/>
                                  </p:stCondLst>
                                  <p:childTnLst>
                                    <p:set>
                                      <p:cBhvr>
                                        <p:cTn id="32" dur="1" fill="hold">
                                          <p:stCondLst>
                                            <p:cond delay="0"/>
                                          </p:stCondLst>
                                        </p:cTn>
                                        <p:tgtEl>
                                          <p:spTgt spid="281"/>
                                        </p:tgtEl>
                                        <p:attrNameLst>
                                          <p:attrName>style.visibility</p:attrName>
                                        </p:attrNameLst>
                                      </p:cBhvr>
                                      <p:to>
                                        <p:strVal val="visible"/>
                                      </p:to>
                                    </p:set>
                                  </p:childTnLst>
                                </p:cTn>
                              </p:par>
                            </p:childTnLst>
                          </p:cTn>
                        </p:par>
                        <p:par>
                          <p:cTn id="33" fill="hold">
                            <p:stCondLst>
                              <p:cond delay="2000"/>
                            </p:stCondLst>
                            <p:childTnLst>
                              <p:par>
                                <p:cTn id="34" presetID="1" presetClass="entr" presetSubtype="0" fill="hold" grpId="0" nodeType="afterEffect">
                                  <p:stCondLst>
                                    <p:cond delay="0"/>
                                  </p:stCondLst>
                                  <p:childTnLst>
                                    <p:set>
                                      <p:cBhvr>
                                        <p:cTn id="35" dur="1" fill="hold">
                                          <p:stCondLst>
                                            <p:cond delay="0"/>
                                          </p:stCondLst>
                                        </p:cTn>
                                        <p:tgtEl>
                                          <p:spTgt spid="28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83"/>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84"/>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85"/>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0" animBg="1"/>
      <p:bldP spid="279" grpId="0" animBg="1"/>
      <p:bldP spid="280" grpId="0" animBg="1"/>
      <p:bldP spid="281" grpId="0" animBg="1"/>
      <p:bldP spid="282" grpId="0" animBg="1"/>
      <p:bldP spid="283" grpId="0" animBg="1"/>
      <p:bldP spid="284" grpId="0" animBg="1"/>
      <p:bldP spid="285" grpId="0" animBg="1"/>
      <p:bldP spid="28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3238787199"/>
              </p:ext>
            </p:extLst>
          </p:nvPr>
        </p:nvGraphicFramePr>
        <p:xfrm>
          <a:off x="143669" y="1737360"/>
          <a:ext cx="8856662" cy="3383280"/>
        </p:xfrm>
        <a:graphic>
          <a:graphicData uri="http://schemas.openxmlformats.org/drawingml/2006/table">
            <a:tbl>
              <a:tblPr firstCol="1" bandRow="1">
                <a:effectLst>
                  <a:outerShdw blurRad="50800" dist="38100" dir="2700000" algn="tl" rotWithShape="0">
                    <a:prstClr val="black">
                      <a:alpha val="40000"/>
                    </a:prstClr>
                  </a:outerShdw>
                </a:effectLst>
                <a:tableStyleId>{5C22544A-7EE6-4342-B048-85BDC9FD1C3A}</a:tableStyleId>
              </a:tblPr>
              <a:tblGrid>
                <a:gridCol w="864220">
                  <a:extLst>
                    <a:ext uri="{9D8B030D-6E8A-4147-A177-3AD203B41FA5}">
                      <a16:colId xmlns:a16="http://schemas.microsoft.com/office/drawing/2014/main" val="3592603157"/>
                    </a:ext>
                  </a:extLst>
                </a:gridCol>
                <a:gridCol w="7992442">
                  <a:extLst>
                    <a:ext uri="{9D8B030D-6E8A-4147-A177-3AD203B41FA5}">
                      <a16:colId xmlns:a16="http://schemas.microsoft.com/office/drawing/2014/main" val="46873461"/>
                    </a:ext>
                  </a:extLst>
                </a:gridCol>
              </a:tblGrid>
              <a:tr h="370840">
                <a:tc>
                  <a:txBody>
                    <a:bodyPr/>
                    <a:lstStyle/>
                    <a:p>
                      <a:pPr algn="ctr"/>
                      <a:r>
                        <a:rPr lang="en-US" sz="3200" b="0" dirty="0">
                          <a:solidFill>
                            <a:schemeClr val="tx1"/>
                          </a:solidFill>
                        </a:rPr>
                        <a:t>Q1</a:t>
                      </a:r>
                      <a:endParaRPr lang="ru-RU" sz="3200" b="0" dirty="0">
                        <a:solidFill>
                          <a:schemeClr val="tx1"/>
                        </a:solidFill>
                      </a:endParaRPr>
                    </a:p>
                  </a:txBody>
                  <a:tcPr anchor="ctr">
                    <a:lnR w="12700" cap="flat" cmpd="sng" algn="ctr">
                      <a:solidFill>
                        <a:schemeClr val="bg1">
                          <a:lumMod val="85000"/>
                        </a:schemeClr>
                      </a:solidFill>
                      <a:prstDash val="solid"/>
                      <a:round/>
                      <a:headEnd type="none" w="med" len="med"/>
                      <a:tailEnd type="none" w="med" len="med"/>
                    </a:lnR>
                    <a:solidFill>
                      <a:srgbClr val="FFD966"/>
                    </a:solidFill>
                  </a:tcPr>
                </a:tc>
                <a:tc>
                  <a:txBody>
                    <a:bodyPr/>
                    <a:lstStyle/>
                    <a:p>
                      <a:r>
                        <a:rPr lang="en-US" sz="3200" dirty="0"/>
                        <a:t>How to select the defects prior to the correction?</a:t>
                      </a:r>
                      <a:endParaRPr lang="ru-RU" sz="32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F2F2F2"/>
                    </a:solidFill>
                  </a:tcPr>
                </a:tc>
                <a:extLst>
                  <a:ext uri="{0D108BD9-81ED-4DB2-BD59-A6C34878D82A}">
                    <a16:rowId xmlns:a16="http://schemas.microsoft.com/office/drawing/2014/main" val="1873206257"/>
                  </a:ext>
                </a:extLst>
              </a:tr>
              <a:tr h="370840">
                <a:tc>
                  <a:txBody>
                    <a:bodyPr/>
                    <a:lstStyle/>
                    <a:p>
                      <a:pPr algn="ctr"/>
                      <a:r>
                        <a:rPr lang="en-US" sz="3200" b="0" dirty="0">
                          <a:solidFill>
                            <a:schemeClr val="tx1"/>
                          </a:solidFill>
                        </a:rPr>
                        <a:t>Q2</a:t>
                      </a:r>
                      <a:endParaRPr lang="ru-RU" sz="3200" b="0" dirty="0">
                        <a:solidFill>
                          <a:schemeClr val="tx1"/>
                        </a:solidFill>
                      </a:endParaRPr>
                    </a:p>
                  </a:txBody>
                  <a:tcPr anchor="ctr">
                    <a:lnR w="12700" cap="flat" cmpd="sng" algn="ctr">
                      <a:solidFill>
                        <a:schemeClr val="bg1">
                          <a:lumMod val="85000"/>
                        </a:schemeClr>
                      </a:solidFill>
                      <a:prstDash val="solid"/>
                      <a:round/>
                      <a:headEnd type="none" w="med" len="med"/>
                      <a:tailEnd type="none" w="med" len="med"/>
                    </a:lnR>
                    <a:solidFill>
                      <a:srgbClr val="FFD966"/>
                    </a:solidFill>
                  </a:tcPr>
                </a:tc>
                <a:tc>
                  <a:txBody>
                    <a:bodyPr/>
                    <a:lstStyle/>
                    <a:p>
                      <a:r>
                        <a:rPr lang="en-US" sz="3200" dirty="0"/>
                        <a:t>How to correct the selected defects?</a:t>
                      </a:r>
                      <a:endParaRPr lang="ru-RU" sz="32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rgbClr val="CCCCCC"/>
                    </a:solidFill>
                  </a:tcPr>
                </a:tc>
                <a:extLst>
                  <a:ext uri="{0D108BD9-81ED-4DB2-BD59-A6C34878D82A}">
                    <a16:rowId xmlns:a16="http://schemas.microsoft.com/office/drawing/2014/main" val="2578154129"/>
                  </a:ext>
                </a:extLst>
              </a:tr>
              <a:tr h="370840">
                <a:tc>
                  <a:txBody>
                    <a:bodyPr/>
                    <a:lstStyle/>
                    <a:p>
                      <a:pPr algn="ctr"/>
                      <a:r>
                        <a:rPr lang="en-US" sz="3200" b="0" dirty="0">
                          <a:solidFill>
                            <a:schemeClr val="tx1"/>
                          </a:solidFill>
                        </a:rPr>
                        <a:t>Q3</a:t>
                      </a:r>
                      <a:endParaRPr lang="ru-RU" sz="3200" b="0" dirty="0">
                        <a:solidFill>
                          <a:schemeClr val="tx1"/>
                        </a:solidFill>
                      </a:endParaRPr>
                    </a:p>
                  </a:txBody>
                  <a:tcPr anchor="ctr">
                    <a:lnR w="12700" cap="flat" cmpd="sng" algn="ctr">
                      <a:solidFill>
                        <a:schemeClr val="bg1">
                          <a:lumMod val="85000"/>
                        </a:schemeClr>
                      </a:solidFill>
                      <a:prstDash val="solid"/>
                      <a:round/>
                      <a:headEnd type="none" w="med" len="med"/>
                      <a:tailEnd type="none" w="med" len="med"/>
                    </a:lnR>
                    <a:solidFill>
                      <a:srgbClr val="FFD966"/>
                    </a:solidFill>
                  </a:tcPr>
                </a:tc>
                <a:tc>
                  <a:txBody>
                    <a:bodyPr/>
                    <a:lstStyle/>
                    <a:p>
                      <a:r>
                        <a:rPr lang="en-US" sz="3200" dirty="0"/>
                        <a:t>How to detect certain types of defects?</a:t>
                      </a:r>
                      <a:endParaRPr lang="ru-RU" sz="32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rgbClr val="F2F2F2"/>
                    </a:solidFill>
                  </a:tcPr>
                </a:tc>
                <a:extLst>
                  <a:ext uri="{0D108BD9-81ED-4DB2-BD59-A6C34878D82A}">
                    <a16:rowId xmlns:a16="http://schemas.microsoft.com/office/drawing/2014/main" val="1705313613"/>
                  </a:ext>
                </a:extLst>
              </a:tr>
              <a:tr h="370840">
                <a:tc>
                  <a:txBody>
                    <a:bodyPr/>
                    <a:lstStyle/>
                    <a:p>
                      <a:pPr algn="ctr"/>
                      <a:r>
                        <a:rPr lang="en-US" sz="3200" b="0" dirty="0">
                          <a:solidFill>
                            <a:schemeClr val="tx1"/>
                          </a:solidFill>
                        </a:rPr>
                        <a:t>Q4</a:t>
                      </a:r>
                      <a:endParaRPr lang="ru-RU" sz="3200" b="0" dirty="0">
                        <a:solidFill>
                          <a:schemeClr val="tx1"/>
                        </a:solidFill>
                      </a:endParaRPr>
                    </a:p>
                  </a:txBody>
                  <a:tcPr anchor="ctr">
                    <a:lnR w="12700" cap="flat" cmpd="sng" algn="ctr">
                      <a:solidFill>
                        <a:schemeClr val="bg1">
                          <a:lumMod val="85000"/>
                        </a:schemeClr>
                      </a:solidFill>
                      <a:prstDash val="solid"/>
                      <a:round/>
                      <a:headEnd type="none" w="med" len="med"/>
                      <a:tailEnd type="none" w="med" len="med"/>
                    </a:lnR>
                    <a:solidFill>
                      <a:srgbClr val="FFD966"/>
                    </a:solidFill>
                  </a:tcPr>
                </a:tc>
                <a:tc>
                  <a:txBody>
                    <a:bodyPr/>
                    <a:lstStyle/>
                    <a:p>
                      <a:r>
                        <a:rPr lang="en-US" sz="3200" dirty="0"/>
                        <a:t>How to present detected defects to the user?</a:t>
                      </a:r>
                      <a:endParaRPr lang="ru-RU" sz="32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rgbClr val="CCCCCC"/>
                    </a:solidFill>
                  </a:tcPr>
                </a:tc>
                <a:extLst>
                  <a:ext uri="{0D108BD9-81ED-4DB2-BD59-A6C34878D82A}">
                    <a16:rowId xmlns:a16="http://schemas.microsoft.com/office/drawing/2014/main" val="1133423533"/>
                  </a:ext>
                </a:extLst>
              </a:tr>
              <a:tr h="370840">
                <a:tc>
                  <a:txBody>
                    <a:bodyPr/>
                    <a:lstStyle/>
                    <a:p>
                      <a:pPr algn="ctr"/>
                      <a:r>
                        <a:rPr lang="en-US" sz="3200" b="0" dirty="0">
                          <a:solidFill>
                            <a:schemeClr val="tx1"/>
                          </a:solidFill>
                        </a:rPr>
                        <a:t>Q5</a:t>
                      </a:r>
                      <a:endParaRPr lang="ru-RU" sz="3200" b="0" dirty="0">
                        <a:solidFill>
                          <a:schemeClr val="tx1"/>
                        </a:solidFill>
                      </a:endParaRPr>
                    </a:p>
                  </a:txBody>
                  <a:tcPr anchor="ctr">
                    <a:lnR w="12700" cap="flat" cmpd="sng" algn="ctr">
                      <a:solidFill>
                        <a:schemeClr val="bg1">
                          <a:lumMod val="85000"/>
                        </a:schemeClr>
                      </a:solidFill>
                      <a:prstDash val="solid"/>
                      <a:round/>
                      <a:headEnd type="none" w="med" len="med"/>
                      <a:tailEnd type="none" w="med" len="med"/>
                    </a:lnR>
                    <a:solidFill>
                      <a:srgbClr val="FFD966"/>
                    </a:solidFill>
                  </a:tcPr>
                </a:tc>
                <a:tc>
                  <a:txBody>
                    <a:bodyPr/>
                    <a:lstStyle/>
                    <a:p>
                      <a:r>
                        <a:rPr lang="en-US" sz="3200" dirty="0"/>
                        <a:t>How to design the interactive</a:t>
                      </a:r>
                      <a:r>
                        <a:rPr lang="en-US" sz="3200" baseline="0" dirty="0"/>
                        <a:t> editing process?</a:t>
                      </a:r>
                      <a:endParaRPr lang="ru-RU" sz="32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786689541"/>
                  </a:ext>
                </a:extLst>
              </a:tr>
            </a:tbl>
          </a:graphicData>
        </a:graphic>
      </p:graphicFrame>
      <p:sp>
        <p:nvSpPr>
          <p:cNvPr id="2" name="Заголовок 1"/>
          <p:cNvSpPr>
            <a:spLocks noGrp="1"/>
          </p:cNvSpPr>
          <p:nvPr>
            <p:ph type="title"/>
          </p:nvPr>
        </p:nvSpPr>
        <p:spPr/>
        <p:txBody>
          <a:bodyPr/>
          <a:lstStyle/>
          <a:p>
            <a:r>
              <a:rPr lang="en-US" noProof="0" dirty="0"/>
              <a:t>Segmentation Editing | Research Questions</a:t>
            </a: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7</a:t>
            </a:fld>
            <a:endParaRPr lang="de-AT" dirty="0"/>
          </a:p>
        </p:txBody>
      </p:sp>
    </p:spTree>
    <p:extLst>
      <p:ext uri="{BB962C8B-B14F-4D97-AF65-F5344CB8AC3E}">
        <p14:creationId xmlns:p14="http://schemas.microsoft.com/office/powerpoint/2010/main" val="329253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Influence Zones</a:t>
            </a:r>
          </a:p>
        </p:txBody>
      </p:sp>
      <p:grpSp>
        <p:nvGrpSpPr>
          <p:cNvPr id="7" name="Группа 6"/>
          <p:cNvGrpSpPr/>
          <p:nvPr/>
        </p:nvGrpSpPr>
        <p:grpSpPr>
          <a:xfrm>
            <a:off x="2627784" y="5821403"/>
            <a:ext cx="3888432" cy="432048"/>
            <a:chOff x="2627784" y="5821403"/>
            <a:chExt cx="3888432" cy="432048"/>
          </a:xfrm>
        </p:grpSpPr>
        <p:sp>
          <p:nvSpPr>
            <p:cNvPr id="8" name="Rectangle 245"/>
            <p:cNvSpPr/>
            <p:nvPr/>
          </p:nvSpPr>
          <p:spPr bwMode="auto">
            <a:xfrm>
              <a:off x="2627784" y="582140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9" name="Rectangle 247"/>
            <p:cNvSpPr/>
            <p:nvPr/>
          </p:nvSpPr>
          <p:spPr bwMode="auto">
            <a:xfrm>
              <a:off x="3491880" y="582140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0" name="Rectangle 248"/>
            <p:cNvSpPr/>
            <p:nvPr/>
          </p:nvSpPr>
          <p:spPr bwMode="auto">
            <a:xfrm>
              <a:off x="3923928" y="582140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1" name="Rectangle 253"/>
            <p:cNvSpPr/>
            <p:nvPr/>
          </p:nvSpPr>
          <p:spPr bwMode="auto">
            <a:xfrm>
              <a:off x="5220072" y="582140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 name="Rectangle 254"/>
            <p:cNvSpPr/>
            <p:nvPr/>
          </p:nvSpPr>
          <p:spPr bwMode="auto">
            <a:xfrm>
              <a:off x="6084168" y="582140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 name="Rectangle 260"/>
            <p:cNvSpPr/>
            <p:nvPr/>
          </p:nvSpPr>
          <p:spPr bwMode="auto">
            <a:xfrm>
              <a:off x="4788024" y="582140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 name="Rectangle 261"/>
            <p:cNvSpPr/>
            <p:nvPr/>
          </p:nvSpPr>
          <p:spPr bwMode="auto">
            <a:xfrm>
              <a:off x="5652120" y="582140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 name="Rectangle 300"/>
            <p:cNvSpPr/>
            <p:nvPr/>
          </p:nvSpPr>
          <p:spPr bwMode="auto">
            <a:xfrm>
              <a:off x="3059832" y="582140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 name="Rectangle 252"/>
            <p:cNvSpPr/>
            <p:nvPr/>
          </p:nvSpPr>
          <p:spPr bwMode="auto">
            <a:xfrm>
              <a:off x="4355976" y="5821403"/>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grpSp>
      <p:grpSp>
        <p:nvGrpSpPr>
          <p:cNvPr id="17" name="Группа 16"/>
          <p:cNvGrpSpPr/>
          <p:nvPr/>
        </p:nvGrpSpPr>
        <p:grpSpPr>
          <a:xfrm>
            <a:off x="2627784" y="5389355"/>
            <a:ext cx="3888432" cy="432048"/>
            <a:chOff x="2627784" y="5389355"/>
            <a:chExt cx="3888432" cy="432048"/>
          </a:xfrm>
        </p:grpSpPr>
        <p:sp>
          <p:nvSpPr>
            <p:cNvPr id="18" name="Rectangle 246"/>
            <p:cNvSpPr/>
            <p:nvPr/>
          </p:nvSpPr>
          <p:spPr bwMode="auto">
            <a:xfrm>
              <a:off x="3923928" y="538935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 name="Rectangle 259"/>
            <p:cNvSpPr/>
            <p:nvPr/>
          </p:nvSpPr>
          <p:spPr bwMode="auto">
            <a:xfrm>
              <a:off x="4788024" y="538935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 name="Rectangle 299"/>
            <p:cNvSpPr/>
            <p:nvPr/>
          </p:nvSpPr>
          <p:spPr bwMode="auto">
            <a:xfrm>
              <a:off x="2627784" y="538935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 name="Rectangle 301"/>
            <p:cNvSpPr/>
            <p:nvPr/>
          </p:nvSpPr>
          <p:spPr bwMode="auto">
            <a:xfrm>
              <a:off x="3491880" y="538935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 name="Rectangle 306"/>
            <p:cNvSpPr/>
            <p:nvPr/>
          </p:nvSpPr>
          <p:spPr bwMode="auto">
            <a:xfrm>
              <a:off x="5220072" y="538935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 name="Rectangle 307"/>
            <p:cNvSpPr/>
            <p:nvPr/>
          </p:nvSpPr>
          <p:spPr bwMode="auto">
            <a:xfrm>
              <a:off x="6084168" y="538935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 name="Rectangle 319"/>
            <p:cNvSpPr/>
            <p:nvPr/>
          </p:nvSpPr>
          <p:spPr bwMode="auto">
            <a:xfrm>
              <a:off x="3059832" y="538935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 name="Rectangle 329"/>
            <p:cNvSpPr/>
            <p:nvPr/>
          </p:nvSpPr>
          <p:spPr bwMode="auto">
            <a:xfrm>
              <a:off x="5652120" y="538935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 name="Rectangle 251"/>
            <p:cNvSpPr/>
            <p:nvPr/>
          </p:nvSpPr>
          <p:spPr bwMode="auto">
            <a:xfrm>
              <a:off x="4355976" y="5389355"/>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grpSp>
      <p:grpSp>
        <p:nvGrpSpPr>
          <p:cNvPr id="27" name="Группа 26"/>
          <p:cNvGrpSpPr/>
          <p:nvPr/>
        </p:nvGrpSpPr>
        <p:grpSpPr>
          <a:xfrm>
            <a:off x="2627784" y="4957307"/>
            <a:ext cx="3888432" cy="432048"/>
            <a:chOff x="2627784" y="4957307"/>
            <a:chExt cx="3888432" cy="432048"/>
          </a:xfrm>
        </p:grpSpPr>
        <p:sp>
          <p:nvSpPr>
            <p:cNvPr id="28" name="Rectangle 244"/>
            <p:cNvSpPr/>
            <p:nvPr/>
          </p:nvSpPr>
          <p:spPr bwMode="auto">
            <a:xfrm>
              <a:off x="3923928" y="495730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 name="Rectangle 258"/>
            <p:cNvSpPr/>
            <p:nvPr/>
          </p:nvSpPr>
          <p:spPr bwMode="auto">
            <a:xfrm>
              <a:off x="4788024" y="495730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 name="Rectangle 296"/>
            <p:cNvSpPr/>
            <p:nvPr/>
          </p:nvSpPr>
          <p:spPr bwMode="auto">
            <a:xfrm>
              <a:off x="2627784" y="4957307"/>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 name="Rectangle 298"/>
            <p:cNvSpPr/>
            <p:nvPr/>
          </p:nvSpPr>
          <p:spPr bwMode="auto">
            <a:xfrm>
              <a:off x="3491880" y="495730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 name="Rectangle 303"/>
            <p:cNvSpPr/>
            <p:nvPr/>
          </p:nvSpPr>
          <p:spPr bwMode="auto">
            <a:xfrm>
              <a:off x="5220072" y="495730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 name="Rectangle 305"/>
            <p:cNvSpPr/>
            <p:nvPr/>
          </p:nvSpPr>
          <p:spPr bwMode="auto">
            <a:xfrm>
              <a:off x="6084168" y="4957307"/>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 name="Rectangle 318"/>
            <p:cNvSpPr/>
            <p:nvPr/>
          </p:nvSpPr>
          <p:spPr bwMode="auto">
            <a:xfrm>
              <a:off x="3059832" y="4957307"/>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 name="Rectangle 328"/>
            <p:cNvSpPr/>
            <p:nvPr/>
          </p:nvSpPr>
          <p:spPr bwMode="auto">
            <a:xfrm>
              <a:off x="5652120" y="4957307"/>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 name="Rectangle 250"/>
            <p:cNvSpPr/>
            <p:nvPr/>
          </p:nvSpPr>
          <p:spPr bwMode="auto">
            <a:xfrm>
              <a:off x="4355976" y="495730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grpSp>
      <p:grpSp>
        <p:nvGrpSpPr>
          <p:cNvPr id="37" name="Группа 36"/>
          <p:cNvGrpSpPr/>
          <p:nvPr/>
        </p:nvGrpSpPr>
        <p:grpSpPr>
          <a:xfrm>
            <a:off x="2627784" y="4525259"/>
            <a:ext cx="3888432" cy="432048"/>
            <a:chOff x="2627784" y="4525259"/>
            <a:chExt cx="3888432" cy="432048"/>
          </a:xfrm>
        </p:grpSpPr>
        <p:sp>
          <p:nvSpPr>
            <p:cNvPr id="38" name="Rectangle 243"/>
            <p:cNvSpPr/>
            <p:nvPr/>
          </p:nvSpPr>
          <p:spPr bwMode="auto">
            <a:xfrm>
              <a:off x="3923928" y="452525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 name="Rectangle 257"/>
            <p:cNvSpPr/>
            <p:nvPr/>
          </p:nvSpPr>
          <p:spPr bwMode="auto">
            <a:xfrm>
              <a:off x="4788024" y="452525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 name="Rectangle 295"/>
            <p:cNvSpPr/>
            <p:nvPr/>
          </p:nvSpPr>
          <p:spPr bwMode="auto">
            <a:xfrm>
              <a:off x="2627784" y="452525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 name="Rectangle 297"/>
            <p:cNvSpPr/>
            <p:nvPr/>
          </p:nvSpPr>
          <p:spPr bwMode="auto">
            <a:xfrm>
              <a:off x="3491880" y="452525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 name="Rectangle 302"/>
            <p:cNvSpPr/>
            <p:nvPr/>
          </p:nvSpPr>
          <p:spPr bwMode="auto">
            <a:xfrm>
              <a:off x="5220072" y="452525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 name="Rectangle 304"/>
            <p:cNvSpPr/>
            <p:nvPr/>
          </p:nvSpPr>
          <p:spPr bwMode="auto">
            <a:xfrm>
              <a:off x="6084168" y="452525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 name="Rectangle 317"/>
            <p:cNvSpPr/>
            <p:nvPr/>
          </p:nvSpPr>
          <p:spPr bwMode="auto">
            <a:xfrm>
              <a:off x="3059832" y="452525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5" name="Rectangle 327"/>
            <p:cNvSpPr/>
            <p:nvPr/>
          </p:nvSpPr>
          <p:spPr bwMode="auto">
            <a:xfrm>
              <a:off x="5652120" y="452525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6" name="Rectangle 249"/>
            <p:cNvSpPr/>
            <p:nvPr/>
          </p:nvSpPr>
          <p:spPr bwMode="auto">
            <a:xfrm>
              <a:off x="4355976" y="4525259"/>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grpSp>
      <p:grpSp>
        <p:nvGrpSpPr>
          <p:cNvPr id="47" name="Группа 46"/>
          <p:cNvGrpSpPr/>
          <p:nvPr/>
        </p:nvGrpSpPr>
        <p:grpSpPr>
          <a:xfrm>
            <a:off x="2627784" y="4093211"/>
            <a:ext cx="3888432" cy="432048"/>
            <a:chOff x="2627784" y="4093211"/>
            <a:chExt cx="3888432" cy="432048"/>
          </a:xfrm>
        </p:grpSpPr>
        <p:sp>
          <p:nvSpPr>
            <p:cNvPr id="48" name="Rectangle 239"/>
            <p:cNvSpPr/>
            <p:nvPr/>
          </p:nvSpPr>
          <p:spPr bwMode="auto">
            <a:xfrm>
              <a:off x="3923928" y="4093211"/>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9" name="Rectangle 256"/>
            <p:cNvSpPr/>
            <p:nvPr/>
          </p:nvSpPr>
          <p:spPr bwMode="auto">
            <a:xfrm>
              <a:off x="4788024" y="4093211"/>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50" name="Rectangle 282"/>
            <p:cNvSpPr/>
            <p:nvPr/>
          </p:nvSpPr>
          <p:spPr bwMode="auto">
            <a:xfrm>
              <a:off x="2627784" y="4093211"/>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51" name="Rectangle 284"/>
            <p:cNvSpPr/>
            <p:nvPr/>
          </p:nvSpPr>
          <p:spPr bwMode="auto">
            <a:xfrm>
              <a:off x="3491880" y="4093211"/>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52" name="Rectangle 292"/>
            <p:cNvSpPr/>
            <p:nvPr/>
          </p:nvSpPr>
          <p:spPr bwMode="auto">
            <a:xfrm>
              <a:off x="5220072" y="4093211"/>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53" name="Rectangle 294"/>
            <p:cNvSpPr/>
            <p:nvPr/>
          </p:nvSpPr>
          <p:spPr bwMode="auto">
            <a:xfrm>
              <a:off x="6084168" y="4093211"/>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54" name="Rectangle 316"/>
            <p:cNvSpPr/>
            <p:nvPr/>
          </p:nvSpPr>
          <p:spPr bwMode="auto">
            <a:xfrm>
              <a:off x="3059832" y="4093211"/>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55" name="Rectangle 326"/>
            <p:cNvSpPr/>
            <p:nvPr/>
          </p:nvSpPr>
          <p:spPr bwMode="auto">
            <a:xfrm>
              <a:off x="5652120" y="4093211"/>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56" name="Rectangle 242"/>
            <p:cNvSpPr/>
            <p:nvPr/>
          </p:nvSpPr>
          <p:spPr bwMode="auto">
            <a:xfrm>
              <a:off x="4355976" y="4093211"/>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grpSp>
      <p:grpSp>
        <p:nvGrpSpPr>
          <p:cNvPr id="57" name="Группа 56"/>
          <p:cNvGrpSpPr/>
          <p:nvPr/>
        </p:nvGrpSpPr>
        <p:grpSpPr>
          <a:xfrm>
            <a:off x="2627784" y="3661163"/>
            <a:ext cx="3888432" cy="432048"/>
            <a:chOff x="2627784" y="3661163"/>
            <a:chExt cx="3888432" cy="432048"/>
          </a:xfrm>
        </p:grpSpPr>
        <p:sp>
          <p:nvSpPr>
            <p:cNvPr id="58" name="Rectangle 238"/>
            <p:cNvSpPr/>
            <p:nvPr/>
          </p:nvSpPr>
          <p:spPr bwMode="auto">
            <a:xfrm>
              <a:off x="3923928" y="366116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59" name="Rectangle 255"/>
            <p:cNvSpPr/>
            <p:nvPr/>
          </p:nvSpPr>
          <p:spPr bwMode="auto">
            <a:xfrm>
              <a:off x="4788024" y="366116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0" name="Rectangle 281"/>
            <p:cNvSpPr/>
            <p:nvPr/>
          </p:nvSpPr>
          <p:spPr bwMode="auto">
            <a:xfrm>
              <a:off x="2627784" y="366116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1" name="Rectangle 283"/>
            <p:cNvSpPr/>
            <p:nvPr/>
          </p:nvSpPr>
          <p:spPr bwMode="auto">
            <a:xfrm>
              <a:off x="3491880" y="366116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2" name="Rectangle 291"/>
            <p:cNvSpPr/>
            <p:nvPr/>
          </p:nvSpPr>
          <p:spPr bwMode="auto">
            <a:xfrm>
              <a:off x="5220072" y="366116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3" name="Rectangle 293"/>
            <p:cNvSpPr/>
            <p:nvPr/>
          </p:nvSpPr>
          <p:spPr bwMode="auto">
            <a:xfrm>
              <a:off x="6084168" y="366116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4" name="Rectangle 315"/>
            <p:cNvSpPr/>
            <p:nvPr/>
          </p:nvSpPr>
          <p:spPr bwMode="auto">
            <a:xfrm>
              <a:off x="3059832" y="366116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5" name="Rectangle 325"/>
            <p:cNvSpPr/>
            <p:nvPr/>
          </p:nvSpPr>
          <p:spPr bwMode="auto">
            <a:xfrm>
              <a:off x="5652120" y="3661163"/>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6" name="Rectangle 241"/>
            <p:cNvSpPr/>
            <p:nvPr/>
          </p:nvSpPr>
          <p:spPr bwMode="auto">
            <a:xfrm>
              <a:off x="4355976" y="3661163"/>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grpSp>
      <p:grpSp>
        <p:nvGrpSpPr>
          <p:cNvPr id="67" name="Группа 66"/>
          <p:cNvGrpSpPr/>
          <p:nvPr/>
        </p:nvGrpSpPr>
        <p:grpSpPr>
          <a:xfrm>
            <a:off x="2627784" y="3229115"/>
            <a:ext cx="3888432" cy="432048"/>
            <a:chOff x="2627784" y="3229115"/>
            <a:chExt cx="3888432" cy="432048"/>
          </a:xfrm>
        </p:grpSpPr>
        <p:sp>
          <p:nvSpPr>
            <p:cNvPr id="68" name="Rectangle 277"/>
            <p:cNvSpPr/>
            <p:nvPr/>
          </p:nvSpPr>
          <p:spPr bwMode="auto">
            <a:xfrm>
              <a:off x="2627784" y="322911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69" name="Rectangle 278"/>
            <p:cNvSpPr/>
            <p:nvPr/>
          </p:nvSpPr>
          <p:spPr bwMode="auto">
            <a:xfrm>
              <a:off x="3059832" y="322911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0" name="Rectangle 280"/>
            <p:cNvSpPr/>
            <p:nvPr/>
          </p:nvSpPr>
          <p:spPr bwMode="auto">
            <a:xfrm>
              <a:off x="3923928" y="322911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1" name="Rectangle 289"/>
            <p:cNvSpPr/>
            <p:nvPr/>
          </p:nvSpPr>
          <p:spPr bwMode="auto">
            <a:xfrm>
              <a:off x="5652120" y="322911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2" name="Rectangle 290"/>
            <p:cNvSpPr/>
            <p:nvPr/>
          </p:nvSpPr>
          <p:spPr bwMode="auto">
            <a:xfrm>
              <a:off x="6084168" y="322911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3" name="Rectangle 312"/>
            <p:cNvSpPr/>
            <p:nvPr/>
          </p:nvSpPr>
          <p:spPr bwMode="auto">
            <a:xfrm>
              <a:off x="4788024" y="322911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4" name="Rectangle 314"/>
            <p:cNvSpPr/>
            <p:nvPr/>
          </p:nvSpPr>
          <p:spPr bwMode="auto">
            <a:xfrm>
              <a:off x="3491880" y="322911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5" name="Rectangle 324"/>
            <p:cNvSpPr/>
            <p:nvPr/>
          </p:nvSpPr>
          <p:spPr bwMode="auto">
            <a:xfrm>
              <a:off x="5220072" y="3229115"/>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6" name="Rectangle 287"/>
            <p:cNvSpPr/>
            <p:nvPr/>
          </p:nvSpPr>
          <p:spPr bwMode="auto">
            <a:xfrm>
              <a:off x="4355976" y="3229115"/>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grpSp>
      <p:grpSp>
        <p:nvGrpSpPr>
          <p:cNvPr id="77" name="Группа 76"/>
          <p:cNvGrpSpPr/>
          <p:nvPr/>
        </p:nvGrpSpPr>
        <p:grpSpPr>
          <a:xfrm>
            <a:off x="2627784" y="2797067"/>
            <a:ext cx="3888432" cy="432048"/>
            <a:chOff x="2627784" y="2797067"/>
            <a:chExt cx="3888432" cy="432048"/>
          </a:xfrm>
        </p:grpSpPr>
        <p:sp>
          <p:nvSpPr>
            <p:cNvPr id="78" name="Rectangle 237"/>
            <p:cNvSpPr/>
            <p:nvPr/>
          </p:nvSpPr>
          <p:spPr bwMode="auto">
            <a:xfrm>
              <a:off x="2627784" y="279706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79" name="Rectangle 240"/>
            <p:cNvSpPr/>
            <p:nvPr/>
          </p:nvSpPr>
          <p:spPr bwMode="auto">
            <a:xfrm>
              <a:off x="6084168" y="279706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80" name="Rectangle 276"/>
            <p:cNvSpPr/>
            <p:nvPr/>
          </p:nvSpPr>
          <p:spPr bwMode="auto">
            <a:xfrm>
              <a:off x="3059832" y="279706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81" name="Rectangle 279"/>
            <p:cNvSpPr/>
            <p:nvPr/>
          </p:nvSpPr>
          <p:spPr bwMode="auto">
            <a:xfrm>
              <a:off x="3491880" y="279706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82" name="Rectangle 286"/>
            <p:cNvSpPr/>
            <p:nvPr/>
          </p:nvSpPr>
          <p:spPr bwMode="auto">
            <a:xfrm>
              <a:off x="5220072" y="279706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83" name="Rectangle 288"/>
            <p:cNvSpPr/>
            <p:nvPr/>
          </p:nvSpPr>
          <p:spPr bwMode="auto">
            <a:xfrm>
              <a:off x="5652120" y="279706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84" name="Rectangle 313"/>
            <p:cNvSpPr/>
            <p:nvPr/>
          </p:nvSpPr>
          <p:spPr bwMode="auto">
            <a:xfrm>
              <a:off x="3923928" y="279706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85" name="Rectangle 330"/>
            <p:cNvSpPr/>
            <p:nvPr/>
          </p:nvSpPr>
          <p:spPr bwMode="auto">
            <a:xfrm>
              <a:off x="4788024" y="2797067"/>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86" name="Rectangle 285"/>
            <p:cNvSpPr/>
            <p:nvPr/>
          </p:nvSpPr>
          <p:spPr bwMode="auto">
            <a:xfrm>
              <a:off x="4355976" y="279706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grpSp>
      <p:grpSp>
        <p:nvGrpSpPr>
          <p:cNvPr id="87" name="Группа 86"/>
          <p:cNvGrpSpPr/>
          <p:nvPr/>
        </p:nvGrpSpPr>
        <p:grpSpPr>
          <a:xfrm>
            <a:off x="2627784" y="2365019"/>
            <a:ext cx="3888432" cy="432048"/>
            <a:chOff x="2627784" y="2365019"/>
            <a:chExt cx="3888432" cy="432048"/>
          </a:xfrm>
        </p:grpSpPr>
        <p:sp>
          <p:nvSpPr>
            <p:cNvPr id="88" name="Rectangle 229"/>
            <p:cNvSpPr/>
            <p:nvPr/>
          </p:nvSpPr>
          <p:spPr bwMode="auto">
            <a:xfrm>
              <a:off x="2627784" y="236501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89" name="Rectangle 236"/>
            <p:cNvSpPr/>
            <p:nvPr/>
          </p:nvSpPr>
          <p:spPr bwMode="auto">
            <a:xfrm>
              <a:off x="6084168" y="236501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90" name="Rectangle 266"/>
            <p:cNvSpPr/>
            <p:nvPr/>
          </p:nvSpPr>
          <p:spPr bwMode="auto">
            <a:xfrm>
              <a:off x="3059832" y="236501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91" name="Rectangle 269"/>
            <p:cNvSpPr/>
            <p:nvPr/>
          </p:nvSpPr>
          <p:spPr bwMode="auto">
            <a:xfrm>
              <a:off x="3491880" y="236501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92" name="Rectangle 270"/>
            <p:cNvSpPr/>
            <p:nvPr/>
          </p:nvSpPr>
          <p:spPr bwMode="auto">
            <a:xfrm>
              <a:off x="3923928" y="236501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93" name="Rectangle 274"/>
            <p:cNvSpPr/>
            <p:nvPr/>
          </p:nvSpPr>
          <p:spPr bwMode="auto">
            <a:xfrm>
              <a:off x="5220072" y="236501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94" name="Rectangle 275"/>
            <p:cNvSpPr/>
            <p:nvPr/>
          </p:nvSpPr>
          <p:spPr bwMode="auto">
            <a:xfrm>
              <a:off x="5652120" y="236501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95" name="Rectangle 311"/>
            <p:cNvSpPr/>
            <p:nvPr/>
          </p:nvSpPr>
          <p:spPr bwMode="auto">
            <a:xfrm>
              <a:off x="4788024" y="2365019"/>
              <a:ext cx="432048" cy="432048"/>
            </a:xfrm>
            <a:prstGeom prst="rect">
              <a:avLst/>
            </a:prstGeom>
            <a:solidFill>
              <a:srgbClr val="70AD47"/>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96" name="Rectangle 323"/>
            <p:cNvSpPr/>
            <p:nvPr/>
          </p:nvSpPr>
          <p:spPr bwMode="auto">
            <a:xfrm>
              <a:off x="4355976" y="2365019"/>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grpSp>
      <p:grpSp>
        <p:nvGrpSpPr>
          <p:cNvPr id="97" name="Группа 96"/>
          <p:cNvGrpSpPr/>
          <p:nvPr/>
        </p:nvGrpSpPr>
        <p:grpSpPr>
          <a:xfrm>
            <a:off x="2627784" y="1932971"/>
            <a:ext cx="3888432" cy="432048"/>
            <a:chOff x="2627784" y="1932971"/>
            <a:chExt cx="3888432" cy="432048"/>
          </a:xfrm>
        </p:grpSpPr>
        <p:sp>
          <p:nvSpPr>
            <p:cNvPr id="98" name="Rectangle 227"/>
            <p:cNvSpPr/>
            <p:nvPr/>
          </p:nvSpPr>
          <p:spPr bwMode="auto">
            <a:xfrm>
              <a:off x="2627784" y="1932971"/>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99" name="Rectangle 228"/>
            <p:cNvSpPr/>
            <p:nvPr/>
          </p:nvSpPr>
          <p:spPr bwMode="auto">
            <a:xfrm>
              <a:off x="3059832" y="1932971"/>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00" name="Rectangle 234"/>
            <p:cNvSpPr/>
            <p:nvPr/>
          </p:nvSpPr>
          <p:spPr bwMode="auto">
            <a:xfrm>
              <a:off x="5652120" y="1932971"/>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01" name="Rectangle 235"/>
            <p:cNvSpPr/>
            <p:nvPr/>
          </p:nvSpPr>
          <p:spPr bwMode="auto">
            <a:xfrm>
              <a:off x="6084168" y="1932971"/>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02" name="Rectangle 267"/>
            <p:cNvSpPr/>
            <p:nvPr/>
          </p:nvSpPr>
          <p:spPr bwMode="auto">
            <a:xfrm>
              <a:off x="3491880" y="1932971"/>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03" name="Rectangle 268"/>
            <p:cNvSpPr/>
            <p:nvPr/>
          </p:nvSpPr>
          <p:spPr bwMode="auto">
            <a:xfrm>
              <a:off x="3923928" y="1932971"/>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04" name="Rectangle 273"/>
            <p:cNvSpPr/>
            <p:nvPr/>
          </p:nvSpPr>
          <p:spPr bwMode="auto">
            <a:xfrm>
              <a:off x="5220072" y="1932971"/>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05" name="Rectangle 310"/>
            <p:cNvSpPr/>
            <p:nvPr/>
          </p:nvSpPr>
          <p:spPr bwMode="auto">
            <a:xfrm>
              <a:off x="4788024" y="1932971"/>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06" name="Rectangle 322"/>
            <p:cNvSpPr/>
            <p:nvPr/>
          </p:nvSpPr>
          <p:spPr bwMode="auto">
            <a:xfrm>
              <a:off x="4355976" y="1932971"/>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grpSp>
      <p:grpSp>
        <p:nvGrpSpPr>
          <p:cNvPr id="107" name="Группа 106"/>
          <p:cNvGrpSpPr/>
          <p:nvPr/>
        </p:nvGrpSpPr>
        <p:grpSpPr>
          <a:xfrm>
            <a:off x="2627784" y="1500923"/>
            <a:ext cx="3888432" cy="432048"/>
            <a:chOff x="2627784" y="1500923"/>
            <a:chExt cx="3888432" cy="432048"/>
          </a:xfrm>
        </p:grpSpPr>
        <p:sp>
          <p:nvSpPr>
            <p:cNvPr id="108" name="Rectangle 225"/>
            <p:cNvSpPr/>
            <p:nvPr/>
          </p:nvSpPr>
          <p:spPr bwMode="auto">
            <a:xfrm>
              <a:off x="2627784" y="150092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09" name="Rectangle 226"/>
            <p:cNvSpPr/>
            <p:nvPr/>
          </p:nvSpPr>
          <p:spPr bwMode="auto">
            <a:xfrm>
              <a:off x="3059832" y="150092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10" name="Rectangle 232"/>
            <p:cNvSpPr/>
            <p:nvPr/>
          </p:nvSpPr>
          <p:spPr bwMode="auto">
            <a:xfrm>
              <a:off x="5652120" y="150092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11" name="Rectangle 233"/>
            <p:cNvSpPr/>
            <p:nvPr/>
          </p:nvSpPr>
          <p:spPr bwMode="auto">
            <a:xfrm>
              <a:off x="6084168" y="150092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12" name="Rectangle 264"/>
            <p:cNvSpPr/>
            <p:nvPr/>
          </p:nvSpPr>
          <p:spPr bwMode="auto">
            <a:xfrm>
              <a:off x="3491880" y="150092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13" name="Rectangle 265"/>
            <p:cNvSpPr/>
            <p:nvPr/>
          </p:nvSpPr>
          <p:spPr bwMode="auto">
            <a:xfrm>
              <a:off x="3923928" y="150092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14" name="Rectangle 272"/>
            <p:cNvSpPr/>
            <p:nvPr/>
          </p:nvSpPr>
          <p:spPr bwMode="auto">
            <a:xfrm>
              <a:off x="5220072" y="150092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15" name="Rectangle 309"/>
            <p:cNvSpPr/>
            <p:nvPr/>
          </p:nvSpPr>
          <p:spPr bwMode="auto">
            <a:xfrm>
              <a:off x="4788024" y="1500923"/>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16" name="Rectangle 321"/>
            <p:cNvSpPr/>
            <p:nvPr/>
          </p:nvSpPr>
          <p:spPr bwMode="auto">
            <a:xfrm>
              <a:off x="4355976" y="1500923"/>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grpSp>
      <p:grpSp>
        <p:nvGrpSpPr>
          <p:cNvPr id="117" name="Группа 116"/>
          <p:cNvGrpSpPr/>
          <p:nvPr/>
        </p:nvGrpSpPr>
        <p:grpSpPr>
          <a:xfrm>
            <a:off x="2627784" y="1068875"/>
            <a:ext cx="3888432" cy="432048"/>
            <a:chOff x="2627784" y="1068875"/>
            <a:chExt cx="3888432" cy="432048"/>
          </a:xfrm>
        </p:grpSpPr>
        <p:sp>
          <p:nvSpPr>
            <p:cNvPr id="118" name="Rectangle 223"/>
            <p:cNvSpPr/>
            <p:nvPr/>
          </p:nvSpPr>
          <p:spPr bwMode="auto">
            <a:xfrm>
              <a:off x="2627784" y="106887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19" name="Rectangle 224"/>
            <p:cNvSpPr/>
            <p:nvPr/>
          </p:nvSpPr>
          <p:spPr bwMode="auto">
            <a:xfrm>
              <a:off x="3059832" y="106887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0" name="Rectangle 230"/>
            <p:cNvSpPr/>
            <p:nvPr/>
          </p:nvSpPr>
          <p:spPr bwMode="auto">
            <a:xfrm>
              <a:off x="5652120" y="106887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1" name="Rectangle 231"/>
            <p:cNvSpPr/>
            <p:nvPr/>
          </p:nvSpPr>
          <p:spPr bwMode="auto">
            <a:xfrm>
              <a:off x="6084168" y="106887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2" name="Rectangle 262"/>
            <p:cNvSpPr/>
            <p:nvPr/>
          </p:nvSpPr>
          <p:spPr bwMode="auto">
            <a:xfrm>
              <a:off x="3491880" y="106887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3" name="Rectangle 263"/>
            <p:cNvSpPr/>
            <p:nvPr/>
          </p:nvSpPr>
          <p:spPr bwMode="auto">
            <a:xfrm>
              <a:off x="3923928" y="106887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4" name="Rectangle 271"/>
            <p:cNvSpPr/>
            <p:nvPr/>
          </p:nvSpPr>
          <p:spPr bwMode="auto">
            <a:xfrm>
              <a:off x="5220072" y="106887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5" name="Rectangle 308"/>
            <p:cNvSpPr/>
            <p:nvPr/>
          </p:nvSpPr>
          <p:spPr bwMode="auto">
            <a:xfrm>
              <a:off x="4788024" y="1068875"/>
              <a:ext cx="432048" cy="432048"/>
            </a:xfrm>
            <a:prstGeom prst="rect">
              <a:avLst/>
            </a:prstGeom>
            <a:solidFill>
              <a:srgbClr val="70AD47">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6" name="Rectangle 320"/>
            <p:cNvSpPr/>
            <p:nvPr/>
          </p:nvSpPr>
          <p:spPr bwMode="auto">
            <a:xfrm>
              <a:off x="4355976" y="1068875"/>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grpSp>
      <p:sp>
        <p:nvSpPr>
          <p:cNvPr id="157" name="Rectangle 246"/>
          <p:cNvSpPr/>
          <p:nvPr/>
        </p:nvSpPr>
        <p:spPr>
          <a:xfrm>
            <a:off x="2639988" y="128725"/>
            <a:ext cx="3888433" cy="432048"/>
          </a:xfrm>
          <a:prstGeom prst="rect">
            <a:avLst/>
          </a:prstGeom>
          <a:noFill/>
          <a:ln w="76200" cap="flat" cmpd="sng" algn="ctr">
            <a:solidFill>
              <a:srgbClr val="FFC00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8" name="Rectangle 247"/>
          <p:cNvSpPr/>
          <p:nvPr/>
        </p:nvSpPr>
        <p:spPr>
          <a:xfrm>
            <a:off x="2639988" y="689498"/>
            <a:ext cx="3888433" cy="432048"/>
          </a:xfrm>
          <a:prstGeom prst="rect">
            <a:avLst/>
          </a:prstGeom>
          <a:noFill/>
          <a:ln w="76200" cap="flat" cmpd="sng" algn="ctr">
            <a:solidFill>
              <a:srgbClr val="FF000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9" name="Rectangle 248"/>
          <p:cNvSpPr/>
          <p:nvPr/>
        </p:nvSpPr>
        <p:spPr>
          <a:xfrm>
            <a:off x="2639988" y="1250271"/>
            <a:ext cx="3888433" cy="432048"/>
          </a:xfrm>
          <a:prstGeom prst="rect">
            <a:avLst/>
          </a:prstGeom>
          <a:noFill/>
          <a:ln w="76200" cap="flat" cmpd="sng" algn="ctr">
            <a:solidFill>
              <a:srgbClr val="7030A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0" name="Rectangle 249"/>
          <p:cNvSpPr/>
          <p:nvPr/>
        </p:nvSpPr>
        <p:spPr>
          <a:xfrm>
            <a:off x="2639988" y="1811044"/>
            <a:ext cx="3888433" cy="432048"/>
          </a:xfrm>
          <a:prstGeom prst="rect">
            <a:avLst/>
          </a:prstGeom>
          <a:noFill/>
          <a:ln w="76200" cap="flat" cmpd="sng" algn="ctr">
            <a:solidFill>
              <a:srgbClr val="00B0F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1" name="Rectangle 250"/>
          <p:cNvSpPr/>
          <p:nvPr/>
        </p:nvSpPr>
        <p:spPr>
          <a:xfrm>
            <a:off x="2639988" y="2371817"/>
            <a:ext cx="3888433" cy="432048"/>
          </a:xfrm>
          <a:prstGeom prst="rect">
            <a:avLst/>
          </a:prstGeom>
          <a:noFill/>
          <a:ln w="76200" cap="flat" cmpd="sng" algn="ctr">
            <a:solidFill>
              <a:srgbClr val="FFC00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2" name="Rectangle 251"/>
          <p:cNvSpPr/>
          <p:nvPr/>
        </p:nvSpPr>
        <p:spPr>
          <a:xfrm>
            <a:off x="2639988" y="2932590"/>
            <a:ext cx="3888433" cy="432048"/>
          </a:xfrm>
          <a:prstGeom prst="rect">
            <a:avLst/>
          </a:prstGeom>
          <a:noFill/>
          <a:ln w="76200" cap="flat" cmpd="sng" algn="ctr">
            <a:solidFill>
              <a:srgbClr val="FF000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3" name="Rectangle 252"/>
          <p:cNvSpPr/>
          <p:nvPr/>
        </p:nvSpPr>
        <p:spPr>
          <a:xfrm>
            <a:off x="2639988" y="3493363"/>
            <a:ext cx="3888433" cy="432048"/>
          </a:xfrm>
          <a:prstGeom prst="rect">
            <a:avLst/>
          </a:prstGeom>
          <a:noFill/>
          <a:ln w="76200" cap="flat" cmpd="sng" algn="ctr">
            <a:solidFill>
              <a:srgbClr val="7030A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4" name="Rectangle 253"/>
          <p:cNvSpPr/>
          <p:nvPr/>
        </p:nvSpPr>
        <p:spPr>
          <a:xfrm>
            <a:off x="2639988" y="4054136"/>
            <a:ext cx="3888433" cy="432048"/>
          </a:xfrm>
          <a:prstGeom prst="rect">
            <a:avLst/>
          </a:prstGeom>
          <a:noFill/>
          <a:ln w="76200" cap="flat" cmpd="sng" algn="ctr">
            <a:solidFill>
              <a:srgbClr val="00B0F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5" name="Rectangle 254"/>
          <p:cNvSpPr/>
          <p:nvPr/>
        </p:nvSpPr>
        <p:spPr>
          <a:xfrm>
            <a:off x="2639988" y="4614909"/>
            <a:ext cx="3888433" cy="432048"/>
          </a:xfrm>
          <a:prstGeom prst="rect">
            <a:avLst/>
          </a:prstGeom>
          <a:noFill/>
          <a:ln w="76200" cap="flat" cmpd="sng" algn="ctr">
            <a:solidFill>
              <a:srgbClr val="FFC00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6" name="Rectangle 255"/>
          <p:cNvSpPr/>
          <p:nvPr/>
        </p:nvSpPr>
        <p:spPr>
          <a:xfrm>
            <a:off x="2639988" y="5175682"/>
            <a:ext cx="3888433" cy="432048"/>
          </a:xfrm>
          <a:prstGeom prst="rect">
            <a:avLst/>
          </a:prstGeom>
          <a:noFill/>
          <a:ln w="76200" cap="flat" cmpd="sng" algn="ctr">
            <a:solidFill>
              <a:srgbClr val="FF000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7" name="Rectangle 256"/>
          <p:cNvSpPr/>
          <p:nvPr/>
        </p:nvSpPr>
        <p:spPr>
          <a:xfrm>
            <a:off x="2639988" y="5736455"/>
            <a:ext cx="3888433" cy="432048"/>
          </a:xfrm>
          <a:prstGeom prst="rect">
            <a:avLst/>
          </a:prstGeom>
          <a:noFill/>
          <a:ln w="76200" cap="flat" cmpd="sng" algn="ctr">
            <a:solidFill>
              <a:srgbClr val="7030A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8" name="Rectangle 257"/>
          <p:cNvSpPr/>
          <p:nvPr/>
        </p:nvSpPr>
        <p:spPr>
          <a:xfrm>
            <a:off x="2639988" y="6297228"/>
            <a:ext cx="3888433" cy="432048"/>
          </a:xfrm>
          <a:prstGeom prst="rect">
            <a:avLst/>
          </a:prstGeom>
          <a:noFill/>
          <a:ln w="76200" cap="flat" cmpd="sng" algn="ctr">
            <a:solidFill>
              <a:srgbClr val="00B0F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 name="Footer Placeholder 2"/>
          <p:cNvSpPr>
            <a:spLocks noGrp="1"/>
          </p:cNvSpPr>
          <p:nvPr>
            <p:ph type="ftr" sz="quarter" idx="10"/>
          </p:nvPr>
        </p:nvSpPr>
        <p:spPr/>
        <p:txBody>
          <a:bodyPr/>
          <a:lstStyle/>
          <a:p>
            <a:pPr>
              <a:defRPr/>
            </a:pPr>
            <a:r>
              <a:rPr lang="de-AT" dirty="0"/>
              <a:t>Alexey Karimov</a:t>
            </a:r>
          </a:p>
        </p:txBody>
      </p:sp>
      <p:sp>
        <p:nvSpPr>
          <p:cNvPr id="4" name="Slide Number Placeholder 3"/>
          <p:cNvSpPr>
            <a:spLocks noGrp="1"/>
          </p:cNvSpPr>
          <p:nvPr>
            <p:ph type="sldNum" sz="quarter" idx="11"/>
          </p:nvPr>
        </p:nvSpPr>
        <p:spPr/>
        <p:txBody>
          <a:bodyPr/>
          <a:lstStyle/>
          <a:p>
            <a:pPr>
              <a:defRPr/>
            </a:pPr>
            <a:fld id="{63707275-EA33-4C2C-A96C-B80BEB93EE54}" type="slidenum">
              <a:rPr lang="de-AT" smtClean="0"/>
              <a:pPr>
                <a:defRPr/>
              </a:pPr>
              <a:t>70</a:t>
            </a:fld>
            <a:endParaRPr lang="de-AT" dirty="0"/>
          </a:p>
        </p:txBody>
      </p:sp>
    </p:spTree>
    <p:extLst>
      <p:ext uri="{BB962C8B-B14F-4D97-AF65-F5344CB8AC3E}">
        <p14:creationId xmlns:p14="http://schemas.microsoft.com/office/powerpoint/2010/main" val="341401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0 -4.07407E-6 L 0 0.06968 " pathEditMode="relative" rAng="0" ptsTypes="AA">
                                      <p:cBhvr>
                                        <p:cTn id="6" dur="2000" fill="hold"/>
                                        <p:tgtEl>
                                          <p:spTgt spid="7"/>
                                        </p:tgtEl>
                                        <p:attrNameLst>
                                          <p:attrName>ppt_x</p:attrName>
                                          <p:attrName>ppt_y</p:attrName>
                                        </p:attrNameLst>
                                      </p:cBhvr>
                                      <p:rCtr x="0" y="3472"/>
                                    </p:animMotion>
                                  </p:childTnLst>
                                </p:cTn>
                              </p:par>
                              <p:par>
                                <p:cTn id="7" presetID="35" presetClass="path" presetSubtype="0" accel="50000" decel="50000" fill="hold" nodeType="withEffect">
                                  <p:stCondLst>
                                    <p:cond delay="0"/>
                                  </p:stCondLst>
                                  <p:childTnLst>
                                    <p:animMotion origin="layout" path="M 0 -1.11111E-6 L 0 0.0507 " pathEditMode="relative" rAng="0" ptsTypes="AA">
                                      <p:cBhvr>
                                        <p:cTn id="8" dur="2000" fill="hold"/>
                                        <p:tgtEl>
                                          <p:spTgt spid="17"/>
                                        </p:tgtEl>
                                        <p:attrNameLst>
                                          <p:attrName>ppt_x</p:attrName>
                                          <p:attrName>ppt_y</p:attrName>
                                        </p:attrNameLst>
                                      </p:cBhvr>
                                      <p:rCtr x="0" y="2523"/>
                                    </p:animMotion>
                                  </p:childTnLst>
                                </p:cTn>
                              </p:par>
                              <p:par>
                                <p:cTn id="9" presetID="35" presetClass="path" presetSubtype="0" accel="50000" decel="50000" fill="hold" nodeType="withEffect">
                                  <p:stCondLst>
                                    <p:cond delay="0"/>
                                  </p:stCondLst>
                                  <p:childTnLst>
                                    <p:animMotion origin="layout" path="M 0 1.85185E-6 L 0 0.03171 " pathEditMode="relative" rAng="0" ptsTypes="AA">
                                      <p:cBhvr>
                                        <p:cTn id="10" dur="2000" fill="hold"/>
                                        <p:tgtEl>
                                          <p:spTgt spid="27"/>
                                        </p:tgtEl>
                                        <p:attrNameLst>
                                          <p:attrName>ppt_x</p:attrName>
                                          <p:attrName>ppt_y</p:attrName>
                                        </p:attrNameLst>
                                      </p:cBhvr>
                                      <p:rCtr x="0" y="1574"/>
                                    </p:animMotion>
                                  </p:childTnLst>
                                </p:cTn>
                              </p:par>
                              <p:par>
                                <p:cTn id="11" presetID="35" presetClass="path" presetSubtype="0" accel="50000" decel="50000" fill="hold" nodeType="withEffect">
                                  <p:stCondLst>
                                    <p:cond delay="0"/>
                                  </p:stCondLst>
                                  <p:childTnLst>
                                    <p:animMotion origin="layout" path="M 0 4.81481E-6 L -0.00052 0.01273 " pathEditMode="relative" rAng="0" ptsTypes="AA">
                                      <p:cBhvr>
                                        <p:cTn id="12" dur="2000" fill="hold"/>
                                        <p:tgtEl>
                                          <p:spTgt spid="37"/>
                                        </p:tgtEl>
                                        <p:attrNameLst>
                                          <p:attrName>ppt_x</p:attrName>
                                          <p:attrName>ppt_y</p:attrName>
                                        </p:attrNameLst>
                                      </p:cBhvr>
                                      <p:rCtr x="-35" y="625"/>
                                    </p:animMotion>
                                  </p:childTnLst>
                                </p:cTn>
                              </p:par>
                              <p:par>
                                <p:cTn id="13" presetID="42" presetClass="path" presetSubtype="0" accel="50000" decel="50000" fill="hold" nodeType="withEffect">
                                  <p:stCondLst>
                                    <p:cond delay="0"/>
                                  </p:stCondLst>
                                  <p:childTnLst>
                                    <p:animMotion origin="layout" path="M 0 -7.40741E-7 L -0.00052 -0.00671 " pathEditMode="relative" rAng="0" ptsTypes="AA">
                                      <p:cBhvr>
                                        <p:cTn id="14" dur="2000" fill="hold"/>
                                        <p:tgtEl>
                                          <p:spTgt spid="47"/>
                                        </p:tgtEl>
                                        <p:attrNameLst>
                                          <p:attrName>ppt_x</p:attrName>
                                          <p:attrName>ppt_y</p:attrName>
                                        </p:attrNameLst>
                                      </p:cBhvr>
                                      <p:rCtr x="-35" y="-347"/>
                                    </p:animMotion>
                                  </p:childTnLst>
                                </p:cTn>
                              </p:par>
                              <p:par>
                                <p:cTn id="15" presetID="42" presetClass="path" presetSubtype="0" accel="50000" decel="50000" fill="hold" nodeType="withEffect">
                                  <p:stCondLst>
                                    <p:cond delay="0"/>
                                  </p:stCondLst>
                                  <p:childTnLst>
                                    <p:animMotion origin="layout" path="M 0 2.22222E-6 L 0 -0.02361 " pathEditMode="relative" rAng="0" ptsTypes="AA">
                                      <p:cBhvr>
                                        <p:cTn id="16" dur="2000" fill="hold"/>
                                        <p:tgtEl>
                                          <p:spTgt spid="57"/>
                                        </p:tgtEl>
                                        <p:attrNameLst>
                                          <p:attrName>ppt_x</p:attrName>
                                          <p:attrName>ppt_y</p:attrName>
                                        </p:attrNameLst>
                                      </p:cBhvr>
                                      <p:rCtr x="0" y="-1181"/>
                                    </p:animMotion>
                                  </p:childTnLst>
                                </p:cTn>
                              </p:par>
                              <p:par>
                                <p:cTn id="17" presetID="42" presetClass="path" presetSubtype="0" accel="50000" decel="50000" fill="hold" nodeType="withEffect">
                                  <p:stCondLst>
                                    <p:cond delay="0"/>
                                  </p:stCondLst>
                                  <p:childTnLst>
                                    <p:animMotion origin="layout" path="M 0 -4.81481E-6 L 0 -0.04398 " pathEditMode="relative" rAng="0" ptsTypes="AA">
                                      <p:cBhvr>
                                        <p:cTn id="18" dur="2000" fill="hold"/>
                                        <p:tgtEl>
                                          <p:spTgt spid="67"/>
                                        </p:tgtEl>
                                        <p:attrNameLst>
                                          <p:attrName>ppt_x</p:attrName>
                                          <p:attrName>ppt_y</p:attrName>
                                        </p:attrNameLst>
                                      </p:cBhvr>
                                      <p:rCtr x="0" y="-2199"/>
                                    </p:animMotion>
                                  </p:childTnLst>
                                </p:cTn>
                              </p:par>
                              <p:par>
                                <p:cTn id="19" presetID="42" presetClass="path" presetSubtype="0" accel="50000" decel="50000" fill="hold" nodeType="withEffect">
                                  <p:stCondLst>
                                    <p:cond delay="0"/>
                                  </p:stCondLst>
                                  <p:childTnLst>
                                    <p:animMotion origin="layout" path="M 0 -1.85185E-6 L 0 -0.06296 " pathEditMode="relative" rAng="0" ptsTypes="AA">
                                      <p:cBhvr>
                                        <p:cTn id="20" dur="2000" fill="hold"/>
                                        <p:tgtEl>
                                          <p:spTgt spid="77"/>
                                        </p:tgtEl>
                                        <p:attrNameLst>
                                          <p:attrName>ppt_x</p:attrName>
                                          <p:attrName>ppt_y</p:attrName>
                                        </p:attrNameLst>
                                      </p:cBhvr>
                                      <p:rCtr x="0" y="-3148"/>
                                    </p:animMotion>
                                  </p:childTnLst>
                                </p:cTn>
                              </p:par>
                              <p:par>
                                <p:cTn id="21" presetID="42" presetClass="path" presetSubtype="0" accel="50000" decel="50000" fill="hold" nodeType="withEffect">
                                  <p:stCondLst>
                                    <p:cond delay="0"/>
                                  </p:stCondLst>
                                  <p:childTnLst>
                                    <p:animMotion origin="layout" path="M 0 1.11111E-6 L 0 -0.08056 " pathEditMode="relative" rAng="0" ptsTypes="AA">
                                      <p:cBhvr>
                                        <p:cTn id="22" dur="2000" fill="hold"/>
                                        <p:tgtEl>
                                          <p:spTgt spid="87"/>
                                        </p:tgtEl>
                                        <p:attrNameLst>
                                          <p:attrName>ppt_x</p:attrName>
                                          <p:attrName>ppt_y</p:attrName>
                                        </p:attrNameLst>
                                      </p:cBhvr>
                                      <p:rCtr x="0" y="-4028"/>
                                    </p:animMotion>
                                  </p:childTnLst>
                                </p:cTn>
                              </p:par>
                              <p:par>
                                <p:cTn id="23" presetID="42" presetClass="path" presetSubtype="0" accel="50000" decel="50000" fill="hold" nodeType="withEffect">
                                  <p:stCondLst>
                                    <p:cond delay="0"/>
                                  </p:stCondLst>
                                  <p:childTnLst>
                                    <p:animMotion origin="layout" path="M 0 4.07407E-6 L 0 -0.09954 " pathEditMode="relative" rAng="0" ptsTypes="AA">
                                      <p:cBhvr>
                                        <p:cTn id="24" dur="2000" fill="hold"/>
                                        <p:tgtEl>
                                          <p:spTgt spid="97"/>
                                        </p:tgtEl>
                                        <p:attrNameLst>
                                          <p:attrName>ppt_x</p:attrName>
                                          <p:attrName>ppt_y</p:attrName>
                                        </p:attrNameLst>
                                      </p:cBhvr>
                                      <p:rCtr x="0" y="-4977"/>
                                    </p:animMotion>
                                  </p:childTnLst>
                                </p:cTn>
                              </p:par>
                              <p:par>
                                <p:cTn id="25" presetID="42" presetClass="path" presetSubtype="0" accel="50000" decel="50000" fill="hold" nodeType="withEffect">
                                  <p:stCondLst>
                                    <p:cond delay="0"/>
                                  </p:stCondLst>
                                  <p:childTnLst>
                                    <p:animMotion origin="layout" path="M 0 -1.48148E-6 L 0 -0.11829 " pathEditMode="relative" rAng="0" ptsTypes="AA">
                                      <p:cBhvr>
                                        <p:cTn id="26" dur="2000" fill="hold"/>
                                        <p:tgtEl>
                                          <p:spTgt spid="107"/>
                                        </p:tgtEl>
                                        <p:attrNameLst>
                                          <p:attrName>ppt_x</p:attrName>
                                          <p:attrName>ppt_y</p:attrName>
                                        </p:attrNameLst>
                                      </p:cBhvr>
                                      <p:rCtr x="0" y="-5926"/>
                                    </p:animMotion>
                                  </p:childTnLst>
                                </p:cTn>
                              </p:par>
                              <p:par>
                                <p:cTn id="27" presetID="42" presetClass="path" presetSubtype="0" accel="50000" decel="50000" fill="hold" nodeType="withEffect">
                                  <p:stCondLst>
                                    <p:cond delay="0"/>
                                  </p:stCondLst>
                                  <p:childTnLst>
                                    <p:animMotion origin="layout" path="M 0 1.48148E-6 L -0.00052 -0.13727 " pathEditMode="relative" rAng="0" ptsTypes="AA">
                                      <p:cBhvr>
                                        <p:cTn id="28" dur="2000" fill="hold"/>
                                        <p:tgtEl>
                                          <p:spTgt spid="117"/>
                                        </p:tgtEl>
                                        <p:attrNameLst>
                                          <p:attrName>ppt_x</p:attrName>
                                          <p:attrName>ppt_y</p:attrName>
                                        </p:attrNameLst>
                                      </p:cBhvr>
                                      <p:rCtr x="-35" y="-6875"/>
                                    </p:animMotion>
                                  </p:childTnLst>
                                </p:cTn>
                              </p:par>
                            </p:childTnLst>
                          </p:cTn>
                        </p:par>
                        <p:par>
                          <p:cTn id="29" fill="hold">
                            <p:stCondLst>
                              <p:cond delay="2000"/>
                            </p:stCondLst>
                            <p:childTnLst>
                              <p:par>
                                <p:cTn id="30" presetID="1" presetClass="entr" presetSubtype="0" fill="hold" grpId="0" nodeType="afterEffect">
                                  <p:stCondLst>
                                    <p:cond delay="0"/>
                                  </p:stCondLst>
                                  <p:childTnLst>
                                    <p:set>
                                      <p:cBhvr>
                                        <p:cTn id="31" dur="1" fill="hold">
                                          <p:stCondLst>
                                            <p:cond delay="0"/>
                                          </p:stCondLst>
                                        </p:cTn>
                                        <p:tgtEl>
                                          <p:spTgt spid="15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5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5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6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61"/>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62"/>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6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64"/>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65"/>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66"/>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67"/>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Part Defects | Detection</a:t>
            </a:r>
          </a:p>
        </p:txBody>
      </p:sp>
      <p:grpSp>
        <p:nvGrpSpPr>
          <p:cNvPr id="6" name="Group 5"/>
          <p:cNvGrpSpPr/>
          <p:nvPr/>
        </p:nvGrpSpPr>
        <p:grpSpPr>
          <a:xfrm>
            <a:off x="323528" y="1068875"/>
            <a:ext cx="3888432" cy="5184576"/>
            <a:chOff x="323528" y="1068875"/>
            <a:chExt cx="3888432" cy="5184576"/>
          </a:xfrm>
        </p:grpSpPr>
        <p:sp>
          <p:nvSpPr>
            <p:cNvPr id="240" name="Rectangle 239"/>
            <p:cNvSpPr/>
            <p:nvPr/>
          </p:nvSpPr>
          <p:spPr bwMode="auto">
            <a:xfrm>
              <a:off x="32352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1" name="Rectangle 240"/>
            <p:cNvSpPr/>
            <p:nvPr/>
          </p:nvSpPr>
          <p:spPr bwMode="auto">
            <a:xfrm>
              <a:off x="75557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2" name="Rectangle 241"/>
            <p:cNvSpPr/>
            <p:nvPr/>
          </p:nvSpPr>
          <p:spPr bwMode="auto">
            <a:xfrm>
              <a:off x="32352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3" name="Rectangle 242"/>
            <p:cNvSpPr/>
            <p:nvPr/>
          </p:nvSpPr>
          <p:spPr bwMode="auto">
            <a:xfrm>
              <a:off x="75557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4" name="Rectangle 243"/>
            <p:cNvSpPr/>
            <p:nvPr/>
          </p:nvSpPr>
          <p:spPr bwMode="auto">
            <a:xfrm>
              <a:off x="32352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1" name="Rectangle 340"/>
            <p:cNvSpPr/>
            <p:nvPr/>
          </p:nvSpPr>
          <p:spPr bwMode="auto">
            <a:xfrm>
              <a:off x="75557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2" name="Rectangle 341"/>
            <p:cNvSpPr/>
            <p:nvPr/>
          </p:nvSpPr>
          <p:spPr bwMode="auto">
            <a:xfrm>
              <a:off x="32352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3" name="Rectangle 342"/>
            <p:cNvSpPr/>
            <p:nvPr/>
          </p:nvSpPr>
          <p:spPr bwMode="auto">
            <a:xfrm>
              <a:off x="334786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4" name="Rectangle 343"/>
            <p:cNvSpPr/>
            <p:nvPr/>
          </p:nvSpPr>
          <p:spPr bwMode="auto">
            <a:xfrm>
              <a:off x="377991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5" name="Rectangle 344"/>
            <p:cNvSpPr/>
            <p:nvPr/>
          </p:nvSpPr>
          <p:spPr bwMode="auto">
            <a:xfrm>
              <a:off x="334786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6" name="Rectangle 345"/>
            <p:cNvSpPr/>
            <p:nvPr/>
          </p:nvSpPr>
          <p:spPr bwMode="auto">
            <a:xfrm>
              <a:off x="377991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7" name="Rectangle 346"/>
            <p:cNvSpPr/>
            <p:nvPr/>
          </p:nvSpPr>
          <p:spPr bwMode="auto">
            <a:xfrm>
              <a:off x="334786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8" name="Rectangle 347"/>
            <p:cNvSpPr/>
            <p:nvPr/>
          </p:nvSpPr>
          <p:spPr bwMode="auto">
            <a:xfrm>
              <a:off x="377991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9" name="Rectangle 348"/>
            <p:cNvSpPr/>
            <p:nvPr/>
          </p:nvSpPr>
          <p:spPr bwMode="auto">
            <a:xfrm>
              <a:off x="377991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0" name="Rectangle 349"/>
            <p:cNvSpPr/>
            <p:nvPr/>
          </p:nvSpPr>
          <p:spPr bwMode="auto">
            <a:xfrm>
              <a:off x="32352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1" name="Rectangle 350"/>
            <p:cNvSpPr/>
            <p:nvPr/>
          </p:nvSpPr>
          <p:spPr bwMode="auto">
            <a:xfrm>
              <a:off x="161967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2" name="Rectangle 351"/>
            <p:cNvSpPr/>
            <p:nvPr/>
          </p:nvSpPr>
          <p:spPr bwMode="auto">
            <a:xfrm>
              <a:off x="161967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3" name="Rectangle 352"/>
            <p:cNvSpPr/>
            <p:nvPr/>
          </p:nvSpPr>
          <p:spPr bwMode="auto">
            <a:xfrm>
              <a:off x="377991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6" name="Rectangle 355"/>
            <p:cNvSpPr/>
            <p:nvPr/>
          </p:nvSpPr>
          <p:spPr bwMode="auto">
            <a:xfrm>
              <a:off x="161967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7" name="Rectangle 356"/>
            <p:cNvSpPr/>
            <p:nvPr/>
          </p:nvSpPr>
          <p:spPr bwMode="auto">
            <a:xfrm>
              <a:off x="1619672"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8" name="Rectangle 357"/>
            <p:cNvSpPr/>
            <p:nvPr/>
          </p:nvSpPr>
          <p:spPr bwMode="auto">
            <a:xfrm>
              <a:off x="323528"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9" name="Rectangle 358"/>
            <p:cNvSpPr/>
            <p:nvPr/>
          </p:nvSpPr>
          <p:spPr bwMode="auto">
            <a:xfrm>
              <a:off x="1619672"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0" name="Rectangle 359"/>
            <p:cNvSpPr/>
            <p:nvPr/>
          </p:nvSpPr>
          <p:spPr bwMode="auto">
            <a:xfrm>
              <a:off x="1187624"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1" name="Rectangle 360"/>
            <p:cNvSpPr/>
            <p:nvPr/>
          </p:nvSpPr>
          <p:spPr bwMode="auto">
            <a:xfrm>
              <a:off x="1619672"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6" name="Rectangle 365"/>
            <p:cNvSpPr/>
            <p:nvPr/>
          </p:nvSpPr>
          <p:spPr bwMode="auto">
            <a:xfrm>
              <a:off x="2915816"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7" name="Rectangle 366"/>
            <p:cNvSpPr/>
            <p:nvPr/>
          </p:nvSpPr>
          <p:spPr bwMode="auto">
            <a:xfrm>
              <a:off x="3779912"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8" name="Rectangle 367"/>
            <p:cNvSpPr/>
            <p:nvPr/>
          </p:nvSpPr>
          <p:spPr bwMode="auto">
            <a:xfrm>
              <a:off x="248376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9" name="Rectangle 368"/>
            <p:cNvSpPr/>
            <p:nvPr/>
          </p:nvSpPr>
          <p:spPr bwMode="auto">
            <a:xfrm>
              <a:off x="2483768"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0" name="Rectangle 369"/>
            <p:cNvSpPr/>
            <p:nvPr/>
          </p:nvSpPr>
          <p:spPr bwMode="auto">
            <a:xfrm>
              <a:off x="248376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1" name="Rectangle 370"/>
            <p:cNvSpPr/>
            <p:nvPr/>
          </p:nvSpPr>
          <p:spPr bwMode="auto">
            <a:xfrm>
              <a:off x="2483768"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2" name="Rectangle 371"/>
            <p:cNvSpPr/>
            <p:nvPr/>
          </p:nvSpPr>
          <p:spPr bwMode="auto">
            <a:xfrm>
              <a:off x="2483768"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3" name="Rectangle 372"/>
            <p:cNvSpPr/>
            <p:nvPr/>
          </p:nvSpPr>
          <p:spPr bwMode="auto">
            <a:xfrm>
              <a:off x="2483768"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4" name="Rectangle 373"/>
            <p:cNvSpPr/>
            <p:nvPr/>
          </p:nvSpPr>
          <p:spPr bwMode="auto">
            <a:xfrm>
              <a:off x="3347864"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5" name="Rectangle 374"/>
            <p:cNvSpPr/>
            <p:nvPr/>
          </p:nvSpPr>
          <p:spPr bwMode="auto">
            <a:xfrm>
              <a:off x="118762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6" name="Rectangle 375"/>
            <p:cNvSpPr/>
            <p:nvPr/>
          </p:nvSpPr>
          <p:spPr bwMode="auto">
            <a:xfrm>
              <a:off x="161967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7" name="Rectangle 376"/>
            <p:cNvSpPr/>
            <p:nvPr/>
          </p:nvSpPr>
          <p:spPr bwMode="auto">
            <a:xfrm>
              <a:off x="118762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8" name="Rectangle 377"/>
            <p:cNvSpPr/>
            <p:nvPr/>
          </p:nvSpPr>
          <p:spPr bwMode="auto">
            <a:xfrm>
              <a:off x="161967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9" name="Rectangle 378"/>
            <p:cNvSpPr/>
            <p:nvPr/>
          </p:nvSpPr>
          <p:spPr bwMode="auto">
            <a:xfrm>
              <a:off x="75557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0" name="Rectangle 379"/>
            <p:cNvSpPr/>
            <p:nvPr/>
          </p:nvSpPr>
          <p:spPr bwMode="auto">
            <a:xfrm>
              <a:off x="118762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1" name="Rectangle 380"/>
            <p:cNvSpPr/>
            <p:nvPr/>
          </p:nvSpPr>
          <p:spPr bwMode="auto">
            <a:xfrm>
              <a:off x="161967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2" name="Rectangle 381"/>
            <p:cNvSpPr/>
            <p:nvPr/>
          </p:nvSpPr>
          <p:spPr bwMode="auto">
            <a:xfrm>
              <a:off x="118762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3" name="Rectangle 382"/>
            <p:cNvSpPr/>
            <p:nvPr/>
          </p:nvSpPr>
          <p:spPr bwMode="auto">
            <a:xfrm>
              <a:off x="161967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4" name="Rectangle 383"/>
            <p:cNvSpPr/>
            <p:nvPr/>
          </p:nvSpPr>
          <p:spPr bwMode="auto">
            <a:xfrm>
              <a:off x="291581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5" name="Rectangle 384"/>
            <p:cNvSpPr/>
            <p:nvPr/>
          </p:nvSpPr>
          <p:spPr bwMode="auto">
            <a:xfrm>
              <a:off x="291581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6" name="Rectangle 385"/>
            <p:cNvSpPr/>
            <p:nvPr/>
          </p:nvSpPr>
          <p:spPr bwMode="auto">
            <a:xfrm>
              <a:off x="291581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7" name="Rectangle 386"/>
            <p:cNvSpPr/>
            <p:nvPr/>
          </p:nvSpPr>
          <p:spPr bwMode="auto">
            <a:xfrm>
              <a:off x="291581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8" name="Rectangle 387"/>
            <p:cNvSpPr/>
            <p:nvPr/>
          </p:nvSpPr>
          <p:spPr bwMode="auto">
            <a:xfrm>
              <a:off x="334786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9" name="Rectangle 388"/>
            <p:cNvSpPr/>
            <p:nvPr/>
          </p:nvSpPr>
          <p:spPr bwMode="auto">
            <a:xfrm>
              <a:off x="75557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0" name="Rectangle 389"/>
            <p:cNvSpPr/>
            <p:nvPr/>
          </p:nvSpPr>
          <p:spPr bwMode="auto">
            <a:xfrm>
              <a:off x="32352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1" name="Rectangle 390"/>
            <p:cNvSpPr/>
            <p:nvPr/>
          </p:nvSpPr>
          <p:spPr bwMode="auto">
            <a:xfrm>
              <a:off x="75557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2" name="Rectangle 391"/>
            <p:cNvSpPr/>
            <p:nvPr/>
          </p:nvSpPr>
          <p:spPr bwMode="auto">
            <a:xfrm>
              <a:off x="118762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3" name="Rectangle 392"/>
            <p:cNvSpPr/>
            <p:nvPr/>
          </p:nvSpPr>
          <p:spPr bwMode="auto">
            <a:xfrm>
              <a:off x="161967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4" name="Rectangle 393"/>
            <p:cNvSpPr/>
            <p:nvPr/>
          </p:nvSpPr>
          <p:spPr bwMode="auto">
            <a:xfrm>
              <a:off x="32352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5" name="Rectangle 394"/>
            <p:cNvSpPr/>
            <p:nvPr/>
          </p:nvSpPr>
          <p:spPr bwMode="auto">
            <a:xfrm>
              <a:off x="323528"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6" name="Rectangle 395"/>
            <p:cNvSpPr/>
            <p:nvPr/>
          </p:nvSpPr>
          <p:spPr bwMode="auto">
            <a:xfrm>
              <a:off x="118762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7" name="Rectangle 396"/>
            <p:cNvSpPr/>
            <p:nvPr/>
          </p:nvSpPr>
          <p:spPr bwMode="auto">
            <a:xfrm>
              <a:off x="118762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9" name="Rectangle 398"/>
            <p:cNvSpPr/>
            <p:nvPr/>
          </p:nvSpPr>
          <p:spPr bwMode="auto">
            <a:xfrm>
              <a:off x="291581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1" name="Rectangle 400"/>
            <p:cNvSpPr/>
            <p:nvPr/>
          </p:nvSpPr>
          <p:spPr bwMode="auto">
            <a:xfrm>
              <a:off x="334786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2" name="Rectangle 401"/>
            <p:cNvSpPr/>
            <p:nvPr/>
          </p:nvSpPr>
          <p:spPr bwMode="auto">
            <a:xfrm>
              <a:off x="334786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3" name="Rectangle 402"/>
            <p:cNvSpPr/>
            <p:nvPr/>
          </p:nvSpPr>
          <p:spPr bwMode="auto">
            <a:xfrm>
              <a:off x="377991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4" name="Rectangle 403"/>
            <p:cNvSpPr/>
            <p:nvPr/>
          </p:nvSpPr>
          <p:spPr bwMode="auto">
            <a:xfrm>
              <a:off x="291581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5" name="Rectangle 404"/>
            <p:cNvSpPr/>
            <p:nvPr/>
          </p:nvSpPr>
          <p:spPr bwMode="auto">
            <a:xfrm>
              <a:off x="291581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6" name="Rectangle 405"/>
            <p:cNvSpPr/>
            <p:nvPr/>
          </p:nvSpPr>
          <p:spPr bwMode="auto">
            <a:xfrm>
              <a:off x="377991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7" name="Rectangle 406"/>
            <p:cNvSpPr/>
            <p:nvPr/>
          </p:nvSpPr>
          <p:spPr bwMode="auto">
            <a:xfrm>
              <a:off x="377991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8" name="Rectangle 407"/>
            <p:cNvSpPr/>
            <p:nvPr/>
          </p:nvSpPr>
          <p:spPr bwMode="auto">
            <a:xfrm>
              <a:off x="32352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9" name="Rectangle 408"/>
            <p:cNvSpPr/>
            <p:nvPr/>
          </p:nvSpPr>
          <p:spPr bwMode="auto">
            <a:xfrm>
              <a:off x="323528"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0" name="Rectangle 409"/>
            <p:cNvSpPr/>
            <p:nvPr/>
          </p:nvSpPr>
          <p:spPr bwMode="auto">
            <a:xfrm>
              <a:off x="118762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1" name="Rectangle 410"/>
            <p:cNvSpPr/>
            <p:nvPr/>
          </p:nvSpPr>
          <p:spPr bwMode="auto">
            <a:xfrm>
              <a:off x="1187624"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2" name="Rectangle 411"/>
            <p:cNvSpPr/>
            <p:nvPr/>
          </p:nvSpPr>
          <p:spPr bwMode="auto">
            <a:xfrm>
              <a:off x="323528"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3" name="Rectangle 412"/>
            <p:cNvSpPr/>
            <p:nvPr/>
          </p:nvSpPr>
          <p:spPr bwMode="auto">
            <a:xfrm>
              <a:off x="755576"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4" name="Rectangle 413"/>
            <p:cNvSpPr/>
            <p:nvPr/>
          </p:nvSpPr>
          <p:spPr bwMode="auto">
            <a:xfrm>
              <a:off x="1187624"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5" name="Rectangle 414"/>
            <p:cNvSpPr/>
            <p:nvPr/>
          </p:nvSpPr>
          <p:spPr bwMode="auto">
            <a:xfrm>
              <a:off x="291581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6" name="Rectangle 415"/>
            <p:cNvSpPr/>
            <p:nvPr/>
          </p:nvSpPr>
          <p:spPr bwMode="auto">
            <a:xfrm>
              <a:off x="2915816"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7" name="Rectangle 416"/>
            <p:cNvSpPr/>
            <p:nvPr/>
          </p:nvSpPr>
          <p:spPr bwMode="auto">
            <a:xfrm>
              <a:off x="377991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8" name="Rectangle 417"/>
            <p:cNvSpPr/>
            <p:nvPr/>
          </p:nvSpPr>
          <p:spPr bwMode="auto">
            <a:xfrm>
              <a:off x="3779912"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9" name="Rectangle 418"/>
            <p:cNvSpPr/>
            <p:nvPr/>
          </p:nvSpPr>
          <p:spPr bwMode="auto">
            <a:xfrm>
              <a:off x="2915816"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0" name="Rectangle 419"/>
            <p:cNvSpPr/>
            <p:nvPr/>
          </p:nvSpPr>
          <p:spPr bwMode="auto">
            <a:xfrm>
              <a:off x="3779912"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1" name="Rectangle 420"/>
            <p:cNvSpPr/>
            <p:nvPr/>
          </p:nvSpPr>
          <p:spPr bwMode="auto">
            <a:xfrm>
              <a:off x="248376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2" name="Rectangle 421"/>
            <p:cNvSpPr/>
            <p:nvPr/>
          </p:nvSpPr>
          <p:spPr bwMode="auto">
            <a:xfrm>
              <a:off x="248376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3" name="Rectangle 422"/>
            <p:cNvSpPr/>
            <p:nvPr/>
          </p:nvSpPr>
          <p:spPr bwMode="auto">
            <a:xfrm>
              <a:off x="248376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4" name="Rectangle 423"/>
            <p:cNvSpPr/>
            <p:nvPr/>
          </p:nvSpPr>
          <p:spPr bwMode="auto">
            <a:xfrm>
              <a:off x="248376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5" name="Rectangle 424"/>
            <p:cNvSpPr/>
            <p:nvPr/>
          </p:nvSpPr>
          <p:spPr bwMode="auto">
            <a:xfrm>
              <a:off x="248376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6" name="Rectangle 425"/>
            <p:cNvSpPr/>
            <p:nvPr/>
          </p:nvSpPr>
          <p:spPr bwMode="auto">
            <a:xfrm>
              <a:off x="161967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7" name="Rectangle 426"/>
            <p:cNvSpPr/>
            <p:nvPr/>
          </p:nvSpPr>
          <p:spPr bwMode="auto">
            <a:xfrm>
              <a:off x="118762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8" name="Rectangle 427"/>
            <p:cNvSpPr/>
            <p:nvPr/>
          </p:nvSpPr>
          <p:spPr bwMode="auto">
            <a:xfrm>
              <a:off x="75557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9" name="Rectangle 428"/>
            <p:cNvSpPr/>
            <p:nvPr/>
          </p:nvSpPr>
          <p:spPr bwMode="auto">
            <a:xfrm>
              <a:off x="75557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0" name="Rectangle 429"/>
            <p:cNvSpPr/>
            <p:nvPr/>
          </p:nvSpPr>
          <p:spPr bwMode="auto">
            <a:xfrm>
              <a:off x="75557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1" name="Rectangle 430"/>
            <p:cNvSpPr/>
            <p:nvPr/>
          </p:nvSpPr>
          <p:spPr bwMode="auto">
            <a:xfrm>
              <a:off x="755576"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2" name="Rectangle 431"/>
            <p:cNvSpPr/>
            <p:nvPr/>
          </p:nvSpPr>
          <p:spPr bwMode="auto">
            <a:xfrm>
              <a:off x="755576"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7" name="Rectangle 436"/>
            <p:cNvSpPr/>
            <p:nvPr/>
          </p:nvSpPr>
          <p:spPr bwMode="auto">
            <a:xfrm>
              <a:off x="291581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8" name="Rectangle 437"/>
            <p:cNvSpPr/>
            <p:nvPr/>
          </p:nvSpPr>
          <p:spPr bwMode="auto">
            <a:xfrm>
              <a:off x="334786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9" name="Rectangle 438"/>
            <p:cNvSpPr/>
            <p:nvPr/>
          </p:nvSpPr>
          <p:spPr bwMode="auto">
            <a:xfrm>
              <a:off x="334786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0" name="Rectangle 439"/>
            <p:cNvSpPr/>
            <p:nvPr/>
          </p:nvSpPr>
          <p:spPr bwMode="auto">
            <a:xfrm>
              <a:off x="334786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1" name="Rectangle 440"/>
            <p:cNvSpPr/>
            <p:nvPr/>
          </p:nvSpPr>
          <p:spPr bwMode="auto">
            <a:xfrm>
              <a:off x="3347864"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2" name="Rectangle 441"/>
            <p:cNvSpPr/>
            <p:nvPr/>
          </p:nvSpPr>
          <p:spPr bwMode="auto">
            <a:xfrm>
              <a:off x="3347864"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3" name="Rectangle 442"/>
            <p:cNvSpPr/>
            <p:nvPr/>
          </p:nvSpPr>
          <p:spPr bwMode="auto">
            <a:xfrm>
              <a:off x="248376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4" name="Rectangle 353"/>
            <p:cNvSpPr/>
            <p:nvPr/>
          </p:nvSpPr>
          <p:spPr bwMode="auto">
            <a:xfrm>
              <a:off x="2051720" y="3661163"/>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5" name="Rectangle 354"/>
            <p:cNvSpPr/>
            <p:nvPr/>
          </p:nvSpPr>
          <p:spPr bwMode="auto">
            <a:xfrm>
              <a:off x="2051720" y="4093211"/>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2" name="Rectangle 361"/>
            <p:cNvSpPr/>
            <p:nvPr/>
          </p:nvSpPr>
          <p:spPr bwMode="auto">
            <a:xfrm>
              <a:off x="2051720" y="4525259"/>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3" name="Rectangle 362"/>
            <p:cNvSpPr/>
            <p:nvPr/>
          </p:nvSpPr>
          <p:spPr bwMode="auto">
            <a:xfrm>
              <a:off x="2051720" y="495730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4" name="Rectangle 363"/>
            <p:cNvSpPr/>
            <p:nvPr/>
          </p:nvSpPr>
          <p:spPr bwMode="auto">
            <a:xfrm>
              <a:off x="2051720" y="5389355"/>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5" name="Rectangle 364"/>
            <p:cNvSpPr/>
            <p:nvPr/>
          </p:nvSpPr>
          <p:spPr bwMode="auto">
            <a:xfrm>
              <a:off x="2051720" y="5821403"/>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8" name="Rectangle 397"/>
            <p:cNvSpPr/>
            <p:nvPr/>
          </p:nvSpPr>
          <p:spPr bwMode="auto">
            <a:xfrm>
              <a:off x="2051720" y="279706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0" name="Rectangle 399"/>
            <p:cNvSpPr/>
            <p:nvPr/>
          </p:nvSpPr>
          <p:spPr bwMode="auto">
            <a:xfrm>
              <a:off x="2051720" y="3229115"/>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3" name="Rectangle 432"/>
            <p:cNvSpPr/>
            <p:nvPr/>
          </p:nvSpPr>
          <p:spPr bwMode="auto">
            <a:xfrm>
              <a:off x="2051720" y="1068875"/>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4" name="Rectangle 433"/>
            <p:cNvSpPr/>
            <p:nvPr/>
          </p:nvSpPr>
          <p:spPr bwMode="auto">
            <a:xfrm>
              <a:off x="2051720" y="1500923"/>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5" name="Rectangle 434"/>
            <p:cNvSpPr/>
            <p:nvPr/>
          </p:nvSpPr>
          <p:spPr bwMode="auto">
            <a:xfrm>
              <a:off x="2051720" y="1932971"/>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6" name="Rectangle 435"/>
            <p:cNvSpPr/>
            <p:nvPr/>
          </p:nvSpPr>
          <p:spPr bwMode="auto">
            <a:xfrm>
              <a:off x="2051720" y="2365019"/>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gr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71</a:t>
            </a:fld>
            <a:endParaRPr lang="de-AT" dirty="0"/>
          </a:p>
        </p:txBody>
      </p:sp>
    </p:spTree>
    <p:extLst>
      <p:ext uri="{BB962C8B-B14F-4D97-AF65-F5344CB8AC3E}">
        <p14:creationId xmlns:p14="http://schemas.microsoft.com/office/powerpoint/2010/main" val="15448936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Part Defects | Data Collection</a:t>
            </a:r>
          </a:p>
        </p:txBody>
      </p:sp>
      <p:sp>
        <p:nvSpPr>
          <p:cNvPr id="240" name="Rectangle 239"/>
          <p:cNvSpPr/>
          <p:nvPr/>
        </p:nvSpPr>
        <p:spPr bwMode="auto">
          <a:xfrm>
            <a:off x="32352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1" name="Rectangle 240"/>
          <p:cNvSpPr/>
          <p:nvPr/>
        </p:nvSpPr>
        <p:spPr bwMode="auto">
          <a:xfrm>
            <a:off x="75557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2" name="Rectangle 241"/>
          <p:cNvSpPr/>
          <p:nvPr/>
        </p:nvSpPr>
        <p:spPr bwMode="auto">
          <a:xfrm>
            <a:off x="32352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3" name="Rectangle 242"/>
          <p:cNvSpPr/>
          <p:nvPr/>
        </p:nvSpPr>
        <p:spPr bwMode="auto">
          <a:xfrm>
            <a:off x="75557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4" name="Rectangle 243"/>
          <p:cNvSpPr/>
          <p:nvPr/>
        </p:nvSpPr>
        <p:spPr bwMode="auto">
          <a:xfrm>
            <a:off x="32352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1" name="Rectangle 340"/>
          <p:cNvSpPr/>
          <p:nvPr/>
        </p:nvSpPr>
        <p:spPr bwMode="auto">
          <a:xfrm>
            <a:off x="75557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2" name="Rectangle 341"/>
          <p:cNvSpPr/>
          <p:nvPr/>
        </p:nvSpPr>
        <p:spPr bwMode="auto">
          <a:xfrm>
            <a:off x="32352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3" name="Rectangle 342"/>
          <p:cNvSpPr/>
          <p:nvPr/>
        </p:nvSpPr>
        <p:spPr bwMode="auto">
          <a:xfrm>
            <a:off x="334786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4" name="Rectangle 343"/>
          <p:cNvSpPr/>
          <p:nvPr/>
        </p:nvSpPr>
        <p:spPr bwMode="auto">
          <a:xfrm>
            <a:off x="377991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5" name="Rectangle 344"/>
          <p:cNvSpPr/>
          <p:nvPr/>
        </p:nvSpPr>
        <p:spPr bwMode="auto">
          <a:xfrm>
            <a:off x="334786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6" name="Rectangle 345"/>
          <p:cNvSpPr/>
          <p:nvPr/>
        </p:nvSpPr>
        <p:spPr bwMode="auto">
          <a:xfrm>
            <a:off x="377991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7" name="Rectangle 346"/>
          <p:cNvSpPr/>
          <p:nvPr/>
        </p:nvSpPr>
        <p:spPr bwMode="auto">
          <a:xfrm>
            <a:off x="334786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8" name="Rectangle 347"/>
          <p:cNvSpPr/>
          <p:nvPr/>
        </p:nvSpPr>
        <p:spPr bwMode="auto">
          <a:xfrm>
            <a:off x="377991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9" name="Rectangle 348"/>
          <p:cNvSpPr/>
          <p:nvPr/>
        </p:nvSpPr>
        <p:spPr bwMode="auto">
          <a:xfrm>
            <a:off x="377991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0" name="Rectangle 349"/>
          <p:cNvSpPr/>
          <p:nvPr/>
        </p:nvSpPr>
        <p:spPr bwMode="auto">
          <a:xfrm>
            <a:off x="32352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1" name="Rectangle 350"/>
          <p:cNvSpPr/>
          <p:nvPr/>
        </p:nvSpPr>
        <p:spPr bwMode="auto">
          <a:xfrm>
            <a:off x="161967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2" name="Rectangle 351"/>
          <p:cNvSpPr/>
          <p:nvPr/>
        </p:nvSpPr>
        <p:spPr bwMode="auto">
          <a:xfrm>
            <a:off x="161967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3" name="Rectangle 352"/>
          <p:cNvSpPr/>
          <p:nvPr/>
        </p:nvSpPr>
        <p:spPr bwMode="auto">
          <a:xfrm>
            <a:off x="377991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6" name="Rectangle 355"/>
          <p:cNvSpPr/>
          <p:nvPr/>
        </p:nvSpPr>
        <p:spPr bwMode="auto">
          <a:xfrm>
            <a:off x="161967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7" name="Rectangle 356"/>
          <p:cNvSpPr/>
          <p:nvPr/>
        </p:nvSpPr>
        <p:spPr bwMode="auto">
          <a:xfrm>
            <a:off x="1619672"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8" name="Rectangle 357"/>
          <p:cNvSpPr/>
          <p:nvPr/>
        </p:nvSpPr>
        <p:spPr bwMode="auto">
          <a:xfrm>
            <a:off x="323528"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9" name="Rectangle 358"/>
          <p:cNvSpPr/>
          <p:nvPr/>
        </p:nvSpPr>
        <p:spPr bwMode="auto">
          <a:xfrm>
            <a:off x="1619672"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0" name="Rectangle 359"/>
          <p:cNvSpPr/>
          <p:nvPr/>
        </p:nvSpPr>
        <p:spPr bwMode="auto">
          <a:xfrm>
            <a:off x="1187624"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1" name="Rectangle 360"/>
          <p:cNvSpPr/>
          <p:nvPr/>
        </p:nvSpPr>
        <p:spPr bwMode="auto">
          <a:xfrm>
            <a:off x="1619672"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6" name="Rectangle 365"/>
          <p:cNvSpPr/>
          <p:nvPr/>
        </p:nvSpPr>
        <p:spPr bwMode="auto">
          <a:xfrm>
            <a:off x="2915816"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7" name="Rectangle 366"/>
          <p:cNvSpPr/>
          <p:nvPr/>
        </p:nvSpPr>
        <p:spPr bwMode="auto">
          <a:xfrm>
            <a:off x="3779912"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8" name="Rectangle 367"/>
          <p:cNvSpPr/>
          <p:nvPr/>
        </p:nvSpPr>
        <p:spPr bwMode="auto">
          <a:xfrm>
            <a:off x="248376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9" name="Rectangle 368"/>
          <p:cNvSpPr/>
          <p:nvPr/>
        </p:nvSpPr>
        <p:spPr bwMode="auto">
          <a:xfrm>
            <a:off x="2483768"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0" name="Rectangle 369"/>
          <p:cNvSpPr/>
          <p:nvPr/>
        </p:nvSpPr>
        <p:spPr bwMode="auto">
          <a:xfrm>
            <a:off x="248376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1" name="Rectangle 370"/>
          <p:cNvSpPr/>
          <p:nvPr/>
        </p:nvSpPr>
        <p:spPr bwMode="auto">
          <a:xfrm>
            <a:off x="2483768"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2" name="Rectangle 371"/>
          <p:cNvSpPr/>
          <p:nvPr/>
        </p:nvSpPr>
        <p:spPr bwMode="auto">
          <a:xfrm>
            <a:off x="2483768"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3" name="Rectangle 372"/>
          <p:cNvSpPr/>
          <p:nvPr/>
        </p:nvSpPr>
        <p:spPr bwMode="auto">
          <a:xfrm>
            <a:off x="2483768"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4" name="Rectangle 373"/>
          <p:cNvSpPr/>
          <p:nvPr/>
        </p:nvSpPr>
        <p:spPr bwMode="auto">
          <a:xfrm>
            <a:off x="3347864"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5" name="Rectangle 374"/>
          <p:cNvSpPr/>
          <p:nvPr/>
        </p:nvSpPr>
        <p:spPr bwMode="auto">
          <a:xfrm>
            <a:off x="118762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6" name="Rectangle 375"/>
          <p:cNvSpPr/>
          <p:nvPr/>
        </p:nvSpPr>
        <p:spPr bwMode="auto">
          <a:xfrm>
            <a:off x="161967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7" name="Rectangle 376"/>
          <p:cNvSpPr/>
          <p:nvPr/>
        </p:nvSpPr>
        <p:spPr bwMode="auto">
          <a:xfrm>
            <a:off x="118762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8" name="Rectangle 377"/>
          <p:cNvSpPr/>
          <p:nvPr/>
        </p:nvSpPr>
        <p:spPr bwMode="auto">
          <a:xfrm>
            <a:off x="161967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9" name="Rectangle 378"/>
          <p:cNvSpPr/>
          <p:nvPr/>
        </p:nvSpPr>
        <p:spPr bwMode="auto">
          <a:xfrm>
            <a:off x="75557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0" name="Rectangle 379"/>
          <p:cNvSpPr/>
          <p:nvPr/>
        </p:nvSpPr>
        <p:spPr bwMode="auto">
          <a:xfrm>
            <a:off x="118762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1" name="Rectangle 380"/>
          <p:cNvSpPr/>
          <p:nvPr/>
        </p:nvSpPr>
        <p:spPr bwMode="auto">
          <a:xfrm>
            <a:off x="161967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2" name="Rectangle 381"/>
          <p:cNvSpPr/>
          <p:nvPr/>
        </p:nvSpPr>
        <p:spPr bwMode="auto">
          <a:xfrm>
            <a:off x="118762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3" name="Rectangle 382"/>
          <p:cNvSpPr/>
          <p:nvPr/>
        </p:nvSpPr>
        <p:spPr bwMode="auto">
          <a:xfrm>
            <a:off x="161967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4" name="Rectangle 383"/>
          <p:cNvSpPr/>
          <p:nvPr/>
        </p:nvSpPr>
        <p:spPr bwMode="auto">
          <a:xfrm>
            <a:off x="291581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5" name="Rectangle 384"/>
          <p:cNvSpPr/>
          <p:nvPr/>
        </p:nvSpPr>
        <p:spPr bwMode="auto">
          <a:xfrm>
            <a:off x="291581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6" name="Rectangle 385"/>
          <p:cNvSpPr/>
          <p:nvPr/>
        </p:nvSpPr>
        <p:spPr bwMode="auto">
          <a:xfrm>
            <a:off x="291581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7" name="Rectangle 386"/>
          <p:cNvSpPr/>
          <p:nvPr/>
        </p:nvSpPr>
        <p:spPr bwMode="auto">
          <a:xfrm>
            <a:off x="291581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8" name="Rectangle 387"/>
          <p:cNvSpPr/>
          <p:nvPr/>
        </p:nvSpPr>
        <p:spPr bwMode="auto">
          <a:xfrm>
            <a:off x="334786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9" name="Rectangle 388"/>
          <p:cNvSpPr/>
          <p:nvPr/>
        </p:nvSpPr>
        <p:spPr bwMode="auto">
          <a:xfrm>
            <a:off x="75557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0" name="Rectangle 389"/>
          <p:cNvSpPr/>
          <p:nvPr/>
        </p:nvSpPr>
        <p:spPr bwMode="auto">
          <a:xfrm>
            <a:off x="32352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1" name="Rectangle 390"/>
          <p:cNvSpPr/>
          <p:nvPr/>
        </p:nvSpPr>
        <p:spPr bwMode="auto">
          <a:xfrm>
            <a:off x="75557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2" name="Rectangle 391"/>
          <p:cNvSpPr/>
          <p:nvPr/>
        </p:nvSpPr>
        <p:spPr bwMode="auto">
          <a:xfrm>
            <a:off x="118762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3" name="Rectangle 392"/>
          <p:cNvSpPr/>
          <p:nvPr/>
        </p:nvSpPr>
        <p:spPr bwMode="auto">
          <a:xfrm>
            <a:off x="161967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4" name="Rectangle 393"/>
          <p:cNvSpPr/>
          <p:nvPr/>
        </p:nvSpPr>
        <p:spPr bwMode="auto">
          <a:xfrm>
            <a:off x="32352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5" name="Rectangle 394"/>
          <p:cNvSpPr/>
          <p:nvPr/>
        </p:nvSpPr>
        <p:spPr bwMode="auto">
          <a:xfrm>
            <a:off x="323528"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6" name="Rectangle 395"/>
          <p:cNvSpPr/>
          <p:nvPr/>
        </p:nvSpPr>
        <p:spPr bwMode="auto">
          <a:xfrm>
            <a:off x="118762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7" name="Rectangle 396"/>
          <p:cNvSpPr/>
          <p:nvPr/>
        </p:nvSpPr>
        <p:spPr bwMode="auto">
          <a:xfrm>
            <a:off x="118762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9" name="Rectangle 398"/>
          <p:cNvSpPr/>
          <p:nvPr/>
        </p:nvSpPr>
        <p:spPr bwMode="auto">
          <a:xfrm>
            <a:off x="291581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1" name="Rectangle 400"/>
          <p:cNvSpPr/>
          <p:nvPr/>
        </p:nvSpPr>
        <p:spPr bwMode="auto">
          <a:xfrm>
            <a:off x="334786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2" name="Rectangle 401"/>
          <p:cNvSpPr/>
          <p:nvPr/>
        </p:nvSpPr>
        <p:spPr bwMode="auto">
          <a:xfrm>
            <a:off x="334786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3" name="Rectangle 402"/>
          <p:cNvSpPr/>
          <p:nvPr/>
        </p:nvSpPr>
        <p:spPr bwMode="auto">
          <a:xfrm>
            <a:off x="377991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4" name="Rectangle 403"/>
          <p:cNvSpPr/>
          <p:nvPr/>
        </p:nvSpPr>
        <p:spPr bwMode="auto">
          <a:xfrm>
            <a:off x="291581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5" name="Rectangle 404"/>
          <p:cNvSpPr/>
          <p:nvPr/>
        </p:nvSpPr>
        <p:spPr bwMode="auto">
          <a:xfrm>
            <a:off x="291581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6" name="Rectangle 405"/>
          <p:cNvSpPr/>
          <p:nvPr/>
        </p:nvSpPr>
        <p:spPr bwMode="auto">
          <a:xfrm>
            <a:off x="377991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7" name="Rectangle 406"/>
          <p:cNvSpPr/>
          <p:nvPr/>
        </p:nvSpPr>
        <p:spPr bwMode="auto">
          <a:xfrm>
            <a:off x="377991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8" name="Rectangle 407"/>
          <p:cNvSpPr/>
          <p:nvPr/>
        </p:nvSpPr>
        <p:spPr bwMode="auto">
          <a:xfrm>
            <a:off x="32352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9" name="Rectangle 408"/>
          <p:cNvSpPr/>
          <p:nvPr/>
        </p:nvSpPr>
        <p:spPr bwMode="auto">
          <a:xfrm>
            <a:off x="323528"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0" name="Rectangle 409"/>
          <p:cNvSpPr/>
          <p:nvPr/>
        </p:nvSpPr>
        <p:spPr bwMode="auto">
          <a:xfrm>
            <a:off x="118762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1" name="Rectangle 410"/>
          <p:cNvSpPr/>
          <p:nvPr/>
        </p:nvSpPr>
        <p:spPr bwMode="auto">
          <a:xfrm>
            <a:off x="1187624"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2" name="Rectangle 411"/>
          <p:cNvSpPr/>
          <p:nvPr/>
        </p:nvSpPr>
        <p:spPr bwMode="auto">
          <a:xfrm>
            <a:off x="323528"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3" name="Rectangle 412"/>
          <p:cNvSpPr/>
          <p:nvPr/>
        </p:nvSpPr>
        <p:spPr bwMode="auto">
          <a:xfrm>
            <a:off x="755576"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4" name="Rectangle 413"/>
          <p:cNvSpPr/>
          <p:nvPr/>
        </p:nvSpPr>
        <p:spPr bwMode="auto">
          <a:xfrm>
            <a:off x="1187624"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5" name="Rectangle 414"/>
          <p:cNvSpPr/>
          <p:nvPr/>
        </p:nvSpPr>
        <p:spPr bwMode="auto">
          <a:xfrm>
            <a:off x="291581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6" name="Rectangle 415"/>
          <p:cNvSpPr/>
          <p:nvPr/>
        </p:nvSpPr>
        <p:spPr bwMode="auto">
          <a:xfrm>
            <a:off x="2915816"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7" name="Rectangle 416"/>
          <p:cNvSpPr/>
          <p:nvPr/>
        </p:nvSpPr>
        <p:spPr bwMode="auto">
          <a:xfrm>
            <a:off x="377991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8" name="Rectangle 417"/>
          <p:cNvSpPr/>
          <p:nvPr/>
        </p:nvSpPr>
        <p:spPr bwMode="auto">
          <a:xfrm>
            <a:off x="3779912"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9" name="Rectangle 418"/>
          <p:cNvSpPr/>
          <p:nvPr/>
        </p:nvSpPr>
        <p:spPr bwMode="auto">
          <a:xfrm>
            <a:off x="2915816"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0" name="Rectangle 419"/>
          <p:cNvSpPr/>
          <p:nvPr/>
        </p:nvSpPr>
        <p:spPr bwMode="auto">
          <a:xfrm>
            <a:off x="3779912"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1" name="Rectangle 420"/>
          <p:cNvSpPr/>
          <p:nvPr/>
        </p:nvSpPr>
        <p:spPr bwMode="auto">
          <a:xfrm>
            <a:off x="248376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2" name="Rectangle 421"/>
          <p:cNvSpPr/>
          <p:nvPr/>
        </p:nvSpPr>
        <p:spPr bwMode="auto">
          <a:xfrm>
            <a:off x="248376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3" name="Rectangle 422"/>
          <p:cNvSpPr/>
          <p:nvPr/>
        </p:nvSpPr>
        <p:spPr bwMode="auto">
          <a:xfrm>
            <a:off x="248376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4" name="Rectangle 423"/>
          <p:cNvSpPr/>
          <p:nvPr/>
        </p:nvSpPr>
        <p:spPr bwMode="auto">
          <a:xfrm>
            <a:off x="248376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5" name="Rectangle 424"/>
          <p:cNvSpPr/>
          <p:nvPr/>
        </p:nvSpPr>
        <p:spPr bwMode="auto">
          <a:xfrm>
            <a:off x="248376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6" name="Rectangle 425"/>
          <p:cNvSpPr/>
          <p:nvPr/>
        </p:nvSpPr>
        <p:spPr bwMode="auto">
          <a:xfrm>
            <a:off x="161967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7" name="Rectangle 426"/>
          <p:cNvSpPr/>
          <p:nvPr/>
        </p:nvSpPr>
        <p:spPr bwMode="auto">
          <a:xfrm>
            <a:off x="118762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8" name="Rectangle 427"/>
          <p:cNvSpPr/>
          <p:nvPr/>
        </p:nvSpPr>
        <p:spPr bwMode="auto">
          <a:xfrm>
            <a:off x="75557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9" name="Rectangle 428"/>
          <p:cNvSpPr/>
          <p:nvPr/>
        </p:nvSpPr>
        <p:spPr bwMode="auto">
          <a:xfrm>
            <a:off x="75557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0" name="Rectangle 429"/>
          <p:cNvSpPr/>
          <p:nvPr/>
        </p:nvSpPr>
        <p:spPr bwMode="auto">
          <a:xfrm>
            <a:off x="75557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1" name="Rectangle 430"/>
          <p:cNvSpPr/>
          <p:nvPr/>
        </p:nvSpPr>
        <p:spPr bwMode="auto">
          <a:xfrm>
            <a:off x="755576"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2" name="Rectangle 431"/>
          <p:cNvSpPr/>
          <p:nvPr/>
        </p:nvSpPr>
        <p:spPr bwMode="auto">
          <a:xfrm>
            <a:off x="755576"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7" name="Rectangle 436"/>
          <p:cNvSpPr/>
          <p:nvPr/>
        </p:nvSpPr>
        <p:spPr bwMode="auto">
          <a:xfrm>
            <a:off x="291581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8" name="Rectangle 437"/>
          <p:cNvSpPr/>
          <p:nvPr/>
        </p:nvSpPr>
        <p:spPr bwMode="auto">
          <a:xfrm>
            <a:off x="334786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9" name="Rectangle 438"/>
          <p:cNvSpPr/>
          <p:nvPr/>
        </p:nvSpPr>
        <p:spPr bwMode="auto">
          <a:xfrm>
            <a:off x="334786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0" name="Rectangle 439"/>
          <p:cNvSpPr/>
          <p:nvPr/>
        </p:nvSpPr>
        <p:spPr bwMode="auto">
          <a:xfrm>
            <a:off x="334786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1" name="Rectangle 440"/>
          <p:cNvSpPr/>
          <p:nvPr/>
        </p:nvSpPr>
        <p:spPr bwMode="auto">
          <a:xfrm>
            <a:off x="3347864"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2" name="Rectangle 441"/>
          <p:cNvSpPr/>
          <p:nvPr/>
        </p:nvSpPr>
        <p:spPr bwMode="auto">
          <a:xfrm>
            <a:off x="3347864"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3" name="Rectangle 442"/>
          <p:cNvSpPr/>
          <p:nvPr/>
        </p:nvSpPr>
        <p:spPr bwMode="auto">
          <a:xfrm>
            <a:off x="248376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4" name="Rectangle 353"/>
          <p:cNvSpPr/>
          <p:nvPr/>
        </p:nvSpPr>
        <p:spPr bwMode="auto">
          <a:xfrm>
            <a:off x="2051720" y="3661163"/>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5" name="Rectangle 354"/>
          <p:cNvSpPr/>
          <p:nvPr/>
        </p:nvSpPr>
        <p:spPr bwMode="auto">
          <a:xfrm>
            <a:off x="2051720" y="4093211"/>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2" name="Rectangle 361"/>
          <p:cNvSpPr/>
          <p:nvPr/>
        </p:nvSpPr>
        <p:spPr bwMode="auto">
          <a:xfrm>
            <a:off x="2051720" y="4525259"/>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3" name="Rectangle 362"/>
          <p:cNvSpPr/>
          <p:nvPr/>
        </p:nvSpPr>
        <p:spPr bwMode="auto">
          <a:xfrm>
            <a:off x="2051720" y="495730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4" name="Rectangle 363"/>
          <p:cNvSpPr/>
          <p:nvPr/>
        </p:nvSpPr>
        <p:spPr bwMode="auto">
          <a:xfrm>
            <a:off x="2051720" y="5389355"/>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5" name="Rectangle 364"/>
          <p:cNvSpPr/>
          <p:nvPr/>
        </p:nvSpPr>
        <p:spPr bwMode="auto">
          <a:xfrm>
            <a:off x="2051720" y="5821403"/>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8" name="Rectangle 397"/>
          <p:cNvSpPr/>
          <p:nvPr/>
        </p:nvSpPr>
        <p:spPr bwMode="auto">
          <a:xfrm>
            <a:off x="2051720" y="279706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0" name="Rectangle 399"/>
          <p:cNvSpPr/>
          <p:nvPr/>
        </p:nvSpPr>
        <p:spPr bwMode="auto">
          <a:xfrm>
            <a:off x="2051720" y="3229115"/>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3" name="Rectangle 432"/>
          <p:cNvSpPr/>
          <p:nvPr/>
        </p:nvSpPr>
        <p:spPr bwMode="auto">
          <a:xfrm>
            <a:off x="2051720" y="1068875"/>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4" name="Rectangle 433"/>
          <p:cNvSpPr/>
          <p:nvPr/>
        </p:nvSpPr>
        <p:spPr bwMode="auto">
          <a:xfrm>
            <a:off x="2051720" y="1500923"/>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5" name="Rectangle 434"/>
          <p:cNvSpPr/>
          <p:nvPr/>
        </p:nvSpPr>
        <p:spPr bwMode="auto">
          <a:xfrm>
            <a:off x="2051720" y="1932971"/>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4" name="Rectangle 443"/>
          <p:cNvSpPr/>
          <p:nvPr/>
        </p:nvSpPr>
        <p:spPr>
          <a:xfrm>
            <a:off x="323527" y="1932971"/>
            <a:ext cx="3888433" cy="432048"/>
          </a:xfrm>
          <a:prstGeom prst="rect">
            <a:avLst/>
          </a:prstGeom>
          <a:noFill/>
          <a:ln w="76200" cap="flat" cmpd="sng" algn="ctr">
            <a:solidFill>
              <a:srgbClr val="46A80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2357" y="914659"/>
            <a:ext cx="2687760" cy="1743315"/>
          </a:xfrm>
          <a:prstGeom prst="rect">
            <a:avLst/>
          </a:prstGeom>
          <a:ln>
            <a:solidFill>
              <a:srgbClr val="46A800"/>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2357" y="2824190"/>
            <a:ext cx="2687760" cy="1743315"/>
          </a:xfrm>
          <a:prstGeom prst="rect">
            <a:avLst/>
          </a:prstGeom>
          <a:ln>
            <a:solidFill>
              <a:srgbClr val="FF0000"/>
            </a:solidFill>
          </a:ln>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2357" y="4733720"/>
            <a:ext cx="2687760" cy="1743315"/>
          </a:xfrm>
          <a:prstGeom prst="rect">
            <a:avLst/>
          </a:prstGeom>
          <a:ln>
            <a:solidFill>
              <a:srgbClr val="7030A0"/>
            </a:solidFill>
          </a:ln>
        </p:spPr>
      </p:pic>
      <p:cxnSp>
        <p:nvCxnSpPr>
          <p:cNvPr id="12" name="Straight Connector 11"/>
          <p:cNvCxnSpPr>
            <a:stCxn id="444" idx="3"/>
            <a:endCxn id="8" idx="1"/>
          </p:cNvCxnSpPr>
          <p:nvPr/>
        </p:nvCxnSpPr>
        <p:spPr bwMode="auto">
          <a:xfrm flipV="1">
            <a:off x="4211960" y="1786317"/>
            <a:ext cx="1140397" cy="362678"/>
          </a:xfrm>
          <a:prstGeom prst="line">
            <a:avLst/>
          </a:prstGeom>
          <a:solidFill>
            <a:schemeClr val="accent1"/>
          </a:solidFill>
          <a:ln w="38100" cap="flat" cmpd="sng" algn="ctr">
            <a:solidFill>
              <a:srgbClr val="46A800"/>
            </a:solidFill>
            <a:prstDash val="solid"/>
            <a:round/>
            <a:headEnd type="none" w="med" len="med"/>
            <a:tailEnd type="none" w="med" len="med"/>
          </a:ln>
          <a:effectLst/>
        </p:spPr>
      </p:cxnSp>
      <p:cxnSp>
        <p:nvCxnSpPr>
          <p:cNvPr id="130" name="Straight Connector 129"/>
          <p:cNvCxnSpPr>
            <a:stCxn id="445" idx="3"/>
            <a:endCxn id="9" idx="1"/>
          </p:cNvCxnSpPr>
          <p:nvPr/>
        </p:nvCxnSpPr>
        <p:spPr bwMode="auto">
          <a:xfrm>
            <a:off x="4211960" y="2581043"/>
            <a:ext cx="1140397" cy="1114805"/>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33" name="Straight Connector 132"/>
          <p:cNvCxnSpPr>
            <a:stCxn id="446" idx="3"/>
            <a:endCxn id="10" idx="1"/>
          </p:cNvCxnSpPr>
          <p:nvPr/>
        </p:nvCxnSpPr>
        <p:spPr bwMode="auto">
          <a:xfrm>
            <a:off x="4211960" y="3013091"/>
            <a:ext cx="1140397" cy="2592287"/>
          </a:xfrm>
          <a:prstGeom prst="line">
            <a:avLst/>
          </a:prstGeom>
          <a:solidFill>
            <a:schemeClr val="accent1"/>
          </a:solidFill>
          <a:ln w="38100" cap="flat" cmpd="sng" algn="ctr">
            <a:solidFill>
              <a:srgbClr val="7030A0"/>
            </a:solidFill>
            <a:prstDash val="solid"/>
            <a:round/>
            <a:headEnd type="none" w="med" len="med"/>
            <a:tailEnd type="none" w="med" len="med"/>
          </a:ln>
          <a:effectLst/>
        </p:spPr>
      </p:cxnSp>
      <p:sp>
        <p:nvSpPr>
          <p:cNvPr id="436" name="Rectangle 435"/>
          <p:cNvSpPr/>
          <p:nvPr/>
        </p:nvSpPr>
        <p:spPr bwMode="auto">
          <a:xfrm>
            <a:off x="2051720" y="2365019"/>
            <a:ext cx="432048" cy="432048"/>
          </a:xfrm>
          <a:prstGeom prst="rect">
            <a:avLst/>
          </a:prstGeom>
          <a:solidFill>
            <a:srgbClr val="5B9BD5"/>
          </a:solid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5" name="Rectangle 444"/>
          <p:cNvSpPr/>
          <p:nvPr/>
        </p:nvSpPr>
        <p:spPr>
          <a:xfrm>
            <a:off x="323527" y="2365019"/>
            <a:ext cx="3888433" cy="432048"/>
          </a:xfrm>
          <a:prstGeom prst="rect">
            <a:avLst/>
          </a:prstGeom>
          <a:noFill/>
          <a:ln w="76200" cap="flat" cmpd="sng" algn="ctr">
            <a:solidFill>
              <a:srgbClr val="FF000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46" name="Rectangle 445"/>
          <p:cNvSpPr/>
          <p:nvPr/>
        </p:nvSpPr>
        <p:spPr>
          <a:xfrm>
            <a:off x="323527" y="2797067"/>
            <a:ext cx="3888433" cy="432048"/>
          </a:xfrm>
          <a:prstGeom prst="rect">
            <a:avLst/>
          </a:prstGeom>
          <a:noFill/>
          <a:ln w="76200" cap="flat" cmpd="sng" algn="ctr">
            <a:solidFill>
              <a:srgbClr val="7030A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2" name="Right Arrow 121"/>
          <p:cNvSpPr/>
          <p:nvPr/>
        </p:nvSpPr>
        <p:spPr bwMode="auto">
          <a:xfrm rot="10800000">
            <a:off x="2573896" y="2291651"/>
            <a:ext cx="648072" cy="592203"/>
          </a:xfrm>
          <a:prstGeom prst="rightArrow">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72</a:t>
            </a:fld>
            <a:endParaRPr lang="de-AT" dirty="0"/>
          </a:p>
        </p:txBody>
      </p:sp>
    </p:spTree>
    <p:extLst>
      <p:ext uri="{BB962C8B-B14F-4D97-AF65-F5344CB8AC3E}">
        <p14:creationId xmlns:p14="http://schemas.microsoft.com/office/powerpoint/2010/main" val="292450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Part Defects | Dissimilarity Analysis</a:t>
            </a:r>
          </a:p>
        </p:txBody>
      </p:sp>
      <p:sp>
        <p:nvSpPr>
          <p:cNvPr id="240" name="Rectangle 239"/>
          <p:cNvSpPr/>
          <p:nvPr/>
        </p:nvSpPr>
        <p:spPr bwMode="auto">
          <a:xfrm>
            <a:off x="32352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1" name="Rectangle 240"/>
          <p:cNvSpPr/>
          <p:nvPr/>
        </p:nvSpPr>
        <p:spPr bwMode="auto">
          <a:xfrm>
            <a:off x="75557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2" name="Rectangle 241"/>
          <p:cNvSpPr/>
          <p:nvPr/>
        </p:nvSpPr>
        <p:spPr bwMode="auto">
          <a:xfrm>
            <a:off x="32352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3" name="Rectangle 242"/>
          <p:cNvSpPr/>
          <p:nvPr/>
        </p:nvSpPr>
        <p:spPr bwMode="auto">
          <a:xfrm>
            <a:off x="75557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4" name="Rectangle 243"/>
          <p:cNvSpPr/>
          <p:nvPr/>
        </p:nvSpPr>
        <p:spPr bwMode="auto">
          <a:xfrm>
            <a:off x="32352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1" name="Rectangle 340"/>
          <p:cNvSpPr/>
          <p:nvPr/>
        </p:nvSpPr>
        <p:spPr bwMode="auto">
          <a:xfrm>
            <a:off x="75557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2" name="Rectangle 341"/>
          <p:cNvSpPr/>
          <p:nvPr/>
        </p:nvSpPr>
        <p:spPr bwMode="auto">
          <a:xfrm>
            <a:off x="32352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3" name="Rectangle 342"/>
          <p:cNvSpPr/>
          <p:nvPr/>
        </p:nvSpPr>
        <p:spPr bwMode="auto">
          <a:xfrm>
            <a:off x="334786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4" name="Rectangle 343"/>
          <p:cNvSpPr/>
          <p:nvPr/>
        </p:nvSpPr>
        <p:spPr bwMode="auto">
          <a:xfrm>
            <a:off x="377991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5" name="Rectangle 344"/>
          <p:cNvSpPr/>
          <p:nvPr/>
        </p:nvSpPr>
        <p:spPr bwMode="auto">
          <a:xfrm>
            <a:off x="334786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6" name="Rectangle 345"/>
          <p:cNvSpPr/>
          <p:nvPr/>
        </p:nvSpPr>
        <p:spPr bwMode="auto">
          <a:xfrm>
            <a:off x="377991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7" name="Rectangle 346"/>
          <p:cNvSpPr/>
          <p:nvPr/>
        </p:nvSpPr>
        <p:spPr bwMode="auto">
          <a:xfrm>
            <a:off x="334786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8" name="Rectangle 347"/>
          <p:cNvSpPr/>
          <p:nvPr/>
        </p:nvSpPr>
        <p:spPr bwMode="auto">
          <a:xfrm>
            <a:off x="377991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9" name="Rectangle 348"/>
          <p:cNvSpPr/>
          <p:nvPr/>
        </p:nvSpPr>
        <p:spPr bwMode="auto">
          <a:xfrm>
            <a:off x="377991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0" name="Rectangle 349"/>
          <p:cNvSpPr/>
          <p:nvPr/>
        </p:nvSpPr>
        <p:spPr bwMode="auto">
          <a:xfrm>
            <a:off x="32352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1" name="Rectangle 350"/>
          <p:cNvSpPr/>
          <p:nvPr/>
        </p:nvSpPr>
        <p:spPr bwMode="auto">
          <a:xfrm>
            <a:off x="161967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2" name="Rectangle 351"/>
          <p:cNvSpPr/>
          <p:nvPr/>
        </p:nvSpPr>
        <p:spPr bwMode="auto">
          <a:xfrm>
            <a:off x="161967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3" name="Rectangle 352"/>
          <p:cNvSpPr/>
          <p:nvPr/>
        </p:nvSpPr>
        <p:spPr bwMode="auto">
          <a:xfrm>
            <a:off x="377991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6" name="Rectangle 355"/>
          <p:cNvSpPr/>
          <p:nvPr/>
        </p:nvSpPr>
        <p:spPr bwMode="auto">
          <a:xfrm>
            <a:off x="161967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7" name="Rectangle 356"/>
          <p:cNvSpPr/>
          <p:nvPr/>
        </p:nvSpPr>
        <p:spPr bwMode="auto">
          <a:xfrm>
            <a:off x="1619672"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8" name="Rectangle 357"/>
          <p:cNvSpPr/>
          <p:nvPr/>
        </p:nvSpPr>
        <p:spPr bwMode="auto">
          <a:xfrm>
            <a:off x="323528"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9" name="Rectangle 358"/>
          <p:cNvSpPr/>
          <p:nvPr/>
        </p:nvSpPr>
        <p:spPr bwMode="auto">
          <a:xfrm>
            <a:off x="1619672"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0" name="Rectangle 359"/>
          <p:cNvSpPr/>
          <p:nvPr/>
        </p:nvSpPr>
        <p:spPr bwMode="auto">
          <a:xfrm>
            <a:off x="1187624"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1" name="Rectangle 360"/>
          <p:cNvSpPr/>
          <p:nvPr/>
        </p:nvSpPr>
        <p:spPr bwMode="auto">
          <a:xfrm>
            <a:off x="1619672"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6" name="Rectangle 365"/>
          <p:cNvSpPr/>
          <p:nvPr/>
        </p:nvSpPr>
        <p:spPr bwMode="auto">
          <a:xfrm>
            <a:off x="2915816"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7" name="Rectangle 366"/>
          <p:cNvSpPr/>
          <p:nvPr/>
        </p:nvSpPr>
        <p:spPr bwMode="auto">
          <a:xfrm>
            <a:off x="3779912"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8" name="Rectangle 367"/>
          <p:cNvSpPr/>
          <p:nvPr/>
        </p:nvSpPr>
        <p:spPr bwMode="auto">
          <a:xfrm>
            <a:off x="248376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9" name="Rectangle 368"/>
          <p:cNvSpPr/>
          <p:nvPr/>
        </p:nvSpPr>
        <p:spPr bwMode="auto">
          <a:xfrm>
            <a:off x="2483768"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0" name="Rectangle 369"/>
          <p:cNvSpPr/>
          <p:nvPr/>
        </p:nvSpPr>
        <p:spPr bwMode="auto">
          <a:xfrm>
            <a:off x="248376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1" name="Rectangle 370"/>
          <p:cNvSpPr/>
          <p:nvPr/>
        </p:nvSpPr>
        <p:spPr bwMode="auto">
          <a:xfrm>
            <a:off x="2483768"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2" name="Rectangle 371"/>
          <p:cNvSpPr/>
          <p:nvPr/>
        </p:nvSpPr>
        <p:spPr bwMode="auto">
          <a:xfrm>
            <a:off x="2483768"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3" name="Rectangle 372"/>
          <p:cNvSpPr/>
          <p:nvPr/>
        </p:nvSpPr>
        <p:spPr bwMode="auto">
          <a:xfrm>
            <a:off x="2483768"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4" name="Rectangle 373"/>
          <p:cNvSpPr/>
          <p:nvPr/>
        </p:nvSpPr>
        <p:spPr bwMode="auto">
          <a:xfrm>
            <a:off x="3347864"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5" name="Rectangle 374"/>
          <p:cNvSpPr/>
          <p:nvPr/>
        </p:nvSpPr>
        <p:spPr bwMode="auto">
          <a:xfrm>
            <a:off x="118762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6" name="Rectangle 375"/>
          <p:cNvSpPr/>
          <p:nvPr/>
        </p:nvSpPr>
        <p:spPr bwMode="auto">
          <a:xfrm>
            <a:off x="161967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7" name="Rectangle 376"/>
          <p:cNvSpPr/>
          <p:nvPr/>
        </p:nvSpPr>
        <p:spPr bwMode="auto">
          <a:xfrm>
            <a:off x="118762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8" name="Rectangle 377"/>
          <p:cNvSpPr/>
          <p:nvPr/>
        </p:nvSpPr>
        <p:spPr bwMode="auto">
          <a:xfrm>
            <a:off x="161967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9" name="Rectangle 378"/>
          <p:cNvSpPr/>
          <p:nvPr/>
        </p:nvSpPr>
        <p:spPr bwMode="auto">
          <a:xfrm>
            <a:off x="75557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0" name="Rectangle 379"/>
          <p:cNvSpPr/>
          <p:nvPr/>
        </p:nvSpPr>
        <p:spPr bwMode="auto">
          <a:xfrm>
            <a:off x="118762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1" name="Rectangle 380"/>
          <p:cNvSpPr/>
          <p:nvPr/>
        </p:nvSpPr>
        <p:spPr bwMode="auto">
          <a:xfrm>
            <a:off x="161967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2" name="Rectangle 381"/>
          <p:cNvSpPr/>
          <p:nvPr/>
        </p:nvSpPr>
        <p:spPr bwMode="auto">
          <a:xfrm>
            <a:off x="118762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3" name="Rectangle 382"/>
          <p:cNvSpPr/>
          <p:nvPr/>
        </p:nvSpPr>
        <p:spPr bwMode="auto">
          <a:xfrm>
            <a:off x="161967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4" name="Rectangle 383"/>
          <p:cNvSpPr/>
          <p:nvPr/>
        </p:nvSpPr>
        <p:spPr bwMode="auto">
          <a:xfrm>
            <a:off x="291581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5" name="Rectangle 384"/>
          <p:cNvSpPr/>
          <p:nvPr/>
        </p:nvSpPr>
        <p:spPr bwMode="auto">
          <a:xfrm>
            <a:off x="291581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6" name="Rectangle 385"/>
          <p:cNvSpPr/>
          <p:nvPr/>
        </p:nvSpPr>
        <p:spPr bwMode="auto">
          <a:xfrm>
            <a:off x="291581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7" name="Rectangle 386"/>
          <p:cNvSpPr/>
          <p:nvPr/>
        </p:nvSpPr>
        <p:spPr bwMode="auto">
          <a:xfrm>
            <a:off x="291581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8" name="Rectangle 387"/>
          <p:cNvSpPr/>
          <p:nvPr/>
        </p:nvSpPr>
        <p:spPr bwMode="auto">
          <a:xfrm>
            <a:off x="334786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9" name="Rectangle 388"/>
          <p:cNvSpPr/>
          <p:nvPr/>
        </p:nvSpPr>
        <p:spPr bwMode="auto">
          <a:xfrm>
            <a:off x="75557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0" name="Rectangle 389"/>
          <p:cNvSpPr/>
          <p:nvPr/>
        </p:nvSpPr>
        <p:spPr bwMode="auto">
          <a:xfrm>
            <a:off x="32352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1" name="Rectangle 390"/>
          <p:cNvSpPr/>
          <p:nvPr/>
        </p:nvSpPr>
        <p:spPr bwMode="auto">
          <a:xfrm>
            <a:off x="75557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2" name="Rectangle 391"/>
          <p:cNvSpPr/>
          <p:nvPr/>
        </p:nvSpPr>
        <p:spPr bwMode="auto">
          <a:xfrm>
            <a:off x="118762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3" name="Rectangle 392"/>
          <p:cNvSpPr/>
          <p:nvPr/>
        </p:nvSpPr>
        <p:spPr bwMode="auto">
          <a:xfrm>
            <a:off x="161967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4" name="Rectangle 393"/>
          <p:cNvSpPr/>
          <p:nvPr/>
        </p:nvSpPr>
        <p:spPr bwMode="auto">
          <a:xfrm>
            <a:off x="32352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5" name="Rectangle 394"/>
          <p:cNvSpPr/>
          <p:nvPr/>
        </p:nvSpPr>
        <p:spPr bwMode="auto">
          <a:xfrm>
            <a:off x="323528"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6" name="Rectangle 395"/>
          <p:cNvSpPr/>
          <p:nvPr/>
        </p:nvSpPr>
        <p:spPr bwMode="auto">
          <a:xfrm>
            <a:off x="118762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7" name="Rectangle 396"/>
          <p:cNvSpPr/>
          <p:nvPr/>
        </p:nvSpPr>
        <p:spPr bwMode="auto">
          <a:xfrm>
            <a:off x="118762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9" name="Rectangle 398"/>
          <p:cNvSpPr/>
          <p:nvPr/>
        </p:nvSpPr>
        <p:spPr bwMode="auto">
          <a:xfrm>
            <a:off x="291581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1" name="Rectangle 400"/>
          <p:cNvSpPr/>
          <p:nvPr/>
        </p:nvSpPr>
        <p:spPr bwMode="auto">
          <a:xfrm>
            <a:off x="334786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2" name="Rectangle 401"/>
          <p:cNvSpPr/>
          <p:nvPr/>
        </p:nvSpPr>
        <p:spPr bwMode="auto">
          <a:xfrm>
            <a:off x="334786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3" name="Rectangle 402"/>
          <p:cNvSpPr/>
          <p:nvPr/>
        </p:nvSpPr>
        <p:spPr bwMode="auto">
          <a:xfrm>
            <a:off x="377991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4" name="Rectangle 403"/>
          <p:cNvSpPr/>
          <p:nvPr/>
        </p:nvSpPr>
        <p:spPr bwMode="auto">
          <a:xfrm>
            <a:off x="291581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5" name="Rectangle 404"/>
          <p:cNvSpPr/>
          <p:nvPr/>
        </p:nvSpPr>
        <p:spPr bwMode="auto">
          <a:xfrm>
            <a:off x="291581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6" name="Rectangle 405"/>
          <p:cNvSpPr/>
          <p:nvPr/>
        </p:nvSpPr>
        <p:spPr bwMode="auto">
          <a:xfrm>
            <a:off x="377991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7" name="Rectangle 406"/>
          <p:cNvSpPr/>
          <p:nvPr/>
        </p:nvSpPr>
        <p:spPr bwMode="auto">
          <a:xfrm>
            <a:off x="377991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8" name="Rectangle 407"/>
          <p:cNvSpPr/>
          <p:nvPr/>
        </p:nvSpPr>
        <p:spPr bwMode="auto">
          <a:xfrm>
            <a:off x="32352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9" name="Rectangle 408"/>
          <p:cNvSpPr/>
          <p:nvPr/>
        </p:nvSpPr>
        <p:spPr bwMode="auto">
          <a:xfrm>
            <a:off x="323528"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0" name="Rectangle 409"/>
          <p:cNvSpPr/>
          <p:nvPr/>
        </p:nvSpPr>
        <p:spPr bwMode="auto">
          <a:xfrm>
            <a:off x="118762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1" name="Rectangle 410"/>
          <p:cNvSpPr/>
          <p:nvPr/>
        </p:nvSpPr>
        <p:spPr bwMode="auto">
          <a:xfrm>
            <a:off x="1187624"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2" name="Rectangle 411"/>
          <p:cNvSpPr/>
          <p:nvPr/>
        </p:nvSpPr>
        <p:spPr bwMode="auto">
          <a:xfrm>
            <a:off x="323528"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3" name="Rectangle 412"/>
          <p:cNvSpPr/>
          <p:nvPr/>
        </p:nvSpPr>
        <p:spPr bwMode="auto">
          <a:xfrm>
            <a:off x="755576"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4" name="Rectangle 413"/>
          <p:cNvSpPr/>
          <p:nvPr/>
        </p:nvSpPr>
        <p:spPr bwMode="auto">
          <a:xfrm>
            <a:off x="1187624"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5" name="Rectangle 414"/>
          <p:cNvSpPr/>
          <p:nvPr/>
        </p:nvSpPr>
        <p:spPr bwMode="auto">
          <a:xfrm>
            <a:off x="291581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6" name="Rectangle 415"/>
          <p:cNvSpPr/>
          <p:nvPr/>
        </p:nvSpPr>
        <p:spPr bwMode="auto">
          <a:xfrm>
            <a:off x="2915816"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7" name="Rectangle 416"/>
          <p:cNvSpPr/>
          <p:nvPr/>
        </p:nvSpPr>
        <p:spPr bwMode="auto">
          <a:xfrm>
            <a:off x="377991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8" name="Rectangle 417"/>
          <p:cNvSpPr/>
          <p:nvPr/>
        </p:nvSpPr>
        <p:spPr bwMode="auto">
          <a:xfrm>
            <a:off x="3779912"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9" name="Rectangle 418"/>
          <p:cNvSpPr/>
          <p:nvPr/>
        </p:nvSpPr>
        <p:spPr bwMode="auto">
          <a:xfrm>
            <a:off x="2915816"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0" name="Rectangle 419"/>
          <p:cNvSpPr/>
          <p:nvPr/>
        </p:nvSpPr>
        <p:spPr bwMode="auto">
          <a:xfrm>
            <a:off x="3779912"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1" name="Rectangle 420"/>
          <p:cNvSpPr/>
          <p:nvPr/>
        </p:nvSpPr>
        <p:spPr bwMode="auto">
          <a:xfrm>
            <a:off x="248376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2" name="Rectangle 421"/>
          <p:cNvSpPr/>
          <p:nvPr/>
        </p:nvSpPr>
        <p:spPr bwMode="auto">
          <a:xfrm>
            <a:off x="248376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3" name="Rectangle 422"/>
          <p:cNvSpPr/>
          <p:nvPr/>
        </p:nvSpPr>
        <p:spPr bwMode="auto">
          <a:xfrm>
            <a:off x="248376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4" name="Rectangle 423"/>
          <p:cNvSpPr/>
          <p:nvPr/>
        </p:nvSpPr>
        <p:spPr bwMode="auto">
          <a:xfrm>
            <a:off x="248376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5" name="Rectangle 424"/>
          <p:cNvSpPr/>
          <p:nvPr/>
        </p:nvSpPr>
        <p:spPr bwMode="auto">
          <a:xfrm>
            <a:off x="248376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6" name="Rectangle 425"/>
          <p:cNvSpPr/>
          <p:nvPr/>
        </p:nvSpPr>
        <p:spPr bwMode="auto">
          <a:xfrm>
            <a:off x="161967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7" name="Rectangle 426"/>
          <p:cNvSpPr/>
          <p:nvPr/>
        </p:nvSpPr>
        <p:spPr bwMode="auto">
          <a:xfrm>
            <a:off x="118762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8" name="Rectangle 427"/>
          <p:cNvSpPr/>
          <p:nvPr/>
        </p:nvSpPr>
        <p:spPr bwMode="auto">
          <a:xfrm>
            <a:off x="75557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9" name="Rectangle 428"/>
          <p:cNvSpPr/>
          <p:nvPr/>
        </p:nvSpPr>
        <p:spPr bwMode="auto">
          <a:xfrm>
            <a:off x="75557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0" name="Rectangle 429"/>
          <p:cNvSpPr/>
          <p:nvPr/>
        </p:nvSpPr>
        <p:spPr bwMode="auto">
          <a:xfrm>
            <a:off x="75557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1" name="Rectangle 430"/>
          <p:cNvSpPr/>
          <p:nvPr/>
        </p:nvSpPr>
        <p:spPr bwMode="auto">
          <a:xfrm>
            <a:off x="755576"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2" name="Rectangle 431"/>
          <p:cNvSpPr/>
          <p:nvPr/>
        </p:nvSpPr>
        <p:spPr bwMode="auto">
          <a:xfrm>
            <a:off x="755576"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7" name="Rectangle 436"/>
          <p:cNvSpPr/>
          <p:nvPr/>
        </p:nvSpPr>
        <p:spPr bwMode="auto">
          <a:xfrm>
            <a:off x="291581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8" name="Rectangle 437"/>
          <p:cNvSpPr/>
          <p:nvPr/>
        </p:nvSpPr>
        <p:spPr bwMode="auto">
          <a:xfrm>
            <a:off x="334786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9" name="Rectangle 438"/>
          <p:cNvSpPr/>
          <p:nvPr/>
        </p:nvSpPr>
        <p:spPr bwMode="auto">
          <a:xfrm>
            <a:off x="334786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0" name="Rectangle 439"/>
          <p:cNvSpPr/>
          <p:nvPr/>
        </p:nvSpPr>
        <p:spPr bwMode="auto">
          <a:xfrm>
            <a:off x="334786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1" name="Rectangle 440"/>
          <p:cNvSpPr/>
          <p:nvPr/>
        </p:nvSpPr>
        <p:spPr bwMode="auto">
          <a:xfrm>
            <a:off x="3347864"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2" name="Rectangle 441"/>
          <p:cNvSpPr/>
          <p:nvPr/>
        </p:nvSpPr>
        <p:spPr bwMode="auto">
          <a:xfrm>
            <a:off x="3347864"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3" name="Rectangle 442"/>
          <p:cNvSpPr/>
          <p:nvPr/>
        </p:nvSpPr>
        <p:spPr bwMode="auto">
          <a:xfrm>
            <a:off x="248376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4" name="Rectangle 353"/>
          <p:cNvSpPr/>
          <p:nvPr/>
        </p:nvSpPr>
        <p:spPr bwMode="auto">
          <a:xfrm>
            <a:off x="2051720" y="3661163"/>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5" name="Rectangle 354"/>
          <p:cNvSpPr/>
          <p:nvPr/>
        </p:nvSpPr>
        <p:spPr bwMode="auto">
          <a:xfrm>
            <a:off x="2051720" y="4093211"/>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2" name="Rectangle 361"/>
          <p:cNvSpPr/>
          <p:nvPr/>
        </p:nvSpPr>
        <p:spPr bwMode="auto">
          <a:xfrm>
            <a:off x="2051720" y="4525259"/>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3" name="Rectangle 362"/>
          <p:cNvSpPr/>
          <p:nvPr/>
        </p:nvSpPr>
        <p:spPr bwMode="auto">
          <a:xfrm>
            <a:off x="2051720" y="495730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4" name="Rectangle 363"/>
          <p:cNvSpPr/>
          <p:nvPr/>
        </p:nvSpPr>
        <p:spPr bwMode="auto">
          <a:xfrm>
            <a:off x="2051720" y="5389355"/>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5" name="Rectangle 364"/>
          <p:cNvSpPr/>
          <p:nvPr/>
        </p:nvSpPr>
        <p:spPr bwMode="auto">
          <a:xfrm>
            <a:off x="2051720" y="5821403"/>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8" name="Rectangle 397"/>
          <p:cNvSpPr/>
          <p:nvPr/>
        </p:nvSpPr>
        <p:spPr bwMode="auto">
          <a:xfrm>
            <a:off x="2051720" y="279706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0" name="Rectangle 399"/>
          <p:cNvSpPr/>
          <p:nvPr/>
        </p:nvSpPr>
        <p:spPr bwMode="auto">
          <a:xfrm>
            <a:off x="2051720" y="3229115"/>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3" name="Rectangle 432"/>
          <p:cNvSpPr/>
          <p:nvPr/>
        </p:nvSpPr>
        <p:spPr bwMode="auto">
          <a:xfrm>
            <a:off x="2051720" y="1068875"/>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4" name="Rectangle 433"/>
          <p:cNvSpPr/>
          <p:nvPr/>
        </p:nvSpPr>
        <p:spPr bwMode="auto">
          <a:xfrm>
            <a:off x="2051720" y="1500923"/>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5" name="Rectangle 434"/>
          <p:cNvSpPr/>
          <p:nvPr/>
        </p:nvSpPr>
        <p:spPr bwMode="auto">
          <a:xfrm>
            <a:off x="2051720" y="1932971"/>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6" name="Rectangle 435"/>
          <p:cNvSpPr/>
          <p:nvPr/>
        </p:nvSpPr>
        <p:spPr bwMode="auto">
          <a:xfrm>
            <a:off x="2051720" y="2365019"/>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4" name="Rectangle 443"/>
          <p:cNvSpPr/>
          <p:nvPr/>
        </p:nvSpPr>
        <p:spPr>
          <a:xfrm>
            <a:off x="323527" y="1932971"/>
            <a:ext cx="3888433" cy="432048"/>
          </a:xfrm>
          <a:prstGeom prst="rect">
            <a:avLst/>
          </a:prstGeom>
          <a:noFill/>
          <a:ln w="76200" cap="flat" cmpd="sng" algn="ctr">
            <a:solidFill>
              <a:srgbClr val="46A80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45" name="Rectangle 444"/>
          <p:cNvSpPr/>
          <p:nvPr/>
        </p:nvSpPr>
        <p:spPr>
          <a:xfrm>
            <a:off x="323527" y="2365019"/>
            <a:ext cx="3888433" cy="432048"/>
          </a:xfrm>
          <a:prstGeom prst="rect">
            <a:avLst/>
          </a:prstGeom>
          <a:noFill/>
          <a:ln w="76200" cap="flat" cmpd="sng" algn="ctr">
            <a:solidFill>
              <a:srgbClr val="FF000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46" name="Rectangle 445"/>
          <p:cNvSpPr/>
          <p:nvPr/>
        </p:nvSpPr>
        <p:spPr>
          <a:xfrm>
            <a:off x="323527" y="2797067"/>
            <a:ext cx="3888433" cy="432048"/>
          </a:xfrm>
          <a:prstGeom prst="rect">
            <a:avLst/>
          </a:prstGeom>
          <a:noFill/>
          <a:ln w="76200" cap="flat" cmpd="sng" algn="ctr">
            <a:solidFill>
              <a:srgbClr val="7030A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8" y="1159248"/>
            <a:ext cx="4392481" cy="2849020"/>
          </a:xfrm>
          <a:prstGeom prst="rect">
            <a:avLst/>
          </a:prstGeom>
          <a:ln>
            <a:solidFill>
              <a:srgbClr val="FF8307"/>
            </a:solidFill>
          </a:ln>
        </p:spPr>
      </p:pic>
      <p:cxnSp>
        <p:nvCxnSpPr>
          <p:cNvPr id="18" name="Straight Arrow Connector 17"/>
          <p:cNvCxnSpPr>
            <a:stCxn id="444" idx="3"/>
            <a:endCxn id="9" idx="1"/>
          </p:cNvCxnSpPr>
          <p:nvPr/>
        </p:nvCxnSpPr>
        <p:spPr bwMode="auto">
          <a:xfrm>
            <a:off x="4211960" y="2148995"/>
            <a:ext cx="504056" cy="434763"/>
          </a:xfrm>
          <a:prstGeom prst="straightConnector1">
            <a:avLst/>
          </a:prstGeom>
          <a:solidFill>
            <a:schemeClr val="accent1"/>
          </a:solidFill>
          <a:ln w="57150" cap="flat" cmpd="sng" algn="ctr">
            <a:solidFill>
              <a:srgbClr val="46A800"/>
            </a:solidFill>
            <a:prstDash val="solid"/>
            <a:round/>
            <a:headEnd type="none" w="med" len="med"/>
            <a:tailEnd type="triangle"/>
          </a:ln>
          <a:effectLst/>
        </p:spPr>
      </p:cxnSp>
      <p:cxnSp>
        <p:nvCxnSpPr>
          <p:cNvPr id="134" name="Straight Arrow Connector 133"/>
          <p:cNvCxnSpPr>
            <a:stCxn id="445" idx="3"/>
            <a:endCxn id="9" idx="1"/>
          </p:cNvCxnSpPr>
          <p:nvPr/>
        </p:nvCxnSpPr>
        <p:spPr bwMode="auto">
          <a:xfrm>
            <a:off x="4211960" y="2581043"/>
            <a:ext cx="504056" cy="2715"/>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cxnSp>
        <p:nvCxnSpPr>
          <p:cNvPr id="137" name="Straight Arrow Connector 136"/>
          <p:cNvCxnSpPr>
            <a:stCxn id="446" idx="3"/>
            <a:endCxn id="9" idx="1"/>
          </p:cNvCxnSpPr>
          <p:nvPr/>
        </p:nvCxnSpPr>
        <p:spPr bwMode="auto">
          <a:xfrm flipV="1">
            <a:off x="4211960" y="2583758"/>
            <a:ext cx="504056" cy="429333"/>
          </a:xfrm>
          <a:prstGeom prst="straightConnector1">
            <a:avLst/>
          </a:prstGeom>
          <a:solidFill>
            <a:schemeClr val="accent1"/>
          </a:solidFill>
          <a:ln w="57150" cap="flat" cmpd="sng" algn="ctr">
            <a:solidFill>
              <a:srgbClr val="7030A0"/>
            </a:solidFill>
            <a:prstDash val="solid"/>
            <a:round/>
            <a:headEnd type="none" w="med" len="med"/>
            <a:tailEnd type="triangle"/>
          </a:ln>
          <a:effectLst/>
        </p:spPr>
      </p:cxn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73</a:t>
            </a:fld>
            <a:endParaRPr lang="de-AT" dirty="0"/>
          </a:p>
        </p:txBody>
      </p:sp>
    </p:spTree>
    <p:extLst>
      <p:ext uri="{BB962C8B-B14F-4D97-AF65-F5344CB8AC3E}">
        <p14:creationId xmlns:p14="http://schemas.microsoft.com/office/powerpoint/2010/main" val="148280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Part Defects | Dissimilarity Analysis</a:t>
            </a:r>
          </a:p>
        </p:txBody>
      </p:sp>
      <p:sp>
        <p:nvSpPr>
          <p:cNvPr id="240" name="Rectangle 239"/>
          <p:cNvSpPr/>
          <p:nvPr/>
        </p:nvSpPr>
        <p:spPr bwMode="auto">
          <a:xfrm>
            <a:off x="32352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1" name="Rectangle 240"/>
          <p:cNvSpPr/>
          <p:nvPr/>
        </p:nvSpPr>
        <p:spPr bwMode="auto">
          <a:xfrm>
            <a:off x="75557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2" name="Rectangle 241"/>
          <p:cNvSpPr/>
          <p:nvPr/>
        </p:nvSpPr>
        <p:spPr bwMode="auto">
          <a:xfrm>
            <a:off x="32352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3" name="Rectangle 242"/>
          <p:cNvSpPr/>
          <p:nvPr/>
        </p:nvSpPr>
        <p:spPr bwMode="auto">
          <a:xfrm>
            <a:off x="75557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4" name="Rectangle 243"/>
          <p:cNvSpPr/>
          <p:nvPr/>
        </p:nvSpPr>
        <p:spPr bwMode="auto">
          <a:xfrm>
            <a:off x="32352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1" name="Rectangle 340"/>
          <p:cNvSpPr/>
          <p:nvPr/>
        </p:nvSpPr>
        <p:spPr bwMode="auto">
          <a:xfrm>
            <a:off x="75557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2" name="Rectangle 341"/>
          <p:cNvSpPr/>
          <p:nvPr/>
        </p:nvSpPr>
        <p:spPr bwMode="auto">
          <a:xfrm>
            <a:off x="32352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3" name="Rectangle 342"/>
          <p:cNvSpPr/>
          <p:nvPr/>
        </p:nvSpPr>
        <p:spPr bwMode="auto">
          <a:xfrm>
            <a:off x="334786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4" name="Rectangle 343"/>
          <p:cNvSpPr/>
          <p:nvPr/>
        </p:nvSpPr>
        <p:spPr bwMode="auto">
          <a:xfrm>
            <a:off x="377991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5" name="Rectangle 344"/>
          <p:cNvSpPr/>
          <p:nvPr/>
        </p:nvSpPr>
        <p:spPr bwMode="auto">
          <a:xfrm>
            <a:off x="334786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6" name="Rectangle 345"/>
          <p:cNvSpPr/>
          <p:nvPr/>
        </p:nvSpPr>
        <p:spPr bwMode="auto">
          <a:xfrm>
            <a:off x="377991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7" name="Rectangle 346"/>
          <p:cNvSpPr/>
          <p:nvPr/>
        </p:nvSpPr>
        <p:spPr bwMode="auto">
          <a:xfrm>
            <a:off x="334786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8" name="Rectangle 347"/>
          <p:cNvSpPr/>
          <p:nvPr/>
        </p:nvSpPr>
        <p:spPr bwMode="auto">
          <a:xfrm>
            <a:off x="377991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9" name="Rectangle 348"/>
          <p:cNvSpPr/>
          <p:nvPr/>
        </p:nvSpPr>
        <p:spPr bwMode="auto">
          <a:xfrm>
            <a:off x="377991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0" name="Rectangle 349"/>
          <p:cNvSpPr/>
          <p:nvPr/>
        </p:nvSpPr>
        <p:spPr bwMode="auto">
          <a:xfrm>
            <a:off x="32352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1" name="Rectangle 350"/>
          <p:cNvSpPr/>
          <p:nvPr/>
        </p:nvSpPr>
        <p:spPr bwMode="auto">
          <a:xfrm>
            <a:off x="161967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2" name="Rectangle 351"/>
          <p:cNvSpPr/>
          <p:nvPr/>
        </p:nvSpPr>
        <p:spPr bwMode="auto">
          <a:xfrm>
            <a:off x="161967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3" name="Rectangle 352"/>
          <p:cNvSpPr/>
          <p:nvPr/>
        </p:nvSpPr>
        <p:spPr bwMode="auto">
          <a:xfrm>
            <a:off x="377991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6" name="Rectangle 355"/>
          <p:cNvSpPr/>
          <p:nvPr/>
        </p:nvSpPr>
        <p:spPr bwMode="auto">
          <a:xfrm>
            <a:off x="161967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7" name="Rectangle 356"/>
          <p:cNvSpPr/>
          <p:nvPr/>
        </p:nvSpPr>
        <p:spPr bwMode="auto">
          <a:xfrm>
            <a:off x="1619672"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8" name="Rectangle 357"/>
          <p:cNvSpPr/>
          <p:nvPr/>
        </p:nvSpPr>
        <p:spPr bwMode="auto">
          <a:xfrm>
            <a:off x="323528"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9" name="Rectangle 358"/>
          <p:cNvSpPr/>
          <p:nvPr/>
        </p:nvSpPr>
        <p:spPr bwMode="auto">
          <a:xfrm>
            <a:off x="1619672"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0" name="Rectangle 359"/>
          <p:cNvSpPr/>
          <p:nvPr/>
        </p:nvSpPr>
        <p:spPr bwMode="auto">
          <a:xfrm>
            <a:off x="1187624"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1" name="Rectangle 360"/>
          <p:cNvSpPr/>
          <p:nvPr/>
        </p:nvSpPr>
        <p:spPr bwMode="auto">
          <a:xfrm>
            <a:off x="1619672"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6" name="Rectangle 365"/>
          <p:cNvSpPr/>
          <p:nvPr/>
        </p:nvSpPr>
        <p:spPr bwMode="auto">
          <a:xfrm>
            <a:off x="2915816"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7" name="Rectangle 366"/>
          <p:cNvSpPr/>
          <p:nvPr/>
        </p:nvSpPr>
        <p:spPr bwMode="auto">
          <a:xfrm>
            <a:off x="3779912"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8" name="Rectangle 367"/>
          <p:cNvSpPr/>
          <p:nvPr/>
        </p:nvSpPr>
        <p:spPr bwMode="auto">
          <a:xfrm>
            <a:off x="248376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9" name="Rectangle 368"/>
          <p:cNvSpPr/>
          <p:nvPr/>
        </p:nvSpPr>
        <p:spPr bwMode="auto">
          <a:xfrm>
            <a:off x="2483768"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0" name="Rectangle 369"/>
          <p:cNvSpPr/>
          <p:nvPr/>
        </p:nvSpPr>
        <p:spPr bwMode="auto">
          <a:xfrm>
            <a:off x="248376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1" name="Rectangle 370"/>
          <p:cNvSpPr/>
          <p:nvPr/>
        </p:nvSpPr>
        <p:spPr bwMode="auto">
          <a:xfrm>
            <a:off x="2483768"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2" name="Rectangle 371"/>
          <p:cNvSpPr/>
          <p:nvPr/>
        </p:nvSpPr>
        <p:spPr bwMode="auto">
          <a:xfrm>
            <a:off x="2483768"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3" name="Rectangle 372"/>
          <p:cNvSpPr/>
          <p:nvPr/>
        </p:nvSpPr>
        <p:spPr bwMode="auto">
          <a:xfrm>
            <a:off x="2483768"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4" name="Rectangle 373"/>
          <p:cNvSpPr/>
          <p:nvPr/>
        </p:nvSpPr>
        <p:spPr bwMode="auto">
          <a:xfrm>
            <a:off x="3347864"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5" name="Rectangle 374"/>
          <p:cNvSpPr/>
          <p:nvPr/>
        </p:nvSpPr>
        <p:spPr bwMode="auto">
          <a:xfrm>
            <a:off x="118762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6" name="Rectangle 375"/>
          <p:cNvSpPr/>
          <p:nvPr/>
        </p:nvSpPr>
        <p:spPr bwMode="auto">
          <a:xfrm>
            <a:off x="161967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7" name="Rectangle 376"/>
          <p:cNvSpPr/>
          <p:nvPr/>
        </p:nvSpPr>
        <p:spPr bwMode="auto">
          <a:xfrm>
            <a:off x="118762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8" name="Rectangle 377"/>
          <p:cNvSpPr/>
          <p:nvPr/>
        </p:nvSpPr>
        <p:spPr bwMode="auto">
          <a:xfrm>
            <a:off x="161967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9" name="Rectangle 378"/>
          <p:cNvSpPr/>
          <p:nvPr/>
        </p:nvSpPr>
        <p:spPr bwMode="auto">
          <a:xfrm>
            <a:off x="75557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0" name="Rectangle 379"/>
          <p:cNvSpPr/>
          <p:nvPr/>
        </p:nvSpPr>
        <p:spPr bwMode="auto">
          <a:xfrm>
            <a:off x="118762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1" name="Rectangle 380"/>
          <p:cNvSpPr/>
          <p:nvPr/>
        </p:nvSpPr>
        <p:spPr bwMode="auto">
          <a:xfrm>
            <a:off x="161967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2" name="Rectangle 381"/>
          <p:cNvSpPr/>
          <p:nvPr/>
        </p:nvSpPr>
        <p:spPr bwMode="auto">
          <a:xfrm>
            <a:off x="118762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3" name="Rectangle 382"/>
          <p:cNvSpPr/>
          <p:nvPr/>
        </p:nvSpPr>
        <p:spPr bwMode="auto">
          <a:xfrm>
            <a:off x="161967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4" name="Rectangle 383"/>
          <p:cNvSpPr/>
          <p:nvPr/>
        </p:nvSpPr>
        <p:spPr bwMode="auto">
          <a:xfrm>
            <a:off x="291581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5" name="Rectangle 384"/>
          <p:cNvSpPr/>
          <p:nvPr/>
        </p:nvSpPr>
        <p:spPr bwMode="auto">
          <a:xfrm>
            <a:off x="291581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6" name="Rectangle 385"/>
          <p:cNvSpPr/>
          <p:nvPr/>
        </p:nvSpPr>
        <p:spPr bwMode="auto">
          <a:xfrm>
            <a:off x="291581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7" name="Rectangle 386"/>
          <p:cNvSpPr/>
          <p:nvPr/>
        </p:nvSpPr>
        <p:spPr bwMode="auto">
          <a:xfrm>
            <a:off x="291581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8" name="Rectangle 387"/>
          <p:cNvSpPr/>
          <p:nvPr/>
        </p:nvSpPr>
        <p:spPr bwMode="auto">
          <a:xfrm>
            <a:off x="334786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9" name="Rectangle 388"/>
          <p:cNvSpPr/>
          <p:nvPr/>
        </p:nvSpPr>
        <p:spPr bwMode="auto">
          <a:xfrm>
            <a:off x="75557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0" name="Rectangle 389"/>
          <p:cNvSpPr/>
          <p:nvPr/>
        </p:nvSpPr>
        <p:spPr bwMode="auto">
          <a:xfrm>
            <a:off x="32352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1" name="Rectangle 390"/>
          <p:cNvSpPr/>
          <p:nvPr/>
        </p:nvSpPr>
        <p:spPr bwMode="auto">
          <a:xfrm>
            <a:off x="75557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2" name="Rectangle 391"/>
          <p:cNvSpPr/>
          <p:nvPr/>
        </p:nvSpPr>
        <p:spPr bwMode="auto">
          <a:xfrm>
            <a:off x="118762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3" name="Rectangle 392"/>
          <p:cNvSpPr/>
          <p:nvPr/>
        </p:nvSpPr>
        <p:spPr bwMode="auto">
          <a:xfrm>
            <a:off x="161967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4" name="Rectangle 393"/>
          <p:cNvSpPr/>
          <p:nvPr/>
        </p:nvSpPr>
        <p:spPr bwMode="auto">
          <a:xfrm>
            <a:off x="32352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5" name="Rectangle 394"/>
          <p:cNvSpPr/>
          <p:nvPr/>
        </p:nvSpPr>
        <p:spPr bwMode="auto">
          <a:xfrm>
            <a:off x="323528"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6" name="Rectangle 395"/>
          <p:cNvSpPr/>
          <p:nvPr/>
        </p:nvSpPr>
        <p:spPr bwMode="auto">
          <a:xfrm>
            <a:off x="118762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7" name="Rectangle 396"/>
          <p:cNvSpPr/>
          <p:nvPr/>
        </p:nvSpPr>
        <p:spPr bwMode="auto">
          <a:xfrm>
            <a:off x="118762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9" name="Rectangle 398"/>
          <p:cNvSpPr/>
          <p:nvPr/>
        </p:nvSpPr>
        <p:spPr bwMode="auto">
          <a:xfrm>
            <a:off x="291581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1" name="Rectangle 400"/>
          <p:cNvSpPr/>
          <p:nvPr/>
        </p:nvSpPr>
        <p:spPr bwMode="auto">
          <a:xfrm>
            <a:off x="334786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2" name="Rectangle 401"/>
          <p:cNvSpPr/>
          <p:nvPr/>
        </p:nvSpPr>
        <p:spPr bwMode="auto">
          <a:xfrm>
            <a:off x="334786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3" name="Rectangle 402"/>
          <p:cNvSpPr/>
          <p:nvPr/>
        </p:nvSpPr>
        <p:spPr bwMode="auto">
          <a:xfrm>
            <a:off x="377991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4" name="Rectangle 403"/>
          <p:cNvSpPr/>
          <p:nvPr/>
        </p:nvSpPr>
        <p:spPr bwMode="auto">
          <a:xfrm>
            <a:off x="291581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5" name="Rectangle 404"/>
          <p:cNvSpPr/>
          <p:nvPr/>
        </p:nvSpPr>
        <p:spPr bwMode="auto">
          <a:xfrm>
            <a:off x="291581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6" name="Rectangle 405"/>
          <p:cNvSpPr/>
          <p:nvPr/>
        </p:nvSpPr>
        <p:spPr bwMode="auto">
          <a:xfrm>
            <a:off x="377991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7" name="Rectangle 406"/>
          <p:cNvSpPr/>
          <p:nvPr/>
        </p:nvSpPr>
        <p:spPr bwMode="auto">
          <a:xfrm>
            <a:off x="377991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8" name="Rectangle 407"/>
          <p:cNvSpPr/>
          <p:nvPr/>
        </p:nvSpPr>
        <p:spPr bwMode="auto">
          <a:xfrm>
            <a:off x="32352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9" name="Rectangle 408"/>
          <p:cNvSpPr/>
          <p:nvPr/>
        </p:nvSpPr>
        <p:spPr bwMode="auto">
          <a:xfrm>
            <a:off x="323528"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0" name="Rectangle 409"/>
          <p:cNvSpPr/>
          <p:nvPr/>
        </p:nvSpPr>
        <p:spPr bwMode="auto">
          <a:xfrm>
            <a:off x="118762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1" name="Rectangle 410"/>
          <p:cNvSpPr/>
          <p:nvPr/>
        </p:nvSpPr>
        <p:spPr bwMode="auto">
          <a:xfrm>
            <a:off x="1187624"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2" name="Rectangle 411"/>
          <p:cNvSpPr/>
          <p:nvPr/>
        </p:nvSpPr>
        <p:spPr bwMode="auto">
          <a:xfrm>
            <a:off x="323528"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3" name="Rectangle 412"/>
          <p:cNvSpPr/>
          <p:nvPr/>
        </p:nvSpPr>
        <p:spPr bwMode="auto">
          <a:xfrm>
            <a:off x="755576"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4" name="Rectangle 413"/>
          <p:cNvSpPr/>
          <p:nvPr/>
        </p:nvSpPr>
        <p:spPr bwMode="auto">
          <a:xfrm>
            <a:off x="1187624"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5" name="Rectangle 414"/>
          <p:cNvSpPr/>
          <p:nvPr/>
        </p:nvSpPr>
        <p:spPr bwMode="auto">
          <a:xfrm>
            <a:off x="291581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6" name="Rectangle 415"/>
          <p:cNvSpPr/>
          <p:nvPr/>
        </p:nvSpPr>
        <p:spPr bwMode="auto">
          <a:xfrm>
            <a:off x="2915816"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7" name="Rectangle 416"/>
          <p:cNvSpPr/>
          <p:nvPr/>
        </p:nvSpPr>
        <p:spPr bwMode="auto">
          <a:xfrm>
            <a:off x="377991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8" name="Rectangle 417"/>
          <p:cNvSpPr/>
          <p:nvPr/>
        </p:nvSpPr>
        <p:spPr bwMode="auto">
          <a:xfrm>
            <a:off x="3779912"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9" name="Rectangle 418"/>
          <p:cNvSpPr/>
          <p:nvPr/>
        </p:nvSpPr>
        <p:spPr bwMode="auto">
          <a:xfrm>
            <a:off x="2915816"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0" name="Rectangle 419"/>
          <p:cNvSpPr/>
          <p:nvPr/>
        </p:nvSpPr>
        <p:spPr bwMode="auto">
          <a:xfrm>
            <a:off x="3779912"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1" name="Rectangle 420"/>
          <p:cNvSpPr/>
          <p:nvPr/>
        </p:nvSpPr>
        <p:spPr bwMode="auto">
          <a:xfrm>
            <a:off x="248376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2" name="Rectangle 421"/>
          <p:cNvSpPr/>
          <p:nvPr/>
        </p:nvSpPr>
        <p:spPr bwMode="auto">
          <a:xfrm>
            <a:off x="248376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3" name="Rectangle 422"/>
          <p:cNvSpPr/>
          <p:nvPr/>
        </p:nvSpPr>
        <p:spPr bwMode="auto">
          <a:xfrm>
            <a:off x="248376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4" name="Rectangle 423"/>
          <p:cNvSpPr/>
          <p:nvPr/>
        </p:nvSpPr>
        <p:spPr bwMode="auto">
          <a:xfrm>
            <a:off x="248376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5" name="Rectangle 424"/>
          <p:cNvSpPr/>
          <p:nvPr/>
        </p:nvSpPr>
        <p:spPr bwMode="auto">
          <a:xfrm>
            <a:off x="248376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6" name="Rectangle 425"/>
          <p:cNvSpPr/>
          <p:nvPr/>
        </p:nvSpPr>
        <p:spPr bwMode="auto">
          <a:xfrm>
            <a:off x="161967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7" name="Rectangle 426"/>
          <p:cNvSpPr/>
          <p:nvPr/>
        </p:nvSpPr>
        <p:spPr bwMode="auto">
          <a:xfrm>
            <a:off x="118762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8" name="Rectangle 427"/>
          <p:cNvSpPr/>
          <p:nvPr/>
        </p:nvSpPr>
        <p:spPr bwMode="auto">
          <a:xfrm>
            <a:off x="75557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9" name="Rectangle 428"/>
          <p:cNvSpPr/>
          <p:nvPr/>
        </p:nvSpPr>
        <p:spPr bwMode="auto">
          <a:xfrm>
            <a:off x="75557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0" name="Rectangle 429"/>
          <p:cNvSpPr/>
          <p:nvPr/>
        </p:nvSpPr>
        <p:spPr bwMode="auto">
          <a:xfrm>
            <a:off x="75557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1" name="Rectangle 430"/>
          <p:cNvSpPr/>
          <p:nvPr/>
        </p:nvSpPr>
        <p:spPr bwMode="auto">
          <a:xfrm>
            <a:off x="755576"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2" name="Rectangle 431"/>
          <p:cNvSpPr/>
          <p:nvPr/>
        </p:nvSpPr>
        <p:spPr bwMode="auto">
          <a:xfrm>
            <a:off x="755576"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7" name="Rectangle 436"/>
          <p:cNvSpPr/>
          <p:nvPr/>
        </p:nvSpPr>
        <p:spPr bwMode="auto">
          <a:xfrm>
            <a:off x="291581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8" name="Rectangle 437"/>
          <p:cNvSpPr/>
          <p:nvPr/>
        </p:nvSpPr>
        <p:spPr bwMode="auto">
          <a:xfrm>
            <a:off x="334786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9" name="Rectangle 438"/>
          <p:cNvSpPr/>
          <p:nvPr/>
        </p:nvSpPr>
        <p:spPr bwMode="auto">
          <a:xfrm>
            <a:off x="334786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0" name="Rectangle 439"/>
          <p:cNvSpPr/>
          <p:nvPr/>
        </p:nvSpPr>
        <p:spPr bwMode="auto">
          <a:xfrm>
            <a:off x="334786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1" name="Rectangle 440"/>
          <p:cNvSpPr/>
          <p:nvPr/>
        </p:nvSpPr>
        <p:spPr bwMode="auto">
          <a:xfrm>
            <a:off x="3347864"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2" name="Rectangle 441"/>
          <p:cNvSpPr/>
          <p:nvPr/>
        </p:nvSpPr>
        <p:spPr bwMode="auto">
          <a:xfrm>
            <a:off x="3347864"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3" name="Rectangle 442"/>
          <p:cNvSpPr/>
          <p:nvPr/>
        </p:nvSpPr>
        <p:spPr bwMode="auto">
          <a:xfrm>
            <a:off x="248376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4" name="Rectangle 353"/>
          <p:cNvSpPr/>
          <p:nvPr/>
        </p:nvSpPr>
        <p:spPr bwMode="auto">
          <a:xfrm>
            <a:off x="2051720" y="3661163"/>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5" name="Rectangle 354"/>
          <p:cNvSpPr/>
          <p:nvPr/>
        </p:nvSpPr>
        <p:spPr bwMode="auto">
          <a:xfrm>
            <a:off x="2051720" y="4093211"/>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2" name="Rectangle 361"/>
          <p:cNvSpPr/>
          <p:nvPr/>
        </p:nvSpPr>
        <p:spPr bwMode="auto">
          <a:xfrm>
            <a:off x="2051720" y="4525259"/>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3" name="Rectangle 362"/>
          <p:cNvSpPr/>
          <p:nvPr/>
        </p:nvSpPr>
        <p:spPr bwMode="auto">
          <a:xfrm>
            <a:off x="2051720" y="495730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4" name="Rectangle 363"/>
          <p:cNvSpPr/>
          <p:nvPr/>
        </p:nvSpPr>
        <p:spPr bwMode="auto">
          <a:xfrm>
            <a:off x="2051720" y="5389355"/>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5" name="Rectangle 364"/>
          <p:cNvSpPr/>
          <p:nvPr/>
        </p:nvSpPr>
        <p:spPr bwMode="auto">
          <a:xfrm>
            <a:off x="2051720" y="5821403"/>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8" name="Rectangle 397"/>
          <p:cNvSpPr/>
          <p:nvPr/>
        </p:nvSpPr>
        <p:spPr bwMode="auto">
          <a:xfrm>
            <a:off x="2051720" y="279706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0" name="Rectangle 399"/>
          <p:cNvSpPr/>
          <p:nvPr/>
        </p:nvSpPr>
        <p:spPr bwMode="auto">
          <a:xfrm>
            <a:off x="2051720" y="3229115"/>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3" name="Rectangle 432"/>
          <p:cNvSpPr/>
          <p:nvPr/>
        </p:nvSpPr>
        <p:spPr bwMode="auto">
          <a:xfrm>
            <a:off x="2051720" y="1068875"/>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4" name="Rectangle 433"/>
          <p:cNvSpPr/>
          <p:nvPr/>
        </p:nvSpPr>
        <p:spPr bwMode="auto">
          <a:xfrm>
            <a:off x="2051720" y="1500923"/>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5" name="Rectangle 434"/>
          <p:cNvSpPr/>
          <p:nvPr/>
        </p:nvSpPr>
        <p:spPr bwMode="auto">
          <a:xfrm>
            <a:off x="2051720" y="1932971"/>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6" name="Rectangle 435"/>
          <p:cNvSpPr/>
          <p:nvPr/>
        </p:nvSpPr>
        <p:spPr bwMode="auto">
          <a:xfrm>
            <a:off x="2051720" y="2365019"/>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4" name="Rectangle 443"/>
          <p:cNvSpPr/>
          <p:nvPr/>
        </p:nvSpPr>
        <p:spPr>
          <a:xfrm>
            <a:off x="323527" y="1932971"/>
            <a:ext cx="3888433" cy="432048"/>
          </a:xfrm>
          <a:prstGeom prst="rect">
            <a:avLst/>
          </a:prstGeom>
          <a:noFill/>
          <a:ln w="76200" cap="flat" cmpd="sng" algn="ctr">
            <a:solidFill>
              <a:srgbClr val="46A80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45" name="Rectangle 444"/>
          <p:cNvSpPr/>
          <p:nvPr/>
        </p:nvSpPr>
        <p:spPr>
          <a:xfrm>
            <a:off x="323527" y="2365019"/>
            <a:ext cx="3888433" cy="432048"/>
          </a:xfrm>
          <a:prstGeom prst="rect">
            <a:avLst/>
          </a:prstGeom>
          <a:noFill/>
          <a:ln w="76200" cap="flat" cmpd="sng" algn="ctr">
            <a:solidFill>
              <a:srgbClr val="FF000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46" name="Rectangle 445"/>
          <p:cNvSpPr/>
          <p:nvPr/>
        </p:nvSpPr>
        <p:spPr>
          <a:xfrm>
            <a:off x="323527" y="2797067"/>
            <a:ext cx="3888433" cy="432048"/>
          </a:xfrm>
          <a:prstGeom prst="rect">
            <a:avLst/>
          </a:prstGeom>
          <a:noFill/>
          <a:ln w="76200" cap="flat" cmpd="sng" algn="ctr">
            <a:solidFill>
              <a:srgbClr val="7030A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8" name="Straight Arrow Connector 17"/>
          <p:cNvCxnSpPr>
            <a:stCxn id="444" idx="3"/>
            <a:endCxn id="120" idx="1"/>
          </p:cNvCxnSpPr>
          <p:nvPr/>
        </p:nvCxnSpPr>
        <p:spPr bwMode="auto">
          <a:xfrm>
            <a:off x="4211960" y="2148995"/>
            <a:ext cx="504058" cy="434763"/>
          </a:xfrm>
          <a:prstGeom prst="straightConnector1">
            <a:avLst/>
          </a:prstGeom>
          <a:solidFill>
            <a:schemeClr val="accent1"/>
          </a:solidFill>
          <a:ln w="57150" cap="flat" cmpd="sng" algn="ctr">
            <a:solidFill>
              <a:srgbClr val="46A800"/>
            </a:solidFill>
            <a:prstDash val="solid"/>
            <a:round/>
            <a:headEnd type="none" w="med" len="med"/>
            <a:tailEnd type="triangle"/>
          </a:ln>
          <a:effectLst/>
        </p:spPr>
      </p:cxnSp>
      <p:cxnSp>
        <p:nvCxnSpPr>
          <p:cNvPr id="134" name="Straight Arrow Connector 133"/>
          <p:cNvCxnSpPr>
            <a:stCxn id="445" idx="3"/>
            <a:endCxn id="120" idx="1"/>
          </p:cNvCxnSpPr>
          <p:nvPr/>
        </p:nvCxnSpPr>
        <p:spPr bwMode="auto">
          <a:xfrm>
            <a:off x="4211960" y="2581043"/>
            <a:ext cx="504058" cy="2715"/>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cxnSp>
        <p:nvCxnSpPr>
          <p:cNvPr id="137" name="Straight Arrow Connector 136"/>
          <p:cNvCxnSpPr>
            <a:stCxn id="446" idx="3"/>
            <a:endCxn id="120" idx="1"/>
          </p:cNvCxnSpPr>
          <p:nvPr/>
        </p:nvCxnSpPr>
        <p:spPr bwMode="auto">
          <a:xfrm flipV="1">
            <a:off x="4211960" y="2583758"/>
            <a:ext cx="504058" cy="429333"/>
          </a:xfrm>
          <a:prstGeom prst="straightConnector1">
            <a:avLst/>
          </a:prstGeom>
          <a:solidFill>
            <a:schemeClr val="accent1"/>
          </a:solidFill>
          <a:ln w="57150" cap="flat" cmpd="sng" algn="ctr">
            <a:solidFill>
              <a:srgbClr val="7030A0"/>
            </a:solidFill>
            <a:prstDash val="solid"/>
            <a:round/>
            <a:headEnd type="none" w="med" len="med"/>
            <a:tailEnd type="triangle"/>
          </a:ln>
          <a:effectLst/>
        </p:spPr>
      </p:cxn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74</a:t>
            </a:fld>
            <a:endParaRPr lang="de-AT" dirty="0"/>
          </a:p>
        </p:txBody>
      </p:sp>
      <p:pic>
        <p:nvPicPr>
          <p:cNvPr id="120" name="Picture 1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8" y="1159248"/>
            <a:ext cx="4392481" cy="2849019"/>
          </a:xfrm>
          <a:prstGeom prst="rect">
            <a:avLst/>
          </a:prstGeom>
          <a:ln>
            <a:solidFill>
              <a:srgbClr val="FF8307"/>
            </a:solidFill>
          </a:ln>
        </p:spPr>
      </p:pic>
      <mc:AlternateContent xmlns:mc="http://schemas.openxmlformats.org/markup-compatibility/2006" xmlns:a14="http://schemas.microsoft.com/office/drawing/2010/main">
        <mc:Choice Requires="a14">
          <p:sp>
            <p:nvSpPr>
              <p:cNvPr id="124" name="Freeform 122"/>
              <p:cNvSpPr/>
              <p:nvPr/>
            </p:nvSpPr>
            <p:spPr bwMode="auto">
              <a:xfrm>
                <a:off x="6639679" y="2850141"/>
                <a:ext cx="2451272" cy="811382"/>
              </a:xfrm>
              <a:custGeom>
                <a:avLst/>
                <a:gdLst>
                  <a:gd name="connsiteX0" fmla="*/ 0 w 2088232"/>
                  <a:gd name="connsiteY0" fmla="*/ 0 h 811382"/>
                  <a:gd name="connsiteX1" fmla="*/ 2088232 w 2088232"/>
                  <a:gd name="connsiteY1" fmla="*/ 0 h 811382"/>
                  <a:gd name="connsiteX2" fmla="*/ 2088232 w 2088232"/>
                  <a:gd name="connsiteY2" fmla="*/ 648072 h 811382"/>
                  <a:gd name="connsiteX3" fmla="*/ 316446 w 2088232"/>
                  <a:gd name="connsiteY3" fmla="*/ 648072 h 811382"/>
                  <a:gd name="connsiteX4" fmla="*/ 216024 w 2088232"/>
                  <a:gd name="connsiteY4" fmla="*/ 811382 h 811382"/>
                  <a:gd name="connsiteX5" fmla="*/ 115603 w 2088232"/>
                  <a:gd name="connsiteY5" fmla="*/ 648072 h 811382"/>
                  <a:gd name="connsiteX6" fmla="*/ 0 w 2088232"/>
                  <a:gd name="connsiteY6" fmla="*/ 648072 h 81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232" h="811382">
                    <a:moveTo>
                      <a:pt x="0" y="0"/>
                    </a:moveTo>
                    <a:lnTo>
                      <a:pt x="2088232" y="0"/>
                    </a:lnTo>
                    <a:lnTo>
                      <a:pt x="2088232" y="648072"/>
                    </a:lnTo>
                    <a:lnTo>
                      <a:pt x="316446" y="648072"/>
                    </a:lnTo>
                    <a:lnTo>
                      <a:pt x="216024" y="811382"/>
                    </a:lnTo>
                    <a:lnTo>
                      <a:pt x="115603" y="648072"/>
                    </a:lnTo>
                    <a:lnTo>
                      <a:pt x="0" y="648072"/>
                    </a:lnTo>
                    <a:close/>
                  </a:path>
                </a:pathLst>
              </a:custGeom>
              <a:solidFill>
                <a:srgbClr val="FFFFFF">
                  <a:alpha val="80000"/>
                </a:srgbClr>
              </a:solidFill>
              <a:ln w="12700" cap="flat" cmpd="sng" algn="ctr">
                <a:solidFill>
                  <a:srgbClr val="FF830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800" b="0" i="1" u="none" strike="noStrike" cap="none" normalizeH="0" baseline="0" smtClean="0">
                              <a:ln>
                                <a:noFill/>
                              </a:ln>
                              <a:solidFill>
                                <a:schemeClr val="tx1"/>
                              </a:solidFill>
                              <a:effectLst/>
                              <a:latin typeface="Cambria Math" panose="02040503050406030204" pitchFamily="18" charset="0"/>
                            </a:rPr>
                          </m:ctrlPr>
                        </m:sSubPr>
                        <m:e>
                          <m:r>
                            <a:rPr kumimoji="0" lang="en-US" sz="1800" b="0" i="1" u="none" strike="noStrike" cap="none" normalizeH="0" baseline="0" smtClean="0">
                              <a:ln>
                                <a:noFill/>
                              </a:ln>
                              <a:solidFill>
                                <a:schemeClr val="tx1"/>
                              </a:solidFill>
                              <a:effectLst/>
                              <a:latin typeface="Cambria Math" panose="02040503050406030204" pitchFamily="18" charset="0"/>
                            </a:rPr>
                            <m:t>𝐴</m:t>
                          </m:r>
                        </m:e>
                        <m:sub>
                          <m:r>
                            <a:rPr kumimoji="0" lang="en-US" sz="18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rPr>
                            <m:t>∩</m:t>
                          </m:r>
                        </m:sub>
                      </m:sSub>
                      <m:r>
                        <a:rPr kumimoji="0" lang="en-US" sz="1800" b="0" i="1" u="none" strike="noStrike" cap="none" normalizeH="0" baseline="0" smtClean="0">
                          <a:ln>
                            <a:noFill/>
                          </a:ln>
                          <a:solidFill>
                            <a:schemeClr val="tx1"/>
                          </a:solidFill>
                          <a:effectLst/>
                          <a:latin typeface="Cambria Math" panose="02040503050406030204" pitchFamily="18" charset="0"/>
                        </a:rPr>
                        <m:t>=0.0144</m:t>
                      </m:r>
                    </m:oMath>
                  </m:oMathPara>
                </a14:m>
                <a:endParaRPr kumimoji="0" lang="en-US" sz="1800" b="0" i="0" u="none" strike="noStrike" cap="none" normalizeH="0" baseline="0" dirty="0">
                  <a:ln>
                    <a:noFill/>
                  </a:ln>
                  <a:solidFill>
                    <a:schemeClr val="tx1"/>
                  </a:solidFill>
                  <a:effectLst/>
                  <a:latin typeface="Arial" charset="0"/>
                </a:endParaRPr>
              </a:p>
              <a:p>
                <a:endParaRPr kumimoji="0" lang="en-US" sz="1800" b="0" i="0" u="none" strike="noStrike" cap="none" normalizeH="0" baseline="0" dirty="0">
                  <a:ln>
                    <a:noFill/>
                  </a:ln>
                  <a:solidFill>
                    <a:schemeClr val="tx1"/>
                  </a:solidFill>
                  <a:effectLst/>
                  <a:latin typeface="Arial" charset="0"/>
                </a:endParaRPr>
              </a:p>
            </p:txBody>
          </p:sp>
        </mc:Choice>
        <mc:Fallback xmlns="">
          <p:sp>
            <p:nvSpPr>
              <p:cNvPr id="124" name="Freeform 122"/>
              <p:cNvSpPr>
                <a:spLocks noRot="1" noChangeAspect="1" noMove="1" noResize="1" noEditPoints="1" noAdjustHandles="1" noChangeArrowheads="1" noChangeShapeType="1" noTextEdit="1"/>
              </p:cNvSpPr>
              <p:nvPr/>
            </p:nvSpPr>
            <p:spPr bwMode="auto">
              <a:xfrm>
                <a:off x="6639679" y="2850141"/>
                <a:ext cx="2451272" cy="811382"/>
              </a:xfrm>
              <a:custGeom>
                <a:avLst/>
                <a:gdLst>
                  <a:gd name="connsiteX0" fmla="*/ 0 w 2088232"/>
                  <a:gd name="connsiteY0" fmla="*/ 0 h 811382"/>
                  <a:gd name="connsiteX1" fmla="*/ 2088232 w 2088232"/>
                  <a:gd name="connsiteY1" fmla="*/ 0 h 811382"/>
                  <a:gd name="connsiteX2" fmla="*/ 2088232 w 2088232"/>
                  <a:gd name="connsiteY2" fmla="*/ 648072 h 811382"/>
                  <a:gd name="connsiteX3" fmla="*/ 316446 w 2088232"/>
                  <a:gd name="connsiteY3" fmla="*/ 648072 h 811382"/>
                  <a:gd name="connsiteX4" fmla="*/ 216024 w 2088232"/>
                  <a:gd name="connsiteY4" fmla="*/ 811382 h 811382"/>
                  <a:gd name="connsiteX5" fmla="*/ 115603 w 2088232"/>
                  <a:gd name="connsiteY5" fmla="*/ 648072 h 811382"/>
                  <a:gd name="connsiteX6" fmla="*/ 0 w 2088232"/>
                  <a:gd name="connsiteY6" fmla="*/ 648072 h 81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232" h="811382">
                    <a:moveTo>
                      <a:pt x="0" y="0"/>
                    </a:moveTo>
                    <a:lnTo>
                      <a:pt x="2088232" y="0"/>
                    </a:lnTo>
                    <a:lnTo>
                      <a:pt x="2088232" y="648072"/>
                    </a:lnTo>
                    <a:lnTo>
                      <a:pt x="316446" y="648072"/>
                    </a:lnTo>
                    <a:lnTo>
                      <a:pt x="216024" y="811382"/>
                    </a:lnTo>
                    <a:lnTo>
                      <a:pt x="115603" y="648072"/>
                    </a:lnTo>
                    <a:lnTo>
                      <a:pt x="0" y="648072"/>
                    </a:lnTo>
                    <a:close/>
                  </a:path>
                </a:pathLst>
              </a:custGeom>
              <a:blipFill>
                <a:blip r:embed="rId4"/>
                <a:stretch>
                  <a:fillRect/>
                </a:stretch>
              </a:blipFill>
              <a:ln w="12700" cap="flat" cmpd="sng" algn="ctr">
                <a:solidFill>
                  <a:srgbClr val="FF8307"/>
                </a:solidFill>
                <a:prstDash val="solid"/>
                <a:round/>
                <a:headEnd type="none" w="med" len="med"/>
                <a:tailEnd type="none" w="med" len="med"/>
              </a:ln>
              <a:effectLst/>
            </p:spPr>
            <p:txBody>
              <a:bodyPr/>
              <a:lstStyle/>
              <a:p>
                <a:r>
                  <a:rPr lang="en-US">
                    <a:noFill/>
                  </a:rPr>
                  <a:t> </a:t>
                </a:r>
              </a:p>
            </p:txBody>
          </p:sp>
        </mc:Fallback>
      </mc:AlternateContent>
    </p:spTree>
    <p:extLst>
      <p:ext uri="{BB962C8B-B14F-4D97-AF65-F5344CB8AC3E}">
        <p14:creationId xmlns:p14="http://schemas.microsoft.com/office/powerpoint/2010/main" val="282949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Picture 1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8" y="1159248"/>
            <a:ext cx="4392481" cy="2849019"/>
          </a:xfrm>
          <a:prstGeom prst="rect">
            <a:avLst/>
          </a:prstGeom>
          <a:ln>
            <a:solidFill>
              <a:srgbClr val="FF8307"/>
            </a:solidFill>
          </a:ln>
        </p:spPr>
      </p:pic>
      <p:sp>
        <p:nvSpPr>
          <p:cNvPr id="2" name="Title 1"/>
          <p:cNvSpPr>
            <a:spLocks noGrp="1"/>
          </p:cNvSpPr>
          <p:nvPr>
            <p:ph type="title"/>
          </p:nvPr>
        </p:nvSpPr>
        <p:spPr/>
        <p:txBody>
          <a:bodyPr/>
          <a:lstStyle/>
          <a:p>
            <a:r>
              <a:rPr lang="en-US" noProof="0" dirty="0"/>
              <a:t>Part Defects | Dissimilarity Analysis</a:t>
            </a:r>
          </a:p>
        </p:txBody>
      </p:sp>
      <p:sp>
        <p:nvSpPr>
          <p:cNvPr id="240" name="Rectangle 239"/>
          <p:cNvSpPr/>
          <p:nvPr/>
        </p:nvSpPr>
        <p:spPr bwMode="auto">
          <a:xfrm>
            <a:off x="32352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1" name="Rectangle 240"/>
          <p:cNvSpPr/>
          <p:nvPr/>
        </p:nvSpPr>
        <p:spPr bwMode="auto">
          <a:xfrm>
            <a:off x="75557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2" name="Rectangle 241"/>
          <p:cNvSpPr/>
          <p:nvPr/>
        </p:nvSpPr>
        <p:spPr bwMode="auto">
          <a:xfrm>
            <a:off x="32352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3" name="Rectangle 242"/>
          <p:cNvSpPr/>
          <p:nvPr/>
        </p:nvSpPr>
        <p:spPr bwMode="auto">
          <a:xfrm>
            <a:off x="75557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4" name="Rectangle 243"/>
          <p:cNvSpPr/>
          <p:nvPr/>
        </p:nvSpPr>
        <p:spPr bwMode="auto">
          <a:xfrm>
            <a:off x="32352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1" name="Rectangle 340"/>
          <p:cNvSpPr/>
          <p:nvPr/>
        </p:nvSpPr>
        <p:spPr bwMode="auto">
          <a:xfrm>
            <a:off x="75557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2" name="Rectangle 341"/>
          <p:cNvSpPr/>
          <p:nvPr/>
        </p:nvSpPr>
        <p:spPr bwMode="auto">
          <a:xfrm>
            <a:off x="32352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3" name="Rectangle 342"/>
          <p:cNvSpPr/>
          <p:nvPr/>
        </p:nvSpPr>
        <p:spPr bwMode="auto">
          <a:xfrm>
            <a:off x="334786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4" name="Rectangle 343"/>
          <p:cNvSpPr/>
          <p:nvPr/>
        </p:nvSpPr>
        <p:spPr bwMode="auto">
          <a:xfrm>
            <a:off x="377991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5" name="Rectangle 344"/>
          <p:cNvSpPr/>
          <p:nvPr/>
        </p:nvSpPr>
        <p:spPr bwMode="auto">
          <a:xfrm>
            <a:off x="334786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6" name="Rectangle 345"/>
          <p:cNvSpPr/>
          <p:nvPr/>
        </p:nvSpPr>
        <p:spPr bwMode="auto">
          <a:xfrm>
            <a:off x="377991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7" name="Rectangle 346"/>
          <p:cNvSpPr/>
          <p:nvPr/>
        </p:nvSpPr>
        <p:spPr bwMode="auto">
          <a:xfrm>
            <a:off x="334786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8" name="Rectangle 347"/>
          <p:cNvSpPr/>
          <p:nvPr/>
        </p:nvSpPr>
        <p:spPr bwMode="auto">
          <a:xfrm>
            <a:off x="377991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9" name="Rectangle 348"/>
          <p:cNvSpPr/>
          <p:nvPr/>
        </p:nvSpPr>
        <p:spPr bwMode="auto">
          <a:xfrm>
            <a:off x="377991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0" name="Rectangle 349"/>
          <p:cNvSpPr/>
          <p:nvPr/>
        </p:nvSpPr>
        <p:spPr bwMode="auto">
          <a:xfrm>
            <a:off x="32352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1" name="Rectangle 350"/>
          <p:cNvSpPr/>
          <p:nvPr/>
        </p:nvSpPr>
        <p:spPr bwMode="auto">
          <a:xfrm>
            <a:off x="161967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2" name="Rectangle 351"/>
          <p:cNvSpPr/>
          <p:nvPr/>
        </p:nvSpPr>
        <p:spPr bwMode="auto">
          <a:xfrm>
            <a:off x="161967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3" name="Rectangle 352"/>
          <p:cNvSpPr/>
          <p:nvPr/>
        </p:nvSpPr>
        <p:spPr bwMode="auto">
          <a:xfrm>
            <a:off x="377991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6" name="Rectangle 355"/>
          <p:cNvSpPr/>
          <p:nvPr/>
        </p:nvSpPr>
        <p:spPr bwMode="auto">
          <a:xfrm>
            <a:off x="161967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7" name="Rectangle 356"/>
          <p:cNvSpPr/>
          <p:nvPr/>
        </p:nvSpPr>
        <p:spPr bwMode="auto">
          <a:xfrm>
            <a:off x="1619672"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8" name="Rectangle 357"/>
          <p:cNvSpPr/>
          <p:nvPr/>
        </p:nvSpPr>
        <p:spPr bwMode="auto">
          <a:xfrm>
            <a:off x="323528"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9" name="Rectangle 358"/>
          <p:cNvSpPr/>
          <p:nvPr/>
        </p:nvSpPr>
        <p:spPr bwMode="auto">
          <a:xfrm>
            <a:off x="1619672"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0" name="Rectangle 359"/>
          <p:cNvSpPr/>
          <p:nvPr/>
        </p:nvSpPr>
        <p:spPr bwMode="auto">
          <a:xfrm>
            <a:off x="1187624"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1" name="Rectangle 360"/>
          <p:cNvSpPr/>
          <p:nvPr/>
        </p:nvSpPr>
        <p:spPr bwMode="auto">
          <a:xfrm>
            <a:off x="1619672"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6" name="Rectangle 365"/>
          <p:cNvSpPr/>
          <p:nvPr/>
        </p:nvSpPr>
        <p:spPr bwMode="auto">
          <a:xfrm>
            <a:off x="2915816"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7" name="Rectangle 366"/>
          <p:cNvSpPr/>
          <p:nvPr/>
        </p:nvSpPr>
        <p:spPr bwMode="auto">
          <a:xfrm>
            <a:off x="3779912"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8" name="Rectangle 367"/>
          <p:cNvSpPr/>
          <p:nvPr/>
        </p:nvSpPr>
        <p:spPr bwMode="auto">
          <a:xfrm>
            <a:off x="248376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9" name="Rectangle 368"/>
          <p:cNvSpPr/>
          <p:nvPr/>
        </p:nvSpPr>
        <p:spPr bwMode="auto">
          <a:xfrm>
            <a:off x="2483768"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0" name="Rectangle 369"/>
          <p:cNvSpPr/>
          <p:nvPr/>
        </p:nvSpPr>
        <p:spPr bwMode="auto">
          <a:xfrm>
            <a:off x="248376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1" name="Rectangle 370"/>
          <p:cNvSpPr/>
          <p:nvPr/>
        </p:nvSpPr>
        <p:spPr bwMode="auto">
          <a:xfrm>
            <a:off x="2483768"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2" name="Rectangle 371"/>
          <p:cNvSpPr/>
          <p:nvPr/>
        </p:nvSpPr>
        <p:spPr bwMode="auto">
          <a:xfrm>
            <a:off x="2483768"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3" name="Rectangle 372"/>
          <p:cNvSpPr/>
          <p:nvPr/>
        </p:nvSpPr>
        <p:spPr bwMode="auto">
          <a:xfrm>
            <a:off x="2483768"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4" name="Rectangle 373"/>
          <p:cNvSpPr/>
          <p:nvPr/>
        </p:nvSpPr>
        <p:spPr bwMode="auto">
          <a:xfrm>
            <a:off x="3347864"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5" name="Rectangle 374"/>
          <p:cNvSpPr/>
          <p:nvPr/>
        </p:nvSpPr>
        <p:spPr bwMode="auto">
          <a:xfrm>
            <a:off x="118762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6" name="Rectangle 375"/>
          <p:cNvSpPr/>
          <p:nvPr/>
        </p:nvSpPr>
        <p:spPr bwMode="auto">
          <a:xfrm>
            <a:off x="161967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7" name="Rectangle 376"/>
          <p:cNvSpPr/>
          <p:nvPr/>
        </p:nvSpPr>
        <p:spPr bwMode="auto">
          <a:xfrm>
            <a:off x="118762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8" name="Rectangle 377"/>
          <p:cNvSpPr/>
          <p:nvPr/>
        </p:nvSpPr>
        <p:spPr bwMode="auto">
          <a:xfrm>
            <a:off x="161967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9" name="Rectangle 378"/>
          <p:cNvSpPr/>
          <p:nvPr/>
        </p:nvSpPr>
        <p:spPr bwMode="auto">
          <a:xfrm>
            <a:off x="75557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0" name="Rectangle 379"/>
          <p:cNvSpPr/>
          <p:nvPr/>
        </p:nvSpPr>
        <p:spPr bwMode="auto">
          <a:xfrm>
            <a:off x="118762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1" name="Rectangle 380"/>
          <p:cNvSpPr/>
          <p:nvPr/>
        </p:nvSpPr>
        <p:spPr bwMode="auto">
          <a:xfrm>
            <a:off x="161967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2" name="Rectangle 381"/>
          <p:cNvSpPr/>
          <p:nvPr/>
        </p:nvSpPr>
        <p:spPr bwMode="auto">
          <a:xfrm>
            <a:off x="118762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3" name="Rectangle 382"/>
          <p:cNvSpPr/>
          <p:nvPr/>
        </p:nvSpPr>
        <p:spPr bwMode="auto">
          <a:xfrm>
            <a:off x="161967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4" name="Rectangle 383"/>
          <p:cNvSpPr/>
          <p:nvPr/>
        </p:nvSpPr>
        <p:spPr bwMode="auto">
          <a:xfrm>
            <a:off x="291581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5" name="Rectangle 384"/>
          <p:cNvSpPr/>
          <p:nvPr/>
        </p:nvSpPr>
        <p:spPr bwMode="auto">
          <a:xfrm>
            <a:off x="291581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6" name="Rectangle 385"/>
          <p:cNvSpPr/>
          <p:nvPr/>
        </p:nvSpPr>
        <p:spPr bwMode="auto">
          <a:xfrm>
            <a:off x="291581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7" name="Rectangle 386"/>
          <p:cNvSpPr/>
          <p:nvPr/>
        </p:nvSpPr>
        <p:spPr bwMode="auto">
          <a:xfrm>
            <a:off x="291581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8" name="Rectangle 387"/>
          <p:cNvSpPr/>
          <p:nvPr/>
        </p:nvSpPr>
        <p:spPr bwMode="auto">
          <a:xfrm>
            <a:off x="334786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9" name="Rectangle 388"/>
          <p:cNvSpPr/>
          <p:nvPr/>
        </p:nvSpPr>
        <p:spPr bwMode="auto">
          <a:xfrm>
            <a:off x="75557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0" name="Rectangle 389"/>
          <p:cNvSpPr/>
          <p:nvPr/>
        </p:nvSpPr>
        <p:spPr bwMode="auto">
          <a:xfrm>
            <a:off x="32352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1" name="Rectangle 390"/>
          <p:cNvSpPr/>
          <p:nvPr/>
        </p:nvSpPr>
        <p:spPr bwMode="auto">
          <a:xfrm>
            <a:off x="75557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2" name="Rectangle 391"/>
          <p:cNvSpPr/>
          <p:nvPr/>
        </p:nvSpPr>
        <p:spPr bwMode="auto">
          <a:xfrm>
            <a:off x="118762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3" name="Rectangle 392"/>
          <p:cNvSpPr/>
          <p:nvPr/>
        </p:nvSpPr>
        <p:spPr bwMode="auto">
          <a:xfrm>
            <a:off x="161967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4" name="Rectangle 393"/>
          <p:cNvSpPr/>
          <p:nvPr/>
        </p:nvSpPr>
        <p:spPr bwMode="auto">
          <a:xfrm>
            <a:off x="32352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5" name="Rectangle 394"/>
          <p:cNvSpPr/>
          <p:nvPr/>
        </p:nvSpPr>
        <p:spPr bwMode="auto">
          <a:xfrm>
            <a:off x="323528"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6" name="Rectangle 395"/>
          <p:cNvSpPr/>
          <p:nvPr/>
        </p:nvSpPr>
        <p:spPr bwMode="auto">
          <a:xfrm>
            <a:off x="118762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7" name="Rectangle 396"/>
          <p:cNvSpPr/>
          <p:nvPr/>
        </p:nvSpPr>
        <p:spPr bwMode="auto">
          <a:xfrm>
            <a:off x="118762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9" name="Rectangle 398"/>
          <p:cNvSpPr/>
          <p:nvPr/>
        </p:nvSpPr>
        <p:spPr bwMode="auto">
          <a:xfrm>
            <a:off x="291581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1" name="Rectangle 400"/>
          <p:cNvSpPr/>
          <p:nvPr/>
        </p:nvSpPr>
        <p:spPr bwMode="auto">
          <a:xfrm>
            <a:off x="334786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2" name="Rectangle 401"/>
          <p:cNvSpPr/>
          <p:nvPr/>
        </p:nvSpPr>
        <p:spPr bwMode="auto">
          <a:xfrm>
            <a:off x="334786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3" name="Rectangle 402"/>
          <p:cNvSpPr/>
          <p:nvPr/>
        </p:nvSpPr>
        <p:spPr bwMode="auto">
          <a:xfrm>
            <a:off x="377991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4" name="Rectangle 403"/>
          <p:cNvSpPr/>
          <p:nvPr/>
        </p:nvSpPr>
        <p:spPr bwMode="auto">
          <a:xfrm>
            <a:off x="291581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5" name="Rectangle 404"/>
          <p:cNvSpPr/>
          <p:nvPr/>
        </p:nvSpPr>
        <p:spPr bwMode="auto">
          <a:xfrm>
            <a:off x="291581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6" name="Rectangle 405"/>
          <p:cNvSpPr/>
          <p:nvPr/>
        </p:nvSpPr>
        <p:spPr bwMode="auto">
          <a:xfrm>
            <a:off x="377991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7" name="Rectangle 406"/>
          <p:cNvSpPr/>
          <p:nvPr/>
        </p:nvSpPr>
        <p:spPr bwMode="auto">
          <a:xfrm>
            <a:off x="377991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8" name="Rectangle 407"/>
          <p:cNvSpPr/>
          <p:nvPr/>
        </p:nvSpPr>
        <p:spPr bwMode="auto">
          <a:xfrm>
            <a:off x="32352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9" name="Rectangle 408"/>
          <p:cNvSpPr/>
          <p:nvPr/>
        </p:nvSpPr>
        <p:spPr bwMode="auto">
          <a:xfrm>
            <a:off x="323528"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0" name="Rectangle 409"/>
          <p:cNvSpPr/>
          <p:nvPr/>
        </p:nvSpPr>
        <p:spPr bwMode="auto">
          <a:xfrm>
            <a:off x="118762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1" name="Rectangle 410"/>
          <p:cNvSpPr/>
          <p:nvPr/>
        </p:nvSpPr>
        <p:spPr bwMode="auto">
          <a:xfrm>
            <a:off x="1187624"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2" name="Rectangle 411"/>
          <p:cNvSpPr/>
          <p:nvPr/>
        </p:nvSpPr>
        <p:spPr bwMode="auto">
          <a:xfrm>
            <a:off x="323528"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3" name="Rectangle 412"/>
          <p:cNvSpPr/>
          <p:nvPr/>
        </p:nvSpPr>
        <p:spPr bwMode="auto">
          <a:xfrm>
            <a:off x="755576"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4" name="Rectangle 413"/>
          <p:cNvSpPr/>
          <p:nvPr/>
        </p:nvSpPr>
        <p:spPr bwMode="auto">
          <a:xfrm>
            <a:off x="1187624"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5" name="Rectangle 414"/>
          <p:cNvSpPr/>
          <p:nvPr/>
        </p:nvSpPr>
        <p:spPr bwMode="auto">
          <a:xfrm>
            <a:off x="291581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6" name="Rectangle 415"/>
          <p:cNvSpPr/>
          <p:nvPr/>
        </p:nvSpPr>
        <p:spPr bwMode="auto">
          <a:xfrm>
            <a:off x="2915816"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7" name="Rectangle 416"/>
          <p:cNvSpPr/>
          <p:nvPr/>
        </p:nvSpPr>
        <p:spPr bwMode="auto">
          <a:xfrm>
            <a:off x="377991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8" name="Rectangle 417"/>
          <p:cNvSpPr/>
          <p:nvPr/>
        </p:nvSpPr>
        <p:spPr bwMode="auto">
          <a:xfrm>
            <a:off x="3779912"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9" name="Rectangle 418"/>
          <p:cNvSpPr/>
          <p:nvPr/>
        </p:nvSpPr>
        <p:spPr bwMode="auto">
          <a:xfrm>
            <a:off x="2915816"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0" name="Rectangle 419"/>
          <p:cNvSpPr/>
          <p:nvPr/>
        </p:nvSpPr>
        <p:spPr bwMode="auto">
          <a:xfrm>
            <a:off x="3779912"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1" name="Rectangle 420"/>
          <p:cNvSpPr/>
          <p:nvPr/>
        </p:nvSpPr>
        <p:spPr bwMode="auto">
          <a:xfrm>
            <a:off x="248376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2" name="Rectangle 421"/>
          <p:cNvSpPr/>
          <p:nvPr/>
        </p:nvSpPr>
        <p:spPr bwMode="auto">
          <a:xfrm>
            <a:off x="248376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3" name="Rectangle 422"/>
          <p:cNvSpPr/>
          <p:nvPr/>
        </p:nvSpPr>
        <p:spPr bwMode="auto">
          <a:xfrm>
            <a:off x="248376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4" name="Rectangle 423"/>
          <p:cNvSpPr/>
          <p:nvPr/>
        </p:nvSpPr>
        <p:spPr bwMode="auto">
          <a:xfrm>
            <a:off x="248376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5" name="Rectangle 424"/>
          <p:cNvSpPr/>
          <p:nvPr/>
        </p:nvSpPr>
        <p:spPr bwMode="auto">
          <a:xfrm>
            <a:off x="248376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6" name="Rectangle 425"/>
          <p:cNvSpPr/>
          <p:nvPr/>
        </p:nvSpPr>
        <p:spPr bwMode="auto">
          <a:xfrm>
            <a:off x="161967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7" name="Rectangle 426"/>
          <p:cNvSpPr/>
          <p:nvPr/>
        </p:nvSpPr>
        <p:spPr bwMode="auto">
          <a:xfrm>
            <a:off x="118762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8" name="Rectangle 427"/>
          <p:cNvSpPr/>
          <p:nvPr/>
        </p:nvSpPr>
        <p:spPr bwMode="auto">
          <a:xfrm>
            <a:off x="75557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9" name="Rectangle 428"/>
          <p:cNvSpPr/>
          <p:nvPr/>
        </p:nvSpPr>
        <p:spPr bwMode="auto">
          <a:xfrm>
            <a:off x="75557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0" name="Rectangle 429"/>
          <p:cNvSpPr/>
          <p:nvPr/>
        </p:nvSpPr>
        <p:spPr bwMode="auto">
          <a:xfrm>
            <a:off x="75557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1" name="Rectangle 430"/>
          <p:cNvSpPr/>
          <p:nvPr/>
        </p:nvSpPr>
        <p:spPr bwMode="auto">
          <a:xfrm>
            <a:off x="755576"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2" name="Rectangle 431"/>
          <p:cNvSpPr/>
          <p:nvPr/>
        </p:nvSpPr>
        <p:spPr bwMode="auto">
          <a:xfrm>
            <a:off x="755576"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7" name="Rectangle 436"/>
          <p:cNvSpPr/>
          <p:nvPr/>
        </p:nvSpPr>
        <p:spPr bwMode="auto">
          <a:xfrm>
            <a:off x="291581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8" name="Rectangle 437"/>
          <p:cNvSpPr/>
          <p:nvPr/>
        </p:nvSpPr>
        <p:spPr bwMode="auto">
          <a:xfrm>
            <a:off x="334786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9" name="Rectangle 438"/>
          <p:cNvSpPr/>
          <p:nvPr/>
        </p:nvSpPr>
        <p:spPr bwMode="auto">
          <a:xfrm>
            <a:off x="334786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0" name="Rectangle 439"/>
          <p:cNvSpPr/>
          <p:nvPr/>
        </p:nvSpPr>
        <p:spPr bwMode="auto">
          <a:xfrm>
            <a:off x="334786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1" name="Rectangle 440"/>
          <p:cNvSpPr/>
          <p:nvPr/>
        </p:nvSpPr>
        <p:spPr bwMode="auto">
          <a:xfrm>
            <a:off x="3347864"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2" name="Rectangle 441"/>
          <p:cNvSpPr/>
          <p:nvPr/>
        </p:nvSpPr>
        <p:spPr bwMode="auto">
          <a:xfrm>
            <a:off x="3347864"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3" name="Rectangle 442"/>
          <p:cNvSpPr/>
          <p:nvPr/>
        </p:nvSpPr>
        <p:spPr bwMode="auto">
          <a:xfrm>
            <a:off x="248376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4" name="Rectangle 353"/>
          <p:cNvSpPr/>
          <p:nvPr/>
        </p:nvSpPr>
        <p:spPr bwMode="auto">
          <a:xfrm>
            <a:off x="2051720" y="3661163"/>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5" name="Rectangle 354"/>
          <p:cNvSpPr/>
          <p:nvPr/>
        </p:nvSpPr>
        <p:spPr bwMode="auto">
          <a:xfrm>
            <a:off x="2051720" y="4093211"/>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2" name="Rectangle 361"/>
          <p:cNvSpPr/>
          <p:nvPr/>
        </p:nvSpPr>
        <p:spPr bwMode="auto">
          <a:xfrm>
            <a:off x="2051720" y="4525259"/>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3" name="Rectangle 362"/>
          <p:cNvSpPr/>
          <p:nvPr/>
        </p:nvSpPr>
        <p:spPr bwMode="auto">
          <a:xfrm>
            <a:off x="2051720" y="495730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4" name="Rectangle 363"/>
          <p:cNvSpPr/>
          <p:nvPr/>
        </p:nvSpPr>
        <p:spPr bwMode="auto">
          <a:xfrm>
            <a:off x="2051720" y="5389355"/>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5" name="Rectangle 364"/>
          <p:cNvSpPr/>
          <p:nvPr/>
        </p:nvSpPr>
        <p:spPr bwMode="auto">
          <a:xfrm>
            <a:off x="2051720" y="5821403"/>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8" name="Rectangle 397"/>
          <p:cNvSpPr/>
          <p:nvPr/>
        </p:nvSpPr>
        <p:spPr bwMode="auto">
          <a:xfrm>
            <a:off x="2051720" y="279706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0" name="Rectangle 399"/>
          <p:cNvSpPr/>
          <p:nvPr/>
        </p:nvSpPr>
        <p:spPr bwMode="auto">
          <a:xfrm>
            <a:off x="2051720" y="3229115"/>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3" name="Rectangle 432"/>
          <p:cNvSpPr/>
          <p:nvPr/>
        </p:nvSpPr>
        <p:spPr bwMode="auto">
          <a:xfrm>
            <a:off x="2051720" y="1068875"/>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4" name="Rectangle 433"/>
          <p:cNvSpPr/>
          <p:nvPr/>
        </p:nvSpPr>
        <p:spPr bwMode="auto">
          <a:xfrm>
            <a:off x="2051720" y="1500923"/>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5" name="Rectangle 434"/>
          <p:cNvSpPr/>
          <p:nvPr/>
        </p:nvSpPr>
        <p:spPr bwMode="auto">
          <a:xfrm>
            <a:off x="2051720" y="1932971"/>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6" name="Rectangle 435"/>
          <p:cNvSpPr/>
          <p:nvPr/>
        </p:nvSpPr>
        <p:spPr bwMode="auto">
          <a:xfrm>
            <a:off x="2051720" y="2365019"/>
            <a:ext cx="432048" cy="432048"/>
          </a:xfrm>
          <a:prstGeom prst="rect">
            <a:avLst/>
          </a:prstGeom>
          <a:solidFill>
            <a:srgbClr val="5B9BD5"/>
          </a:solid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mc:AlternateContent xmlns:mc="http://schemas.openxmlformats.org/markup-compatibility/2006" xmlns:a14="http://schemas.microsoft.com/office/drawing/2010/main">
        <mc:Choice Requires="a14">
          <p:sp>
            <p:nvSpPr>
              <p:cNvPr id="123" name="Freeform 122"/>
              <p:cNvSpPr/>
              <p:nvPr/>
            </p:nvSpPr>
            <p:spPr bwMode="auto">
              <a:xfrm>
                <a:off x="6639679" y="2850141"/>
                <a:ext cx="2451272" cy="811382"/>
              </a:xfrm>
              <a:custGeom>
                <a:avLst/>
                <a:gdLst>
                  <a:gd name="connsiteX0" fmla="*/ 0 w 2088232"/>
                  <a:gd name="connsiteY0" fmla="*/ 0 h 811382"/>
                  <a:gd name="connsiteX1" fmla="*/ 2088232 w 2088232"/>
                  <a:gd name="connsiteY1" fmla="*/ 0 h 811382"/>
                  <a:gd name="connsiteX2" fmla="*/ 2088232 w 2088232"/>
                  <a:gd name="connsiteY2" fmla="*/ 648072 h 811382"/>
                  <a:gd name="connsiteX3" fmla="*/ 316446 w 2088232"/>
                  <a:gd name="connsiteY3" fmla="*/ 648072 h 811382"/>
                  <a:gd name="connsiteX4" fmla="*/ 216024 w 2088232"/>
                  <a:gd name="connsiteY4" fmla="*/ 811382 h 811382"/>
                  <a:gd name="connsiteX5" fmla="*/ 115603 w 2088232"/>
                  <a:gd name="connsiteY5" fmla="*/ 648072 h 811382"/>
                  <a:gd name="connsiteX6" fmla="*/ 0 w 2088232"/>
                  <a:gd name="connsiteY6" fmla="*/ 648072 h 81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232" h="811382">
                    <a:moveTo>
                      <a:pt x="0" y="0"/>
                    </a:moveTo>
                    <a:lnTo>
                      <a:pt x="2088232" y="0"/>
                    </a:lnTo>
                    <a:lnTo>
                      <a:pt x="2088232" y="648072"/>
                    </a:lnTo>
                    <a:lnTo>
                      <a:pt x="316446" y="648072"/>
                    </a:lnTo>
                    <a:lnTo>
                      <a:pt x="216024" y="811382"/>
                    </a:lnTo>
                    <a:lnTo>
                      <a:pt x="115603" y="648072"/>
                    </a:lnTo>
                    <a:lnTo>
                      <a:pt x="0" y="648072"/>
                    </a:lnTo>
                    <a:close/>
                  </a:path>
                </a:pathLst>
              </a:custGeom>
              <a:solidFill>
                <a:srgbClr val="FFFFFF">
                  <a:alpha val="80000"/>
                </a:srgbClr>
              </a:solidFill>
              <a:ln w="12700" cap="flat" cmpd="sng" algn="ctr">
                <a:solidFill>
                  <a:srgbClr val="FF830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800" b="0" i="1" u="none" strike="noStrike" cap="none" normalizeH="0" baseline="0" smtClean="0">
                              <a:ln>
                                <a:noFill/>
                              </a:ln>
                              <a:solidFill>
                                <a:schemeClr val="tx1"/>
                              </a:solidFill>
                              <a:effectLst/>
                              <a:latin typeface="Cambria Math" panose="02040503050406030204" pitchFamily="18" charset="0"/>
                            </a:rPr>
                          </m:ctrlPr>
                        </m:sSubPr>
                        <m:e>
                          <m:r>
                            <a:rPr kumimoji="0" lang="en-US" sz="1800" b="0" i="1" u="none" strike="noStrike" cap="none" normalizeH="0" baseline="0" smtClean="0">
                              <a:ln>
                                <a:noFill/>
                              </a:ln>
                              <a:solidFill>
                                <a:schemeClr val="tx1"/>
                              </a:solidFill>
                              <a:effectLst/>
                              <a:latin typeface="Cambria Math" panose="02040503050406030204" pitchFamily="18" charset="0"/>
                            </a:rPr>
                            <m:t>𝐴</m:t>
                          </m:r>
                        </m:e>
                        <m:sub>
                          <m:r>
                            <a:rPr kumimoji="0" lang="en-US" sz="18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rPr>
                            <m:t>∩</m:t>
                          </m:r>
                        </m:sub>
                      </m:sSub>
                      <m:r>
                        <a:rPr kumimoji="0" lang="en-US" sz="1800" b="0" i="1" u="none" strike="noStrike" cap="none" normalizeH="0" baseline="0" smtClean="0">
                          <a:ln>
                            <a:noFill/>
                          </a:ln>
                          <a:solidFill>
                            <a:schemeClr val="tx1"/>
                          </a:solidFill>
                          <a:effectLst/>
                          <a:latin typeface="Cambria Math" panose="02040503050406030204" pitchFamily="18" charset="0"/>
                        </a:rPr>
                        <m:t>=0.0144</m:t>
                      </m:r>
                    </m:oMath>
                  </m:oMathPara>
                </a14:m>
                <a:endParaRPr kumimoji="0" lang="en-US" sz="1800" b="0" i="0" u="none" strike="noStrike" cap="none" normalizeH="0" baseline="0" dirty="0">
                  <a:ln>
                    <a:noFill/>
                  </a:ln>
                  <a:solidFill>
                    <a:schemeClr val="tx1"/>
                  </a:solidFill>
                  <a:effectLst/>
                  <a:latin typeface="Arial" charset="0"/>
                </a:endParaRPr>
              </a:p>
              <a:p>
                <a:pPr/>
                <a14:m>
                  <m:oMathPara xmlns:m="http://schemas.openxmlformats.org/officeDocument/2006/math">
                    <m:oMathParaPr>
                      <m:jc m:val="centerGroup"/>
                    </m:oMathParaPr>
                    <m:oMath xmlns:m="http://schemas.openxmlformats.org/officeDocument/2006/math">
                      <m:sSub>
                        <m:sSubPr>
                          <m:ctrlPr>
                            <a:rPr kumimoji="0" lang="en-US" sz="1800" b="0" i="1" u="none" strike="noStrike" cap="none" normalizeH="0" baseline="0" smtClean="0">
                              <a:ln>
                                <a:noFill/>
                              </a:ln>
                              <a:solidFill>
                                <a:schemeClr val="tx1"/>
                              </a:solidFill>
                              <a:effectLst/>
                              <a:latin typeface="Cambria Math" panose="02040503050406030204" pitchFamily="18" charset="0"/>
                            </a:rPr>
                          </m:ctrlPr>
                        </m:sSubPr>
                        <m:e>
                          <m:r>
                            <a:rPr kumimoji="0" lang="en-US" sz="1800" b="0" i="1" u="none" strike="noStrike" cap="none" normalizeH="0" baseline="0" smtClean="0">
                              <a:ln>
                                <a:noFill/>
                              </a:ln>
                              <a:solidFill>
                                <a:schemeClr val="tx1"/>
                              </a:solidFill>
                              <a:effectLst/>
                              <a:latin typeface="Cambria Math" panose="02040503050406030204" pitchFamily="18" charset="0"/>
                            </a:rPr>
                            <m:t>𝛿</m:t>
                          </m:r>
                        </m:e>
                        <m:sub>
                          <m:r>
                            <a:rPr kumimoji="0" lang="en-US" sz="1800" b="0" i="1" u="none" strike="noStrike" cap="none" normalizeH="0" baseline="0" smtClean="0">
                              <a:ln>
                                <a:noFill/>
                              </a:ln>
                              <a:solidFill>
                                <a:schemeClr val="tx1"/>
                              </a:solidFill>
                              <a:effectLst/>
                              <a:latin typeface="Cambria Math" panose="02040503050406030204" pitchFamily="18" charset="0"/>
                            </a:rPr>
                            <m:t>1</m:t>
                          </m:r>
                        </m:sub>
                      </m:sSub>
                      <m:r>
                        <a:rPr kumimoji="0" lang="en-US" sz="1800" b="0" i="1" u="none" strike="noStrike" cap="none" normalizeH="0" baseline="0" smtClean="0">
                          <a:ln>
                            <a:noFill/>
                          </a:ln>
                          <a:solidFill>
                            <a:schemeClr val="tx1"/>
                          </a:solidFill>
                          <a:effectLst/>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ea typeface="Cambria Math" panose="02040503050406030204" pitchFamily="18" charset="0"/>
                            </a:rPr>
                            <m:t>∩</m:t>
                          </m:r>
                        </m:sub>
                      </m:sSub>
                      <m:r>
                        <a:rPr lang="en-US" b="0" i="1" smtClean="0">
                          <a:latin typeface="Cambria Math" panose="02040503050406030204" pitchFamily="18" charset="0"/>
                          <a:ea typeface="Cambria Math" panose="02040503050406030204" pitchFamily="18" charset="0"/>
                        </a:rPr>
                        <m:t>=</m:t>
                      </m:r>
                      <m:r>
                        <a:rPr kumimoji="0" lang="en-US" sz="1800" b="0" i="1" u="none" strike="noStrike" cap="none" normalizeH="0" baseline="0" smtClean="0">
                          <a:ln>
                            <a:noFill/>
                          </a:ln>
                          <a:solidFill>
                            <a:schemeClr val="tx1"/>
                          </a:solidFill>
                          <a:effectLst/>
                          <a:latin typeface="Cambria Math" panose="02040503050406030204" pitchFamily="18" charset="0"/>
                        </a:rPr>
                        <m:t>0.9856</m:t>
                      </m:r>
                    </m:oMath>
                  </m:oMathPara>
                </a14:m>
                <a:endParaRPr kumimoji="0" lang="en-US" sz="1800" b="0" i="0" u="none" strike="noStrike" cap="none" normalizeH="0" baseline="0" dirty="0">
                  <a:ln>
                    <a:noFill/>
                  </a:ln>
                  <a:solidFill>
                    <a:schemeClr val="tx1"/>
                  </a:solidFill>
                  <a:effectLst/>
                  <a:latin typeface="Arial" charset="0"/>
                </a:endParaRPr>
              </a:p>
            </p:txBody>
          </p:sp>
        </mc:Choice>
        <mc:Fallback xmlns="">
          <p:sp>
            <p:nvSpPr>
              <p:cNvPr id="123" name="Freeform 122"/>
              <p:cNvSpPr>
                <a:spLocks noRot="1" noChangeAspect="1" noMove="1" noResize="1" noEditPoints="1" noAdjustHandles="1" noChangeArrowheads="1" noChangeShapeType="1" noTextEdit="1"/>
              </p:cNvSpPr>
              <p:nvPr/>
            </p:nvSpPr>
            <p:spPr bwMode="auto">
              <a:xfrm>
                <a:off x="6639679" y="2850141"/>
                <a:ext cx="2451272" cy="811382"/>
              </a:xfrm>
              <a:custGeom>
                <a:avLst/>
                <a:gdLst>
                  <a:gd name="connsiteX0" fmla="*/ 0 w 2088232"/>
                  <a:gd name="connsiteY0" fmla="*/ 0 h 811382"/>
                  <a:gd name="connsiteX1" fmla="*/ 2088232 w 2088232"/>
                  <a:gd name="connsiteY1" fmla="*/ 0 h 811382"/>
                  <a:gd name="connsiteX2" fmla="*/ 2088232 w 2088232"/>
                  <a:gd name="connsiteY2" fmla="*/ 648072 h 811382"/>
                  <a:gd name="connsiteX3" fmla="*/ 316446 w 2088232"/>
                  <a:gd name="connsiteY3" fmla="*/ 648072 h 811382"/>
                  <a:gd name="connsiteX4" fmla="*/ 216024 w 2088232"/>
                  <a:gd name="connsiteY4" fmla="*/ 811382 h 811382"/>
                  <a:gd name="connsiteX5" fmla="*/ 115603 w 2088232"/>
                  <a:gd name="connsiteY5" fmla="*/ 648072 h 811382"/>
                  <a:gd name="connsiteX6" fmla="*/ 0 w 2088232"/>
                  <a:gd name="connsiteY6" fmla="*/ 648072 h 81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232" h="811382">
                    <a:moveTo>
                      <a:pt x="0" y="0"/>
                    </a:moveTo>
                    <a:lnTo>
                      <a:pt x="2088232" y="0"/>
                    </a:lnTo>
                    <a:lnTo>
                      <a:pt x="2088232" y="648072"/>
                    </a:lnTo>
                    <a:lnTo>
                      <a:pt x="316446" y="648072"/>
                    </a:lnTo>
                    <a:lnTo>
                      <a:pt x="216024" y="811382"/>
                    </a:lnTo>
                    <a:lnTo>
                      <a:pt x="115603" y="648072"/>
                    </a:lnTo>
                    <a:lnTo>
                      <a:pt x="0" y="648072"/>
                    </a:lnTo>
                    <a:close/>
                  </a:path>
                </a:pathLst>
              </a:custGeom>
              <a:blipFill>
                <a:blip r:embed="rId4"/>
                <a:stretch>
                  <a:fillRect/>
                </a:stretch>
              </a:blipFill>
              <a:ln w="12700" cap="flat" cmpd="sng" algn="ctr">
                <a:solidFill>
                  <a:srgbClr val="FF8307"/>
                </a:solidFill>
                <a:prstDash val="solid"/>
                <a:round/>
                <a:headEnd type="none" w="med" len="med"/>
                <a:tailEnd type="none" w="med" len="med"/>
              </a:ln>
              <a:effectLst/>
            </p:spPr>
            <p:txBody>
              <a:bodyPr/>
              <a:lstStyle/>
              <a:p>
                <a:r>
                  <a:rPr lang="ru-RU">
                    <a:noFill/>
                  </a:rPr>
                  <a:t> </a:t>
                </a:r>
              </a:p>
            </p:txBody>
          </p:sp>
        </mc:Fallback>
      </mc:AlternateContent>
      <p:sp>
        <p:nvSpPr>
          <p:cNvPr id="127" name="Right Arrow 126"/>
          <p:cNvSpPr/>
          <p:nvPr/>
        </p:nvSpPr>
        <p:spPr bwMode="auto">
          <a:xfrm rot="10800000">
            <a:off x="2573896" y="2291651"/>
            <a:ext cx="648072" cy="592203"/>
          </a:xfrm>
          <a:prstGeom prst="rightArrow">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75</a:t>
            </a:fld>
            <a:endParaRPr lang="de-AT" dirty="0"/>
          </a:p>
        </p:txBody>
      </p:sp>
    </p:spTree>
    <p:extLst>
      <p:ext uri="{BB962C8B-B14F-4D97-AF65-F5344CB8AC3E}">
        <p14:creationId xmlns:p14="http://schemas.microsoft.com/office/powerpoint/2010/main" val="298723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Part Defects | Data Collection</a:t>
            </a:r>
          </a:p>
        </p:txBody>
      </p:sp>
      <p:sp>
        <p:nvSpPr>
          <p:cNvPr id="240" name="Rectangle 239"/>
          <p:cNvSpPr/>
          <p:nvPr/>
        </p:nvSpPr>
        <p:spPr bwMode="auto">
          <a:xfrm>
            <a:off x="32352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1" name="Rectangle 240"/>
          <p:cNvSpPr/>
          <p:nvPr/>
        </p:nvSpPr>
        <p:spPr bwMode="auto">
          <a:xfrm>
            <a:off x="75557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2" name="Rectangle 241"/>
          <p:cNvSpPr/>
          <p:nvPr/>
        </p:nvSpPr>
        <p:spPr bwMode="auto">
          <a:xfrm>
            <a:off x="32352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3" name="Rectangle 242"/>
          <p:cNvSpPr/>
          <p:nvPr/>
        </p:nvSpPr>
        <p:spPr bwMode="auto">
          <a:xfrm>
            <a:off x="75557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4" name="Rectangle 243"/>
          <p:cNvSpPr/>
          <p:nvPr/>
        </p:nvSpPr>
        <p:spPr bwMode="auto">
          <a:xfrm>
            <a:off x="32352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1" name="Rectangle 340"/>
          <p:cNvSpPr/>
          <p:nvPr/>
        </p:nvSpPr>
        <p:spPr bwMode="auto">
          <a:xfrm>
            <a:off x="75557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2" name="Rectangle 341"/>
          <p:cNvSpPr/>
          <p:nvPr/>
        </p:nvSpPr>
        <p:spPr bwMode="auto">
          <a:xfrm>
            <a:off x="32352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3" name="Rectangle 342"/>
          <p:cNvSpPr/>
          <p:nvPr/>
        </p:nvSpPr>
        <p:spPr bwMode="auto">
          <a:xfrm>
            <a:off x="334786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4" name="Rectangle 343"/>
          <p:cNvSpPr/>
          <p:nvPr/>
        </p:nvSpPr>
        <p:spPr bwMode="auto">
          <a:xfrm>
            <a:off x="377991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5" name="Rectangle 344"/>
          <p:cNvSpPr/>
          <p:nvPr/>
        </p:nvSpPr>
        <p:spPr bwMode="auto">
          <a:xfrm>
            <a:off x="334786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6" name="Rectangle 345"/>
          <p:cNvSpPr/>
          <p:nvPr/>
        </p:nvSpPr>
        <p:spPr bwMode="auto">
          <a:xfrm>
            <a:off x="377991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7" name="Rectangle 346"/>
          <p:cNvSpPr/>
          <p:nvPr/>
        </p:nvSpPr>
        <p:spPr bwMode="auto">
          <a:xfrm>
            <a:off x="334786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8" name="Rectangle 347"/>
          <p:cNvSpPr/>
          <p:nvPr/>
        </p:nvSpPr>
        <p:spPr bwMode="auto">
          <a:xfrm>
            <a:off x="377991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9" name="Rectangle 348"/>
          <p:cNvSpPr/>
          <p:nvPr/>
        </p:nvSpPr>
        <p:spPr bwMode="auto">
          <a:xfrm>
            <a:off x="377991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0" name="Rectangle 349"/>
          <p:cNvSpPr/>
          <p:nvPr/>
        </p:nvSpPr>
        <p:spPr bwMode="auto">
          <a:xfrm>
            <a:off x="32352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1" name="Rectangle 350"/>
          <p:cNvSpPr/>
          <p:nvPr/>
        </p:nvSpPr>
        <p:spPr bwMode="auto">
          <a:xfrm>
            <a:off x="161967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2" name="Rectangle 351"/>
          <p:cNvSpPr/>
          <p:nvPr/>
        </p:nvSpPr>
        <p:spPr bwMode="auto">
          <a:xfrm>
            <a:off x="161967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3" name="Rectangle 352"/>
          <p:cNvSpPr/>
          <p:nvPr/>
        </p:nvSpPr>
        <p:spPr bwMode="auto">
          <a:xfrm>
            <a:off x="377991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6" name="Rectangle 355"/>
          <p:cNvSpPr/>
          <p:nvPr/>
        </p:nvSpPr>
        <p:spPr bwMode="auto">
          <a:xfrm>
            <a:off x="161967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7" name="Rectangle 356"/>
          <p:cNvSpPr/>
          <p:nvPr/>
        </p:nvSpPr>
        <p:spPr bwMode="auto">
          <a:xfrm>
            <a:off x="1619672"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8" name="Rectangle 357"/>
          <p:cNvSpPr/>
          <p:nvPr/>
        </p:nvSpPr>
        <p:spPr bwMode="auto">
          <a:xfrm>
            <a:off x="323528"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9" name="Rectangle 358"/>
          <p:cNvSpPr/>
          <p:nvPr/>
        </p:nvSpPr>
        <p:spPr bwMode="auto">
          <a:xfrm>
            <a:off x="1619672"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0" name="Rectangle 359"/>
          <p:cNvSpPr/>
          <p:nvPr/>
        </p:nvSpPr>
        <p:spPr bwMode="auto">
          <a:xfrm>
            <a:off x="1187624"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1" name="Rectangle 360"/>
          <p:cNvSpPr/>
          <p:nvPr/>
        </p:nvSpPr>
        <p:spPr bwMode="auto">
          <a:xfrm>
            <a:off x="1619672"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6" name="Rectangle 365"/>
          <p:cNvSpPr/>
          <p:nvPr/>
        </p:nvSpPr>
        <p:spPr bwMode="auto">
          <a:xfrm>
            <a:off x="2915816"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7" name="Rectangle 366"/>
          <p:cNvSpPr/>
          <p:nvPr/>
        </p:nvSpPr>
        <p:spPr bwMode="auto">
          <a:xfrm>
            <a:off x="3779912"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8" name="Rectangle 367"/>
          <p:cNvSpPr/>
          <p:nvPr/>
        </p:nvSpPr>
        <p:spPr bwMode="auto">
          <a:xfrm>
            <a:off x="248376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9" name="Rectangle 368"/>
          <p:cNvSpPr/>
          <p:nvPr/>
        </p:nvSpPr>
        <p:spPr bwMode="auto">
          <a:xfrm>
            <a:off x="2483768"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0" name="Rectangle 369"/>
          <p:cNvSpPr/>
          <p:nvPr/>
        </p:nvSpPr>
        <p:spPr bwMode="auto">
          <a:xfrm>
            <a:off x="248376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1" name="Rectangle 370"/>
          <p:cNvSpPr/>
          <p:nvPr/>
        </p:nvSpPr>
        <p:spPr bwMode="auto">
          <a:xfrm>
            <a:off x="2483768"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2" name="Rectangle 371"/>
          <p:cNvSpPr/>
          <p:nvPr/>
        </p:nvSpPr>
        <p:spPr bwMode="auto">
          <a:xfrm>
            <a:off x="2483768"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3" name="Rectangle 372"/>
          <p:cNvSpPr/>
          <p:nvPr/>
        </p:nvSpPr>
        <p:spPr bwMode="auto">
          <a:xfrm>
            <a:off x="2483768"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4" name="Rectangle 373"/>
          <p:cNvSpPr/>
          <p:nvPr/>
        </p:nvSpPr>
        <p:spPr bwMode="auto">
          <a:xfrm>
            <a:off x="3347864"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5" name="Rectangle 374"/>
          <p:cNvSpPr/>
          <p:nvPr/>
        </p:nvSpPr>
        <p:spPr bwMode="auto">
          <a:xfrm>
            <a:off x="118762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6" name="Rectangle 375"/>
          <p:cNvSpPr/>
          <p:nvPr/>
        </p:nvSpPr>
        <p:spPr bwMode="auto">
          <a:xfrm>
            <a:off x="161967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7" name="Rectangle 376"/>
          <p:cNvSpPr/>
          <p:nvPr/>
        </p:nvSpPr>
        <p:spPr bwMode="auto">
          <a:xfrm>
            <a:off x="118762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8" name="Rectangle 377"/>
          <p:cNvSpPr/>
          <p:nvPr/>
        </p:nvSpPr>
        <p:spPr bwMode="auto">
          <a:xfrm>
            <a:off x="161967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9" name="Rectangle 378"/>
          <p:cNvSpPr/>
          <p:nvPr/>
        </p:nvSpPr>
        <p:spPr bwMode="auto">
          <a:xfrm>
            <a:off x="75557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0" name="Rectangle 379"/>
          <p:cNvSpPr/>
          <p:nvPr/>
        </p:nvSpPr>
        <p:spPr bwMode="auto">
          <a:xfrm>
            <a:off x="118762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1" name="Rectangle 380"/>
          <p:cNvSpPr/>
          <p:nvPr/>
        </p:nvSpPr>
        <p:spPr bwMode="auto">
          <a:xfrm>
            <a:off x="161967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2" name="Rectangle 381"/>
          <p:cNvSpPr/>
          <p:nvPr/>
        </p:nvSpPr>
        <p:spPr bwMode="auto">
          <a:xfrm>
            <a:off x="118762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3" name="Rectangle 382"/>
          <p:cNvSpPr/>
          <p:nvPr/>
        </p:nvSpPr>
        <p:spPr bwMode="auto">
          <a:xfrm>
            <a:off x="161967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4" name="Rectangle 383"/>
          <p:cNvSpPr/>
          <p:nvPr/>
        </p:nvSpPr>
        <p:spPr bwMode="auto">
          <a:xfrm>
            <a:off x="291581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5" name="Rectangle 384"/>
          <p:cNvSpPr/>
          <p:nvPr/>
        </p:nvSpPr>
        <p:spPr bwMode="auto">
          <a:xfrm>
            <a:off x="291581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6" name="Rectangle 385"/>
          <p:cNvSpPr/>
          <p:nvPr/>
        </p:nvSpPr>
        <p:spPr bwMode="auto">
          <a:xfrm>
            <a:off x="291581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7" name="Rectangle 386"/>
          <p:cNvSpPr/>
          <p:nvPr/>
        </p:nvSpPr>
        <p:spPr bwMode="auto">
          <a:xfrm>
            <a:off x="291581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8" name="Rectangle 387"/>
          <p:cNvSpPr/>
          <p:nvPr/>
        </p:nvSpPr>
        <p:spPr bwMode="auto">
          <a:xfrm>
            <a:off x="334786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9" name="Rectangle 388"/>
          <p:cNvSpPr/>
          <p:nvPr/>
        </p:nvSpPr>
        <p:spPr bwMode="auto">
          <a:xfrm>
            <a:off x="75557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0" name="Rectangle 389"/>
          <p:cNvSpPr/>
          <p:nvPr/>
        </p:nvSpPr>
        <p:spPr bwMode="auto">
          <a:xfrm>
            <a:off x="32352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1" name="Rectangle 390"/>
          <p:cNvSpPr/>
          <p:nvPr/>
        </p:nvSpPr>
        <p:spPr bwMode="auto">
          <a:xfrm>
            <a:off x="75557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2" name="Rectangle 391"/>
          <p:cNvSpPr/>
          <p:nvPr/>
        </p:nvSpPr>
        <p:spPr bwMode="auto">
          <a:xfrm>
            <a:off x="118762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3" name="Rectangle 392"/>
          <p:cNvSpPr/>
          <p:nvPr/>
        </p:nvSpPr>
        <p:spPr bwMode="auto">
          <a:xfrm>
            <a:off x="161967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4" name="Rectangle 393"/>
          <p:cNvSpPr/>
          <p:nvPr/>
        </p:nvSpPr>
        <p:spPr bwMode="auto">
          <a:xfrm>
            <a:off x="32352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5" name="Rectangle 394"/>
          <p:cNvSpPr/>
          <p:nvPr/>
        </p:nvSpPr>
        <p:spPr bwMode="auto">
          <a:xfrm>
            <a:off x="323528"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6" name="Rectangle 395"/>
          <p:cNvSpPr/>
          <p:nvPr/>
        </p:nvSpPr>
        <p:spPr bwMode="auto">
          <a:xfrm>
            <a:off x="118762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7" name="Rectangle 396"/>
          <p:cNvSpPr/>
          <p:nvPr/>
        </p:nvSpPr>
        <p:spPr bwMode="auto">
          <a:xfrm>
            <a:off x="118762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9" name="Rectangle 398"/>
          <p:cNvSpPr/>
          <p:nvPr/>
        </p:nvSpPr>
        <p:spPr bwMode="auto">
          <a:xfrm>
            <a:off x="291581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1" name="Rectangle 400"/>
          <p:cNvSpPr/>
          <p:nvPr/>
        </p:nvSpPr>
        <p:spPr bwMode="auto">
          <a:xfrm>
            <a:off x="334786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2" name="Rectangle 401"/>
          <p:cNvSpPr/>
          <p:nvPr/>
        </p:nvSpPr>
        <p:spPr bwMode="auto">
          <a:xfrm>
            <a:off x="334786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3" name="Rectangle 402"/>
          <p:cNvSpPr/>
          <p:nvPr/>
        </p:nvSpPr>
        <p:spPr bwMode="auto">
          <a:xfrm>
            <a:off x="377991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4" name="Rectangle 403"/>
          <p:cNvSpPr/>
          <p:nvPr/>
        </p:nvSpPr>
        <p:spPr bwMode="auto">
          <a:xfrm>
            <a:off x="291581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5" name="Rectangle 404"/>
          <p:cNvSpPr/>
          <p:nvPr/>
        </p:nvSpPr>
        <p:spPr bwMode="auto">
          <a:xfrm>
            <a:off x="291581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6" name="Rectangle 405"/>
          <p:cNvSpPr/>
          <p:nvPr/>
        </p:nvSpPr>
        <p:spPr bwMode="auto">
          <a:xfrm>
            <a:off x="377991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7" name="Rectangle 406"/>
          <p:cNvSpPr/>
          <p:nvPr/>
        </p:nvSpPr>
        <p:spPr bwMode="auto">
          <a:xfrm>
            <a:off x="377991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8" name="Rectangle 407"/>
          <p:cNvSpPr/>
          <p:nvPr/>
        </p:nvSpPr>
        <p:spPr bwMode="auto">
          <a:xfrm>
            <a:off x="32352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9" name="Rectangle 408"/>
          <p:cNvSpPr/>
          <p:nvPr/>
        </p:nvSpPr>
        <p:spPr bwMode="auto">
          <a:xfrm>
            <a:off x="323528"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0" name="Rectangle 409"/>
          <p:cNvSpPr/>
          <p:nvPr/>
        </p:nvSpPr>
        <p:spPr bwMode="auto">
          <a:xfrm>
            <a:off x="118762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1" name="Rectangle 410"/>
          <p:cNvSpPr/>
          <p:nvPr/>
        </p:nvSpPr>
        <p:spPr bwMode="auto">
          <a:xfrm>
            <a:off x="1187624"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2" name="Rectangle 411"/>
          <p:cNvSpPr/>
          <p:nvPr/>
        </p:nvSpPr>
        <p:spPr bwMode="auto">
          <a:xfrm>
            <a:off x="323528"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3" name="Rectangle 412"/>
          <p:cNvSpPr/>
          <p:nvPr/>
        </p:nvSpPr>
        <p:spPr bwMode="auto">
          <a:xfrm>
            <a:off x="755576"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4" name="Rectangle 413"/>
          <p:cNvSpPr/>
          <p:nvPr/>
        </p:nvSpPr>
        <p:spPr bwMode="auto">
          <a:xfrm>
            <a:off x="1187624"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5" name="Rectangle 414"/>
          <p:cNvSpPr/>
          <p:nvPr/>
        </p:nvSpPr>
        <p:spPr bwMode="auto">
          <a:xfrm>
            <a:off x="291581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6" name="Rectangle 415"/>
          <p:cNvSpPr/>
          <p:nvPr/>
        </p:nvSpPr>
        <p:spPr bwMode="auto">
          <a:xfrm>
            <a:off x="2915816"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7" name="Rectangle 416"/>
          <p:cNvSpPr/>
          <p:nvPr/>
        </p:nvSpPr>
        <p:spPr bwMode="auto">
          <a:xfrm>
            <a:off x="377991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8" name="Rectangle 417"/>
          <p:cNvSpPr/>
          <p:nvPr/>
        </p:nvSpPr>
        <p:spPr bwMode="auto">
          <a:xfrm>
            <a:off x="3779912"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9" name="Rectangle 418"/>
          <p:cNvSpPr/>
          <p:nvPr/>
        </p:nvSpPr>
        <p:spPr bwMode="auto">
          <a:xfrm>
            <a:off x="2915816"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0" name="Rectangle 419"/>
          <p:cNvSpPr/>
          <p:nvPr/>
        </p:nvSpPr>
        <p:spPr bwMode="auto">
          <a:xfrm>
            <a:off x="3779912"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1" name="Rectangle 420"/>
          <p:cNvSpPr/>
          <p:nvPr/>
        </p:nvSpPr>
        <p:spPr bwMode="auto">
          <a:xfrm>
            <a:off x="248376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2" name="Rectangle 421"/>
          <p:cNvSpPr/>
          <p:nvPr/>
        </p:nvSpPr>
        <p:spPr bwMode="auto">
          <a:xfrm>
            <a:off x="248376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3" name="Rectangle 422"/>
          <p:cNvSpPr/>
          <p:nvPr/>
        </p:nvSpPr>
        <p:spPr bwMode="auto">
          <a:xfrm>
            <a:off x="248376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4" name="Rectangle 423"/>
          <p:cNvSpPr/>
          <p:nvPr/>
        </p:nvSpPr>
        <p:spPr bwMode="auto">
          <a:xfrm>
            <a:off x="248376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5" name="Rectangle 424"/>
          <p:cNvSpPr/>
          <p:nvPr/>
        </p:nvSpPr>
        <p:spPr bwMode="auto">
          <a:xfrm>
            <a:off x="248376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6" name="Rectangle 425"/>
          <p:cNvSpPr/>
          <p:nvPr/>
        </p:nvSpPr>
        <p:spPr bwMode="auto">
          <a:xfrm>
            <a:off x="161967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7" name="Rectangle 426"/>
          <p:cNvSpPr/>
          <p:nvPr/>
        </p:nvSpPr>
        <p:spPr bwMode="auto">
          <a:xfrm>
            <a:off x="118762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8" name="Rectangle 427"/>
          <p:cNvSpPr/>
          <p:nvPr/>
        </p:nvSpPr>
        <p:spPr bwMode="auto">
          <a:xfrm>
            <a:off x="75557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9" name="Rectangle 428"/>
          <p:cNvSpPr/>
          <p:nvPr/>
        </p:nvSpPr>
        <p:spPr bwMode="auto">
          <a:xfrm>
            <a:off x="75557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0" name="Rectangle 429"/>
          <p:cNvSpPr/>
          <p:nvPr/>
        </p:nvSpPr>
        <p:spPr bwMode="auto">
          <a:xfrm>
            <a:off x="75557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1" name="Rectangle 430"/>
          <p:cNvSpPr/>
          <p:nvPr/>
        </p:nvSpPr>
        <p:spPr bwMode="auto">
          <a:xfrm>
            <a:off x="755576"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2" name="Rectangle 431"/>
          <p:cNvSpPr/>
          <p:nvPr/>
        </p:nvSpPr>
        <p:spPr bwMode="auto">
          <a:xfrm>
            <a:off x="755576"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7" name="Rectangle 436"/>
          <p:cNvSpPr/>
          <p:nvPr/>
        </p:nvSpPr>
        <p:spPr bwMode="auto">
          <a:xfrm>
            <a:off x="291581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8" name="Rectangle 437"/>
          <p:cNvSpPr/>
          <p:nvPr/>
        </p:nvSpPr>
        <p:spPr bwMode="auto">
          <a:xfrm>
            <a:off x="334786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9" name="Rectangle 438"/>
          <p:cNvSpPr/>
          <p:nvPr/>
        </p:nvSpPr>
        <p:spPr bwMode="auto">
          <a:xfrm>
            <a:off x="334786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0" name="Rectangle 439"/>
          <p:cNvSpPr/>
          <p:nvPr/>
        </p:nvSpPr>
        <p:spPr bwMode="auto">
          <a:xfrm>
            <a:off x="334786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1" name="Rectangle 440"/>
          <p:cNvSpPr/>
          <p:nvPr/>
        </p:nvSpPr>
        <p:spPr bwMode="auto">
          <a:xfrm>
            <a:off x="3347864"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2" name="Rectangle 441"/>
          <p:cNvSpPr/>
          <p:nvPr/>
        </p:nvSpPr>
        <p:spPr bwMode="auto">
          <a:xfrm>
            <a:off x="3347864"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3" name="Rectangle 442"/>
          <p:cNvSpPr/>
          <p:nvPr/>
        </p:nvSpPr>
        <p:spPr bwMode="auto">
          <a:xfrm>
            <a:off x="248376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4" name="Rectangle 353"/>
          <p:cNvSpPr/>
          <p:nvPr/>
        </p:nvSpPr>
        <p:spPr bwMode="auto">
          <a:xfrm>
            <a:off x="2051720" y="3661163"/>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5" name="Rectangle 354"/>
          <p:cNvSpPr/>
          <p:nvPr/>
        </p:nvSpPr>
        <p:spPr bwMode="auto">
          <a:xfrm>
            <a:off x="2051720" y="4093211"/>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2" name="Rectangle 361"/>
          <p:cNvSpPr/>
          <p:nvPr/>
        </p:nvSpPr>
        <p:spPr bwMode="auto">
          <a:xfrm>
            <a:off x="2051720" y="4525259"/>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3" name="Rectangle 362"/>
          <p:cNvSpPr/>
          <p:nvPr/>
        </p:nvSpPr>
        <p:spPr bwMode="auto">
          <a:xfrm>
            <a:off x="2051720" y="495730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4" name="Rectangle 363"/>
          <p:cNvSpPr/>
          <p:nvPr/>
        </p:nvSpPr>
        <p:spPr bwMode="auto">
          <a:xfrm>
            <a:off x="2051720" y="5389355"/>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5" name="Rectangle 364"/>
          <p:cNvSpPr/>
          <p:nvPr/>
        </p:nvSpPr>
        <p:spPr bwMode="auto">
          <a:xfrm>
            <a:off x="2051720" y="5821403"/>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8" name="Rectangle 397"/>
          <p:cNvSpPr/>
          <p:nvPr/>
        </p:nvSpPr>
        <p:spPr bwMode="auto">
          <a:xfrm>
            <a:off x="2051720" y="279706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3" name="Rectangle 432"/>
          <p:cNvSpPr/>
          <p:nvPr/>
        </p:nvSpPr>
        <p:spPr bwMode="auto">
          <a:xfrm>
            <a:off x="2051720" y="1068875"/>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4" name="Rectangle 433"/>
          <p:cNvSpPr/>
          <p:nvPr/>
        </p:nvSpPr>
        <p:spPr bwMode="auto">
          <a:xfrm>
            <a:off x="2051720" y="1500923"/>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5" name="Rectangle 434"/>
          <p:cNvSpPr/>
          <p:nvPr/>
        </p:nvSpPr>
        <p:spPr bwMode="auto">
          <a:xfrm>
            <a:off x="2051720" y="1932971"/>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6" name="Rectangle 435"/>
          <p:cNvSpPr/>
          <p:nvPr/>
        </p:nvSpPr>
        <p:spPr bwMode="auto">
          <a:xfrm>
            <a:off x="2051720" y="2365019"/>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17" name="Rectangle 116"/>
          <p:cNvSpPr/>
          <p:nvPr/>
        </p:nvSpPr>
        <p:spPr>
          <a:xfrm>
            <a:off x="323527" y="2796558"/>
            <a:ext cx="3888433" cy="432048"/>
          </a:xfrm>
          <a:prstGeom prst="rect">
            <a:avLst/>
          </a:prstGeom>
          <a:noFill/>
          <a:ln w="76200" cap="flat" cmpd="sng" algn="ctr">
            <a:solidFill>
              <a:srgbClr val="46A80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20" name="Picture 1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2356" y="914659"/>
            <a:ext cx="2687760" cy="1743315"/>
          </a:xfrm>
          <a:prstGeom prst="rect">
            <a:avLst/>
          </a:prstGeom>
          <a:ln>
            <a:solidFill>
              <a:srgbClr val="46A800"/>
            </a:solidFill>
          </a:ln>
        </p:spPr>
      </p:pic>
      <p:pic>
        <p:nvPicPr>
          <p:cNvPr id="121" name="Picture 1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2356" y="2824190"/>
            <a:ext cx="2687760" cy="1743315"/>
          </a:xfrm>
          <a:prstGeom prst="rect">
            <a:avLst/>
          </a:prstGeom>
          <a:ln>
            <a:solidFill>
              <a:srgbClr val="FF0000"/>
            </a:solidFill>
          </a:ln>
        </p:spPr>
      </p:pic>
      <p:pic>
        <p:nvPicPr>
          <p:cNvPr id="122" name="Picture 1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2356" y="4733720"/>
            <a:ext cx="2687760" cy="1743315"/>
          </a:xfrm>
          <a:prstGeom prst="rect">
            <a:avLst/>
          </a:prstGeom>
          <a:ln>
            <a:solidFill>
              <a:srgbClr val="7030A0"/>
            </a:solidFill>
          </a:ln>
        </p:spPr>
      </p:pic>
      <p:cxnSp>
        <p:nvCxnSpPr>
          <p:cNvPr id="123" name="Straight Connector 122"/>
          <p:cNvCxnSpPr>
            <a:stCxn id="117" idx="3"/>
            <a:endCxn id="120" idx="1"/>
          </p:cNvCxnSpPr>
          <p:nvPr/>
        </p:nvCxnSpPr>
        <p:spPr bwMode="auto">
          <a:xfrm flipV="1">
            <a:off x="4211960" y="1786317"/>
            <a:ext cx="1140396" cy="1226265"/>
          </a:xfrm>
          <a:prstGeom prst="line">
            <a:avLst/>
          </a:prstGeom>
          <a:solidFill>
            <a:schemeClr val="accent1"/>
          </a:solidFill>
          <a:ln w="38100" cap="flat" cmpd="sng" algn="ctr">
            <a:solidFill>
              <a:srgbClr val="46A800"/>
            </a:solidFill>
            <a:prstDash val="solid"/>
            <a:round/>
            <a:headEnd type="none" w="med" len="med"/>
            <a:tailEnd type="none" w="med" len="med"/>
          </a:ln>
          <a:effectLst/>
        </p:spPr>
      </p:cxnSp>
      <p:cxnSp>
        <p:nvCxnSpPr>
          <p:cNvPr id="124" name="Straight Connector 123"/>
          <p:cNvCxnSpPr>
            <a:stCxn id="118" idx="3"/>
            <a:endCxn id="121" idx="1"/>
          </p:cNvCxnSpPr>
          <p:nvPr/>
        </p:nvCxnSpPr>
        <p:spPr bwMode="auto">
          <a:xfrm>
            <a:off x="4211960" y="3444630"/>
            <a:ext cx="1140396" cy="251218"/>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25" name="Straight Connector 124"/>
          <p:cNvCxnSpPr>
            <a:stCxn id="119" idx="3"/>
            <a:endCxn id="122" idx="1"/>
          </p:cNvCxnSpPr>
          <p:nvPr/>
        </p:nvCxnSpPr>
        <p:spPr bwMode="auto">
          <a:xfrm>
            <a:off x="4211960" y="3876678"/>
            <a:ext cx="1140396" cy="1728700"/>
          </a:xfrm>
          <a:prstGeom prst="line">
            <a:avLst/>
          </a:prstGeom>
          <a:solidFill>
            <a:schemeClr val="accent1"/>
          </a:solidFill>
          <a:ln w="38100" cap="flat" cmpd="sng" algn="ctr">
            <a:solidFill>
              <a:srgbClr val="7030A0"/>
            </a:solidFill>
            <a:prstDash val="solid"/>
            <a:round/>
            <a:headEnd type="none" w="med" len="med"/>
            <a:tailEnd type="none" w="med" len="med"/>
          </a:ln>
          <a:effectLst/>
        </p:spPr>
      </p:cxnSp>
      <p:sp>
        <p:nvSpPr>
          <p:cNvPr id="400" name="Rectangle 399"/>
          <p:cNvSpPr/>
          <p:nvPr/>
        </p:nvSpPr>
        <p:spPr bwMode="auto">
          <a:xfrm>
            <a:off x="2051720" y="3229115"/>
            <a:ext cx="432048" cy="432048"/>
          </a:xfrm>
          <a:prstGeom prst="rect">
            <a:avLst/>
          </a:prstGeom>
          <a:solidFill>
            <a:srgbClr val="5B9BD5"/>
          </a:solid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18" name="Rectangle 117"/>
          <p:cNvSpPr/>
          <p:nvPr/>
        </p:nvSpPr>
        <p:spPr>
          <a:xfrm>
            <a:off x="323527" y="3228606"/>
            <a:ext cx="3888433" cy="432048"/>
          </a:xfrm>
          <a:prstGeom prst="rect">
            <a:avLst/>
          </a:prstGeom>
          <a:noFill/>
          <a:ln w="76200" cap="flat" cmpd="sng" algn="ctr">
            <a:solidFill>
              <a:srgbClr val="FF000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9" name="Rectangle 118"/>
          <p:cNvSpPr/>
          <p:nvPr/>
        </p:nvSpPr>
        <p:spPr>
          <a:xfrm>
            <a:off x="323527" y="3660654"/>
            <a:ext cx="3888433" cy="432048"/>
          </a:xfrm>
          <a:prstGeom prst="rect">
            <a:avLst/>
          </a:prstGeom>
          <a:noFill/>
          <a:ln w="76200" cap="flat" cmpd="sng" algn="ctr">
            <a:solidFill>
              <a:srgbClr val="7030A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6" name="Right Arrow 125"/>
          <p:cNvSpPr/>
          <p:nvPr/>
        </p:nvSpPr>
        <p:spPr bwMode="auto">
          <a:xfrm rot="10800000">
            <a:off x="2573896" y="3124828"/>
            <a:ext cx="648072" cy="592203"/>
          </a:xfrm>
          <a:prstGeom prst="rightArrow">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76</a:t>
            </a:fld>
            <a:endParaRPr lang="de-AT" dirty="0"/>
          </a:p>
        </p:txBody>
      </p:sp>
    </p:spTree>
    <p:extLst>
      <p:ext uri="{BB962C8B-B14F-4D97-AF65-F5344CB8AC3E}">
        <p14:creationId xmlns:p14="http://schemas.microsoft.com/office/powerpoint/2010/main" val="803216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Part Defects | Dissimilarity Analysis</a:t>
            </a:r>
          </a:p>
        </p:txBody>
      </p:sp>
      <p:sp>
        <p:nvSpPr>
          <p:cNvPr id="240" name="Rectangle 239"/>
          <p:cNvSpPr/>
          <p:nvPr/>
        </p:nvSpPr>
        <p:spPr bwMode="auto">
          <a:xfrm>
            <a:off x="32352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1" name="Rectangle 240"/>
          <p:cNvSpPr/>
          <p:nvPr/>
        </p:nvSpPr>
        <p:spPr bwMode="auto">
          <a:xfrm>
            <a:off x="75557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2" name="Rectangle 241"/>
          <p:cNvSpPr/>
          <p:nvPr/>
        </p:nvSpPr>
        <p:spPr bwMode="auto">
          <a:xfrm>
            <a:off x="32352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3" name="Rectangle 242"/>
          <p:cNvSpPr/>
          <p:nvPr/>
        </p:nvSpPr>
        <p:spPr bwMode="auto">
          <a:xfrm>
            <a:off x="75557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4" name="Rectangle 243"/>
          <p:cNvSpPr/>
          <p:nvPr/>
        </p:nvSpPr>
        <p:spPr bwMode="auto">
          <a:xfrm>
            <a:off x="32352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1" name="Rectangle 340"/>
          <p:cNvSpPr/>
          <p:nvPr/>
        </p:nvSpPr>
        <p:spPr bwMode="auto">
          <a:xfrm>
            <a:off x="75557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2" name="Rectangle 341"/>
          <p:cNvSpPr/>
          <p:nvPr/>
        </p:nvSpPr>
        <p:spPr bwMode="auto">
          <a:xfrm>
            <a:off x="32352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3" name="Rectangle 342"/>
          <p:cNvSpPr/>
          <p:nvPr/>
        </p:nvSpPr>
        <p:spPr bwMode="auto">
          <a:xfrm>
            <a:off x="334786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4" name="Rectangle 343"/>
          <p:cNvSpPr/>
          <p:nvPr/>
        </p:nvSpPr>
        <p:spPr bwMode="auto">
          <a:xfrm>
            <a:off x="377991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5" name="Rectangle 344"/>
          <p:cNvSpPr/>
          <p:nvPr/>
        </p:nvSpPr>
        <p:spPr bwMode="auto">
          <a:xfrm>
            <a:off x="334786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6" name="Rectangle 345"/>
          <p:cNvSpPr/>
          <p:nvPr/>
        </p:nvSpPr>
        <p:spPr bwMode="auto">
          <a:xfrm>
            <a:off x="377991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7" name="Rectangle 346"/>
          <p:cNvSpPr/>
          <p:nvPr/>
        </p:nvSpPr>
        <p:spPr bwMode="auto">
          <a:xfrm>
            <a:off x="334786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8" name="Rectangle 347"/>
          <p:cNvSpPr/>
          <p:nvPr/>
        </p:nvSpPr>
        <p:spPr bwMode="auto">
          <a:xfrm>
            <a:off x="377991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9" name="Rectangle 348"/>
          <p:cNvSpPr/>
          <p:nvPr/>
        </p:nvSpPr>
        <p:spPr bwMode="auto">
          <a:xfrm>
            <a:off x="377991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0" name="Rectangle 349"/>
          <p:cNvSpPr/>
          <p:nvPr/>
        </p:nvSpPr>
        <p:spPr bwMode="auto">
          <a:xfrm>
            <a:off x="32352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1" name="Rectangle 350"/>
          <p:cNvSpPr/>
          <p:nvPr/>
        </p:nvSpPr>
        <p:spPr bwMode="auto">
          <a:xfrm>
            <a:off x="161967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2" name="Rectangle 351"/>
          <p:cNvSpPr/>
          <p:nvPr/>
        </p:nvSpPr>
        <p:spPr bwMode="auto">
          <a:xfrm>
            <a:off x="161967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3" name="Rectangle 352"/>
          <p:cNvSpPr/>
          <p:nvPr/>
        </p:nvSpPr>
        <p:spPr bwMode="auto">
          <a:xfrm>
            <a:off x="377991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6" name="Rectangle 355"/>
          <p:cNvSpPr/>
          <p:nvPr/>
        </p:nvSpPr>
        <p:spPr bwMode="auto">
          <a:xfrm>
            <a:off x="161967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7" name="Rectangle 356"/>
          <p:cNvSpPr/>
          <p:nvPr/>
        </p:nvSpPr>
        <p:spPr bwMode="auto">
          <a:xfrm>
            <a:off x="1619672"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8" name="Rectangle 357"/>
          <p:cNvSpPr/>
          <p:nvPr/>
        </p:nvSpPr>
        <p:spPr bwMode="auto">
          <a:xfrm>
            <a:off x="323528"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9" name="Rectangle 358"/>
          <p:cNvSpPr/>
          <p:nvPr/>
        </p:nvSpPr>
        <p:spPr bwMode="auto">
          <a:xfrm>
            <a:off x="1619672"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0" name="Rectangle 359"/>
          <p:cNvSpPr/>
          <p:nvPr/>
        </p:nvSpPr>
        <p:spPr bwMode="auto">
          <a:xfrm>
            <a:off x="1187624"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1" name="Rectangle 360"/>
          <p:cNvSpPr/>
          <p:nvPr/>
        </p:nvSpPr>
        <p:spPr bwMode="auto">
          <a:xfrm>
            <a:off x="1619672"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6" name="Rectangle 365"/>
          <p:cNvSpPr/>
          <p:nvPr/>
        </p:nvSpPr>
        <p:spPr bwMode="auto">
          <a:xfrm>
            <a:off x="2915816"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7" name="Rectangle 366"/>
          <p:cNvSpPr/>
          <p:nvPr/>
        </p:nvSpPr>
        <p:spPr bwMode="auto">
          <a:xfrm>
            <a:off x="3779912"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8" name="Rectangle 367"/>
          <p:cNvSpPr/>
          <p:nvPr/>
        </p:nvSpPr>
        <p:spPr bwMode="auto">
          <a:xfrm>
            <a:off x="248376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9" name="Rectangle 368"/>
          <p:cNvSpPr/>
          <p:nvPr/>
        </p:nvSpPr>
        <p:spPr bwMode="auto">
          <a:xfrm>
            <a:off x="2483768"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0" name="Rectangle 369"/>
          <p:cNvSpPr/>
          <p:nvPr/>
        </p:nvSpPr>
        <p:spPr bwMode="auto">
          <a:xfrm>
            <a:off x="248376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1" name="Rectangle 370"/>
          <p:cNvSpPr/>
          <p:nvPr/>
        </p:nvSpPr>
        <p:spPr bwMode="auto">
          <a:xfrm>
            <a:off x="2483768"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2" name="Rectangle 371"/>
          <p:cNvSpPr/>
          <p:nvPr/>
        </p:nvSpPr>
        <p:spPr bwMode="auto">
          <a:xfrm>
            <a:off x="2483768"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3" name="Rectangle 372"/>
          <p:cNvSpPr/>
          <p:nvPr/>
        </p:nvSpPr>
        <p:spPr bwMode="auto">
          <a:xfrm>
            <a:off x="2483768"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4" name="Rectangle 373"/>
          <p:cNvSpPr/>
          <p:nvPr/>
        </p:nvSpPr>
        <p:spPr bwMode="auto">
          <a:xfrm>
            <a:off x="3347864"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5" name="Rectangle 374"/>
          <p:cNvSpPr/>
          <p:nvPr/>
        </p:nvSpPr>
        <p:spPr bwMode="auto">
          <a:xfrm>
            <a:off x="118762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6" name="Rectangle 375"/>
          <p:cNvSpPr/>
          <p:nvPr/>
        </p:nvSpPr>
        <p:spPr bwMode="auto">
          <a:xfrm>
            <a:off x="161967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7" name="Rectangle 376"/>
          <p:cNvSpPr/>
          <p:nvPr/>
        </p:nvSpPr>
        <p:spPr bwMode="auto">
          <a:xfrm>
            <a:off x="118762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8" name="Rectangle 377"/>
          <p:cNvSpPr/>
          <p:nvPr/>
        </p:nvSpPr>
        <p:spPr bwMode="auto">
          <a:xfrm>
            <a:off x="161967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9" name="Rectangle 378"/>
          <p:cNvSpPr/>
          <p:nvPr/>
        </p:nvSpPr>
        <p:spPr bwMode="auto">
          <a:xfrm>
            <a:off x="75557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0" name="Rectangle 379"/>
          <p:cNvSpPr/>
          <p:nvPr/>
        </p:nvSpPr>
        <p:spPr bwMode="auto">
          <a:xfrm>
            <a:off x="118762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1" name="Rectangle 380"/>
          <p:cNvSpPr/>
          <p:nvPr/>
        </p:nvSpPr>
        <p:spPr bwMode="auto">
          <a:xfrm>
            <a:off x="161967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2" name="Rectangle 381"/>
          <p:cNvSpPr/>
          <p:nvPr/>
        </p:nvSpPr>
        <p:spPr bwMode="auto">
          <a:xfrm>
            <a:off x="118762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3" name="Rectangle 382"/>
          <p:cNvSpPr/>
          <p:nvPr/>
        </p:nvSpPr>
        <p:spPr bwMode="auto">
          <a:xfrm>
            <a:off x="161967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4" name="Rectangle 383"/>
          <p:cNvSpPr/>
          <p:nvPr/>
        </p:nvSpPr>
        <p:spPr bwMode="auto">
          <a:xfrm>
            <a:off x="291581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5" name="Rectangle 384"/>
          <p:cNvSpPr/>
          <p:nvPr/>
        </p:nvSpPr>
        <p:spPr bwMode="auto">
          <a:xfrm>
            <a:off x="291581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6" name="Rectangle 385"/>
          <p:cNvSpPr/>
          <p:nvPr/>
        </p:nvSpPr>
        <p:spPr bwMode="auto">
          <a:xfrm>
            <a:off x="291581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7" name="Rectangle 386"/>
          <p:cNvSpPr/>
          <p:nvPr/>
        </p:nvSpPr>
        <p:spPr bwMode="auto">
          <a:xfrm>
            <a:off x="291581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8" name="Rectangle 387"/>
          <p:cNvSpPr/>
          <p:nvPr/>
        </p:nvSpPr>
        <p:spPr bwMode="auto">
          <a:xfrm>
            <a:off x="334786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9" name="Rectangle 388"/>
          <p:cNvSpPr/>
          <p:nvPr/>
        </p:nvSpPr>
        <p:spPr bwMode="auto">
          <a:xfrm>
            <a:off x="75557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0" name="Rectangle 389"/>
          <p:cNvSpPr/>
          <p:nvPr/>
        </p:nvSpPr>
        <p:spPr bwMode="auto">
          <a:xfrm>
            <a:off x="32352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1" name="Rectangle 390"/>
          <p:cNvSpPr/>
          <p:nvPr/>
        </p:nvSpPr>
        <p:spPr bwMode="auto">
          <a:xfrm>
            <a:off x="75557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2" name="Rectangle 391"/>
          <p:cNvSpPr/>
          <p:nvPr/>
        </p:nvSpPr>
        <p:spPr bwMode="auto">
          <a:xfrm>
            <a:off x="118762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3" name="Rectangle 392"/>
          <p:cNvSpPr/>
          <p:nvPr/>
        </p:nvSpPr>
        <p:spPr bwMode="auto">
          <a:xfrm>
            <a:off x="161967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4" name="Rectangle 393"/>
          <p:cNvSpPr/>
          <p:nvPr/>
        </p:nvSpPr>
        <p:spPr bwMode="auto">
          <a:xfrm>
            <a:off x="32352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5" name="Rectangle 394"/>
          <p:cNvSpPr/>
          <p:nvPr/>
        </p:nvSpPr>
        <p:spPr bwMode="auto">
          <a:xfrm>
            <a:off x="323528"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6" name="Rectangle 395"/>
          <p:cNvSpPr/>
          <p:nvPr/>
        </p:nvSpPr>
        <p:spPr bwMode="auto">
          <a:xfrm>
            <a:off x="118762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7" name="Rectangle 396"/>
          <p:cNvSpPr/>
          <p:nvPr/>
        </p:nvSpPr>
        <p:spPr bwMode="auto">
          <a:xfrm>
            <a:off x="118762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9" name="Rectangle 398"/>
          <p:cNvSpPr/>
          <p:nvPr/>
        </p:nvSpPr>
        <p:spPr bwMode="auto">
          <a:xfrm>
            <a:off x="291581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1" name="Rectangle 400"/>
          <p:cNvSpPr/>
          <p:nvPr/>
        </p:nvSpPr>
        <p:spPr bwMode="auto">
          <a:xfrm>
            <a:off x="334786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2" name="Rectangle 401"/>
          <p:cNvSpPr/>
          <p:nvPr/>
        </p:nvSpPr>
        <p:spPr bwMode="auto">
          <a:xfrm>
            <a:off x="334786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3" name="Rectangle 402"/>
          <p:cNvSpPr/>
          <p:nvPr/>
        </p:nvSpPr>
        <p:spPr bwMode="auto">
          <a:xfrm>
            <a:off x="377991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4" name="Rectangle 403"/>
          <p:cNvSpPr/>
          <p:nvPr/>
        </p:nvSpPr>
        <p:spPr bwMode="auto">
          <a:xfrm>
            <a:off x="291581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5" name="Rectangle 404"/>
          <p:cNvSpPr/>
          <p:nvPr/>
        </p:nvSpPr>
        <p:spPr bwMode="auto">
          <a:xfrm>
            <a:off x="291581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6" name="Rectangle 405"/>
          <p:cNvSpPr/>
          <p:nvPr/>
        </p:nvSpPr>
        <p:spPr bwMode="auto">
          <a:xfrm>
            <a:off x="377991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7" name="Rectangle 406"/>
          <p:cNvSpPr/>
          <p:nvPr/>
        </p:nvSpPr>
        <p:spPr bwMode="auto">
          <a:xfrm>
            <a:off x="377991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8" name="Rectangle 407"/>
          <p:cNvSpPr/>
          <p:nvPr/>
        </p:nvSpPr>
        <p:spPr bwMode="auto">
          <a:xfrm>
            <a:off x="32352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9" name="Rectangle 408"/>
          <p:cNvSpPr/>
          <p:nvPr/>
        </p:nvSpPr>
        <p:spPr bwMode="auto">
          <a:xfrm>
            <a:off x="323528"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0" name="Rectangle 409"/>
          <p:cNvSpPr/>
          <p:nvPr/>
        </p:nvSpPr>
        <p:spPr bwMode="auto">
          <a:xfrm>
            <a:off x="118762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1" name="Rectangle 410"/>
          <p:cNvSpPr/>
          <p:nvPr/>
        </p:nvSpPr>
        <p:spPr bwMode="auto">
          <a:xfrm>
            <a:off x="1187624"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2" name="Rectangle 411"/>
          <p:cNvSpPr/>
          <p:nvPr/>
        </p:nvSpPr>
        <p:spPr bwMode="auto">
          <a:xfrm>
            <a:off x="323528"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3" name="Rectangle 412"/>
          <p:cNvSpPr/>
          <p:nvPr/>
        </p:nvSpPr>
        <p:spPr bwMode="auto">
          <a:xfrm>
            <a:off x="755576"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4" name="Rectangle 413"/>
          <p:cNvSpPr/>
          <p:nvPr/>
        </p:nvSpPr>
        <p:spPr bwMode="auto">
          <a:xfrm>
            <a:off x="1187624"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5" name="Rectangle 414"/>
          <p:cNvSpPr/>
          <p:nvPr/>
        </p:nvSpPr>
        <p:spPr bwMode="auto">
          <a:xfrm>
            <a:off x="291581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6" name="Rectangle 415"/>
          <p:cNvSpPr/>
          <p:nvPr/>
        </p:nvSpPr>
        <p:spPr bwMode="auto">
          <a:xfrm>
            <a:off x="2915816"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7" name="Rectangle 416"/>
          <p:cNvSpPr/>
          <p:nvPr/>
        </p:nvSpPr>
        <p:spPr bwMode="auto">
          <a:xfrm>
            <a:off x="377991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8" name="Rectangle 417"/>
          <p:cNvSpPr/>
          <p:nvPr/>
        </p:nvSpPr>
        <p:spPr bwMode="auto">
          <a:xfrm>
            <a:off x="3779912"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9" name="Rectangle 418"/>
          <p:cNvSpPr/>
          <p:nvPr/>
        </p:nvSpPr>
        <p:spPr bwMode="auto">
          <a:xfrm>
            <a:off x="2915816"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0" name="Rectangle 419"/>
          <p:cNvSpPr/>
          <p:nvPr/>
        </p:nvSpPr>
        <p:spPr bwMode="auto">
          <a:xfrm>
            <a:off x="3779912"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1" name="Rectangle 420"/>
          <p:cNvSpPr/>
          <p:nvPr/>
        </p:nvSpPr>
        <p:spPr bwMode="auto">
          <a:xfrm>
            <a:off x="248376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2" name="Rectangle 421"/>
          <p:cNvSpPr/>
          <p:nvPr/>
        </p:nvSpPr>
        <p:spPr bwMode="auto">
          <a:xfrm>
            <a:off x="248376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3" name="Rectangle 422"/>
          <p:cNvSpPr/>
          <p:nvPr/>
        </p:nvSpPr>
        <p:spPr bwMode="auto">
          <a:xfrm>
            <a:off x="248376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4" name="Rectangle 423"/>
          <p:cNvSpPr/>
          <p:nvPr/>
        </p:nvSpPr>
        <p:spPr bwMode="auto">
          <a:xfrm>
            <a:off x="248376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5" name="Rectangle 424"/>
          <p:cNvSpPr/>
          <p:nvPr/>
        </p:nvSpPr>
        <p:spPr bwMode="auto">
          <a:xfrm>
            <a:off x="248376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6" name="Rectangle 425"/>
          <p:cNvSpPr/>
          <p:nvPr/>
        </p:nvSpPr>
        <p:spPr bwMode="auto">
          <a:xfrm>
            <a:off x="161967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7" name="Rectangle 426"/>
          <p:cNvSpPr/>
          <p:nvPr/>
        </p:nvSpPr>
        <p:spPr bwMode="auto">
          <a:xfrm>
            <a:off x="118762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8" name="Rectangle 427"/>
          <p:cNvSpPr/>
          <p:nvPr/>
        </p:nvSpPr>
        <p:spPr bwMode="auto">
          <a:xfrm>
            <a:off x="75557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9" name="Rectangle 428"/>
          <p:cNvSpPr/>
          <p:nvPr/>
        </p:nvSpPr>
        <p:spPr bwMode="auto">
          <a:xfrm>
            <a:off x="75557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0" name="Rectangle 429"/>
          <p:cNvSpPr/>
          <p:nvPr/>
        </p:nvSpPr>
        <p:spPr bwMode="auto">
          <a:xfrm>
            <a:off x="75557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1" name="Rectangle 430"/>
          <p:cNvSpPr/>
          <p:nvPr/>
        </p:nvSpPr>
        <p:spPr bwMode="auto">
          <a:xfrm>
            <a:off x="755576"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2" name="Rectangle 431"/>
          <p:cNvSpPr/>
          <p:nvPr/>
        </p:nvSpPr>
        <p:spPr bwMode="auto">
          <a:xfrm>
            <a:off x="755576"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7" name="Rectangle 436"/>
          <p:cNvSpPr/>
          <p:nvPr/>
        </p:nvSpPr>
        <p:spPr bwMode="auto">
          <a:xfrm>
            <a:off x="291581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8" name="Rectangle 437"/>
          <p:cNvSpPr/>
          <p:nvPr/>
        </p:nvSpPr>
        <p:spPr bwMode="auto">
          <a:xfrm>
            <a:off x="334786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9" name="Rectangle 438"/>
          <p:cNvSpPr/>
          <p:nvPr/>
        </p:nvSpPr>
        <p:spPr bwMode="auto">
          <a:xfrm>
            <a:off x="334786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0" name="Rectangle 439"/>
          <p:cNvSpPr/>
          <p:nvPr/>
        </p:nvSpPr>
        <p:spPr bwMode="auto">
          <a:xfrm>
            <a:off x="334786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1" name="Rectangle 440"/>
          <p:cNvSpPr/>
          <p:nvPr/>
        </p:nvSpPr>
        <p:spPr bwMode="auto">
          <a:xfrm>
            <a:off x="3347864"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2" name="Rectangle 441"/>
          <p:cNvSpPr/>
          <p:nvPr/>
        </p:nvSpPr>
        <p:spPr bwMode="auto">
          <a:xfrm>
            <a:off x="3347864"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3" name="Rectangle 442"/>
          <p:cNvSpPr/>
          <p:nvPr/>
        </p:nvSpPr>
        <p:spPr bwMode="auto">
          <a:xfrm>
            <a:off x="248376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4" name="Rectangle 353"/>
          <p:cNvSpPr/>
          <p:nvPr/>
        </p:nvSpPr>
        <p:spPr bwMode="auto">
          <a:xfrm>
            <a:off x="2051720" y="3661163"/>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5" name="Rectangle 354"/>
          <p:cNvSpPr/>
          <p:nvPr/>
        </p:nvSpPr>
        <p:spPr bwMode="auto">
          <a:xfrm>
            <a:off x="2051720" y="4093211"/>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2" name="Rectangle 361"/>
          <p:cNvSpPr/>
          <p:nvPr/>
        </p:nvSpPr>
        <p:spPr bwMode="auto">
          <a:xfrm>
            <a:off x="2051720" y="4525259"/>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3" name="Rectangle 362"/>
          <p:cNvSpPr/>
          <p:nvPr/>
        </p:nvSpPr>
        <p:spPr bwMode="auto">
          <a:xfrm>
            <a:off x="2051720" y="495730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4" name="Rectangle 363"/>
          <p:cNvSpPr/>
          <p:nvPr/>
        </p:nvSpPr>
        <p:spPr bwMode="auto">
          <a:xfrm>
            <a:off x="2051720" y="5389355"/>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5" name="Rectangle 364"/>
          <p:cNvSpPr/>
          <p:nvPr/>
        </p:nvSpPr>
        <p:spPr bwMode="auto">
          <a:xfrm>
            <a:off x="2051720" y="5821403"/>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8" name="Rectangle 397"/>
          <p:cNvSpPr/>
          <p:nvPr/>
        </p:nvSpPr>
        <p:spPr bwMode="auto">
          <a:xfrm>
            <a:off x="2051720" y="279706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0" name="Rectangle 399"/>
          <p:cNvSpPr/>
          <p:nvPr/>
        </p:nvSpPr>
        <p:spPr bwMode="auto">
          <a:xfrm>
            <a:off x="2051720" y="3229115"/>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3" name="Rectangle 432"/>
          <p:cNvSpPr/>
          <p:nvPr/>
        </p:nvSpPr>
        <p:spPr bwMode="auto">
          <a:xfrm>
            <a:off x="2051720" y="1068875"/>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4" name="Rectangle 433"/>
          <p:cNvSpPr/>
          <p:nvPr/>
        </p:nvSpPr>
        <p:spPr bwMode="auto">
          <a:xfrm>
            <a:off x="2051720" y="1500923"/>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5" name="Rectangle 434"/>
          <p:cNvSpPr/>
          <p:nvPr/>
        </p:nvSpPr>
        <p:spPr bwMode="auto">
          <a:xfrm>
            <a:off x="2051720" y="1932971"/>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6" name="Rectangle 435"/>
          <p:cNvSpPr/>
          <p:nvPr/>
        </p:nvSpPr>
        <p:spPr bwMode="auto">
          <a:xfrm>
            <a:off x="2051720" y="2365019"/>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17" name="Rectangle 116"/>
          <p:cNvSpPr/>
          <p:nvPr/>
        </p:nvSpPr>
        <p:spPr>
          <a:xfrm>
            <a:off x="323527" y="2796558"/>
            <a:ext cx="3888433" cy="432048"/>
          </a:xfrm>
          <a:prstGeom prst="rect">
            <a:avLst/>
          </a:prstGeom>
          <a:noFill/>
          <a:ln w="76200" cap="flat" cmpd="sng" algn="ctr">
            <a:solidFill>
              <a:srgbClr val="46A80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8" name="Rectangle 117"/>
          <p:cNvSpPr/>
          <p:nvPr/>
        </p:nvSpPr>
        <p:spPr>
          <a:xfrm>
            <a:off x="323527" y="3228606"/>
            <a:ext cx="3888433" cy="432048"/>
          </a:xfrm>
          <a:prstGeom prst="rect">
            <a:avLst/>
          </a:prstGeom>
          <a:noFill/>
          <a:ln w="76200" cap="flat" cmpd="sng" algn="ctr">
            <a:solidFill>
              <a:srgbClr val="FF000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9" name="Rectangle 118"/>
          <p:cNvSpPr/>
          <p:nvPr/>
        </p:nvSpPr>
        <p:spPr>
          <a:xfrm>
            <a:off x="323527" y="3660654"/>
            <a:ext cx="3888433" cy="432048"/>
          </a:xfrm>
          <a:prstGeom prst="rect">
            <a:avLst/>
          </a:prstGeom>
          <a:noFill/>
          <a:ln w="76200" cap="flat" cmpd="sng" algn="ctr">
            <a:solidFill>
              <a:srgbClr val="7030A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26" name="Picture 1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9" y="1159248"/>
            <a:ext cx="4392479" cy="2849019"/>
          </a:xfrm>
          <a:prstGeom prst="rect">
            <a:avLst/>
          </a:prstGeom>
          <a:ln>
            <a:solidFill>
              <a:srgbClr val="FF8307"/>
            </a:solidFill>
          </a:ln>
        </p:spPr>
      </p:pic>
      <p:cxnSp>
        <p:nvCxnSpPr>
          <p:cNvPr id="127" name="Straight Arrow Connector 126"/>
          <p:cNvCxnSpPr>
            <a:stCxn id="117" idx="3"/>
            <a:endCxn id="126" idx="1"/>
          </p:cNvCxnSpPr>
          <p:nvPr/>
        </p:nvCxnSpPr>
        <p:spPr bwMode="auto">
          <a:xfrm flipV="1">
            <a:off x="4211960" y="2583758"/>
            <a:ext cx="504058" cy="428824"/>
          </a:xfrm>
          <a:prstGeom prst="straightConnector1">
            <a:avLst/>
          </a:prstGeom>
          <a:solidFill>
            <a:schemeClr val="accent1"/>
          </a:solidFill>
          <a:ln w="57150" cap="flat" cmpd="sng" algn="ctr">
            <a:solidFill>
              <a:srgbClr val="46A800"/>
            </a:solidFill>
            <a:prstDash val="solid"/>
            <a:round/>
            <a:headEnd type="none" w="med" len="med"/>
            <a:tailEnd type="triangle"/>
          </a:ln>
          <a:effectLst/>
        </p:spPr>
      </p:cxnSp>
      <p:cxnSp>
        <p:nvCxnSpPr>
          <p:cNvPr id="128" name="Straight Arrow Connector 127"/>
          <p:cNvCxnSpPr>
            <a:stCxn id="118" idx="3"/>
            <a:endCxn id="126" idx="1"/>
          </p:cNvCxnSpPr>
          <p:nvPr/>
        </p:nvCxnSpPr>
        <p:spPr bwMode="auto">
          <a:xfrm flipV="1">
            <a:off x="4211960" y="2583758"/>
            <a:ext cx="504058" cy="860872"/>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cxnSp>
        <p:nvCxnSpPr>
          <p:cNvPr id="129" name="Straight Arrow Connector 128"/>
          <p:cNvCxnSpPr>
            <a:stCxn id="119" idx="3"/>
            <a:endCxn id="126" idx="1"/>
          </p:cNvCxnSpPr>
          <p:nvPr/>
        </p:nvCxnSpPr>
        <p:spPr bwMode="auto">
          <a:xfrm flipV="1">
            <a:off x="4211960" y="2583758"/>
            <a:ext cx="504058" cy="1292920"/>
          </a:xfrm>
          <a:prstGeom prst="straightConnector1">
            <a:avLst/>
          </a:prstGeom>
          <a:solidFill>
            <a:schemeClr val="accent1"/>
          </a:solidFill>
          <a:ln w="57150" cap="flat" cmpd="sng" algn="ctr">
            <a:solidFill>
              <a:srgbClr val="7030A0"/>
            </a:solidFill>
            <a:prstDash val="solid"/>
            <a:round/>
            <a:headEnd type="none" w="med" len="med"/>
            <a:tailEnd type="triangle"/>
          </a:ln>
          <a:effectLst/>
        </p:spPr>
      </p:cxn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77</a:t>
            </a:fld>
            <a:endParaRPr lang="de-AT" dirty="0"/>
          </a:p>
        </p:txBody>
      </p:sp>
    </p:spTree>
    <p:extLst>
      <p:ext uri="{BB962C8B-B14F-4D97-AF65-F5344CB8AC3E}">
        <p14:creationId xmlns:p14="http://schemas.microsoft.com/office/powerpoint/2010/main" val="194712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Part Defects | Dissimilarity Analysis</a:t>
            </a:r>
          </a:p>
        </p:txBody>
      </p:sp>
      <p:sp>
        <p:nvSpPr>
          <p:cNvPr id="240" name="Rectangle 239"/>
          <p:cNvSpPr/>
          <p:nvPr/>
        </p:nvSpPr>
        <p:spPr bwMode="auto">
          <a:xfrm>
            <a:off x="32352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1" name="Rectangle 240"/>
          <p:cNvSpPr/>
          <p:nvPr/>
        </p:nvSpPr>
        <p:spPr bwMode="auto">
          <a:xfrm>
            <a:off x="75557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2" name="Rectangle 241"/>
          <p:cNvSpPr/>
          <p:nvPr/>
        </p:nvSpPr>
        <p:spPr bwMode="auto">
          <a:xfrm>
            <a:off x="32352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3" name="Rectangle 242"/>
          <p:cNvSpPr/>
          <p:nvPr/>
        </p:nvSpPr>
        <p:spPr bwMode="auto">
          <a:xfrm>
            <a:off x="75557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4" name="Rectangle 243"/>
          <p:cNvSpPr/>
          <p:nvPr/>
        </p:nvSpPr>
        <p:spPr bwMode="auto">
          <a:xfrm>
            <a:off x="32352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1" name="Rectangle 340"/>
          <p:cNvSpPr/>
          <p:nvPr/>
        </p:nvSpPr>
        <p:spPr bwMode="auto">
          <a:xfrm>
            <a:off x="75557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2" name="Rectangle 341"/>
          <p:cNvSpPr/>
          <p:nvPr/>
        </p:nvSpPr>
        <p:spPr bwMode="auto">
          <a:xfrm>
            <a:off x="32352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3" name="Rectangle 342"/>
          <p:cNvSpPr/>
          <p:nvPr/>
        </p:nvSpPr>
        <p:spPr bwMode="auto">
          <a:xfrm>
            <a:off x="334786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4" name="Rectangle 343"/>
          <p:cNvSpPr/>
          <p:nvPr/>
        </p:nvSpPr>
        <p:spPr bwMode="auto">
          <a:xfrm>
            <a:off x="377991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5" name="Rectangle 344"/>
          <p:cNvSpPr/>
          <p:nvPr/>
        </p:nvSpPr>
        <p:spPr bwMode="auto">
          <a:xfrm>
            <a:off x="334786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6" name="Rectangle 345"/>
          <p:cNvSpPr/>
          <p:nvPr/>
        </p:nvSpPr>
        <p:spPr bwMode="auto">
          <a:xfrm>
            <a:off x="377991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7" name="Rectangle 346"/>
          <p:cNvSpPr/>
          <p:nvPr/>
        </p:nvSpPr>
        <p:spPr bwMode="auto">
          <a:xfrm>
            <a:off x="334786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8" name="Rectangle 347"/>
          <p:cNvSpPr/>
          <p:nvPr/>
        </p:nvSpPr>
        <p:spPr bwMode="auto">
          <a:xfrm>
            <a:off x="377991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9" name="Rectangle 348"/>
          <p:cNvSpPr/>
          <p:nvPr/>
        </p:nvSpPr>
        <p:spPr bwMode="auto">
          <a:xfrm>
            <a:off x="377991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0" name="Rectangle 349"/>
          <p:cNvSpPr/>
          <p:nvPr/>
        </p:nvSpPr>
        <p:spPr bwMode="auto">
          <a:xfrm>
            <a:off x="32352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1" name="Rectangle 350"/>
          <p:cNvSpPr/>
          <p:nvPr/>
        </p:nvSpPr>
        <p:spPr bwMode="auto">
          <a:xfrm>
            <a:off x="161967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2" name="Rectangle 351"/>
          <p:cNvSpPr/>
          <p:nvPr/>
        </p:nvSpPr>
        <p:spPr bwMode="auto">
          <a:xfrm>
            <a:off x="161967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3" name="Rectangle 352"/>
          <p:cNvSpPr/>
          <p:nvPr/>
        </p:nvSpPr>
        <p:spPr bwMode="auto">
          <a:xfrm>
            <a:off x="377991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6" name="Rectangle 355"/>
          <p:cNvSpPr/>
          <p:nvPr/>
        </p:nvSpPr>
        <p:spPr bwMode="auto">
          <a:xfrm>
            <a:off x="161967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7" name="Rectangle 356"/>
          <p:cNvSpPr/>
          <p:nvPr/>
        </p:nvSpPr>
        <p:spPr bwMode="auto">
          <a:xfrm>
            <a:off x="1619672"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8" name="Rectangle 357"/>
          <p:cNvSpPr/>
          <p:nvPr/>
        </p:nvSpPr>
        <p:spPr bwMode="auto">
          <a:xfrm>
            <a:off x="323528"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9" name="Rectangle 358"/>
          <p:cNvSpPr/>
          <p:nvPr/>
        </p:nvSpPr>
        <p:spPr bwMode="auto">
          <a:xfrm>
            <a:off x="1619672"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0" name="Rectangle 359"/>
          <p:cNvSpPr/>
          <p:nvPr/>
        </p:nvSpPr>
        <p:spPr bwMode="auto">
          <a:xfrm>
            <a:off x="1187624"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1" name="Rectangle 360"/>
          <p:cNvSpPr/>
          <p:nvPr/>
        </p:nvSpPr>
        <p:spPr bwMode="auto">
          <a:xfrm>
            <a:off x="1619672"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6" name="Rectangle 365"/>
          <p:cNvSpPr/>
          <p:nvPr/>
        </p:nvSpPr>
        <p:spPr bwMode="auto">
          <a:xfrm>
            <a:off x="2915816"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7" name="Rectangle 366"/>
          <p:cNvSpPr/>
          <p:nvPr/>
        </p:nvSpPr>
        <p:spPr bwMode="auto">
          <a:xfrm>
            <a:off x="3779912"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8" name="Rectangle 367"/>
          <p:cNvSpPr/>
          <p:nvPr/>
        </p:nvSpPr>
        <p:spPr bwMode="auto">
          <a:xfrm>
            <a:off x="248376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9" name="Rectangle 368"/>
          <p:cNvSpPr/>
          <p:nvPr/>
        </p:nvSpPr>
        <p:spPr bwMode="auto">
          <a:xfrm>
            <a:off x="2483768"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0" name="Rectangle 369"/>
          <p:cNvSpPr/>
          <p:nvPr/>
        </p:nvSpPr>
        <p:spPr bwMode="auto">
          <a:xfrm>
            <a:off x="248376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1" name="Rectangle 370"/>
          <p:cNvSpPr/>
          <p:nvPr/>
        </p:nvSpPr>
        <p:spPr bwMode="auto">
          <a:xfrm>
            <a:off x="2483768"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2" name="Rectangle 371"/>
          <p:cNvSpPr/>
          <p:nvPr/>
        </p:nvSpPr>
        <p:spPr bwMode="auto">
          <a:xfrm>
            <a:off x="2483768"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3" name="Rectangle 372"/>
          <p:cNvSpPr/>
          <p:nvPr/>
        </p:nvSpPr>
        <p:spPr bwMode="auto">
          <a:xfrm>
            <a:off x="2483768"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4" name="Rectangle 373"/>
          <p:cNvSpPr/>
          <p:nvPr/>
        </p:nvSpPr>
        <p:spPr bwMode="auto">
          <a:xfrm>
            <a:off x="3347864"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5" name="Rectangle 374"/>
          <p:cNvSpPr/>
          <p:nvPr/>
        </p:nvSpPr>
        <p:spPr bwMode="auto">
          <a:xfrm>
            <a:off x="118762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6" name="Rectangle 375"/>
          <p:cNvSpPr/>
          <p:nvPr/>
        </p:nvSpPr>
        <p:spPr bwMode="auto">
          <a:xfrm>
            <a:off x="161967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7" name="Rectangle 376"/>
          <p:cNvSpPr/>
          <p:nvPr/>
        </p:nvSpPr>
        <p:spPr bwMode="auto">
          <a:xfrm>
            <a:off x="118762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8" name="Rectangle 377"/>
          <p:cNvSpPr/>
          <p:nvPr/>
        </p:nvSpPr>
        <p:spPr bwMode="auto">
          <a:xfrm>
            <a:off x="161967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9" name="Rectangle 378"/>
          <p:cNvSpPr/>
          <p:nvPr/>
        </p:nvSpPr>
        <p:spPr bwMode="auto">
          <a:xfrm>
            <a:off x="75557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0" name="Rectangle 379"/>
          <p:cNvSpPr/>
          <p:nvPr/>
        </p:nvSpPr>
        <p:spPr bwMode="auto">
          <a:xfrm>
            <a:off x="118762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1" name="Rectangle 380"/>
          <p:cNvSpPr/>
          <p:nvPr/>
        </p:nvSpPr>
        <p:spPr bwMode="auto">
          <a:xfrm>
            <a:off x="161967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2" name="Rectangle 381"/>
          <p:cNvSpPr/>
          <p:nvPr/>
        </p:nvSpPr>
        <p:spPr bwMode="auto">
          <a:xfrm>
            <a:off x="118762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3" name="Rectangle 382"/>
          <p:cNvSpPr/>
          <p:nvPr/>
        </p:nvSpPr>
        <p:spPr bwMode="auto">
          <a:xfrm>
            <a:off x="161967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4" name="Rectangle 383"/>
          <p:cNvSpPr/>
          <p:nvPr/>
        </p:nvSpPr>
        <p:spPr bwMode="auto">
          <a:xfrm>
            <a:off x="291581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5" name="Rectangle 384"/>
          <p:cNvSpPr/>
          <p:nvPr/>
        </p:nvSpPr>
        <p:spPr bwMode="auto">
          <a:xfrm>
            <a:off x="291581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6" name="Rectangle 385"/>
          <p:cNvSpPr/>
          <p:nvPr/>
        </p:nvSpPr>
        <p:spPr bwMode="auto">
          <a:xfrm>
            <a:off x="291581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7" name="Rectangle 386"/>
          <p:cNvSpPr/>
          <p:nvPr/>
        </p:nvSpPr>
        <p:spPr bwMode="auto">
          <a:xfrm>
            <a:off x="291581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8" name="Rectangle 387"/>
          <p:cNvSpPr/>
          <p:nvPr/>
        </p:nvSpPr>
        <p:spPr bwMode="auto">
          <a:xfrm>
            <a:off x="334786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9" name="Rectangle 388"/>
          <p:cNvSpPr/>
          <p:nvPr/>
        </p:nvSpPr>
        <p:spPr bwMode="auto">
          <a:xfrm>
            <a:off x="75557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0" name="Rectangle 389"/>
          <p:cNvSpPr/>
          <p:nvPr/>
        </p:nvSpPr>
        <p:spPr bwMode="auto">
          <a:xfrm>
            <a:off x="32352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1" name="Rectangle 390"/>
          <p:cNvSpPr/>
          <p:nvPr/>
        </p:nvSpPr>
        <p:spPr bwMode="auto">
          <a:xfrm>
            <a:off x="75557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2" name="Rectangle 391"/>
          <p:cNvSpPr/>
          <p:nvPr/>
        </p:nvSpPr>
        <p:spPr bwMode="auto">
          <a:xfrm>
            <a:off x="118762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3" name="Rectangle 392"/>
          <p:cNvSpPr/>
          <p:nvPr/>
        </p:nvSpPr>
        <p:spPr bwMode="auto">
          <a:xfrm>
            <a:off x="161967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4" name="Rectangle 393"/>
          <p:cNvSpPr/>
          <p:nvPr/>
        </p:nvSpPr>
        <p:spPr bwMode="auto">
          <a:xfrm>
            <a:off x="32352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5" name="Rectangle 394"/>
          <p:cNvSpPr/>
          <p:nvPr/>
        </p:nvSpPr>
        <p:spPr bwMode="auto">
          <a:xfrm>
            <a:off x="323528"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6" name="Rectangle 395"/>
          <p:cNvSpPr/>
          <p:nvPr/>
        </p:nvSpPr>
        <p:spPr bwMode="auto">
          <a:xfrm>
            <a:off x="118762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7" name="Rectangle 396"/>
          <p:cNvSpPr/>
          <p:nvPr/>
        </p:nvSpPr>
        <p:spPr bwMode="auto">
          <a:xfrm>
            <a:off x="118762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9" name="Rectangle 398"/>
          <p:cNvSpPr/>
          <p:nvPr/>
        </p:nvSpPr>
        <p:spPr bwMode="auto">
          <a:xfrm>
            <a:off x="291581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1" name="Rectangle 400"/>
          <p:cNvSpPr/>
          <p:nvPr/>
        </p:nvSpPr>
        <p:spPr bwMode="auto">
          <a:xfrm>
            <a:off x="334786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2" name="Rectangle 401"/>
          <p:cNvSpPr/>
          <p:nvPr/>
        </p:nvSpPr>
        <p:spPr bwMode="auto">
          <a:xfrm>
            <a:off x="334786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3" name="Rectangle 402"/>
          <p:cNvSpPr/>
          <p:nvPr/>
        </p:nvSpPr>
        <p:spPr bwMode="auto">
          <a:xfrm>
            <a:off x="377991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4" name="Rectangle 403"/>
          <p:cNvSpPr/>
          <p:nvPr/>
        </p:nvSpPr>
        <p:spPr bwMode="auto">
          <a:xfrm>
            <a:off x="291581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5" name="Rectangle 404"/>
          <p:cNvSpPr/>
          <p:nvPr/>
        </p:nvSpPr>
        <p:spPr bwMode="auto">
          <a:xfrm>
            <a:off x="291581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6" name="Rectangle 405"/>
          <p:cNvSpPr/>
          <p:nvPr/>
        </p:nvSpPr>
        <p:spPr bwMode="auto">
          <a:xfrm>
            <a:off x="377991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7" name="Rectangle 406"/>
          <p:cNvSpPr/>
          <p:nvPr/>
        </p:nvSpPr>
        <p:spPr bwMode="auto">
          <a:xfrm>
            <a:off x="377991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8" name="Rectangle 407"/>
          <p:cNvSpPr/>
          <p:nvPr/>
        </p:nvSpPr>
        <p:spPr bwMode="auto">
          <a:xfrm>
            <a:off x="32352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9" name="Rectangle 408"/>
          <p:cNvSpPr/>
          <p:nvPr/>
        </p:nvSpPr>
        <p:spPr bwMode="auto">
          <a:xfrm>
            <a:off x="323528"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0" name="Rectangle 409"/>
          <p:cNvSpPr/>
          <p:nvPr/>
        </p:nvSpPr>
        <p:spPr bwMode="auto">
          <a:xfrm>
            <a:off x="118762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1" name="Rectangle 410"/>
          <p:cNvSpPr/>
          <p:nvPr/>
        </p:nvSpPr>
        <p:spPr bwMode="auto">
          <a:xfrm>
            <a:off x="1187624"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2" name="Rectangle 411"/>
          <p:cNvSpPr/>
          <p:nvPr/>
        </p:nvSpPr>
        <p:spPr bwMode="auto">
          <a:xfrm>
            <a:off x="323528"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3" name="Rectangle 412"/>
          <p:cNvSpPr/>
          <p:nvPr/>
        </p:nvSpPr>
        <p:spPr bwMode="auto">
          <a:xfrm>
            <a:off x="755576"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4" name="Rectangle 413"/>
          <p:cNvSpPr/>
          <p:nvPr/>
        </p:nvSpPr>
        <p:spPr bwMode="auto">
          <a:xfrm>
            <a:off x="1187624"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5" name="Rectangle 414"/>
          <p:cNvSpPr/>
          <p:nvPr/>
        </p:nvSpPr>
        <p:spPr bwMode="auto">
          <a:xfrm>
            <a:off x="291581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6" name="Rectangle 415"/>
          <p:cNvSpPr/>
          <p:nvPr/>
        </p:nvSpPr>
        <p:spPr bwMode="auto">
          <a:xfrm>
            <a:off x="2915816"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7" name="Rectangle 416"/>
          <p:cNvSpPr/>
          <p:nvPr/>
        </p:nvSpPr>
        <p:spPr bwMode="auto">
          <a:xfrm>
            <a:off x="377991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8" name="Rectangle 417"/>
          <p:cNvSpPr/>
          <p:nvPr/>
        </p:nvSpPr>
        <p:spPr bwMode="auto">
          <a:xfrm>
            <a:off x="3779912"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9" name="Rectangle 418"/>
          <p:cNvSpPr/>
          <p:nvPr/>
        </p:nvSpPr>
        <p:spPr bwMode="auto">
          <a:xfrm>
            <a:off x="2915816"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0" name="Rectangle 419"/>
          <p:cNvSpPr/>
          <p:nvPr/>
        </p:nvSpPr>
        <p:spPr bwMode="auto">
          <a:xfrm>
            <a:off x="3779912"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1" name="Rectangle 420"/>
          <p:cNvSpPr/>
          <p:nvPr/>
        </p:nvSpPr>
        <p:spPr bwMode="auto">
          <a:xfrm>
            <a:off x="248376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2" name="Rectangle 421"/>
          <p:cNvSpPr/>
          <p:nvPr/>
        </p:nvSpPr>
        <p:spPr bwMode="auto">
          <a:xfrm>
            <a:off x="248376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3" name="Rectangle 422"/>
          <p:cNvSpPr/>
          <p:nvPr/>
        </p:nvSpPr>
        <p:spPr bwMode="auto">
          <a:xfrm>
            <a:off x="248376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4" name="Rectangle 423"/>
          <p:cNvSpPr/>
          <p:nvPr/>
        </p:nvSpPr>
        <p:spPr bwMode="auto">
          <a:xfrm>
            <a:off x="248376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5" name="Rectangle 424"/>
          <p:cNvSpPr/>
          <p:nvPr/>
        </p:nvSpPr>
        <p:spPr bwMode="auto">
          <a:xfrm>
            <a:off x="248376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6" name="Rectangle 425"/>
          <p:cNvSpPr/>
          <p:nvPr/>
        </p:nvSpPr>
        <p:spPr bwMode="auto">
          <a:xfrm>
            <a:off x="161967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7" name="Rectangle 426"/>
          <p:cNvSpPr/>
          <p:nvPr/>
        </p:nvSpPr>
        <p:spPr bwMode="auto">
          <a:xfrm>
            <a:off x="118762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8" name="Rectangle 427"/>
          <p:cNvSpPr/>
          <p:nvPr/>
        </p:nvSpPr>
        <p:spPr bwMode="auto">
          <a:xfrm>
            <a:off x="75557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9" name="Rectangle 428"/>
          <p:cNvSpPr/>
          <p:nvPr/>
        </p:nvSpPr>
        <p:spPr bwMode="auto">
          <a:xfrm>
            <a:off x="75557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0" name="Rectangle 429"/>
          <p:cNvSpPr/>
          <p:nvPr/>
        </p:nvSpPr>
        <p:spPr bwMode="auto">
          <a:xfrm>
            <a:off x="75557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1" name="Rectangle 430"/>
          <p:cNvSpPr/>
          <p:nvPr/>
        </p:nvSpPr>
        <p:spPr bwMode="auto">
          <a:xfrm>
            <a:off x="755576"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2" name="Rectangle 431"/>
          <p:cNvSpPr/>
          <p:nvPr/>
        </p:nvSpPr>
        <p:spPr bwMode="auto">
          <a:xfrm>
            <a:off x="755576"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7" name="Rectangle 436"/>
          <p:cNvSpPr/>
          <p:nvPr/>
        </p:nvSpPr>
        <p:spPr bwMode="auto">
          <a:xfrm>
            <a:off x="291581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8" name="Rectangle 437"/>
          <p:cNvSpPr/>
          <p:nvPr/>
        </p:nvSpPr>
        <p:spPr bwMode="auto">
          <a:xfrm>
            <a:off x="334786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9" name="Rectangle 438"/>
          <p:cNvSpPr/>
          <p:nvPr/>
        </p:nvSpPr>
        <p:spPr bwMode="auto">
          <a:xfrm>
            <a:off x="334786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0" name="Rectangle 439"/>
          <p:cNvSpPr/>
          <p:nvPr/>
        </p:nvSpPr>
        <p:spPr bwMode="auto">
          <a:xfrm>
            <a:off x="334786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1" name="Rectangle 440"/>
          <p:cNvSpPr/>
          <p:nvPr/>
        </p:nvSpPr>
        <p:spPr bwMode="auto">
          <a:xfrm>
            <a:off x="3347864"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2" name="Rectangle 441"/>
          <p:cNvSpPr/>
          <p:nvPr/>
        </p:nvSpPr>
        <p:spPr bwMode="auto">
          <a:xfrm>
            <a:off x="3347864"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3" name="Rectangle 442"/>
          <p:cNvSpPr/>
          <p:nvPr/>
        </p:nvSpPr>
        <p:spPr bwMode="auto">
          <a:xfrm>
            <a:off x="248376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4" name="Rectangle 353"/>
          <p:cNvSpPr/>
          <p:nvPr/>
        </p:nvSpPr>
        <p:spPr bwMode="auto">
          <a:xfrm>
            <a:off x="2051720" y="3661163"/>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5" name="Rectangle 354"/>
          <p:cNvSpPr/>
          <p:nvPr/>
        </p:nvSpPr>
        <p:spPr bwMode="auto">
          <a:xfrm>
            <a:off x="2051720" y="4093211"/>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2" name="Rectangle 361"/>
          <p:cNvSpPr/>
          <p:nvPr/>
        </p:nvSpPr>
        <p:spPr bwMode="auto">
          <a:xfrm>
            <a:off x="2051720" y="4525259"/>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3" name="Rectangle 362"/>
          <p:cNvSpPr/>
          <p:nvPr/>
        </p:nvSpPr>
        <p:spPr bwMode="auto">
          <a:xfrm>
            <a:off x="2051720" y="495730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4" name="Rectangle 363"/>
          <p:cNvSpPr/>
          <p:nvPr/>
        </p:nvSpPr>
        <p:spPr bwMode="auto">
          <a:xfrm>
            <a:off x="2051720" y="5389355"/>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5" name="Rectangle 364"/>
          <p:cNvSpPr/>
          <p:nvPr/>
        </p:nvSpPr>
        <p:spPr bwMode="auto">
          <a:xfrm>
            <a:off x="2051720" y="5821403"/>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8" name="Rectangle 397"/>
          <p:cNvSpPr/>
          <p:nvPr/>
        </p:nvSpPr>
        <p:spPr bwMode="auto">
          <a:xfrm>
            <a:off x="2051720" y="279706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0" name="Rectangle 399"/>
          <p:cNvSpPr/>
          <p:nvPr/>
        </p:nvSpPr>
        <p:spPr bwMode="auto">
          <a:xfrm>
            <a:off x="2051720" y="3229115"/>
            <a:ext cx="432048" cy="432048"/>
          </a:xfrm>
          <a:prstGeom prst="rect">
            <a:avLst/>
          </a:prstGeom>
          <a:solidFill>
            <a:srgbClr val="5B9BD5"/>
          </a:solid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3" name="Rectangle 432"/>
          <p:cNvSpPr/>
          <p:nvPr/>
        </p:nvSpPr>
        <p:spPr bwMode="auto">
          <a:xfrm>
            <a:off x="2051720" y="1068875"/>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4" name="Rectangle 433"/>
          <p:cNvSpPr/>
          <p:nvPr/>
        </p:nvSpPr>
        <p:spPr bwMode="auto">
          <a:xfrm>
            <a:off x="2051720" y="1500923"/>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5" name="Rectangle 434"/>
          <p:cNvSpPr/>
          <p:nvPr/>
        </p:nvSpPr>
        <p:spPr bwMode="auto">
          <a:xfrm>
            <a:off x="2051720" y="1932971"/>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6" name="Rectangle 435"/>
          <p:cNvSpPr/>
          <p:nvPr/>
        </p:nvSpPr>
        <p:spPr bwMode="auto">
          <a:xfrm>
            <a:off x="2051720" y="2365019"/>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pic>
        <p:nvPicPr>
          <p:cNvPr id="126" name="Picture 1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9" y="1159248"/>
            <a:ext cx="4392479" cy="2849018"/>
          </a:xfrm>
          <a:prstGeom prst="rect">
            <a:avLst/>
          </a:prstGeom>
          <a:ln>
            <a:solidFill>
              <a:srgbClr val="FF8307"/>
            </a:solidFill>
          </a:ln>
        </p:spPr>
      </p:pic>
      <mc:AlternateContent xmlns:mc="http://schemas.openxmlformats.org/markup-compatibility/2006" xmlns:a14="http://schemas.microsoft.com/office/drawing/2010/main">
        <mc:Choice Requires="a14">
          <p:sp>
            <p:nvSpPr>
              <p:cNvPr id="116" name="Freeform 115"/>
              <p:cNvSpPr/>
              <p:nvPr/>
            </p:nvSpPr>
            <p:spPr bwMode="auto">
              <a:xfrm flipH="1">
                <a:off x="5510488" y="1310510"/>
                <a:ext cx="2243504" cy="811382"/>
              </a:xfrm>
              <a:custGeom>
                <a:avLst/>
                <a:gdLst>
                  <a:gd name="connsiteX0" fmla="*/ 0 w 2088232"/>
                  <a:gd name="connsiteY0" fmla="*/ 0 h 811382"/>
                  <a:gd name="connsiteX1" fmla="*/ 2088232 w 2088232"/>
                  <a:gd name="connsiteY1" fmla="*/ 0 h 811382"/>
                  <a:gd name="connsiteX2" fmla="*/ 2088232 w 2088232"/>
                  <a:gd name="connsiteY2" fmla="*/ 648072 h 811382"/>
                  <a:gd name="connsiteX3" fmla="*/ 316446 w 2088232"/>
                  <a:gd name="connsiteY3" fmla="*/ 648072 h 811382"/>
                  <a:gd name="connsiteX4" fmla="*/ 216024 w 2088232"/>
                  <a:gd name="connsiteY4" fmla="*/ 811382 h 811382"/>
                  <a:gd name="connsiteX5" fmla="*/ 115603 w 2088232"/>
                  <a:gd name="connsiteY5" fmla="*/ 648072 h 811382"/>
                  <a:gd name="connsiteX6" fmla="*/ 0 w 2088232"/>
                  <a:gd name="connsiteY6" fmla="*/ 648072 h 81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232" h="811382">
                    <a:moveTo>
                      <a:pt x="0" y="0"/>
                    </a:moveTo>
                    <a:lnTo>
                      <a:pt x="2088232" y="0"/>
                    </a:lnTo>
                    <a:lnTo>
                      <a:pt x="2088232" y="648072"/>
                    </a:lnTo>
                    <a:lnTo>
                      <a:pt x="316446" y="648072"/>
                    </a:lnTo>
                    <a:lnTo>
                      <a:pt x="216024" y="811382"/>
                    </a:lnTo>
                    <a:lnTo>
                      <a:pt x="115603" y="648072"/>
                    </a:lnTo>
                    <a:lnTo>
                      <a:pt x="0" y="648072"/>
                    </a:lnTo>
                    <a:close/>
                  </a:path>
                </a:pathLst>
              </a:custGeom>
              <a:solidFill>
                <a:srgbClr val="FFFFFF">
                  <a:alpha val="80000"/>
                </a:srgbClr>
              </a:solidFill>
              <a:ln w="12700" cap="flat" cmpd="sng" algn="ctr">
                <a:solidFill>
                  <a:srgbClr val="FF830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ea typeface="Cambria Math" panose="02040503050406030204" pitchFamily="18" charset="0"/>
                            </a:rPr>
                            <m:t>∩</m:t>
                          </m:r>
                        </m:sub>
                      </m:sSub>
                      <m:r>
                        <a:rPr kumimoji="0" lang="en-US" sz="1800" b="0" i="1" u="none" strike="noStrike" cap="none" normalizeH="0" baseline="0" smtClean="0">
                          <a:ln>
                            <a:noFill/>
                          </a:ln>
                          <a:solidFill>
                            <a:schemeClr val="tx1"/>
                          </a:solidFill>
                          <a:effectLst/>
                          <a:latin typeface="Cambria Math" panose="02040503050406030204" pitchFamily="18" charset="0"/>
                        </a:rPr>
                        <m:t>=0.948</m:t>
                      </m:r>
                    </m:oMath>
                  </m:oMathPara>
                </a14:m>
                <a:endParaRPr kumimoji="0" lang="en-US" sz="1800" b="0" i="0" u="none" strike="noStrike" cap="none" normalizeH="0" baseline="0" dirty="0">
                  <a:ln>
                    <a:noFill/>
                  </a:ln>
                  <a:solidFill>
                    <a:schemeClr val="tx1"/>
                  </a:solidFill>
                  <a:effectLst/>
                  <a:latin typeface="Arial" charset="0"/>
                </a:endParaRPr>
              </a:p>
              <a:p>
                <a:pPr/>
                <a14:m>
                  <m:oMathPara xmlns:m="http://schemas.openxmlformats.org/officeDocument/2006/math">
                    <m:oMathParaPr>
                      <m:jc m:val="centerGroup"/>
                    </m:oMathParaPr>
                    <m:oMath xmlns:m="http://schemas.openxmlformats.org/officeDocument/2006/math">
                      <m:sSub>
                        <m:sSubPr>
                          <m:ctrlPr>
                            <a:rPr kumimoji="0" lang="en-US" sz="1800" b="0" i="1" u="none" strike="noStrike" cap="none" normalizeH="0" baseline="0" smtClean="0">
                              <a:ln>
                                <a:noFill/>
                              </a:ln>
                              <a:solidFill>
                                <a:schemeClr val="tx1"/>
                              </a:solidFill>
                              <a:effectLst/>
                              <a:latin typeface="Cambria Math" panose="02040503050406030204" pitchFamily="18" charset="0"/>
                            </a:rPr>
                          </m:ctrlPr>
                        </m:sSubPr>
                        <m:e>
                          <m:r>
                            <a:rPr kumimoji="0" lang="en-US" sz="1800" b="0" i="1" u="none" strike="noStrike" cap="none" normalizeH="0" baseline="0" smtClean="0">
                              <a:ln>
                                <a:noFill/>
                              </a:ln>
                              <a:solidFill>
                                <a:schemeClr val="tx1"/>
                              </a:solidFill>
                              <a:effectLst/>
                              <a:latin typeface="Cambria Math" panose="02040503050406030204" pitchFamily="18" charset="0"/>
                            </a:rPr>
                            <m:t>𝛿</m:t>
                          </m:r>
                        </m:e>
                        <m:sub>
                          <m:r>
                            <a:rPr kumimoji="0" lang="en-US" sz="1800" b="0" i="1" u="none" strike="noStrike" cap="none" normalizeH="0" baseline="0" smtClean="0">
                              <a:ln>
                                <a:noFill/>
                              </a:ln>
                              <a:solidFill>
                                <a:schemeClr val="tx1"/>
                              </a:solidFill>
                              <a:effectLst/>
                              <a:latin typeface="Cambria Math" panose="02040503050406030204" pitchFamily="18" charset="0"/>
                            </a:rPr>
                            <m:t>1</m:t>
                          </m:r>
                        </m:sub>
                      </m:sSub>
                      <m:r>
                        <a:rPr kumimoji="0" lang="en-US" sz="1800" b="0" i="1" u="none" strike="noStrike" cap="none" normalizeH="0" baseline="0" smtClean="0">
                          <a:ln>
                            <a:noFill/>
                          </a:ln>
                          <a:solidFill>
                            <a:schemeClr val="tx1"/>
                          </a:solidFill>
                          <a:effectLst/>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ea typeface="Cambria Math" panose="02040503050406030204" pitchFamily="18" charset="0"/>
                            </a:rPr>
                            <m:t>∩</m:t>
                          </m:r>
                        </m:sub>
                      </m:sSub>
                      <m:r>
                        <a:rPr lang="en-US" b="0" i="1" smtClean="0">
                          <a:latin typeface="Cambria Math" panose="02040503050406030204" pitchFamily="18" charset="0"/>
                          <a:ea typeface="Cambria Math" panose="02040503050406030204" pitchFamily="18" charset="0"/>
                        </a:rPr>
                        <m:t>=</m:t>
                      </m:r>
                      <m:r>
                        <a:rPr kumimoji="0" lang="en-US" sz="1800" b="0" i="1" u="none" strike="noStrike" cap="none" normalizeH="0" baseline="0" smtClean="0">
                          <a:ln>
                            <a:noFill/>
                          </a:ln>
                          <a:solidFill>
                            <a:schemeClr val="tx1"/>
                          </a:solidFill>
                          <a:effectLst/>
                          <a:latin typeface="Cambria Math" panose="02040503050406030204" pitchFamily="18" charset="0"/>
                        </a:rPr>
                        <m:t>0.052</m:t>
                      </m:r>
                    </m:oMath>
                  </m:oMathPara>
                </a14:m>
                <a:endParaRPr kumimoji="0" lang="en-US" sz="1800" b="0" i="0" u="none" strike="noStrike" cap="none" normalizeH="0" baseline="0" dirty="0">
                  <a:ln>
                    <a:noFill/>
                  </a:ln>
                  <a:solidFill>
                    <a:schemeClr val="tx1"/>
                  </a:solidFill>
                  <a:effectLst/>
                  <a:latin typeface="Arial" charset="0"/>
                </a:endParaRPr>
              </a:p>
            </p:txBody>
          </p:sp>
        </mc:Choice>
        <mc:Fallback xmlns="">
          <p:sp>
            <p:nvSpPr>
              <p:cNvPr id="116" name="Freeform 115"/>
              <p:cNvSpPr>
                <a:spLocks noRot="1" noChangeAspect="1" noMove="1" noResize="1" noEditPoints="1" noAdjustHandles="1" noChangeArrowheads="1" noChangeShapeType="1" noTextEdit="1"/>
              </p:cNvSpPr>
              <p:nvPr/>
            </p:nvSpPr>
            <p:spPr bwMode="auto">
              <a:xfrm flipH="1">
                <a:off x="5510488" y="1310510"/>
                <a:ext cx="2243504" cy="811382"/>
              </a:xfrm>
              <a:custGeom>
                <a:avLst/>
                <a:gdLst>
                  <a:gd name="connsiteX0" fmla="*/ 0 w 2088232"/>
                  <a:gd name="connsiteY0" fmla="*/ 0 h 811382"/>
                  <a:gd name="connsiteX1" fmla="*/ 2088232 w 2088232"/>
                  <a:gd name="connsiteY1" fmla="*/ 0 h 811382"/>
                  <a:gd name="connsiteX2" fmla="*/ 2088232 w 2088232"/>
                  <a:gd name="connsiteY2" fmla="*/ 648072 h 811382"/>
                  <a:gd name="connsiteX3" fmla="*/ 316446 w 2088232"/>
                  <a:gd name="connsiteY3" fmla="*/ 648072 h 811382"/>
                  <a:gd name="connsiteX4" fmla="*/ 216024 w 2088232"/>
                  <a:gd name="connsiteY4" fmla="*/ 811382 h 811382"/>
                  <a:gd name="connsiteX5" fmla="*/ 115603 w 2088232"/>
                  <a:gd name="connsiteY5" fmla="*/ 648072 h 811382"/>
                  <a:gd name="connsiteX6" fmla="*/ 0 w 2088232"/>
                  <a:gd name="connsiteY6" fmla="*/ 648072 h 81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232" h="811382">
                    <a:moveTo>
                      <a:pt x="0" y="0"/>
                    </a:moveTo>
                    <a:lnTo>
                      <a:pt x="2088232" y="0"/>
                    </a:lnTo>
                    <a:lnTo>
                      <a:pt x="2088232" y="648072"/>
                    </a:lnTo>
                    <a:lnTo>
                      <a:pt x="316446" y="648072"/>
                    </a:lnTo>
                    <a:lnTo>
                      <a:pt x="216024" y="811382"/>
                    </a:lnTo>
                    <a:lnTo>
                      <a:pt x="115603" y="648072"/>
                    </a:lnTo>
                    <a:lnTo>
                      <a:pt x="0" y="648072"/>
                    </a:lnTo>
                    <a:close/>
                  </a:path>
                </a:pathLst>
              </a:custGeom>
              <a:blipFill>
                <a:blip r:embed="rId4"/>
                <a:stretch>
                  <a:fillRect/>
                </a:stretch>
              </a:blipFill>
              <a:ln w="12700" cap="flat" cmpd="sng" algn="ctr">
                <a:solidFill>
                  <a:srgbClr val="FF8307"/>
                </a:solidFill>
                <a:prstDash val="solid"/>
                <a:round/>
                <a:headEnd type="none" w="med" len="med"/>
                <a:tailEnd type="none" w="med" len="med"/>
              </a:ln>
              <a:effectLst/>
            </p:spPr>
            <p:txBody>
              <a:bodyPr/>
              <a:lstStyle/>
              <a:p>
                <a:r>
                  <a:rPr lang="ru-RU">
                    <a:noFill/>
                  </a:rPr>
                  <a:t> </a:t>
                </a:r>
              </a:p>
            </p:txBody>
          </p:sp>
        </mc:Fallback>
      </mc:AlternateContent>
      <p:sp>
        <p:nvSpPr>
          <p:cNvPr id="117" name="Right Arrow 116"/>
          <p:cNvSpPr/>
          <p:nvPr/>
        </p:nvSpPr>
        <p:spPr bwMode="auto">
          <a:xfrm rot="10800000">
            <a:off x="2573896" y="3124828"/>
            <a:ext cx="648072" cy="592203"/>
          </a:xfrm>
          <a:prstGeom prst="rightArrow">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78</a:t>
            </a:fld>
            <a:endParaRPr lang="de-AT" dirty="0"/>
          </a:p>
        </p:txBody>
      </p:sp>
    </p:spTree>
    <p:extLst>
      <p:ext uri="{BB962C8B-B14F-4D97-AF65-F5344CB8AC3E}">
        <p14:creationId xmlns:p14="http://schemas.microsoft.com/office/powerpoint/2010/main" val="289715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noProof="0" dirty="0"/>
                  <a:t>Dissimilarity </a:t>
                </a:r>
                <a14:m>
                  <m:oMath xmlns:m="http://schemas.openxmlformats.org/officeDocument/2006/math">
                    <m:sSub>
                      <m:sSubPr>
                        <m:ctrlPr>
                          <a:rPr lang="en-US" b="0" i="1" noProof="0" smtClean="0">
                            <a:latin typeface="Cambria Math" panose="02040503050406030204" pitchFamily="18" charset="0"/>
                          </a:rPr>
                        </m:ctrlPr>
                      </m:sSubPr>
                      <m:e>
                        <m:r>
                          <a:rPr lang="en-US" b="0" i="1" noProof="0" smtClean="0">
                            <a:latin typeface="Cambria Math" panose="02040503050406030204" pitchFamily="18" charset="0"/>
                          </a:rPr>
                          <m:t>𝛿</m:t>
                        </m:r>
                      </m:e>
                      <m:sub>
                        <m:r>
                          <a:rPr lang="en-US" b="0" i="1" noProof="0" smtClean="0">
                            <a:latin typeface="Cambria Math" panose="02040503050406030204" pitchFamily="18" charset="0"/>
                          </a:rPr>
                          <m:t>1</m:t>
                        </m:r>
                      </m:sub>
                    </m:sSub>
                  </m:oMath>
                </a14:m>
                <a:endParaRPr lang="en-US" noProof="0"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2042" b="-14400"/>
                </a:stretch>
              </a:blipFill>
            </p:spPr>
            <p:txBody>
              <a:bodyPr/>
              <a:lstStyle/>
              <a:p>
                <a:r>
                  <a:rPr lang="en-US">
                    <a:noFill/>
                  </a:rPr>
                  <a:t> </a:t>
                </a:r>
              </a:p>
            </p:txBody>
          </p:sp>
        </mc:Fallback>
      </mc:AlternateContent>
      <p:grpSp>
        <p:nvGrpSpPr>
          <p:cNvPr id="12" name="Group 11"/>
          <p:cNvGrpSpPr/>
          <p:nvPr/>
        </p:nvGrpSpPr>
        <p:grpSpPr>
          <a:xfrm>
            <a:off x="5815958" y="6228308"/>
            <a:ext cx="2602645" cy="432048"/>
            <a:chOff x="6433851" y="5362270"/>
            <a:chExt cx="2602645" cy="432048"/>
          </a:xfrm>
        </p:grpSpPr>
        <p:grpSp>
          <p:nvGrpSpPr>
            <p:cNvPr id="7" name="Group 6"/>
            <p:cNvGrpSpPr/>
            <p:nvPr/>
          </p:nvGrpSpPr>
          <p:grpSpPr>
            <a:xfrm>
              <a:off x="6433851" y="5393628"/>
              <a:ext cx="2602645" cy="369332"/>
              <a:chOff x="5436096" y="6068785"/>
              <a:chExt cx="2602645" cy="369332"/>
            </a:xfrm>
          </p:grpSpPr>
          <mc:AlternateContent xmlns:mc="http://schemas.openxmlformats.org/markup-compatibility/2006" xmlns:a14="http://schemas.microsoft.com/office/drawing/2010/main">
            <mc:Choice Requires="a14">
              <p:sp>
                <p:nvSpPr>
                  <p:cNvPr id="6" name="TextBox 5"/>
                  <p:cNvSpPr txBox="1"/>
                  <p:nvPr/>
                </p:nvSpPr>
                <p:spPr>
                  <a:xfrm>
                    <a:off x="5436096" y="6068785"/>
                    <a:ext cx="64807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5436096" y="6068785"/>
                    <a:ext cx="648072" cy="36933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Box 117"/>
                  <p:cNvSpPr txBox="1"/>
                  <p:nvPr/>
                </p:nvSpPr>
                <p:spPr>
                  <a:xfrm>
                    <a:off x="7390669" y="6068785"/>
                    <a:ext cx="64807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p:txBody>
              </p:sp>
            </mc:Choice>
            <mc:Fallback xmlns="">
              <p:sp>
                <p:nvSpPr>
                  <p:cNvPr id="118" name="TextBox 117"/>
                  <p:cNvSpPr txBox="1">
                    <a:spLocks noRot="1" noChangeAspect="1" noMove="1" noResize="1" noEditPoints="1" noAdjustHandles="1" noChangeArrowheads="1" noChangeShapeType="1" noTextEdit="1"/>
                  </p:cNvSpPr>
                  <p:nvPr/>
                </p:nvSpPr>
                <p:spPr>
                  <a:xfrm>
                    <a:off x="7390669" y="6068785"/>
                    <a:ext cx="648072" cy="369332"/>
                  </a:xfrm>
                  <a:prstGeom prst="rect">
                    <a:avLst/>
                  </a:prstGeom>
                  <a:blipFill rotWithShape="0">
                    <a:blip r:embed="rId5"/>
                    <a:stretch>
                      <a:fillRect/>
                    </a:stretch>
                  </a:blipFill>
                </p:spPr>
                <p:txBody>
                  <a:bodyPr/>
                  <a:lstStyle/>
                  <a:p>
                    <a:r>
                      <a:rPr lang="en-US">
                        <a:noFill/>
                      </a:rPr>
                      <a:t> </a:t>
                    </a:r>
                  </a:p>
                </p:txBody>
              </p:sp>
            </mc:Fallback>
          </mc:AlternateContent>
        </p:grpSp>
        <p:sp>
          <p:nvSpPr>
            <p:cNvPr id="132" name="Rectangle 131"/>
            <p:cNvSpPr/>
            <p:nvPr/>
          </p:nvSpPr>
          <p:spPr bwMode="auto">
            <a:xfrm>
              <a:off x="7081923" y="5362270"/>
              <a:ext cx="1296144" cy="432048"/>
            </a:xfrm>
            <a:prstGeom prst="rect">
              <a:avLst/>
            </a:prstGeom>
            <a:gradFill flip="none" rotWithShape="1">
              <a:gsLst>
                <a:gs pos="0">
                  <a:srgbClr val="9E9AC8"/>
                </a:gs>
                <a:gs pos="100000">
                  <a:srgbClr val="3F007D"/>
                </a:gs>
              </a:gsLst>
              <a:lin ang="0" scaled="1"/>
              <a:tileRect/>
            </a:gra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grpSp>
      <p:grpSp>
        <p:nvGrpSpPr>
          <p:cNvPr id="22" name="Group 21"/>
          <p:cNvGrpSpPr/>
          <p:nvPr/>
        </p:nvGrpSpPr>
        <p:grpSpPr>
          <a:xfrm>
            <a:off x="2026720" y="793352"/>
            <a:ext cx="5090561" cy="5271297"/>
            <a:chOff x="1862790" y="1112752"/>
            <a:chExt cx="5090561" cy="5271297"/>
          </a:xfrm>
        </p:grpSpPr>
        <p:grpSp>
          <p:nvGrpSpPr>
            <p:cNvPr id="5" name="Group 4"/>
            <p:cNvGrpSpPr/>
            <p:nvPr/>
          </p:nvGrpSpPr>
          <p:grpSpPr>
            <a:xfrm rot="16200000">
              <a:off x="2595716" y="3322559"/>
              <a:ext cx="2552751" cy="3570230"/>
              <a:chOff x="323528" y="1068875"/>
              <a:chExt cx="3888432" cy="5438288"/>
            </a:xfrm>
          </p:grpSpPr>
          <p:grpSp>
            <p:nvGrpSpPr>
              <p:cNvPr id="3" name="Group 2"/>
              <p:cNvGrpSpPr/>
              <p:nvPr/>
            </p:nvGrpSpPr>
            <p:grpSpPr>
              <a:xfrm>
                <a:off x="323528" y="1068875"/>
                <a:ext cx="3888432" cy="5184576"/>
                <a:chOff x="323528" y="1068875"/>
                <a:chExt cx="3888432" cy="5184576"/>
              </a:xfrm>
            </p:grpSpPr>
            <p:sp>
              <p:nvSpPr>
                <p:cNvPr id="227" name="Rectangle 226"/>
                <p:cNvSpPr/>
                <p:nvPr/>
              </p:nvSpPr>
              <p:spPr bwMode="auto">
                <a:xfrm>
                  <a:off x="32352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8" name="Rectangle 227"/>
                <p:cNvSpPr/>
                <p:nvPr/>
              </p:nvSpPr>
              <p:spPr bwMode="auto">
                <a:xfrm>
                  <a:off x="75557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9" name="Rectangle 228"/>
                <p:cNvSpPr/>
                <p:nvPr/>
              </p:nvSpPr>
              <p:spPr bwMode="auto">
                <a:xfrm>
                  <a:off x="32352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0" name="Rectangle 229"/>
                <p:cNvSpPr/>
                <p:nvPr/>
              </p:nvSpPr>
              <p:spPr bwMode="auto">
                <a:xfrm>
                  <a:off x="75557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1" name="Rectangle 230"/>
                <p:cNvSpPr/>
                <p:nvPr/>
              </p:nvSpPr>
              <p:spPr bwMode="auto">
                <a:xfrm>
                  <a:off x="32352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2" name="Rectangle 231"/>
                <p:cNvSpPr/>
                <p:nvPr/>
              </p:nvSpPr>
              <p:spPr bwMode="auto">
                <a:xfrm>
                  <a:off x="75557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3" name="Rectangle 232"/>
                <p:cNvSpPr/>
                <p:nvPr/>
              </p:nvSpPr>
              <p:spPr bwMode="auto">
                <a:xfrm>
                  <a:off x="32352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4" name="Rectangle 233"/>
                <p:cNvSpPr/>
                <p:nvPr/>
              </p:nvSpPr>
              <p:spPr bwMode="auto">
                <a:xfrm>
                  <a:off x="334786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5" name="Rectangle 234"/>
                <p:cNvSpPr/>
                <p:nvPr/>
              </p:nvSpPr>
              <p:spPr bwMode="auto">
                <a:xfrm>
                  <a:off x="377991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6" name="Rectangle 235"/>
                <p:cNvSpPr/>
                <p:nvPr/>
              </p:nvSpPr>
              <p:spPr bwMode="auto">
                <a:xfrm>
                  <a:off x="334786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7" name="Rectangle 236"/>
                <p:cNvSpPr/>
                <p:nvPr/>
              </p:nvSpPr>
              <p:spPr bwMode="auto">
                <a:xfrm>
                  <a:off x="377991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8" name="Rectangle 237"/>
                <p:cNvSpPr/>
                <p:nvPr/>
              </p:nvSpPr>
              <p:spPr bwMode="auto">
                <a:xfrm>
                  <a:off x="334786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5" name="Rectangle 244"/>
                <p:cNvSpPr/>
                <p:nvPr/>
              </p:nvSpPr>
              <p:spPr bwMode="auto">
                <a:xfrm>
                  <a:off x="377991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6" name="Rectangle 245"/>
                <p:cNvSpPr/>
                <p:nvPr/>
              </p:nvSpPr>
              <p:spPr bwMode="auto">
                <a:xfrm>
                  <a:off x="377991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7" name="Rectangle 246"/>
                <p:cNvSpPr/>
                <p:nvPr/>
              </p:nvSpPr>
              <p:spPr bwMode="auto">
                <a:xfrm>
                  <a:off x="32352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8" name="Rectangle 247"/>
                <p:cNvSpPr/>
                <p:nvPr/>
              </p:nvSpPr>
              <p:spPr bwMode="auto">
                <a:xfrm>
                  <a:off x="161967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9" name="Rectangle 248"/>
                <p:cNvSpPr/>
                <p:nvPr/>
              </p:nvSpPr>
              <p:spPr bwMode="auto">
                <a:xfrm>
                  <a:off x="161967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0" name="Rectangle 249"/>
                <p:cNvSpPr/>
                <p:nvPr/>
              </p:nvSpPr>
              <p:spPr bwMode="auto">
                <a:xfrm>
                  <a:off x="377991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3" name="Rectangle 252"/>
                <p:cNvSpPr/>
                <p:nvPr/>
              </p:nvSpPr>
              <p:spPr bwMode="auto">
                <a:xfrm>
                  <a:off x="161967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4" name="Rectangle 253"/>
                <p:cNvSpPr/>
                <p:nvPr/>
              </p:nvSpPr>
              <p:spPr bwMode="auto">
                <a:xfrm>
                  <a:off x="1619672"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5" name="Rectangle 254"/>
                <p:cNvSpPr/>
                <p:nvPr/>
              </p:nvSpPr>
              <p:spPr bwMode="auto">
                <a:xfrm>
                  <a:off x="323528"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6" name="Rectangle 255"/>
                <p:cNvSpPr/>
                <p:nvPr/>
              </p:nvSpPr>
              <p:spPr bwMode="auto">
                <a:xfrm>
                  <a:off x="1619672"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7" name="Rectangle 256"/>
                <p:cNvSpPr/>
                <p:nvPr/>
              </p:nvSpPr>
              <p:spPr bwMode="auto">
                <a:xfrm>
                  <a:off x="1187624"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8" name="Rectangle 257"/>
                <p:cNvSpPr/>
                <p:nvPr/>
              </p:nvSpPr>
              <p:spPr bwMode="auto">
                <a:xfrm>
                  <a:off x="1619672"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3" name="Rectangle 262"/>
                <p:cNvSpPr/>
                <p:nvPr/>
              </p:nvSpPr>
              <p:spPr bwMode="auto">
                <a:xfrm>
                  <a:off x="2915816"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4" name="Rectangle 263"/>
                <p:cNvSpPr/>
                <p:nvPr/>
              </p:nvSpPr>
              <p:spPr bwMode="auto">
                <a:xfrm>
                  <a:off x="3779912"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5" name="Rectangle 264"/>
                <p:cNvSpPr/>
                <p:nvPr/>
              </p:nvSpPr>
              <p:spPr bwMode="auto">
                <a:xfrm>
                  <a:off x="248376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6" name="Rectangle 265"/>
                <p:cNvSpPr/>
                <p:nvPr/>
              </p:nvSpPr>
              <p:spPr bwMode="auto">
                <a:xfrm>
                  <a:off x="2483768"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7" name="Rectangle 266"/>
                <p:cNvSpPr/>
                <p:nvPr/>
              </p:nvSpPr>
              <p:spPr bwMode="auto">
                <a:xfrm>
                  <a:off x="248376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8" name="Rectangle 267"/>
                <p:cNvSpPr/>
                <p:nvPr/>
              </p:nvSpPr>
              <p:spPr bwMode="auto">
                <a:xfrm>
                  <a:off x="2483768"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9" name="Rectangle 268"/>
                <p:cNvSpPr/>
                <p:nvPr/>
              </p:nvSpPr>
              <p:spPr bwMode="auto">
                <a:xfrm>
                  <a:off x="2483768"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0" name="Rectangle 269"/>
                <p:cNvSpPr/>
                <p:nvPr/>
              </p:nvSpPr>
              <p:spPr bwMode="auto">
                <a:xfrm>
                  <a:off x="2483768"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1" name="Rectangle 270"/>
                <p:cNvSpPr/>
                <p:nvPr/>
              </p:nvSpPr>
              <p:spPr bwMode="auto">
                <a:xfrm>
                  <a:off x="3347864"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2" name="Rectangle 271"/>
                <p:cNvSpPr/>
                <p:nvPr/>
              </p:nvSpPr>
              <p:spPr bwMode="auto">
                <a:xfrm>
                  <a:off x="118762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3" name="Rectangle 272"/>
                <p:cNvSpPr/>
                <p:nvPr/>
              </p:nvSpPr>
              <p:spPr bwMode="auto">
                <a:xfrm>
                  <a:off x="161967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4" name="Rectangle 273"/>
                <p:cNvSpPr/>
                <p:nvPr/>
              </p:nvSpPr>
              <p:spPr bwMode="auto">
                <a:xfrm>
                  <a:off x="118762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5" name="Rectangle 274"/>
                <p:cNvSpPr/>
                <p:nvPr/>
              </p:nvSpPr>
              <p:spPr bwMode="auto">
                <a:xfrm>
                  <a:off x="161967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6" name="Rectangle 275"/>
                <p:cNvSpPr/>
                <p:nvPr/>
              </p:nvSpPr>
              <p:spPr bwMode="auto">
                <a:xfrm>
                  <a:off x="75557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7" name="Rectangle 276"/>
                <p:cNvSpPr/>
                <p:nvPr/>
              </p:nvSpPr>
              <p:spPr bwMode="auto">
                <a:xfrm>
                  <a:off x="118762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8" name="Rectangle 277"/>
                <p:cNvSpPr/>
                <p:nvPr/>
              </p:nvSpPr>
              <p:spPr bwMode="auto">
                <a:xfrm>
                  <a:off x="161967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9" name="Rectangle 278"/>
                <p:cNvSpPr/>
                <p:nvPr/>
              </p:nvSpPr>
              <p:spPr bwMode="auto">
                <a:xfrm>
                  <a:off x="118762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0" name="Rectangle 279"/>
                <p:cNvSpPr/>
                <p:nvPr/>
              </p:nvSpPr>
              <p:spPr bwMode="auto">
                <a:xfrm>
                  <a:off x="161967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1" name="Rectangle 280"/>
                <p:cNvSpPr/>
                <p:nvPr/>
              </p:nvSpPr>
              <p:spPr bwMode="auto">
                <a:xfrm>
                  <a:off x="291581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2" name="Rectangle 281"/>
                <p:cNvSpPr/>
                <p:nvPr/>
              </p:nvSpPr>
              <p:spPr bwMode="auto">
                <a:xfrm>
                  <a:off x="291581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3" name="Rectangle 282"/>
                <p:cNvSpPr/>
                <p:nvPr/>
              </p:nvSpPr>
              <p:spPr bwMode="auto">
                <a:xfrm>
                  <a:off x="291581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4" name="Rectangle 283"/>
                <p:cNvSpPr/>
                <p:nvPr/>
              </p:nvSpPr>
              <p:spPr bwMode="auto">
                <a:xfrm>
                  <a:off x="291581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5" name="Rectangle 284"/>
                <p:cNvSpPr/>
                <p:nvPr/>
              </p:nvSpPr>
              <p:spPr bwMode="auto">
                <a:xfrm>
                  <a:off x="334786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6" name="Rectangle 285"/>
                <p:cNvSpPr/>
                <p:nvPr/>
              </p:nvSpPr>
              <p:spPr bwMode="auto">
                <a:xfrm>
                  <a:off x="75557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7" name="Rectangle 286"/>
                <p:cNvSpPr/>
                <p:nvPr/>
              </p:nvSpPr>
              <p:spPr bwMode="auto">
                <a:xfrm>
                  <a:off x="32352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8" name="Rectangle 287"/>
                <p:cNvSpPr/>
                <p:nvPr/>
              </p:nvSpPr>
              <p:spPr bwMode="auto">
                <a:xfrm>
                  <a:off x="75557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9" name="Rectangle 288"/>
                <p:cNvSpPr/>
                <p:nvPr/>
              </p:nvSpPr>
              <p:spPr bwMode="auto">
                <a:xfrm>
                  <a:off x="118762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0" name="Rectangle 289"/>
                <p:cNvSpPr/>
                <p:nvPr/>
              </p:nvSpPr>
              <p:spPr bwMode="auto">
                <a:xfrm>
                  <a:off x="161967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1" name="Rectangle 290"/>
                <p:cNvSpPr/>
                <p:nvPr/>
              </p:nvSpPr>
              <p:spPr bwMode="auto">
                <a:xfrm>
                  <a:off x="32352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2" name="Rectangle 291"/>
                <p:cNvSpPr/>
                <p:nvPr/>
              </p:nvSpPr>
              <p:spPr bwMode="auto">
                <a:xfrm>
                  <a:off x="323528"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3" name="Rectangle 292"/>
                <p:cNvSpPr/>
                <p:nvPr/>
              </p:nvSpPr>
              <p:spPr bwMode="auto">
                <a:xfrm>
                  <a:off x="118762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4" name="Rectangle 293"/>
                <p:cNvSpPr/>
                <p:nvPr/>
              </p:nvSpPr>
              <p:spPr bwMode="auto">
                <a:xfrm>
                  <a:off x="118762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6" name="Rectangle 295"/>
                <p:cNvSpPr/>
                <p:nvPr/>
              </p:nvSpPr>
              <p:spPr bwMode="auto">
                <a:xfrm>
                  <a:off x="291581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8" name="Rectangle 297"/>
                <p:cNvSpPr/>
                <p:nvPr/>
              </p:nvSpPr>
              <p:spPr bwMode="auto">
                <a:xfrm>
                  <a:off x="334786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9" name="Rectangle 298"/>
                <p:cNvSpPr/>
                <p:nvPr/>
              </p:nvSpPr>
              <p:spPr bwMode="auto">
                <a:xfrm>
                  <a:off x="334786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0" name="Rectangle 299"/>
                <p:cNvSpPr/>
                <p:nvPr/>
              </p:nvSpPr>
              <p:spPr bwMode="auto">
                <a:xfrm>
                  <a:off x="377991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1" name="Rectangle 300"/>
                <p:cNvSpPr/>
                <p:nvPr/>
              </p:nvSpPr>
              <p:spPr bwMode="auto">
                <a:xfrm>
                  <a:off x="291581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2" name="Rectangle 301"/>
                <p:cNvSpPr/>
                <p:nvPr/>
              </p:nvSpPr>
              <p:spPr bwMode="auto">
                <a:xfrm>
                  <a:off x="291581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3" name="Rectangle 302"/>
                <p:cNvSpPr/>
                <p:nvPr/>
              </p:nvSpPr>
              <p:spPr bwMode="auto">
                <a:xfrm>
                  <a:off x="377991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4" name="Rectangle 303"/>
                <p:cNvSpPr/>
                <p:nvPr/>
              </p:nvSpPr>
              <p:spPr bwMode="auto">
                <a:xfrm>
                  <a:off x="377991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5" name="Rectangle 304"/>
                <p:cNvSpPr/>
                <p:nvPr/>
              </p:nvSpPr>
              <p:spPr bwMode="auto">
                <a:xfrm>
                  <a:off x="32352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6" name="Rectangle 305"/>
                <p:cNvSpPr/>
                <p:nvPr/>
              </p:nvSpPr>
              <p:spPr bwMode="auto">
                <a:xfrm>
                  <a:off x="323528"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7" name="Rectangle 306"/>
                <p:cNvSpPr/>
                <p:nvPr/>
              </p:nvSpPr>
              <p:spPr bwMode="auto">
                <a:xfrm>
                  <a:off x="118762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8" name="Rectangle 307"/>
                <p:cNvSpPr/>
                <p:nvPr/>
              </p:nvSpPr>
              <p:spPr bwMode="auto">
                <a:xfrm>
                  <a:off x="1187624"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9" name="Rectangle 308"/>
                <p:cNvSpPr/>
                <p:nvPr/>
              </p:nvSpPr>
              <p:spPr bwMode="auto">
                <a:xfrm>
                  <a:off x="323528"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0" name="Rectangle 309"/>
                <p:cNvSpPr/>
                <p:nvPr/>
              </p:nvSpPr>
              <p:spPr bwMode="auto">
                <a:xfrm>
                  <a:off x="755576"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1" name="Rectangle 310"/>
                <p:cNvSpPr/>
                <p:nvPr/>
              </p:nvSpPr>
              <p:spPr bwMode="auto">
                <a:xfrm>
                  <a:off x="1187624"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2" name="Rectangle 311"/>
                <p:cNvSpPr/>
                <p:nvPr/>
              </p:nvSpPr>
              <p:spPr bwMode="auto">
                <a:xfrm>
                  <a:off x="291581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3" name="Rectangle 312"/>
                <p:cNvSpPr/>
                <p:nvPr/>
              </p:nvSpPr>
              <p:spPr bwMode="auto">
                <a:xfrm>
                  <a:off x="2915816"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4" name="Rectangle 313"/>
                <p:cNvSpPr/>
                <p:nvPr/>
              </p:nvSpPr>
              <p:spPr bwMode="auto">
                <a:xfrm>
                  <a:off x="377991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5" name="Rectangle 314"/>
                <p:cNvSpPr/>
                <p:nvPr/>
              </p:nvSpPr>
              <p:spPr bwMode="auto">
                <a:xfrm>
                  <a:off x="3779912"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6" name="Rectangle 315"/>
                <p:cNvSpPr/>
                <p:nvPr/>
              </p:nvSpPr>
              <p:spPr bwMode="auto">
                <a:xfrm>
                  <a:off x="2915816"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7" name="Rectangle 316"/>
                <p:cNvSpPr/>
                <p:nvPr/>
              </p:nvSpPr>
              <p:spPr bwMode="auto">
                <a:xfrm>
                  <a:off x="3779912"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8" name="Rectangle 317"/>
                <p:cNvSpPr/>
                <p:nvPr/>
              </p:nvSpPr>
              <p:spPr bwMode="auto">
                <a:xfrm>
                  <a:off x="248376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9" name="Rectangle 318"/>
                <p:cNvSpPr/>
                <p:nvPr/>
              </p:nvSpPr>
              <p:spPr bwMode="auto">
                <a:xfrm>
                  <a:off x="248376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0" name="Rectangle 319"/>
                <p:cNvSpPr/>
                <p:nvPr/>
              </p:nvSpPr>
              <p:spPr bwMode="auto">
                <a:xfrm>
                  <a:off x="248376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1" name="Rectangle 320"/>
                <p:cNvSpPr/>
                <p:nvPr/>
              </p:nvSpPr>
              <p:spPr bwMode="auto">
                <a:xfrm>
                  <a:off x="248376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2" name="Rectangle 321"/>
                <p:cNvSpPr/>
                <p:nvPr/>
              </p:nvSpPr>
              <p:spPr bwMode="auto">
                <a:xfrm>
                  <a:off x="248376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3" name="Rectangle 322"/>
                <p:cNvSpPr/>
                <p:nvPr/>
              </p:nvSpPr>
              <p:spPr bwMode="auto">
                <a:xfrm>
                  <a:off x="161967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4" name="Rectangle 323"/>
                <p:cNvSpPr/>
                <p:nvPr/>
              </p:nvSpPr>
              <p:spPr bwMode="auto">
                <a:xfrm>
                  <a:off x="118762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5" name="Rectangle 324"/>
                <p:cNvSpPr/>
                <p:nvPr/>
              </p:nvSpPr>
              <p:spPr bwMode="auto">
                <a:xfrm>
                  <a:off x="75557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6" name="Rectangle 325"/>
                <p:cNvSpPr/>
                <p:nvPr/>
              </p:nvSpPr>
              <p:spPr bwMode="auto">
                <a:xfrm>
                  <a:off x="75557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7" name="Rectangle 326"/>
                <p:cNvSpPr/>
                <p:nvPr/>
              </p:nvSpPr>
              <p:spPr bwMode="auto">
                <a:xfrm>
                  <a:off x="75557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8" name="Rectangle 327"/>
                <p:cNvSpPr/>
                <p:nvPr/>
              </p:nvSpPr>
              <p:spPr bwMode="auto">
                <a:xfrm>
                  <a:off x="755576"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9" name="Rectangle 328"/>
                <p:cNvSpPr/>
                <p:nvPr/>
              </p:nvSpPr>
              <p:spPr bwMode="auto">
                <a:xfrm>
                  <a:off x="755576"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4" name="Rectangle 333"/>
                <p:cNvSpPr/>
                <p:nvPr/>
              </p:nvSpPr>
              <p:spPr bwMode="auto">
                <a:xfrm>
                  <a:off x="291581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5" name="Rectangle 334"/>
                <p:cNvSpPr/>
                <p:nvPr/>
              </p:nvSpPr>
              <p:spPr bwMode="auto">
                <a:xfrm>
                  <a:off x="334786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6" name="Rectangle 335"/>
                <p:cNvSpPr/>
                <p:nvPr/>
              </p:nvSpPr>
              <p:spPr bwMode="auto">
                <a:xfrm>
                  <a:off x="334786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7" name="Rectangle 336"/>
                <p:cNvSpPr/>
                <p:nvPr/>
              </p:nvSpPr>
              <p:spPr bwMode="auto">
                <a:xfrm>
                  <a:off x="334786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8" name="Rectangle 337"/>
                <p:cNvSpPr/>
                <p:nvPr/>
              </p:nvSpPr>
              <p:spPr bwMode="auto">
                <a:xfrm>
                  <a:off x="3347864"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9" name="Rectangle 338"/>
                <p:cNvSpPr/>
                <p:nvPr/>
              </p:nvSpPr>
              <p:spPr bwMode="auto">
                <a:xfrm>
                  <a:off x="3347864"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0" name="Rectangle 339"/>
                <p:cNvSpPr/>
                <p:nvPr/>
              </p:nvSpPr>
              <p:spPr bwMode="auto">
                <a:xfrm>
                  <a:off x="248376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1" name="Rectangle 250"/>
                <p:cNvSpPr/>
                <p:nvPr/>
              </p:nvSpPr>
              <p:spPr bwMode="auto">
                <a:xfrm>
                  <a:off x="2051720" y="3661163"/>
                  <a:ext cx="432048" cy="432048"/>
                </a:xfrm>
                <a:prstGeom prst="rect">
                  <a:avLst/>
                </a:prstGeom>
                <a:solidFill>
                  <a:srgbClr val="9E9AC8"/>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2" name="Rectangle 251"/>
                <p:cNvSpPr/>
                <p:nvPr/>
              </p:nvSpPr>
              <p:spPr bwMode="auto">
                <a:xfrm>
                  <a:off x="2051720" y="4093211"/>
                  <a:ext cx="432048" cy="432048"/>
                </a:xfrm>
                <a:prstGeom prst="rect">
                  <a:avLst/>
                </a:prstGeom>
                <a:solidFill>
                  <a:srgbClr val="9E9AC8"/>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9" name="Rectangle 258"/>
                <p:cNvSpPr/>
                <p:nvPr/>
              </p:nvSpPr>
              <p:spPr bwMode="auto">
                <a:xfrm>
                  <a:off x="2051720" y="4525259"/>
                  <a:ext cx="432048" cy="432048"/>
                </a:xfrm>
                <a:prstGeom prst="rect">
                  <a:avLst/>
                </a:prstGeom>
                <a:solidFill>
                  <a:srgbClr val="6A51A3"/>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0" name="Rectangle 259"/>
                <p:cNvSpPr/>
                <p:nvPr/>
              </p:nvSpPr>
              <p:spPr bwMode="auto">
                <a:xfrm>
                  <a:off x="2051720" y="4957307"/>
                  <a:ext cx="432048" cy="432048"/>
                </a:xfrm>
                <a:prstGeom prst="rect">
                  <a:avLst/>
                </a:prstGeom>
                <a:solidFill>
                  <a:srgbClr val="6A51A3"/>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1" name="Rectangle 260"/>
                <p:cNvSpPr/>
                <p:nvPr/>
              </p:nvSpPr>
              <p:spPr bwMode="auto">
                <a:xfrm>
                  <a:off x="2051720" y="5389355"/>
                  <a:ext cx="432048" cy="432048"/>
                </a:xfrm>
                <a:prstGeom prst="rect">
                  <a:avLst/>
                </a:prstGeom>
                <a:solidFill>
                  <a:srgbClr val="9E9AC8"/>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2" name="Rectangle 261"/>
                <p:cNvSpPr/>
                <p:nvPr/>
              </p:nvSpPr>
              <p:spPr bwMode="auto">
                <a:xfrm>
                  <a:off x="2051720" y="5821403"/>
                  <a:ext cx="432048" cy="432048"/>
                </a:xfrm>
                <a:prstGeom prst="rect">
                  <a:avLst/>
                </a:prstGeom>
                <a:solidFill>
                  <a:srgbClr val="9E9AC8"/>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5" name="Rectangle 294"/>
                <p:cNvSpPr/>
                <p:nvPr/>
              </p:nvSpPr>
              <p:spPr bwMode="auto">
                <a:xfrm>
                  <a:off x="2051720" y="2797067"/>
                  <a:ext cx="432048" cy="432048"/>
                </a:xfrm>
                <a:prstGeom prst="rect">
                  <a:avLst/>
                </a:prstGeom>
                <a:solidFill>
                  <a:srgbClr val="9E9AC8"/>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7" name="Rectangle 296"/>
                <p:cNvSpPr/>
                <p:nvPr/>
              </p:nvSpPr>
              <p:spPr bwMode="auto">
                <a:xfrm>
                  <a:off x="2051720" y="3229115"/>
                  <a:ext cx="432048" cy="432048"/>
                </a:xfrm>
                <a:prstGeom prst="rect">
                  <a:avLst/>
                </a:prstGeom>
                <a:solidFill>
                  <a:srgbClr val="9E9AC8"/>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0" name="Rectangle 329"/>
                <p:cNvSpPr/>
                <p:nvPr/>
              </p:nvSpPr>
              <p:spPr bwMode="auto">
                <a:xfrm>
                  <a:off x="2051720" y="1068875"/>
                  <a:ext cx="432048" cy="432048"/>
                </a:xfrm>
                <a:prstGeom prst="rect">
                  <a:avLst/>
                </a:prstGeom>
                <a:solidFill>
                  <a:srgbClr val="9E9AC8"/>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1" name="Rectangle 330"/>
                <p:cNvSpPr/>
                <p:nvPr/>
              </p:nvSpPr>
              <p:spPr bwMode="auto">
                <a:xfrm>
                  <a:off x="2051720" y="1500923"/>
                  <a:ext cx="432048" cy="432048"/>
                </a:xfrm>
                <a:prstGeom prst="rect">
                  <a:avLst/>
                </a:prstGeom>
                <a:solidFill>
                  <a:srgbClr val="9E9AC8"/>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2" name="Rectangle 331"/>
                <p:cNvSpPr/>
                <p:nvPr/>
              </p:nvSpPr>
              <p:spPr bwMode="auto">
                <a:xfrm>
                  <a:off x="2051720" y="1932971"/>
                  <a:ext cx="432048" cy="432048"/>
                </a:xfrm>
                <a:prstGeom prst="rect">
                  <a:avLst/>
                </a:prstGeom>
                <a:solidFill>
                  <a:srgbClr val="3F007D"/>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3" name="Rectangle 332"/>
                <p:cNvSpPr/>
                <p:nvPr/>
              </p:nvSpPr>
              <p:spPr bwMode="auto">
                <a:xfrm>
                  <a:off x="2051720" y="2365019"/>
                  <a:ext cx="432048" cy="432048"/>
                </a:xfrm>
                <a:prstGeom prst="rect">
                  <a:avLst/>
                </a:prstGeom>
                <a:solidFill>
                  <a:srgbClr val="3F007D"/>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grpSp>
          <p:cxnSp>
            <p:nvCxnSpPr>
              <p:cNvPr id="136" name="Straight Arrow Connector 135"/>
              <p:cNvCxnSpPr>
                <a:stCxn id="330" idx="0"/>
              </p:cNvCxnSpPr>
              <p:nvPr/>
            </p:nvCxnSpPr>
            <p:spPr bwMode="auto">
              <a:xfrm>
                <a:off x="2267744" y="1068875"/>
                <a:ext cx="0" cy="5438288"/>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sp>
          <p:nvSpPr>
            <p:cNvPr id="14" name="TextBox 13"/>
            <p:cNvSpPr txBox="1"/>
            <p:nvPr/>
          </p:nvSpPr>
          <p:spPr>
            <a:xfrm>
              <a:off x="5657207" y="3448346"/>
              <a:ext cx="1296144" cy="369332"/>
            </a:xfrm>
            <a:prstGeom prst="rect">
              <a:avLst/>
            </a:prstGeom>
            <a:noFill/>
          </p:spPr>
          <p:txBody>
            <a:bodyPr wrap="square" rtlCol="0">
              <a:spAutoFit/>
            </a:bodyPr>
            <a:lstStyle/>
            <a:p>
              <a:r>
                <a:rPr lang="en-US" dirty="0">
                  <a:latin typeface="Calibri" panose="020F0502020204030204" pitchFamily="34" charset="0"/>
                </a:rPr>
                <a:t>Skeleton</a:t>
              </a:r>
              <a:endParaRPr lang="ru-RU" dirty="0">
                <a:latin typeface="Calibri" panose="020F0502020204030204" pitchFamily="34" charset="0"/>
              </a:endParaRPr>
            </a:p>
          </p:txBody>
        </p:sp>
        <p:sp>
          <p:nvSpPr>
            <p:cNvPr id="144" name="TextBox 143"/>
            <p:cNvSpPr txBox="1"/>
            <p:nvPr/>
          </p:nvSpPr>
          <p:spPr>
            <a:xfrm>
              <a:off x="5657207" y="4965854"/>
              <a:ext cx="1296144" cy="369332"/>
            </a:xfrm>
            <a:prstGeom prst="rect">
              <a:avLst/>
            </a:prstGeom>
            <a:noFill/>
          </p:spPr>
          <p:txBody>
            <a:bodyPr wrap="square" rtlCol="0">
              <a:spAutoFit/>
            </a:bodyPr>
            <a:lstStyle/>
            <a:p>
              <a:r>
                <a:rPr lang="en-US" dirty="0">
                  <a:latin typeface="Calibri" panose="020F0502020204030204" pitchFamily="34" charset="0"/>
                </a:rPr>
                <a:t>Skeleton</a:t>
              </a:r>
              <a:endParaRPr lang="ru-RU" dirty="0">
                <a:latin typeface="Calibri" panose="020F0502020204030204" pitchFamily="34" charset="0"/>
              </a:endParaRPr>
            </a:p>
          </p:txBody>
        </p:sp>
        <p:sp>
          <p:nvSpPr>
            <p:cNvPr id="21" name="Freeform 20"/>
            <p:cNvSpPr/>
            <p:nvPr/>
          </p:nvSpPr>
          <p:spPr bwMode="auto">
            <a:xfrm>
              <a:off x="2090039" y="2185528"/>
              <a:ext cx="3453005" cy="1504060"/>
            </a:xfrm>
            <a:custGeom>
              <a:avLst/>
              <a:gdLst>
                <a:gd name="connsiteX0" fmla="*/ 0 w 3469592"/>
                <a:gd name="connsiteY0" fmla="*/ 1512605 h 1521151"/>
                <a:gd name="connsiteX1" fmla="*/ 0 w 3469592"/>
                <a:gd name="connsiteY1" fmla="*/ 1512605 h 1521151"/>
                <a:gd name="connsiteX2" fmla="*/ 76912 w 3469592"/>
                <a:gd name="connsiteY2" fmla="*/ 1495514 h 1521151"/>
                <a:gd name="connsiteX3" fmla="*/ 581114 w 3469592"/>
                <a:gd name="connsiteY3" fmla="*/ 1495514 h 1521151"/>
                <a:gd name="connsiteX4" fmla="*/ 581114 w 3469592"/>
                <a:gd name="connsiteY4" fmla="*/ 0 h 1521151"/>
                <a:gd name="connsiteX5" fmla="*/ 1153682 w 3469592"/>
                <a:gd name="connsiteY5" fmla="*/ 0 h 1521151"/>
                <a:gd name="connsiteX6" fmla="*/ 1153682 w 3469592"/>
                <a:gd name="connsiteY6" fmla="*/ 1504060 h 1521151"/>
                <a:gd name="connsiteX7" fmla="*/ 2281727 w 3469592"/>
                <a:gd name="connsiteY7" fmla="*/ 1504060 h 1521151"/>
                <a:gd name="connsiteX8" fmla="*/ 2281727 w 3469592"/>
                <a:gd name="connsiteY8" fmla="*/ 632389 h 1521151"/>
                <a:gd name="connsiteX9" fmla="*/ 2862841 w 3469592"/>
                <a:gd name="connsiteY9" fmla="*/ 632389 h 1521151"/>
                <a:gd name="connsiteX10" fmla="*/ 2862841 w 3469592"/>
                <a:gd name="connsiteY10" fmla="*/ 1521151 h 1521151"/>
                <a:gd name="connsiteX11" fmla="*/ 3469592 w 3469592"/>
                <a:gd name="connsiteY11" fmla="*/ 1521151 h 1521151"/>
                <a:gd name="connsiteX0" fmla="*/ 0 w 3469592"/>
                <a:gd name="connsiteY0" fmla="*/ 1512605 h 1521151"/>
                <a:gd name="connsiteX1" fmla="*/ 0 w 3469592"/>
                <a:gd name="connsiteY1" fmla="*/ 1512605 h 1521151"/>
                <a:gd name="connsiteX2" fmla="*/ 76912 w 3469592"/>
                <a:gd name="connsiteY2" fmla="*/ 1495514 h 1521151"/>
                <a:gd name="connsiteX3" fmla="*/ 581114 w 3469592"/>
                <a:gd name="connsiteY3" fmla="*/ 1495514 h 1521151"/>
                <a:gd name="connsiteX4" fmla="*/ 581114 w 3469592"/>
                <a:gd name="connsiteY4" fmla="*/ 0 h 1521151"/>
                <a:gd name="connsiteX5" fmla="*/ 1153682 w 3469592"/>
                <a:gd name="connsiteY5" fmla="*/ 0 h 1521151"/>
                <a:gd name="connsiteX6" fmla="*/ 1153682 w 3469592"/>
                <a:gd name="connsiteY6" fmla="*/ 1504060 h 1521151"/>
                <a:gd name="connsiteX7" fmla="*/ 2281727 w 3469592"/>
                <a:gd name="connsiteY7" fmla="*/ 1504060 h 1521151"/>
                <a:gd name="connsiteX8" fmla="*/ 2281727 w 3469592"/>
                <a:gd name="connsiteY8" fmla="*/ 632389 h 1521151"/>
                <a:gd name="connsiteX9" fmla="*/ 2862841 w 3469592"/>
                <a:gd name="connsiteY9" fmla="*/ 632389 h 1521151"/>
                <a:gd name="connsiteX10" fmla="*/ 2866016 w 3469592"/>
                <a:gd name="connsiteY10" fmla="*/ 1502101 h 1521151"/>
                <a:gd name="connsiteX11" fmla="*/ 3469592 w 3469592"/>
                <a:gd name="connsiteY11" fmla="*/ 1521151 h 1521151"/>
                <a:gd name="connsiteX0" fmla="*/ 0 w 3466417"/>
                <a:gd name="connsiteY0" fmla="*/ 1512605 h 1512605"/>
                <a:gd name="connsiteX1" fmla="*/ 0 w 3466417"/>
                <a:gd name="connsiteY1" fmla="*/ 1512605 h 1512605"/>
                <a:gd name="connsiteX2" fmla="*/ 76912 w 3466417"/>
                <a:gd name="connsiteY2" fmla="*/ 1495514 h 1512605"/>
                <a:gd name="connsiteX3" fmla="*/ 581114 w 3466417"/>
                <a:gd name="connsiteY3" fmla="*/ 1495514 h 1512605"/>
                <a:gd name="connsiteX4" fmla="*/ 581114 w 3466417"/>
                <a:gd name="connsiteY4" fmla="*/ 0 h 1512605"/>
                <a:gd name="connsiteX5" fmla="*/ 1153682 w 3466417"/>
                <a:gd name="connsiteY5" fmla="*/ 0 h 1512605"/>
                <a:gd name="connsiteX6" fmla="*/ 1153682 w 3466417"/>
                <a:gd name="connsiteY6" fmla="*/ 1504060 h 1512605"/>
                <a:gd name="connsiteX7" fmla="*/ 2281727 w 3466417"/>
                <a:gd name="connsiteY7" fmla="*/ 1504060 h 1512605"/>
                <a:gd name="connsiteX8" fmla="*/ 2281727 w 3466417"/>
                <a:gd name="connsiteY8" fmla="*/ 632389 h 1512605"/>
                <a:gd name="connsiteX9" fmla="*/ 2862841 w 3466417"/>
                <a:gd name="connsiteY9" fmla="*/ 632389 h 1512605"/>
                <a:gd name="connsiteX10" fmla="*/ 2866016 w 3466417"/>
                <a:gd name="connsiteY10" fmla="*/ 1502101 h 1512605"/>
                <a:gd name="connsiteX11" fmla="*/ 3466417 w 3466417"/>
                <a:gd name="connsiteY11" fmla="*/ 1502101 h 1512605"/>
                <a:gd name="connsiteX0" fmla="*/ 0 w 3466417"/>
                <a:gd name="connsiteY0" fmla="*/ 1512605 h 1512605"/>
                <a:gd name="connsiteX1" fmla="*/ 76912 w 3466417"/>
                <a:gd name="connsiteY1" fmla="*/ 1495514 h 1512605"/>
                <a:gd name="connsiteX2" fmla="*/ 581114 w 3466417"/>
                <a:gd name="connsiteY2" fmla="*/ 1495514 h 1512605"/>
                <a:gd name="connsiteX3" fmla="*/ 581114 w 3466417"/>
                <a:gd name="connsiteY3" fmla="*/ 0 h 1512605"/>
                <a:gd name="connsiteX4" fmla="*/ 1153682 w 3466417"/>
                <a:gd name="connsiteY4" fmla="*/ 0 h 1512605"/>
                <a:gd name="connsiteX5" fmla="*/ 1153682 w 3466417"/>
                <a:gd name="connsiteY5" fmla="*/ 1504060 h 1512605"/>
                <a:gd name="connsiteX6" fmla="*/ 2281727 w 3466417"/>
                <a:gd name="connsiteY6" fmla="*/ 1504060 h 1512605"/>
                <a:gd name="connsiteX7" fmla="*/ 2281727 w 3466417"/>
                <a:gd name="connsiteY7" fmla="*/ 632389 h 1512605"/>
                <a:gd name="connsiteX8" fmla="*/ 2862841 w 3466417"/>
                <a:gd name="connsiteY8" fmla="*/ 632389 h 1512605"/>
                <a:gd name="connsiteX9" fmla="*/ 2866016 w 3466417"/>
                <a:gd name="connsiteY9" fmla="*/ 1502101 h 1512605"/>
                <a:gd name="connsiteX10" fmla="*/ 3466417 w 3466417"/>
                <a:gd name="connsiteY10" fmla="*/ 1502101 h 1512605"/>
                <a:gd name="connsiteX0" fmla="*/ 0 w 3389505"/>
                <a:gd name="connsiteY0" fmla="*/ 1495514 h 1504060"/>
                <a:gd name="connsiteX1" fmla="*/ 504202 w 3389505"/>
                <a:gd name="connsiteY1" fmla="*/ 1495514 h 1504060"/>
                <a:gd name="connsiteX2" fmla="*/ 504202 w 3389505"/>
                <a:gd name="connsiteY2" fmla="*/ 0 h 1504060"/>
                <a:gd name="connsiteX3" fmla="*/ 1076770 w 3389505"/>
                <a:gd name="connsiteY3" fmla="*/ 0 h 1504060"/>
                <a:gd name="connsiteX4" fmla="*/ 1076770 w 3389505"/>
                <a:gd name="connsiteY4" fmla="*/ 1504060 h 1504060"/>
                <a:gd name="connsiteX5" fmla="*/ 2204815 w 3389505"/>
                <a:gd name="connsiteY5" fmla="*/ 1504060 h 1504060"/>
                <a:gd name="connsiteX6" fmla="*/ 2204815 w 3389505"/>
                <a:gd name="connsiteY6" fmla="*/ 632389 h 1504060"/>
                <a:gd name="connsiteX7" fmla="*/ 2785929 w 3389505"/>
                <a:gd name="connsiteY7" fmla="*/ 632389 h 1504060"/>
                <a:gd name="connsiteX8" fmla="*/ 2789104 w 3389505"/>
                <a:gd name="connsiteY8" fmla="*/ 1502101 h 1504060"/>
                <a:gd name="connsiteX9" fmla="*/ 3389505 w 3389505"/>
                <a:gd name="connsiteY9" fmla="*/ 1502101 h 1504060"/>
                <a:gd name="connsiteX0" fmla="*/ 0 w 3453005"/>
                <a:gd name="connsiteY0" fmla="*/ 1495514 h 1504060"/>
                <a:gd name="connsiteX1" fmla="*/ 567702 w 3453005"/>
                <a:gd name="connsiteY1" fmla="*/ 1495514 h 1504060"/>
                <a:gd name="connsiteX2" fmla="*/ 567702 w 3453005"/>
                <a:gd name="connsiteY2" fmla="*/ 0 h 1504060"/>
                <a:gd name="connsiteX3" fmla="*/ 1140270 w 3453005"/>
                <a:gd name="connsiteY3" fmla="*/ 0 h 1504060"/>
                <a:gd name="connsiteX4" fmla="*/ 1140270 w 3453005"/>
                <a:gd name="connsiteY4" fmla="*/ 1504060 h 1504060"/>
                <a:gd name="connsiteX5" fmla="*/ 2268315 w 3453005"/>
                <a:gd name="connsiteY5" fmla="*/ 1504060 h 1504060"/>
                <a:gd name="connsiteX6" fmla="*/ 2268315 w 3453005"/>
                <a:gd name="connsiteY6" fmla="*/ 632389 h 1504060"/>
                <a:gd name="connsiteX7" fmla="*/ 2849429 w 3453005"/>
                <a:gd name="connsiteY7" fmla="*/ 632389 h 1504060"/>
                <a:gd name="connsiteX8" fmla="*/ 2852604 w 3453005"/>
                <a:gd name="connsiteY8" fmla="*/ 1502101 h 1504060"/>
                <a:gd name="connsiteX9" fmla="*/ 3453005 w 3453005"/>
                <a:gd name="connsiteY9" fmla="*/ 1502101 h 150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3005" h="1504060">
                  <a:moveTo>
                    <a:pt x="0" y="1495514"/>
                  </a:moveTo>
                  <a:lnTo>
                    <a:pt x="567702" y="1495514"/>
                  </a:lnTo>
                  <a:lnTo>
                    <a:pt x="567702" y="0"/>
                  </a:lnTo>
                  <a:lnTo>
                    <a:pt x="1140270" y="0"/>
                  </a:lnTo>
                  <a:lnTo>
                    <a:pt x="1140270" y="1504060"/>
                  </a:lnTo>
                  <a:lnTo>
                    <a:pt x="2268315" y="1504060"/>
                  </a:lnTo>
                  <a:lnTo>
                    <a:pt x="2268315" y="632389"/>
                  </a:lnTo>
                  <a:lnTo>
                    <a:pt x="2849429" y="632389"/>
                  </a:lnTo>
                  <a:cubicBezTo>
                    <a:pt x="2850487" y="922293"/>
                    <a:pt x="2851546" y="1212197"/>
                    <a:pt x="2852604" y="1502101"/>
                  </a:cubicBezTo>
                  <a:lnTo>
                    <a:pt x="3453005" y="1502101"/>
                  </a:lnTo>
                </a:path>
              </a:pathLst>
            </a:custGeom>
            <a:solidFill>
              <a:schemeClr val="accent1">
                <a:lumMod val="75000"/>
                <a:alpha val="20000"/>
              </a:schemeClr>
            </a:solid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nvGrpSpPr>
            <p:cNvPr id="120" name="Group 119"/>
            <p:cNvGrpSpPr/>
            <p:nvPr/>
          </p:nvGrpSpPr>
          <p:grpSpPr>
            <a:xfrm>
              <a:off x="1862790" y="1112752"/>
              <a:ext cx="3794417" cy="2704926"/>
              <a:chOff x="4770298" y="1516162"/>
              <a:chExt cx="3794417" cy="2704926"/>
            </a:xfrm>
          </p:grpSpPr>
          <p:cxnSp>
            <p:nvCxnSpPr>
              <p:cNvPr id="124" name="Straight Arrow Connector 123"/>
              <p:cNvCxnSpPr/>
              <p:nvPr/>
            </p:nvCxnSpPr>
            <p:spPr bwMode="auto">
              <a:xfrm flipV="1">
                <a:off x="5004048" y="1932971"/>
                <a:ext cx="0" cy="2288117"/>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125" name="Straight Arrow Connector 124"/>
              <p:cNvCxnSpPr/>
              <p:nvPr/>
            </p:nvCxnSpPr>
            <p:spPr bwMode="auto">
              <a:xfrm>
                <a:off x="4860032" y="4093211"/>
                <a:ext cx="3704683"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28" name="Rectangle 127"/>
                  <p:cNvSpPr/>
                  <p:nvPr/>
                </p:nvSpPr>
                <p:spPr>
                  <a:xfrm>
                    <a:off x="4770298" y="1516162"/>
                    <a:ext cx="46750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𝛿</m:t>
                              </m:r>
                            </m:e>
                            <m:sub>
                              <m:r>
                                <a:rPr lang="en-US" i="1">
                                  <a:latin typeface="Cambria Math" panose="02040503050406030204" pitchFamily="18" charset="0"/>
                                </a:rPr>
                                <m:t>1</m:t>
                              </m:r>
                            </m:sub>
                          </m:sSub>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4770298" y="1516162"/>
                    <a:ext cx="467500" cy="369332"/>
                  </a:xfrm>
                  <a:prstGeom prst="rect">
                    <a:avLst/>
                  </a:prstGeom>
                  <a:blipFill rotWithShape="0">
                    <a:blip r:embed="rId6"/>
                    <a:stretch>
                      <a:fillRect b="-1667"/>
                    </a:stretch>
                  </a:blipFill>
                </p:spPr>
                <p:txBody>
                  <a:bodyPr/>
                  <a:lstStyle/>
                  <a:p>
                    <a:r>
                      <a:rPr lang="en-US">
                        <a:noFill/>
                      </a:rPr>
                      <a:t> </a:t>
                    </a:r>
                  </a:p>
                </p:txBody>
              </p:sp>
            </mc:Fallback>
          </mc:AlternateContent>
        </p:grpSp>
      </p:grpSp>
      <p:cxnSp>
        <p:nvCxnSpPr>
          <p:cNvPr id="24" name="Straight Connector 23"/>
          <p:cNvCxnSpPr/>
          <p:nvPr/>
        </p:nvCxnSpPr>
        <p:spPr bwMode="auto">
          <a:xfrm>
            <a:off x="2187723" y="1749293"/>
            <a:ext cx="363341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45" name="TextBox 144"/>
              <p:cNvSpPr txBox="1"/>
              <p:nvPr/>
            </p:nvSpPr>
            <p:spPr>
              <a:xfrm>
                <a:off x="1691295" y="3180932"/>
                <a:ext cx="64807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p:txBody>
          </p:sp>
        </mc:Choice>
        <mc:Fallback xmlns="">
          <p:sp>
            <p:nvSpPr>
              <p:cNvPr id="145" name="TextBox 144"/>
              <p:cNvSpPr txBox="1">
                <a:spLocks noRot="1" noChangeAspect="1" noMove="1" noResize="1" noEditPoints="1" noAdjustHandles="1" noChangeArrowheads="1" noChangeShapeType="1" noTextEdit="1"/>
              </p:cNvSpPr>
              <p:nvPr/>
            </p:nvSpPr>
            <p:spPr>
              <a:xfrm>
                <a:off x="1691295" y="3180932"/>
                <a:ext cx="648072" cy="369332"/>
              </a:xfrm>
              <a:prstGeom prst="rect">
                <a:avLst/>
              </a:prstGeom>
              <a:blipFill>
                <a:blip r:embed="rId7"/>
                <a:stretch>
                  <a:fillRect/>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146" name="TextBox 145"/>
              <p:cNvSpPr txBox="1"/>
              <p:nvPr/>
            </p:nvSpPr>
            <p:spPr>
              <a:xfrm>
                <a:off x="1712171" y="1563823"/>
                <a:ext cx="64807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p:txBody>
          </p:sp>
        </mc:Choice>
        <mc:Fallback xmlns="">
          <p:sp>
            <p:nvSpPr>
              <p:cNvPr id="146" name="TextBox 145"/>
              <p:cNvSpPr txBox="1">
                <a:spLocks noRot="1" noChangeAspect="1" noMove="1" noResize="1" noEditPoints="1" noAdjustHandles="1" noChangeArrowheads="1" noChangeShapeType="1" noTextEdit="1"/>
              </p:cNvSpPr>
              <p:nvPr/>
            </p:nvSpPr>
            <p:spPr>
              <a:xfrm>
                <a:off x="1712171" y="1563823"/>
                <a:ext cx="648072" cy="369332"/>
              </a:xfrm>
              <a:prstGeom prst="rect">
                <a:avLst/>
              </a:prstGeom>
              <a:blipFill>
                <a:blip r:embed="rId8"/>
                <a:stretch>
                  <a:fillRect/>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147" name="Rectangle 146"/>
              <p:cNvSpPr/>
              <p:nvPr/>
            </p:nvSpPr>
            <p:spPr>
              <a:xfrm>
                <a:off x="6878352" y="5794630"/>
                <a:ext cx="46750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𝛿</m:t>
                          </m:r>
                        </m:e>
                        <m:sub>
                          <m:r>
                            <a:rPr lang="en-US" i="1">
                              <a:latin typeface="Cambria Math" panose="02040503050406030204" pitchFamily="18" charset="0"/>
                            </a:rPr>
                            <m:t>1</m:t>
                          </m:r>
                        </m:sub>
                      </m:sSub>
                    </m:oMath>
                  </m:oMathPara>
                </a14:m>
                <a:endParaRPr lang="en-US" dirty="0"/>
              </a:p>
            </p:txBody>
          </p:sp>
        </mc:Choice>
        <mc:Fallback xmlns="">
          <p:sp>
            <p:nvSpPr>
              <p:cNvPr id="147" name="Rectangle 146"/>
              <p:cNvSpPr>
                <a:spLocks noRot="1" noChangeAspect="1" noMove="1" noResize="1" noEditPoints="1" noAdjustHandles="1" noChangeArrowheads="1" noChangeShapeType="1" noTextEdit="1"/>
              </p:cNvSpPr>
              <p:nvPr/>
            </p:nvSpPr>
            <p:spPr>
              <a:xfrm>
                <a:off x="6878352" y="5794630"/>
                <a:ext cx="467500" cy="369332"/>
              </a:xfrm>
              <a:prstGeom prst="rect">
                <a:avLst/>
              </a:prstGeom>
              <a:blipFill>
                <a:blip r:embed="rId9"/>
                <a:stretch>
                  <a:fillRect b="-1667"/>
                </a:stretch>
              </a:blipFill>
            </p:spPr>
            <p:txBody>
              <a:bodyPr/>
              <a:lstStyle/>
              <a:p>
                <a:r>
                  <a:rPr lang="de-AT">
                    <a:noFill/>
                  </a:rPr>
                  <a:t> </a:t>
                </a:r>
              </a:p>
            </p:txBody>
          </p:sp>
        </mc:Fallback>
      </mc:AlternateContent>
      <p:sp>
        <p:nvSpPr>
          <p:cNvPr id="4" name="Footer Placeholder 3"/>
          <p:cNvSpPr>
            <a:spLocks noGrp="1"/>
          </p:cNvSpPr>
          <p:nvPr>
            <p:ph type="ftr" sz="quarter" idx="10"/>
          </p:nvPr>
        </p:nvSpPr>
        <p:spPr/>
        <p:txBody>
          <a:bodyPr/>
          <a:lstStyle/>
          <a:p>
            <a:pPr>
              <a:defRPr/>
            </a:pPr>
            <a:r>
              <a:rPr lang="de-AT" dirty="0"/>
              <a:t>Alexey Karimov</a:t>
            </a:r>
          </a:p>
        </p:txBody>
      </p:sp>
      <p:sp>
        <p:nvSpPr>
          <p:cNvPr id="10" name="Slide Number Placeholder 9"/>
          <p:cNvSpPr>
            <a:spLocks noGrp="1"/>
          </p:cNvSpPr>
          <p:nvPr>
            <p:ph type="sldNum" sz="quarter" idx="11"/>
          </p:nvPr>
        </p:nvSpPr>
        <p:spPr/>
        <p:txBody>
          <a:bodyPr/>
          <a:lstStyle/>
          <a:p>
            <a:pPr>
              <a:defRPr/>
            </a:pPr>
            <a:fld id="{63707275-EA33-4C2C-A96C-B80BEB93EE54}" type="slidenum">
              <a:rPr lang="de-AT" smtClean="0"/>
              <a:pPr>
                <a:defRPr/>
              </a:pPr>
              <a:t>79</a:t>
            </a:fld>
            <a:endParaRPr lang="de-AT" dirty="0"/>
          </a:p>
        </p:txBody>
      </p:sp>
    </p:spTree>
    <p:extLst>
      <p:ext uri="{BB962C8B-B14F-4D97-AF65-F5344CB8AC3E}">
        <p14:creationId xmlns:p14="http://schemas.microsoft.com/office/powerpoint/2010/main" val="3684967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Skeleton</a:t>
            </a:r>
          </a:p>
        </p:txBody>
      </p:sp>
      <mc:AlternateContent xmlns:mc="http://schemas.openxmlformats.org/markup-compatibility/2006" xmlns:a14="http://schemas.microsoft.com/office/drawing/2010/main">
        <mc:Choice Requires="a14">
          <p:sp>
            <p:nvSpPr>
              <p:cNvPr id="43" name="Content Placeholder 42"/>
              <p:cNvSpPr>
                <a:spLocks noGrp="1"/>
              </p:cNvSpPr>
              <p:nvPr>
                <p:ph idx="1"/>
              </p:nvPr>
            </p:nvSpPr>
            <p:spPr/>
            <p:txBody>
              <a:bodyPr/>
              <a:lstStyle/>
              <a:p>
                <a:r>
                  <a:rPr lang="en-US" noProof="0" dirty="0"/>
                  <a:t>Medial Axis Transformation: for each point </a:t>
                </a:r>
                <a14:m>
                  <m:oMath xmlns:m="http://schemas.openxmlformats.org/officeDocument/2006/math">
                    <m:r>
                      <a:rPr lang="en-US" b="0" i="1" noProof="0" smtClean="0">
                        <a:latin typeface="Cambria Math" panose="02040503050406030204" pitchFamily="18" charset="0"/>
                      </a:rPr>
                      <m:t>𝑝</m:t>
                    </m:r>
                    <m:r>
                      <a:rPr lang="en-US" b="0" i="1" noProof="0" smtClean="0">
                        <a:latin typeface="Cambria Math" panose="02040503050406030204" pitchFamily="18" charset="0"/>
                      </a:rPr>
                      <m:t>∈</m:t>
                    </m:r>
                    <m:r>
                      <m:rPr>
                        <m:nor/>
                      </m:rPr>
                      <a:rPr lang="en-US" b="0" i="0" noProof="0" smtClean="0">
                        <a:latin typeface="Cambria Math" panose="02040503050406030204" pitchFamily="18" charset="0"/>
                      </a:rPr>
                      <m:t>Mask</m:t>
                    </m:r>
                  </m:oMath>
                </a14:m>
                <a:r>
                  <a:rPr lang="en-US" noProof="0" dirty="0"/>
                  <a:t> it finds closest boundary points </a:t>
                </a:r>
                <a14:m>
                  <m:oMath xmlns:m="http://schemas.openxmlformats.org/officeDocument/2006/math">
                    <m:r>
                      <a:rPr lang="en-US" b="0" i="1" noProof="0" smtClean="0">
                        <a:latin typeface="Cambria Math" panose="02040503050406030204" pitchFamily="18" charset="0"/>
                      </a:rPr>
                      <m:t>𝐵</m:t>
                    </m:r>
                    <m:d>
                      <m:dPr>
                        <m:ctrlPr>
                          <a:rPr lang="en-US" b="0" i="1" noProof="0" smtClean="0">
                            <a:latin typeface="Cambria Math" panose="02040503050406030204" pitchFamily="18" charset="0"/>
                          </a:rPr>
                        </m:ctrlPr>
                      </m:dPr>
                      <m:e>
                        <m:r>
                          <a:rPr lang="en-US" b="0" i="1" noProof="0" smtClean="0">
                            <a:latin typeface="Cambria Math" panose="02040503050406030204" pitchFamily="18" charset="0"/>
                          </a:rPr>
                          <m:t>𝑝</m:t>
                        </m:r>
                      </m:e>
                    </m:d>
                  </m:oMath>
                </a14:m>
                <a:endParaRPr lang="en-US" noProof="0" dirty="0"/>
              </a:p>
              <a:p>
                <a:r>
                  <a:rPr lang="en-US" noProof="0" dirty="0"/>
                  <a:t>Skeleton </a:t>
                </a:r>
                <a14:m>
                  <m:oMath xmlns:m="http://schemas.openxmlformats.org/officeDocument/2006/math">
                    <m:r>
                      <a:rPr lang="en-US" b="0" i="1" noProof="0" smtClean="0">
                        <a:latin typeface="Cambria Math" panose="02040503050406030204" pitchFamily="18" charset="0"/>
                      </a:rPr>
                      <m:t>𝑆</m:t>
                    </m:r>
                    <m:r>
                      <a:rPr lang="en-US" b="0" i="1" noProof="0" smtClean="0">
                        <a:latin typeface="Cambria Math" panose="02040503050406030204" pitchFamily="18" charset="0"/>
                      </a:rPr>
                      <m:t>=</m:t>
                    </m:r>
                    <m:d>
                      <m:dPr>
                        <m:begChr m:val="{"/>
                        <m:endChr m:val="}"/>
                        <m:ctrlPr>
                          <a:rPr lang="en-US" b="0" i="1" noProof="0" smtClean="0">
                            <a:latin typeface="Cambria Math" panose="02040503050406030204" pitchFamily="18" charset="0"/>
                          </a:rPr>
                        </m:ctrlPr>
                      </m:dPr>
                      <m:e>
                        <m:r>
                          <a:rPr lang="en-US" b="0" i="1" noProof="0" smtClean="0">
                            <a:latin typeface="Cambria Math" panose="02040503050406030204" pitchFamily="18" charset="0"/>
                          </a:rPr>
                          <m:t>𝑝</m:t>
                        </m:r>
                        <m:r>
                          <a:rPr lang="en-US" b="0" i="1" noProof="0" smtClean="0">
                            <a:latin typeface="Cambria Math" panose="02040503050406030204" pitchFamily="18" charset="0"/>
                          </a:rPr>
                          <m:t>∈</m:t>
                        </m:r>
                        <m:r>
                          <m:rPr>
                            <m:nor/>
                          </m:rPr>
                          <a:rPr lang="en-US" b="0" i="0" noProof="0" smtClean="0">
                            <a:latin typeface="Cambria Math" panose="02040503050406030204" pitchFamily="18" charset="0"/>
                          </a:rPr>
                          <m:t>Mask</m:t>
                        </m:r>
                      </m:e>
                      <m:e>
                        <m:r>
                          <a:rPr lang="en-US" b="0" i="1" noProof="0" smtClean="0">
                            <a:latin typeface="Cambria Math" panose="02040503050406030204" pitchFamily="18" charset="0"/>
                          </a:rPr>
                          <m:t>#</m:t>
                        </m:r>
                        <m:r>
                          <a:rPr lang="en-US" b="0" i="1" noProof="0" smtClean="0">
                            <a:latin typeface="Cambria Math" panose="02040503050406030204" pitchFamily="18" charset="0"/>
                          </a:rPr>
                          <m:t>𝐵</m:t>
                        </m:r>
                        <m:d>
                          <m:dPr>
                            <m:ctrlPr>
                              <a:rPr lang="en-US" b="0" i="1" noProof="0" smtClean="0">
                                <a:latin typeface="Cambria Math" panose="02040503050406030204" pitchFamily="18" charset="0"/>
                              </a:rPr>
                            </m:ctrlPr>
                          </m:dPr>
                          <m:e>
                            <m:r>
                              <a:rPr lang="en-US" b="0" i="1" noProof="0" smtClean="0">
                                <a:latin typeface="Cambria Math" panose="02040503050406030204" pitchFamily="18" charset="0"/>
                              </a:rPr>
                              <m:t>𝑝</m:t>
                            </m:r>
                          </m:e>
                        </m:d>
                        <m:r>
                          <a:rPr lang="en-US" b="0" i="1" noProof="0" smtClean="0">
                            <a:latin typeface="Cambria Math" panose="02040503050406030204" pitchFamily="18" charset="0"/>
                          </a:rPr>
                          <m:t>&gt;1</m:t>
                        </m:r>
                      </m:e>
                    </m:d>
                  </m:oMath>
                </a14:m>
                <a:endParaRPr lang="en-US" noProof="0" dirty="0"/>
              </a:p>
              <a:p>
                <a:endParaRPr lang="en-US" noProof="0" dirty="0"/>
              </a:p>
            </p:txBody>
          </p:sp>
        </mc:Choice>
        <mc:Fallback xmlns="">
          <p:sp>
            <p:nvSpPr>
              <p:cNvPr id="43" name="Content Placeholder 42"/>
              <p:cNvSpPr>
                <a:spLocks noGrp="1" noRot="1" noChangeAspect="1" noMove="1" noResize="1" noEditPoints="1" noAdjustHandles="1" noChangeArrowheads="1" noChangeShapeType="1" noTextEdit="1"/>
              </p:cNvSpPr>
              <p:nvPr>
                <p:ph idx="1"/>
              </p:nvPr>
            </p:nvSpPr>
            <p:spPr>
              <a:blipFill>
                <a:blip r:embed="rId3"/>
                <a:stretch>
                  <a:fillRect t="-1336"/>
                </a:stretch>
              </a:blipFill>
            </p:spPr>
            <p:txBody>
              <a:bodyPr/>
              <a:lstStyle/>
              <a:p>
                <a:r>
                  <a:rPr lang="de-AT">
                    <a:noFill/>
                  </a:rPr>
                  <a:t> </a:t>
                </a:r>
              </a:p>
            </p:txBody>
          </p:sp>
        </mc:Fallback>
      </mc:AlternateContent>
      <p:grpSp>
        <p:nvGrpSpPr>
          <p:cNvPr id="3" name="Group 2"/>
          <p:cNvGrpSpPr/>
          <p:nvPr/>
        </p:nvGrpSpPr>
        <p:grpSpPr>
          <a:xfrm>
            <a:off x="6498608" y="3413522"/>
            <a:ext cx="2230491" cy="1888539"/>
            <a:chOff x="1983875" y="4925011"/>
            <a:chExt cx="2230491" cy="1888539"/>
          </a:xfrm>
        </p:grpSpPr>
        <p:grpSp>
          <p:nvGrpSpPr>
            <p:cNvPr id="93" name="Группа 13"/>
            <p:cNvGrpSpPr/>
            <p:nvPr/>
          </p:nvGrpSpPr>
          <p:grpSpPr>
            <a:xfrm>
              <a:off x="1983875" y="4925011"/>
              <a:ext cx="2230491" cy="440122"/>
              <a:chOff x="323528" y="1988840"/>
              <a:chExt cx="2230491" cy="440122"/>
            </a:xfrm>
          </p:grpSpPr>
          <p:sp>
            <p:nvSpPr>
              <p:cNvPr id="103" name="Rectangle 23"/>
              <p:cNvSpPr/>
              <p:nvPr/>
            </p:nvSpPr>
            <p:spPr bwMode="auto">
              <a:xfrm>
                <a:off x="323528" y="1988840"/>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104" name="Прямоугольник 10"/>
                  <p:cNvSpPr/>
                  <p:nvPr/>
                </p:nvSpPr>
                <p:spPr bwMode="auto">
                  <a:xfrm>
                    <a:off x="825828" y="1988840"/>
                    <a:ext cx="1728191" cy="440122"/>
                  </a:xfrm>
                  <a:prstGeom prst="rect">
                    <a:avLst/>
                  </a:prstGeom>
                  <a:no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m:rPr>
                              <m:nor/>
                            </m:rPr>
                            <a:rPr kumimoji="0" lang="en-US" sz="1800" b="0" i="0" u="none" strike="noStrike" cap="none" normalizeH="0" baseline="0" smtClean="0">
                              <a:ln>
                                <a:noFill/>
                              </a:ln>
                              <a:solidFill>
                                <a:schemeClr val="tx1"/>
                              </a:solidFill>
                              <a:effectLst/>
                              <a:latin typeface="Cambria Math" panose="02040503050406030204" pitchFamily="18" charset="0"/>
                            </a:rPr>
                            <m:t>Point</m:t>
                          </m:r>
                          <m:r>
                            <a:rPr kumimoji="0" lang="en-US" sz="1800" b="0" i="1" u="none" strike="noStrike" cap="none" normalizeH="0" baseline="0" smtClean="0">
                              <a:ln>
                                <a:noFill/>
                              </a:ln>
                              <a:solidFill>
                                <a:schemeClr val="tx1"/>
                              </a:solidFill>
                              <a:effectLst/>
                              <a:latin typeface="Cambria Math" panose="02040503050406030204" pitchFamily="18" charset="0"/>
                            </a:rPr>
                            <m:t>∈</m:t>
                          </m:r>
                          <m:r>
                            <m:rPr>
                              <m:nor/>
                            </m:rPr>
                            <a:rPr kumimoji="0" lang="en-US" sz="1800" b="0" i="0" u="none" strike="noStrike" cap="none" normalizeH="0" baseline="0" smtClean="0">
                              <a:ln>
                                <a:noFill/>
                              </a:ln>
                              <a:solidFill>
                                <a:schemeClr val="tx1"/>
                              </a:solidFill>
                              <a:effectLst/>
                              <a:latin typeface="Cambria Math" panose="02040503050406030204" pitchFamily="18" charset="0"/>
                            </a:rPr>
                            <m:t>Mask</m:t>
                          </m:r>
                        </m:oMath>
                      </m:oMathPara>
                    </a14:m>
                    <a:endParaRPr kumimoji="0" lang="ru-RU" sz="1800" b="0" i="0" u="none" strike="noStrike" cap="none" normalizeH="0" baseline="0" dirty="0">
                      <a:ln>
                        <a:noFill/>
                      </a:ln>
                      <a:solidFill>
                        <a:schemeClr val="tx1"/>
                      </a:solidFill>
                      <a:effectLst/>
                      <a:latin typeface="+mn-lt"/>
                    </a:endParaRPr>
                  </a:p>
                </p:txBody>
              </p:sp>
            </mc:Choice>
            <mc:Fallback xmlns="">
              <p:sp>
                <p:nvSpPr>
                  <p:cNvPr id="104" name="Прямоугольник 10"/>
                  <p:cNvSpPr>
                    <a:spLocks noRot="1" noChangeAspect="1" noMove="1" noResize="1" noEditPoints="1" noAdjustHandles="1" noChangeArrowheads="1" noChangeShapeType="1" noTextEdit="1"/>
                  </p:cNvSpPr>
                  <p:nvPr/>
                </p:nvSpPr>
                <p:spPr bwMode="auto">
                  <a:xfrm>
                    <a:off x="825828" y="1988840"/>
                    <a:ext cx="1728191" cy="440122"/>
                  </a:xfrm>
                  <a:prstGeom prst="rect">
                    <a:avLst/>
                  </a:prstGeom>
                  <a:blipFill>
                    <a:blip r:embed="rId4"/>
                    <a:stretch>
                      <a:fillRect/>
                    </a:stretch>
                  </a:blipFill>
                  <a:ln w="12700" cap="flat" cmpd="sng" algn="ctr">
                    <a:noFill/>
                    <a:prstDash val="solid"/>
                    <a:round/>
                    <a:headEnd type="none" w="med" len="med"/>
                    <a:tailEnd type="none" w="med" len="med"/>
                  </a:ln>
                  <a:effectLst/>
                </p:spPr>
                <p:txBody>
                  <a:bodyPr/>
                  <a:lstStyle/>
                  <a:p>
                    <a:r>
                      <a:rPr lang="de-AT">
                        <a:noFill/>
                      </a:rPr>
                      <a:t> </a:t>
                    </a:r>
                  </a:p>
                </p:txBody>
              </p:sp>
            </mc:Fallback>
          </mc:AlternateContent>
        </p:grpSp>
        <p:grpSp>
          <p:nvGrpSpPr>
            <p:cNvPr id="94" name="Группа 12"/>
            <p:cNvGrpSpPr/>
            <p:nvPr/>
          </p:nvGrpSpPr>
          <p:grpSpPr>
            <a:xfrm>
              <a:off x="1983875" y="5410508"/>
              <a:ext cx="2192591" cy="432048"/>
              <a:chOff x="4354389" y="1996914"/>
              <a:chExt cx="2192591" cy="432048"/>
            </a:xfrm>
          </p:grpSpPr>
          <p:sp>
            <p:nvSpPr>
              <p:cNvPr id="101" name="Rectangle 100"/>
              <p:cNvSpPr/>
              <p:nvPr/>
            </p:nvSpPr>
            <p:spPr bwMode="auto">
              <a:xfrm>
                <a:off x="4354389" y="1996914"/>
                <a:ext cx="432048" cy="432048"/>
              </a:xfrm>
              <a:prstGeom prst="rect">
                <a:avLst/>
              </a:prstGeom>
              <a:solidFill>
                <a:srgbClr val="DBDBD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102" name="Прямоугольник 11"/>
                  <p:cNvSpPr/>
                  <p:nvPr/>
                </p:nvSpPr>
                <p:spPr bwMode="auto">
                  <a:xfrm>
                    <a:off x="4856689" y="2004988"/>
                    <a:ext cx="1690291" cy="423974"/>
                  </a:xfrm>
                  <a:prstGeom prst="rect">
                    <a:avLst/>
                  </a:prstGeom>
                  <a:no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r>
                            <m:rPr>
                              <m:nor/>
                            </m:rPr>
                            <a:rPr lang="en-US">
                              <a:latin typeface="Cambria Math" panose="02040503050406030204" pitchFamily="18" charset="0"/>
                            </a:rPr>
                            <m:t>Point</m:t>
                          </m:r>
                          <m:r>
                            <a:rPr kumimoji="0" lang="en-US" sz="1800" b="0" i="1" u="none" strike="noStrike" cap="none" normalizeH="0" baseline="0" smtClean="0">
                              <a:ln>
                                <a:noFill/>
                              </a:ln>
                              <a:solidFill>
                                <a:schemeClr val="tx1"/>
                              </a:solidFill>
                              <a:effectLst/>
                              <a:latin typeface="Cambria Math" panose="02040503050406030204" pitchFamily="18" charset="0"/>
                            </a:rPr>
                            <m:t>∉</m:t>
                          </m:r>
                          <m:r>
                            <m:rPr>
                              <m:nor/>
                            </m:rPr>
                            <a:rPr kumimoji="0" lang="en-US" sz="1800" b="0" i="0" u="none" strike="noStrike" cap="none" normalizeH="0" baseline="0" smtClean="0">
                              <a:ln>
                                <a:noFill/>
                              </a:ln>
                              <a:solidFill>
                                <a:schemeClr val="tx1"/>
                              </a:solidFill>
                              <a:effectLst/>
                              <a:latin typeface="Cambria Math" panose="02040503050406030204" pitchFamily="18" charset="0"/>
                            </a:rPr>
                            <m:t>Mask</m:t>
                          </m:r>
                        </m:oMath>
                      </m:oMathPara>
                    </a14:m>
                    <a:endParaRPr kumimoji="0" lang="ru-RU" sz="1800" b="0" i="0" u="none" strike="noStrike" cap="none" normalizeH="0" baseline="0" dirty="0">
                      <a:ln>
                        <a:noFill/>
                      </a:ln>
                      <a:solidFill>
                        <a:schemeClr val="tx1"/>
                      </a:solidFill>
                      <a:effectLst/>
                      <a:latin typeface="+mn-lt"/>
                    </a:endParaRPr>
                  </a:p>
                </p:txBody>
              </p:sp>
            </mc:Choice>
            <mc:Fallback xmlns="">
              <p:sp>
                <p:nvSpPr>
                  <p:cNvPr id="102" name="Прямоугольник 11"/>
                  <p:cNvSpPr>
                    <a:spLocks noRot="1" noChangeAspect="1" noMove="1" noResize="1" noEditPoints="1" noAdjustHandles="1" noChangeArrowheads="1" noChangeShapeType="1" noTextEdit="1"/>
                  </p:cNvSpPr>
                  <p:nvPr/>
                </p:nvSpPr>
                <p:spPr bwMode="auto">
                  <a:xfrm>
                    <a:off x="4856689" y="2004988"/>
                    <a:ext cx="1690291" cy="423974"/>
                  </a:xfrm>
                  <a:prstGeom prst="rect">
                    <a:avLst/>
                  </a:prstGeom>
                  <a:blipFill>
                    <a:blip r:embed="rId5"/>
                    <a:stretch>
                      <a:fillRect/>
                    </a:stretch>
                  </a:blipFill>
                  <a:ln w="12700" cap="flat" cmpd="sng" algn="ctr">
                    <a:noFill/>
                    <a:prstDash val="solid"/>
                    <a:round/>
                    <a:headEnd type="none" w="med" len="med"/>
                    <a:tailEnd type="none" w="med" len="med"/>
                  </a:ln>
                  <a:effectLst/>
                </p:spPr>
                <p:txBody>
                  <a:bodyPr/>
                  <a:lstStyle/>
                  <a:p>
                    <a:r>
                      <a:rPr lang="de-AT">
                        <a:noFill/>
                      </a:rPr>
                      <a:t> </a:t>
                    </a:r>
                  </a:p>
                </p:txBody>
              </p:sp>
            </mc:Fallback>
          </mc:AlternateContent>
        </p:grpSp>
        <p:grpSp>
          <p:nvGrpSpPr>
            <p:cNvPr id="107" name="Group 106"/>
            <p:cNvGrpSpPr/>
            <p:nvPr/>
          </p:nvGrpSpPr>
          <p:grpSpPr>
            <a:xfrm>
              <a:off x="2164040" y="6373428"/>
              <a:ext cx="2050326" cy="440122"/>
              <a:chOff x="6494557" y="5748992"/>
              <a:chExt cx="2050326" cy="440122"/>
            </a:xfrm>
          </p:grpSpPr>
          <p:sp>
            <p:nvSpPr>
              <p:cNvPr id="91" name="Oval 90"/>
              <p:cNvSpPr/>
              <p:nvPr/>
            </p:nvSpPr>
            <p:spPr bwMode="auto">
              <a:xfrm>
                <a:off x="6494557" y="5930597"/>
                <a:ext cx="100800" cy="100800"/>
              </a:xfrm>
              <a:prstGeom prst="ellipse">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105" name="Прямоугольник 10"/>
                  <p:cNvSpPr/>
                  <p:nvPr/>
                </p:nvSpPr>
                <p:spPr bwMode="auto">
                  <a:xfrm>
                    <a:off x="6816692" y="5748992"/>
                    <a:ext cx="1728191" cy="440122"/>
                  </a:xfrm>
                  <a:prstGeom prst="rect">
                    <a:avLst/>
                  </a:prstGeom>
                  <a:no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r>
                            <m:rPr>
                              <m:nor/>
                            </m:rPr>
                            <a:rPr lang="en-US">
                              <a:latin typeface="Cambria Math" panose="02040503050406030204" pitchFamily="18" charset="0"/>
                            </a:rPr>
                            <m:t>Skeleton</m:t>
                          </m:r>
                          <m:r>
                            <m:rPr>
                              <m:nor/>
                            </m:rPr>
                            <a:rPr lang="en-US" b="0" i="0" smtClean="0">
                              <a:latin typeface="Cambria Math" panose="02040503050406030204" pitchFamily="18" charset="0"/>
                            </a:rPr>
                            <m:t> </m:t>
                          </m:r>
                          <m:r>
                            <m:rPr>
                              <m:nor/>
                            </m:rPr>
                            <a:rPr lang="en-US">
                              <a:latin typeface="Cambria Math" panose="02040503050406030204" pitchFamily="18" charset="0"/>
                            </a:rPr>
                            <m:t>Point</m:t>
                          </m:r>
                        </m:oMath>
                      </m:oMathPara>
                    </a14:m>
                    <a:endParaRPr kumimoji="0" lang="ru-RU" sz="1800" b="0" i="0" u="none" strike="noStrike" cap="none" normalizeH="0" baseline="0" dirty="0">
                      <a:ln>
                        <a:noFill/>
                      </a:ln>
                      <a:solidFill>
                        <a:schemeClr val="tx1"/>
                      </a:solidFill>
                      <a:effectLst/>
                      <a:latin typeface="+mn-lt"/>
                    </a:endParaRPr>
                  </a:p>
                </p:txBody>
              </p:sp>
            </mc:Choice>
            <mc:Fallback xmlns="">
              <p:sp>
                <p:nvSpPr>
                  <p:cNvPr id="105" name="Прямоугольник 10"/>
                  <p:cNvSpPr>
                    <a:spLocks noRot="1" noChangeAspect="1" noMove="1" noResize="1" noEditPoints="1" noAdjustHandles="1" noChangeArrowheads="1" noChangeShapeType="1" noTextEdit="1"/>
                  </p:cNvSpPr>
                  <p:nvPr/>
                </p:nvSpPr>
                <p:spPr bwMode="auto">
                  <a:xfrm>
                    <a:off x="6816692" y="5748992"/>
                    <a:ext cx="1728191" cy="440122"/>
                  </a:xfrm>
                  <a:prstGeom prst="rect">
                    <a:avLst/>
                  </a:prstGeom>
                  <a:blipFill>
                    <a:blip r:embed="rId6"/>
                    <a:stretch>
                      <a:fillRect/>
                    </a:stretch>
                  </a:blipFill>
                  <a:ln w="12700" cap="flat" cmpd="sng" algn="ctr">
                    <a:noFill/>
                    <a:prstDash val="solid"/>
                    <a:round/>
                    <a:headEnd type="none" w="med" len="med"/>
                    <a:tailEnd type="none" w="med" len="med"/>
                  </a:ln>
                  <a:effectLst/>
                </p:spPr>
                <p:txBody>
                  <a:bodyPr/>
                  <a:lstStyle/>
                  <a:p>
                    <a:r>
                      <a:rPr lang="de-AT">
                        <a:noFill/>
                      </a:rPr>
                      <a:t> </a:t>
                    </a:r>
                  </a:p>
                </p:txBody>
              </p:sp>
            </mc:Fallback>
          </mc:AlternateContent>
        </p:grpSp>
        <p:grpSp>
          <p:nvGrpSpPr>
            <p:cNvPr id="108" name="Group 107"/>
            <p:cNvGrpSpPr/>
            <p:nvPr/>
          </p:nvGrpSpPr>
          <p:grpSpPr>
            <a:xfrm>
              <a:off x="2163732" y="5887931"/>
              <a:ext cx="2050634" cy="440122"/>
              <a:chOff x="6491960" y="6189114"/>
              <a:chExt cx="2050634" cy="440122"/>
            </a:xfrm>
          </p:grpSpPr>
          <p:sp>
            <p:nvSpPr>
              <p:cNvPr id="90" name="Oval 89"/>
              <p:cNvSpPr/>
              <p:nvPr/>
            </p:nvSpPr>
            <p:spPr bwMode="auto">
              <a:xfrm>
                <a:off x="6491960" y="6370719"/>
                <a:ext cx="100800" cy="100800"/>
              </a:xfrm>
              <a:prstGeom prst="ellipse">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106" name="Прямоугольник 10"/>
                  <p:cNvSpPr/>
                  <p:nvPr/>
                </p:nvSpPr>
                <p:spPr bwMode="auto">
                  <a:xfrm>
                    <a:off x="6814403" y="6189114"/>
                    <a:ext cx="1728191" cy="440122"/>
                  </a:xfrm>
                  <a:prstGeom prst="rect">
                    <a:avLst/>
                  </a:prstGeom>
                  <a:no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r>
                            <m:rPr>
                              <m:nor/>
                            </m:rPr>
                            <a:rPr lang="en-US" b="0" i="0" smtClean="0">
                              <a:latin typeface="Cambria Math" panose="02040503050406030204" pitchFamily="18" charset="0"/>
                            </a:rPr>
                            <m:t>Boundary</m:t>
                          </m:r>
                          <m:r>
                            <m:rPr>
                              <m:nor/>
                            </m:rPr>
                            <a:rPr lang="en-US" b="0" i="0" smtClean="0">
                              <a:latin typeface="Cambria Math" panose="02040503050406030204" pitchFamily="18" charset="0"/>
                            </a:rPr>
                            <m:t> </m:t>
                          </m:r>
                          <m:r>
                            <m:rPr>
                              <m:nor/>
                            </m:rPr>
                            <a:rPr lang="en-US">
                              <a:latin typeface="Cambria Math" panose="02040503050406030204" pitchFamily="18" charset="0"/>
                            </a:rPr>
                            <m:t>Point</m:t>
                          </m:r>
                        </m:oMath>
                      </m:oMathPara>
                    </a14:m>
                    <a:endParaRPr kumimoji="0" lang="ru-RU" sz="1800" b="0" i="0" u="none" strike="noStrike" cap="none" normalizeH="0" baseline="0" dirty="0">
                      <a:ln>
                        <a:noFill/>
                      </a:ln>
                      <a:solidFill>
                        <a:schemeClr val="tx1"/>
                      </a:solidFill>
                      <a:effectLst/>
                      <a:latin typeface="+mn-lt"/>
                    </a:endParaRPr>
                  </a:p>
                </p:txBody>
              </p:sp>
            </mc:Choice>
            <mc:Fallback xmlns="">
              <p:sp>
                <p:nvSpPr>
                  <p:cNvPr id="106" name="Прямоугольник 10"/>
                  <p:cNvSpPr>
                    <a:spLocks noRot="1" noChangeAspect="1" noMove="1" noResize="1" noEditPoints="1" noAdjustHandles="1" noChangeArrowheads="1" noChangeShapeType="1" noTextEdit="1"/>
                  </p:cNvSpPr>
                  <p:nvPr/>
                </p:nvSpPr>
                <p:spPr bwMode="auto">
                  <a:xfrm>
                    <a:off x="6814403" y="6189114"/>
                    <a:ext cx="1728191" cy="440122"/>
                  </a:xfrm>
                  <a:prstGeom prst="rect">
                    <a:avLst/>
                  </a:prstGeom>
                  <a:blipFill>
                    <a:blip r:embed="rId7"/>
                    <a:stretch>
                      <a:fillRect l="-2113" b="-4167"/>
                    </a:stretch>
                  </a:blipFill>
                  <a:ln w="12700" cap="flat" cmpd="sng" algn="ctr">
                    <a:noFill/>
                    <a:prstDash val="solid"/>
                    <a:round/>
                    <a:headEnd type="none" w="med" len="med"/>
                    <a:tailEnd type="none" w="med" len="med"/>
                  </a:ln>
                  <a:effectLst/>
                </p:spPr>
                <p:txBody>
                  <a:bodyPr/>
                  <a:lstStyle/>
                  <a:p>
                    <a:r>
                      <a:rPr lang="de-AT">
                        <a:noFill/>
                      </a:rPr>
                      <a:t> </a:t>
                    </a:r>
                  </a:p>
                </p:txBody>
              </p:sp>
            </mc:Fallback>
          </mc:AlternateContent>
        </p:grpSp>
      </p:grpSp>
      <p:grpSp>
        <p:nvGrpSpPr>
          <p:cNvPr id="20" name="Group 19"/>
          <p:cNvGrpSpPr/>
          <p:nvPr/>
        </p:nvGrpSpPr>
        <p:grpSpPr>
          <a:xfrm>
            <a:off x="298973" y="2805260"/>
            <a:ext cx="5821362" cy="3105062"/>
            <a:chOff x="298973" y="2805260"/>
            <a:chExt cx="5821362" cy="3105062"/>
          </a:xfrm>
        </p:grpSpPr>
        <p:grpSp>
          <p:nvGrpSpPr>
            <p:cNvPr id="8" name="Group 7"/>
            <p:cNvGrpSpPr/>
            <p:nvPr/>
          </p:nvGrpSpPr>
          <p:grpSpPr>
            <a:xfrm>
              <a:off x="298973" y="2805260"/>
              <a:ext cx="5821362" cy="3105062"/>
              <a:chOff x="298973" y="2805260"/>
              <a:chExt cx="5821362" cy="3105062"/>
            </a:xfrm>
          </p:grpSpPr>
          <p:grpSp>
            <p:nvGrpSpPr>
              <p:cNvPr id="116" name="Group 115"/>
              <p:cNvGrpSpPr/>
              <p:nvPr/>
            </p:nvGrpSpPr>
            <p:grpSpPr>
              <a:xfrm>
                <a:off x="298973" y="2805260"/>
                <a:ext cx="5821362" cy="3105062"/>
                <a:chOff x="4582037" y="2241135"/>
                <a:chExt cx="4454013" cy="2375730"/>
              </a:xfrm>
            </p:grpSpPr>
            <p:grpSp>
              <p:nvGrpSpPr>
                <p:cNvPr id="42" name="Group 41"/>
                <p:cNvGrpSpPr/>
                <p:nvPr/>
              </p:nvGrpSpPr>
              <p:grpSpPr>
                <a:xfrm>
                  <a:off x="4582037" y="2241135"/>
                  <a:ext cx="4454013" cy="2375730"/>
                  <a:chOff x="3814275" y="3573016"/>
                  <a:chExt cx="2160007" cy="1152128"/>
                </a:xfrm>
              </p:grpSpPr>
              <p:grpSp>
                <p:nvGrpSpPr>
                  <p:cNvPr id="24" name="Group 23"/>
                  <p:cNvGrpSpPr/>
                  <p:nvPr/>
                </p:nvGrpSpPr>
                <p:grpSpPr>
                  <a:xfrm>
                    <a:off x="3814275" y="3573016"/>
                    <a:ext cx="2160007" cy="1152128"/>
                    <a:chOff x="3817092" y="2139657"/>
                    <a:chExt cx="2160007" cy="1152128"/>
                  </a:xfrm>
                </p:grpSpPr>
                <p:sp>
                  <p:nvSpPr>
                    <p:cNvPr id="26" name="Rectangle 25"/>
                    <p:cNvSpPr/>
                    <p:nvPr/>
                  </p:nvSpPr>
                  <p:spPr bwMode="auto">
                    <a:xfrm>
                      <a:off x="3817092" y="2139657"/>
                      <a:ext cx="2160007" cy="1152128"/>
                    </a:xfrm>
                    <a:prstGeom prst="rect">
                      <a:avLst/>
                    </a:prstGeom>
                    <a:solidFill>
                      <a:srgbClr val="DBDBDB"/>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27" name="Freeform 26"/>
                    <p:cNvSpPr/>
                    <p:nvPr/>
                  </p:nvSpPr>
                  <p:spPr bwMode="auto">
                    <a:xfrm>
                      <a:off x="3918669" y="2442641"/>
                      <a:ext cx="1956853" cy="546161"/>
                    </a:xfrm>
                    <a:custGeom>
                      <a:avLst/>
                      <a:gdLst>
                        <a:gd name="connsiteX0" fmla="*/ 15335 w 1956853"/>
                        <a:gd name="connsiteY0" fmla="*/ 489794 h 546161"/>
                        <a:gd name="connsiteX1" fmla="*/ 322983 w 1956853"/>
                        <a:gd name="connsiteY1" fmla="*/ 113779 h 546161"/>
                        <a:gd name="connsiteX2" fmla="*/ 835731 w 1956853"/>
                        <a:gd name="connsiteY2" fmla="*/ 11229 h 546161"/>
                        <a:gd name="connsiteX3" fmla="*/ 1220292 w 1956853"/>
                        <a:gd name="connsiteY3" fmla="*/ 335969 h 546161"/>
                        <a:gd name="connsiteX4" fmla="*/ 1656127 w 1956853"/>
                        <a:gd name="connsiteY4" fmla="*/ 199237 h 546161"/>
                        <a:gd name="connsiteX5" fmla="*/ 1801406 w 1956853"/>
                        <a:gd name="connsiteY5" fmla="*/ 71050 h 546161"/>
                        <a:gd name="connsiteX6" fmla="*/ 1895409 w 1956853"/>
                        <a:gd name="connsiteY6" fmla="*/ 481248 h 546161"/>
                        <a:gd name="connsiteX7" fmla="*/ 801548 w 1956853"/>
                        <a:gd name="connsiteY7" fmla="*/ 541068 h 546161"/>
                        <a:gd name="connsiteX8" fmla="*/ 15335 w 1956853"/>
                        <a:gd name="connsiteY8" fmla="*/ 489794 h 54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6853" h="546161">
                          <a:moveTo>
                            <a:pt x="15335" y="489794"/>
                          </a:moveTo>
                          <a:cubicBezTo>
                            <a:pt x="-64426" y="418579"/>
                            <a:pt x="186250" y="193540"/>
                            <a:pt x="322983" y="113779"/>
                          </a:cubicBezTo>
                          <a:cubicBezTo>
                            <a:pt x="459716" y="34018"/>
                            <a:pt x="686180" y="-25803"/>
                            <a:pt x="835731" y="11229"/>
                          </a:cubicBezTo>
                          <a:cubicBezTo>
                            <a:pt x="985282" y="48261"/>
                            <a:pt x="1083559" y="304634"/>
                            <a:pt x="1220292" y="335969"/>
                          </a:cubicBezTo>
                          <a:cubicBezTo>
                            <a:pt x="1357025" y="367304"/>
                            <a:pt x="1559275" y="243390"/>
                            <a:pt x="1656127" y="199237"/>
                          </a:cubicBezTo>
                          <a:cubicBezTo>
                            <a:pt x="1752979" y="155084"/>
                            <a:pt x="1761526" y="24048"/>
                            <a:pt x="1801406" y="71050"/>
                          </a:cubicBezTo>
                          <a:cubicBezTo>
                            <a:pt x="1841286" y="118052"/>
                            <a:pt x="2062052" y="402912"/>
                            <a:pt x="1895409" y="481248"/>
                          </a:cubicBezTo>
                          <a:cubicBezTo>
                            <a:pt x="1728766" y="559584"/>
                            <a:pt x="1113469" y="535371"/>
                            <a:pt x="801548" y="541068"/>
                          </a:cubicBezTo>
                          <a:cubicBezTo>
                            <a:pt x="489627" y="546765"/>
                            <a:pt x="95096" y="561009"/>
                            <a:pt x="15335" y="489794"/>
                          </a:cubicBezTo>
                          <a:close/>
                        </a:path>
                      </a:pathLst>
                    </a:custGeom>
                    <a:solidFill>
                      <a:srgbClr val="70AD4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29" name="Group 28"/>
                  <p:cNvGrpSpPr/>
                  <p:nvPr/>
                </p:nvGrpSpPr>
                <p:grpSpPr>
                  <a:xfrm>
                    <a:off x="4117092" y="3985278"/>
                    <a:ext cx="1668411" cy="307177"/>
                    <a:chOff x="4117092" y="3985278"/>
                    <a:chExt cx="1668411" cy="307177"/>
                  </a:xfrm>
                </p:grpSpPr>
                <p:grpSp>
                  <p:nvGrpSpPr>
                    <p:cNvPr id="36" name="Group 35"/>
                    <p:cNvGrpSpPr/>
                    <p:nvPr/>
                  </p:nvGrpSpPr>
                  <p:grpSpPr>
                    <a:xfrm>
                      <a:off x="4119073" y="3985278"/>
                      <a:ext cx="1666430" cy="307177"/>
                      <a:chOff x="4119073" y="3985278"/>
                      <a:chExt cx="1666430" cy="307177"/>
                    </a:xfrm>
                  </p:grpSpPr>
                  <p:sp>
                    <p:nvSpPr>
                      <p:cNvPr id="40" name="Freeform 39"/>
                      <p:cNvSpPr/>
                      <p:nvPr/>
                    </p:nvSpPr>
                    <p:spPr bwMode="auto">
                      <a:xfrm>
                        <a:off x="4119073" y="3985278"/>
                        <a:ext cx="1590666" cy="307177"/>
                      </a:xfrm>
                      <a:custGeom>
                        <a:avLst/>
                        <a:gdLst>
                          <a:gd name="connsiteX0" fmla="*/ 0 w 1587252"/>
                          <a:gd name="connsiteY0" fmla="*/ 273465 h 336038"/>
                          <a:gd name="connsiteX1" fmla="*/ 504202 w 1587252"/>
                          <a:gd name="connsiteY1" fmla="*/ 196553 h 336038"/>
                          <a:gd name="connsiteX2" fmla="*/ 931491 w 1587252"/>
                          <a:gd name="connsiteY2" fmla="*/ 333286 h 336038"/>
                          <a:gd name="connsiteX3" fmla="*/ 1529697 w 1587252"/>
                          <a:gd name="connsiteY3" fmla="*/ 264919 h 336038"/>
                          <a:gd name="connsiteX4" fmla="*/ 1580972 w 1587252"/>
                          <a:gd name="connsiteY4" fmla="*/ 0 h 336038"/>
                          <a:gd name="connsiteX0" fmla="*/ 0 w 1590666"/>
                          <a:gd name="connsiteY0" fmla="*/ 244890 h 307177"/>
                          <a:gd name="connsiteX1" fmla="*/ 504202 w 1590666"/>
                          <a:gd name="connsiteY1" fmla="*/ 167978 h 307177"/>
                          <a:gd name="connsiteX2" fmla="*/ 931491 w 1590666"/>
                          <a:gd name="connsiteY2" fmla="*/ 304711 h 307177"/>
                          <a:gd name="connsiteX3" fmla="*/ 1529697 w 1590666"/>
                          <a:gd name="connsiteY3" fmla="*/ 236344 h 307177"/>
                          <a:gd name="connsiteX4" fmla="*/ 1588116 w 1590666"/>
                          <a:gd name="connsiteY4" fmla="*/ 0 h 30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666" h="307177">
                            <a:moveTo>
                              <a:pt x="0" y="244890"/>
                            </a:moveTo>
                            <a:cubicBezTo>
                              <a:pt x="174477" y="201449"/>
                              <a:pt x="348954" y="158008"/>
                              <a:pt x="504202" y="167978"/>
                            </a:cubicBezTo>
                            <a:cubicBezTo>
                              <a:pt x="659450" y="177948"/>
                              <a:pt x="760575" y="293317"/>
                              <a:pt x="931491" y="304711"/>
                            </a:cubicBezTo>
                            <a:cubicBezTo>
                              <a:pt x="1102407" y="316105"/>
                              <a:pt x="1420260" y="287129"/>
                              <a:pt x="1529697" y="236344"/>
                            </a:cubicBezTo>
                            <a:cubicBezTo>
                              <a:pt x="1639134" y="185559"/>
                              <a:pt x="1562479" y="12819"/>
                              <a:pt x="1588116"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1" name="Freeform 40"/>
                      <p:cNvSpPr/>
                      <p:nvPr/>
                    </p:nvSpPr>
                    <p:spPr bwMode="auto">
                      <a:xfrm>
                        <a:off x="5187297" y="4224840"/>
                        <a:ext cx="598206" cy="65252"/>
                      </a:xfrm>
                      <a:custGeom>
                        <a:avLst/>
                        <a:gdLst>
                          <a:gd name="connsiteX0" fmla="*/ 0 w 598206"/>
                          <a:gd name="connsiteY0" fmla="*/ 47116 h 47116"/>
                          <a:gd name="connsiteX1" fmla="*/ 367469 w 598206"/>
                          <a:gd name="connsiteY1" fmla="*/ 12933 h 47116"/>
                          <a:gd name="connsiteX2" fmla="*/ 598206 w 598206"/>
                          <a:gd name="connsiteY2" fmla="*/ 21478 h 47116"/>
                          <a:gd name="connsiteX0" fmla="*/ 0 w 598206"/>
                          <a:gd name="connsiteY0" fmla="*/ 55308 h 55308"/>
                          <a:gd name="connsiteX1" fmla="*/ 403188 w 598206"/>
                          <a:gd name="connsiteY1" fmla="*/ 4457 h 55308"/>
                          <a:gd name="connsiteX2" fmla="*/ 598206 w 598206"/>
                          <a:gd name="connsiteY2" fmla="*/ 29670 h 55308"/>
                          <a:gd name="connsiteX0" fmla="*/ 0 w 598206"/>
                          <a:gd name="connsiteY0" fmla="*/ 66801 h 66801"/>
                          <a:gd name="connsiteX1" fmla="*/ 403188 w 598206"/>
                          <a:gd name="connsiteY1" fmla="*/ 15950 h 66801"/>
                          <a:gd name="connsiteX2" fmla="*/ 598206 w 598206"/>
                          <a:gd name="connsiteY2" fmla="*/ 41163 h 66801"/>
                          <a:gd name="connsiteX0" fmla="*/ 0 w 598206"/>
                          <a:gd name="connsiteY0" fmla="*/ 66801 h 66894"/>
                          <a:gd name="connsiteX1" fmla="*/ 403188 w 598206"/>
                          <a:gd name="connsiteY1" fmla="*/ 15950 h 66894"/>
                          <a:gd name="connsiteX2" fmla="*/ 598206 w 598206"/>
                          <a:gd name="connsiteY2" fmla="*/ 41163 h 66894"/>
                          <a:gd name="connsiteX0" fmla="*/ 0 w 598206"/>
                          <a:gd name="connsiteY0" fmla="*/ 66801 h 66894"/>
                          <a:gd name="connsiteX1" fmla="*/ 403188 w 598206"/>
                          <a:gd name="connsiteY1" fmla="*/ 15950 h 66894"/>
                          <a:gd name="connsiteX2" fmla="*/ 598206 w 598206"/>
                          <a:gd name="connsiteY2" fmla="*/ 41163 h 66894"/>
                          <a:gd name="connsiteX0" fmla="*/ 0 w 598206"/>
                          <a:gd name="connsiteY0" fmla="*/ 65149 h 65252"/>
                          <a:gd name="connsiteX1" fmla="*/ 410331 w 598206"/>
                          <a:gd name="connsiteY1" fmla="*/ 16680 h 65252"/>
                          <a:gd name="connsiteX2" fmla="*/ 598206 w 598206"/>
                          <a:gd name="connsiteY2" fmla="*/ 39511 h 65252"/>
                        </a:gdLst>
                        <a:ahLst/>
                        <a:cxnLst>
                          <a:cxn ang="0">
                            <a:pos x="connsiteX0" y="connsiteY0"/>
                          </a:cxn>
                          <a:cxn ang="0">
                            <a:pos x="connsiteX1" y="connsiteY1"/>
                          </a:cxn>
                          <a:cxn ang="0">
                            <a:pos x="connsiteX2" y="connsiteY2"/>
                          </a:cxn>
                        </a:cxnLst>
                        <a:rect l="l" t="t" r="r" b="b"/>
                        <a:pathLst>
                          <a:path w="598206" h="65252">
                            <a:moveTo>
                              <a:pt x="0" y="65149"/>
                            </a:moveTo>
                            <a:cubicBezTo>
                              <a:pt x="141028" y="66863"/>
                              <a:pt x="327299" y="47146"/>
                              <a:pt x="410331" y="16680"/>
                            </a:cubicBezTo>
                            <a:cubicBezTo>
                              <a:pt x="493363" y="-13786"/>
                              <a:pt x="532688" y="-369"/>
                              <a:pt x="598206" y="39511"/>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37" name="Group 36"/>
                    <p:cNvGrpSpPr/>
                    <p:nvPr/>
                  </p:nvGrpSpPr>
                  <p:grpSpPr>
                    <a:xfrm>
                      <a:off x="4117092" y="3985278"/>
                      <a:ext cx="1666430" cy="307177"/>
                      <a:chOff x="4119073" y="3985278"/>
                      <a:chExt cx="1666430" cy="307177"/>
                    </a:xfrm>
                  </p:grpSpPr>
                  <p:sp>
                    <p:nvSpPr>
                      <p:cNvPr id="38" name="Freeform 37"/>
                      <p:cNvSpPr/>
                      <p:nvPr/>
                    </p:nvSpPr>
                    <p:spPr bwMode="auto">
                      <a:xfrm>
                        <a:off x="4119073" y="3985278"/>
                        <a:ext cx="1592484" cy="307177"/>
                      </a:xfrm>
                      <a:custGeom>
                        <a:avLst/>
                        <a:gdLst>
                          <a:gd name="connsiteX0" fmla="*/ 0 w 1587252"/>
                          <a:gd name="connsiteY0" fmla="*/ 273465 h 336038"/>
                          <a:gd name="connsiteX1" fmla="*/ 504202 w 1587252"/>
                          <a:gd name="connsiteY1" fmla="*/ 196553 h 336038"/>
                          <a:gd name="connsiteX2" fmla="*/ 931491 w 1587252"/>
                          <a:gd name="connsiteY2" fmla="*/ 333286 h 336038"/>
                          <a:gd name="connsiteX3" fmla="*/ 1529697 w 1587252"/>
                          <a:gd name="connsiteY3" fmla="*/ 264919 h 336038"/>
                          <a:gd name="connsiteX4" fmla="*/ 1580972 w 1587252"/>
                          <a:gd name="connsiteY4" fmla="*/ 0 h 336038"/>
                          <a:gd name="connsiteX0" fmla="*/ 0 w 1590666"/>
                          <a:gd name="connsiteY0" fmla="*/ 244890 h 307177"/>
                          <a:gd name="connsiteX1" fmla="*/ 504202 w 1590666"/>
                          <a:gd name="connsiteY1" fmla="*/ 167978 h 307177"/>
                          <a:gd name="connsiteX2" fmla="*/ 931491 w 1590666"/>
                          <a:gd name="connsiteY2" fmla="*/ 304711 h 307177"/>
                          <a:gd name="connsiteX3" fmla="*/ 1529697 w 1590666"/>
                          <a:gd name="connsiteY3" fmla="*/ 236344 h 307177"/>
                          <a:gd name="connsiteX4" fmla="*/ 1588116 w 1590666"/>
                          <a:gd name="connsiteY4" fmla="*/ 0 h 307177"/>
                          <a:gd name="connsiteX0" fmla="*/ 0 w 1590666"/>
                          <a:gd name="connsiteY0" fmla="*/ 244890 h 307177"/>
                          <a:gd name="connsiteX1" fmla="*/ 504202 w 1590666"/>
                          <a:gd name="connsiteY1" fmla="*/ 167978 h 307177"/>
                          <a:gd name="connsiteX2" fmla="*/ 931491 w 1590666"/>
                          <a:gd name="connsiteY2" fmla="*/ 304711 h 307177"/>
                          <a:gd name="connsiteX3" fmla="*/ 1529697 w 1590666"/>
                          <a:gd name="connsiteY3" fmla="*/ 236344 h 307177"/>
                          <a:gd name="connsiteX4" fmla="*/ 1588116 w 1590666"/>
                          <a:gd name="connsiteY4" fmla="*/ 0 h 307177"/>
                          <a:gd name="connsiteX0" fmla="*/ 0 w 1592484"/>
                          <a:gd name="connsiteY0" fmla="*/ 244890 h 307177"/>
                          <a:gd name="connsiteX1" fmla="*/ 504202 w 1592484"/>
                          <a:gd name="connsiteY1" fmla="*/ 167978 h 307177"/>
                          <a:gd name="connsiteX2" fmla="*/ 931491 w 1592484"/>
                          <a:gd name="connsiteY2" fmla="*/ 304711 h 307177"/>
                          <a:gd name="connsiteX3" fmla="*/ 1529697 w 1592484"/>
                          <a:gd name="connsiteY3" fmla="*/ 236344 h 307177"/>
                          <a:gd name="connsiteX4" fmla="*/ 1588116 w 1592484"/>
                          <a:gd name="connsiteY4" fmla="*/ 0 h 30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484" h="307177">
                            <a:moveTo>
                              <a:pt x="0" y="244890"/>
                            </a:moveTo>
                            <a:cubicBezTo>
                              <a:pt x="174477" y="201449"/>
                              <a:pt x="348954" y="158008"/>
                              <a:pt x="504202" y="167978"/>
                            </a:cubicBezTo>
                            <a:cubicBezTo>
                              <a:pt x="659450" y="177948"/>
                              <a:pt x="760575" y="293317"/>
                              <a:pt x="931491" y="304711"/>
                            </a:cubicBezTo>
                            <a:cubicBezTo>
                              <a:pt x="1102407" y="316105"/>
                              <a:pt x="1420260" y="287129"/>
                              <a:pt x="1529697" y="236344"/>
                            </a:cubicBezTo>
                            <a:cubicBezTo>
                              <a:pt x="1639134" y="197929"/>
                              <a:pt x="1567780" y="16353"/>
                              <a:pt x="1588116" y="0"/>
                            </a:cubicBezTo>
                          </a:path>
                        </a:pathLst>
                      </a:custGeom>
                      <a:noFill/>
                      <a:ln w="19050" cap="flat" cmpd="sng" algn="ctr">
                        <a:solidFill>
                          <a:srgbClr val="5B9BD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39" name="Freeform 38"/>
                      <p:cNvSpPr/>
                      <p:nvPr/>
                    </p:nvSpPr>
                    <p:spPr bwMode="auto">
                      <a:xfrm>
                        <a:off x="5187297" y="4224840"/>
                        <a:ext cx="598206" cy="65252"/>
                      </a:xfrm>
                      <a:custGeom>
                        <a:avLst/>
                        <a:gdLst>
                          <a:gd name="connsiteX0" fmla="*/ 0 w 598206"/>
                          <a:gd name="connsiteY0" fmla="*/ 47116 h 47116"/>
                          <a:gd name="connsiteX1" fmla="*/ 367469 w 598206"/>
                          <a:gd name="connsiteY1" fmla="*/ 12933 h 47116"/>
                          <a:gd name="connsiteX2" fmla="*/ 598206 w 598206"/>
                          <a:gd name="connsiteY2" fmla="*/ 21478 h 47116"/>
                          <a:gd name="connsiteX0" fmla="*/ 0 w 598206"/>
                          <a:gd name="connsiteY0" fmla="*/ 55308 h 55308"/>
                          <a:gd name="connsiteX1" fmla="*/ 403188 w 598206"/>
                          <a:gd name="connsiteY1" fmla="*/ 4457 h 55308"/>
                          <a:gd name="connsiteX2" fmla="*/ 598206 w 598206"/>
                          <a:gd name="connsiteY2" fmla="*/ 29670 h 55308"/>
                          <a:gd name="connsiteX0" fmla="*/ 0 w 598206"/>
                          <a:gd name="connsiteY0" fmla="*/ 66801 h 66801"/>
                          <a:gd name="connsiteX1" fmla="*/ 403188 w 598206"/>
                          <a:gd name="connsiteY1" fmla="*/ 15950 h 66801"/>
                          <a:gd name="connsiteX2" fmla="*/ 598206 w 598206"/>
                          <a:gd name="connsiteY2" fmla="*/ 41163 h 66801"/>
                          <a:gd name="connsiteX0" fmla="*/ 0 w 598206"/>
                          <a:gd name="connsiteY0" fmla="*/ 66801 h 66894"/>
                          <a:gd name="connsiteX1" fmla="*/ 403188 w 598206"/>
                          <a:gd name="connsiteY1" fmla="*/ 15950 h 66894"/>
                          <a:gd name="connsiteX2" fmla="*/ 598206 w 598206"/>
                          <a:gd name="connsiteY2" fmla="*/ 41163 h 66894"/>
                          <a:gd name="connsiteX0" fmla="*/ 0 w 598206"/>
                          <a:gd name="connsiteY0" fmla="*/ 66801 h 66894"/>
                          <a:gd name="connsiteX1" fmla="*/ 403188 w 598206"/>
                          <a:gd name="connsiteY1" fmla="*/ 15950 h 66894"/>
                          <a:gd name="connsiteX2" fmla="*/ 598206 w 598206"/>
                          <a:gd name="connsiteY2" fmla="*/ 41163 h 66894"/>
                          <a:gd name="connsiteX0" fmla="*/ 0 w 598206"/>
                          <a:gd name="connsiteY0" fmla="*/ 65149 h 65252"/>
                          <a:gd name="connsiteX1" fmla="*/ 410331 w 598206"/>
                          <a:gd name="connsiteY1" fmla="*/ 16680 h 65252"/>
                          <a:gd name="connsiteX2" fmla="*/ 598206 w 598206"/>
                          <a:gd name="connsiteY2" fmla="*/ 39511 h 65252"/>
                        </a:gdLst>
                        <a:ahLst/>
                        <a:cxnLst>
                          <a:cxn ang="0">
                            <a:pos x="connsiteX0" y="connsiteY0"/>
                          </a:cxn>
                          <a:cxn ang="0">
                            <a:pos x="connsiteX1" y="connsiteY1"/>
                          </a:cxn>
                          <a:cxn ang="0">
                            <a:pos x="connsiteX2" y="connsiteY2"/>
                          </a:cxn>
                        </a:cxnLst>
                        <a:rect l="l" t="t" r="r" b="b"/>
                        <a:pathLst>
                          <a:path w="598206" h="65252">
                            <a:moveTo>
                              <a:pt x="0" y="65149"/>
                            </a:moveTo>
                            <a:cubicBezTo>
                              <a:pt x="141028" y="66863"/>
                              <a:pt x="327299" y="47146"/>
                              <a:pt x="410331" y="16680"/>
                            </a:cubicBezTo>
                            <a:cubicBezTo>
                              <a:pt x="493363" y="-13786"/>
                              <a:pt x="532688" y="-369"/>
                              <a:pt x="598206" y="39511"/>
                            </a:cubicBezTo>
                          </a:path>
                        </a:pathLst>
                      </a:custGeom>
                      <a:noFill/>
                      <a:ln w="19050" cap="flat" cmpd="sng" algn="ctr">
                        <a:solidFill>
                          <a:srgbClr val="5B9BD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grpSp>
            <p:sp>
              <p:nvSpPr>
                <p:cNvPr id="45" name="Oval 44"/>
                <p:cNvSpPr/>
                <p:nvPr/>
              </p:nvSpPr>
              <p:spPr bwMode="auto">
                <a:xfrm>
                  <a:off x="8203963" y="3238856"/>
                  <a:ext cx="76912" cy="76912"/>
                </a:xfrm>
                <a:prstGeom prst="ellipse">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6" name="Oval 45"/>
                <p:cNvSpPr/>
                <p:nvPr/>
              </p:nvSpPr>
              <p:spPr bwMode="auto">
                <a:xfrm>
                  <a:off x="8707410" y="3336040"/>
                  <a:ext cx="76912" cy="76912"/>
                </a:xfrm>
                <a:prstGeom prst="ellipse">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7" name="Oval 46"/>
                <p:cNvSpPr/>
                <p:nvPr/>
              </p:nvSpPr>
              <p:spPr bwMode="auto">
                <a:xfrm>
                  <a:off x="8448012" y="3871903"/>
                  <a:ext cx="76912" cy="76912"/>
                </a:xfrm>
                <a:prstGeom prst="ellipse">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8" name="Oval 47"/>
                <p:cNvSpPr/>
                <p:nvPr/>
              </p:nvSpPr>
              <p:spPr bwMode="auto">
                <a:xfrm>
                  <a:off x="5803872" y="2920029"/>
                  <a:ext cx="76912" cy="76912"/>
                </a:xfrm>
                <a:prstGeom prst="ellipse">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49" name="Oval 48"/>
                <p:cNvSpPr/>
                <p:nvPr/>
              </p:nvSpPr>
              <p:spPr bwMode="auto">
                <a:xfrm>
                  <a:off x="5922171" y="3965734"/>
                  <a:ext cx="76912" cy="76912"/>
                </a:xfrm>
                <a:prstGeom prst="ellipse">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0" name="Oval 49"/>
                <p:cNvSpPr/>
                <p:nvPr/>
              </p:nvSpPr>
              <p:spPr bwMode="auto">
                <a:xfrm>
                  <a:off x="6853419" y="3938842"/>
                  <a:ext cx="76912" cy="76912"/>
                </a:xfrm>
                <a:prstGeom prst="ellipse">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51" name="Oval 50"/>
                <p:cNvSpPr/>
                <p:nvPr/>
              </p:nvSpPr>
              <p:spPr bwMode="auto">
                <a:xfrm>
                  <a:off x="7111326" y="3429000"/>
                  <a:ext cx="76912" cy="76912"/>
                </a:xfrm>
                <a:prstGeom prst="ellipse">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cxnSp>
              <p:nvCxnSpPr>
                <p:cNvPr id="53" name="Straight Arrow Connector 52"/>
                <p:cNvCxnSpPr>
                  <a:stCxn id="80" idx="0"/>
                  <a:endCxn id="48" idx="5"/>
                </p:cNvCxnSpPr>
                <p:nvPr/>
              </p:nvCxnSpPr>
              <p:spPr bwMode="auto">
                <a:xfrm flipH="1" flipV="1">
                  <a:off x="5869520" y="2985677"/>
                  <a:ext cx="90266" cy="416011"/>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54" name="Straight Arrow Connector 53"/>
                <p:cNvCxnSpPr>
                  <a:stCxn id="80" idx="4"/>
                  <a:endCxn id="49" idx="0"/>
                </p:cNvCxnSpPr>
                <p:nvPr/>
              </p:nvCxnSpPr>
              <p:spPr bwMode="auto">
                <a:xfrm>
                  <a:off x="5959786" y="3478600"/>
                  <a:ext cx="841" cy="487134"/>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57" name="Straight Arrow Connector 56"/>
                <p:cNvCxnSpPr>
                  <a:stCxn id="83" idx="3"/>
                  <a:endCxn id="50" idx="7"/>
                </p:cNvCxnSpPr>
                <p:nvPr/>
              </p:nvCxnSpPr>
              <p:spPr bwMode="auto">
                <a:xfrm flipH="1">
                  <a:off x="6919067" y="3736839"/>
                  <a:ext cx="55632" cy="213267"/>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59" name="Straight Arrow Connector 58"/>
                <p:cNvCxnSpPr>
                  <a:stCxn id="83" idx="0"/>
                  <a:endCxn id="51" idx="3"/>
                </p:cNvCxnSpPr>
                <p:nvPr/>
              </p:nvCxnSpPr>
              <p:spPr bwMode="auto">
                <a:xfrm flipV="1">
                  <a:off x="7001891" y="3494648"/>
                  <a:ext cx="120699" cy="176543"/>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63" name="Straight Arrow Connector 62"/>
                <p:cNvCxnSpPr>
                  <a:stCxn id="86" idx="1"/>
                  <a:endCxn id="45" idx="4"/>
                </p:cNvCxnSpPr>
                <p:nvPr/>
              </p:nvCxnSpPr>
              <p:spPr bwMode="auto">
                <a:xfrm flipH="1" flipV="1">
                  <a:off x="8242419" y="3315768"/>
                  <a:ext cx="102884" cy="227861"/>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65" name="Straight Arrow Connector 64"/>
                <p:cNvCxnSpPr>
                  <a:stCxn id="86" idx="6"/>
                  <a:endCxn id="46" idx="3"/>
                </p:cNvCxnSpPr>
                <p:nvPr/>
              </p:nvCxnSpPr>
              <p:spPr bwMode="auto">
                <a:xfrm flipV="1">
                  <a:off x="8410951" y="3401688"/>
                  <a:ext cx="307722" cy="169133"/>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68" name="Straight Arrow Connector 67"/>
                <p:cNvCxnSpPr>
                  <a:stCxn id="86" idx="4"/>
                  <a:endCxn id="47" idx="0"/>
                </p:cNvCxnSpPr>
                <p:nvPr/>
              </p:nvCxnSpPr>
              <p:spPr bwMode="auto">
                <a:xfrm>
                  <a:off x="8372495" y="3609277"/>
                  <a:ext cx="113973" cy="262626"/>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72" name="Oval 71"/>
                <p:cNvSpPr/>
                <p:nvPr/>
              </p:nvSpPr>
              <p:spPr bwMode="auto">
                <a:xfrm>
                  <a:off x="4768942" y="3782386"/>
                  <a:ext cx="76912" cy="76912"/>
                </a:xfrm>
                <a:prstGeom prst="ellipse">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cxnSp>
              <p:nvCxnSpPr>
                <p:cNvPr id="73" name="Straight Arrow Connector 72"/>
                <p:cNvCxnSpPr>
                  <a:stCxn id="78" idx="2"/>
                  <a:endCxn id="72" idx="7"/>
                </p:cNvCxnSpPr>
                <p:nvPr/>
              </p:nvCxnSpPr>
              <p:spPr bwMode="auto">
                <a:xfrm flipH="1">
                  <a:off x="4834590" y="3585219"/>
                  <a:ext cx="369012" cy="208430"/>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78" name="Oval 77"/>
                <p:cNvSpPr/>
                <p:nvPr/>
              </p:nvSpPr>
              <p:spPr bwMode="auto">
                <a:xfrm>
                  <a:off x="5203602" y="3546763"/>
                  <a:ext cx="76912" cy="76912"/>
                </a:xfrm>
                <a:prstGeom prst="ellipse">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0" name="Oval 79"/>
                <p:cNvSpPr/>
                <p:nvPr/>
              </p:nvSpPr>
              <p:spPr bwMode="auto">
                <a:xfrm>
                  <a:off x="5921330" y="3401688"/>
                  <a:ext cx="76912" cy="76912"/>
                </a:xfrm>
                <a:prstGeom prst="ellipse">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3" name="Oval 82"/>
                <p:cNvSpPr/>
                <p:nvPr/>
              </p:nvSpPr>
              <p:spPr bwMode="auto">
                <a:xfrm>
                  <a:off x="6963435" y="3671191"/>
                  <a:ext cx="76912" cy="76912"/>
                </a:xfrm>
                <a:prstGeom prst="ellipse">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6" name="Oval 85"/>
                <p:cNvSpPr/>
                <p:nvPr/>
              </p:nvSpPr>
              <p:spPr bwMode="auto">
                <a:xfrm>
                  <a:off x="8334039" y="3532365"/>
                  <a:ext cx="76912" cy="76912"/>
                </a:xfrm>
                <a:prstGeom prst="ellipse">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11" name="Oval 110"/>
                <p:cNvSpPr/>
                <p:nvPr/>
              </p:nvSpPr>
              <p:spPr bwMode="auto">
                <a:xfrm>
                  <a:off x="4789174" y="3815523"/>
                  <a:ext cx="76912" cy="76912"/>
                </a:xfrm>
                <a:prstGeom prst="ellipse">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cxnSp>
              <p:nvCxnSpPr>
                <p:cNvPr id="112" name="Straight Arrow Connector 111"/>
                <p:cNvCxnSpPr>
                  <a:stCxn id="78" idx="3"/>
                  <a:endCxn id="111" idx="7"/>
                </p:cNvCxnSpPr>
                <p:nvPr/>
              </p:nvCxnSpPr>
              <p:spPr bwMode="auto">
                <a:xfrm flipH="1">
                  <a:off x="4854823" y="3612411"/>
                  <a:ext cx="360043" cy="214375"/>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grpSp>
          <p:sp>
            <p:nvSpPr>
              <p:cNvPr id="58" name="Oval 57"/>
              <p:cNvSpPr/>
              <p:nvPr/>
            </p:nvSpPr>
            <p:spPr bwMode="auto">
              <a:xfrm>
                <a:off x="5341538" y="3854860"/>
                <a:ext cx="100523" cy="100523"/>
              </a:xfrm>
              <a:prstGeom prst="ellipse">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0" name="Oval 59"/>
              <p:cNvSpPr/>
              <p:nvPr/>
            </p:nvSpPr>
            <p:spPr bwMode="auto">
              <a:xfrm>
                <a:off x="5570335" y="4612742"/>
                <a:ext cx="100523" cy="100523"/>
              </a:xfrm>
              <a:prstGeom prst="ellipse">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sp>
          <p:nvSpPr>
            <p:cNvPr id="62" name="Oval 61"/>
            <p:cNvSpPr/>
            <p:nvPr/>
          </p:nvSpPr>
          <p:spPr bwMode="auto">
            <a:xfrm>
              <a:off x="5359394" y="3725121"/>
              <a:ext cx="100523" cy="100523"/>
            </a:xfrm>
            <a:prstGeom prst="ellipse">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4" name="Oval 63"/>
            <p:cNvSpPr/>
            <p:nvPr/>
          </p:nvSpPr>
          <p:spPr bwMode="auto">
            <a:xfrm>
              <a:off x="5298768" y="3732789"/>
              <a:ext cx="100523" cy="100523"/>
            </a:xfrm>
            <a:prstGeom prst="ellipse">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6" name="Oval 65"/>
            <p:cNvSpPr/>
            <p:nvPr/>
          </p:nvSpPr>
          <p:spPr bwMode="auto">
            <a:xfrm>
              <a:off x="5693093" y="4823778"/>
              <a:ext cx="100523" cy="100523"/>
            </a:xfrm>
            <a:prstGeom prst="ellipse">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67" name="Oval 66"/>
            <p:cNvSpPr/>
            <p:nvPr/>
          </p:nvSpPr>
          <p:spPr bwMode="auto">
            <a:xfrm>
              <a:off x="5738928" y="4761416"/>
              <a:ext cx="100523" cy="100523"/>
            </a:xfrm>
            <a:prstGeom prst="ellipse">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cxnSp>
          <p:nvCxnSpPr>
            <p:cNvPr id="69" name="Straight Arrow Connector 68"/>
            <p:cNvCxnSpPr>
              <a:stCxn id="60" idx="5"/>
              <a:endCxn id="66" idx="1"/>
            </p:cNvCxnSpPr>
            <p:nvPr/>
          </p:nvCxnSpPr>
          <p:spPr bwMode="auto">
            <a:xfrm>
              <a:off x="5656137" y="4698544"/>
              <a:ext cx="51677" cy="139955"/>
            </a:xfrm>
            <a:prstGeom prst="straightConnector1">
              <a:avLst/>
            </a:prstGeom>
            <a:solidFill>
              <a:schemeClr val="accent1"/>
            </a:solidFill>
            <a:ln w="12700" cap="flat" cmpd="sng" algn="ctr">
              <a:solidFill>
                <a:schemeClr val="tx1"/>
              </a:solidFill>
              <a:prstDash val="solid"/>
              <a:round/>
              <a:headEnd type="none" w="med" len="med"/>
              <a:tailEnd type="none" w="med" len="med"/>
            </a:ln>
            <a:effectLst/>
          </p:spPr>
        </p:cxnSp>
        <p:cxnSp>
          <p:nvCxnSpPr>
            <p:cNvPr id="70" name="Straight Arrow Connector 69"/>
            <p:cNvCxnSpPr>
              <a:stCxn id="60" idx="5"/>
              <a:endCxn id="67" idx="1"/>
            </p:cNvCxnSpPr>
            <p:nvPr/>
          </p:nvCxnSpPr>
          <p:spPr bwMode="auto">
            <a:xfrm>
              <a:off x="5656137" y="4698544"/>
              <a:ext cx="97512" cy="77593"/>
            </a:xfrm>
            <a:prstGeom prst="straightConnector1">
              <a:avLst/>
            </a:prstGeom>
            <a:solidFill>
              <a:schemeClr val="accent1"/>
            </a:solidFill>
            <a:ln w="12700" cap="flat" cmpd="sng" algn="ctr">
              <a:solidFill>
                <a:schemeClr val="tx1"/>
              </a:solidFill>
              <a:prstDash val="solid"/>
              <a:round/>
              <a:headEnd type="none" w="med" len="med"/>
              <a:tailEnd type="none" w="med" len="med"/>
            </a:ln>
            <a:effectLst/>
          </p:spPr>
        </p:cxnSp>
        <p:cxnSp>
          <p:nvCxnSpPr>
            <p:cNvPr id="76" name="Straight Arrow Connector 75"/>
            <p:cNvCxnSpPr>
              <a:stCxn id="58" idx="0"/>
              <a:endCxn id="64" idx="5"/>
            </p:cNvCxnSpPr>
            <p:nvPr/>
          </p:nvCxnSpPr>
          <p:spPr bwMode="auto">
            <a:xfrm flipH="1" flipV="1">
              <a:off x="5384570" y="3818591"/>
              <a:ext cx="7230" cy="36269"/>
            </a:xfrm>
            <a:prstGeom prst="straightConnector1">
              <a:avLst/>
            </a:prstGeom>
            <a:solidFill>
              <a:schemeClr val="accent1"/>
            </a:solidFill>
            <a:ln w="12700" cap="flat" cmpd="sng" algn="ctr">
              <a:solidFill>
                <a:schemeClr val="accent4"/>
              </a:solidFill>
              <a:prstDash val="solid"/>
              <a:round/>
              <a:headEnd type="none" w="med" len="med"/>
              <a:tailEnd type="none" w="med" len="med"/>
            </a:ln>
            <a:effectLst/>
          </p:spPr>
        </p:cxnSp>
      </p:grpSp>
      <p:sp>
        <p:nvSpPr>
          <p:cNvPr id="21" name="Footer Placeholder 20"/>
          <p:cNvSpPr>
            <a:spLocks noGrp="1"/>
          </p:cNvSpPr>
          <p:nvPr>
            <p:ph type="ftr" sz="quarter" idx="10"/>
          </p:nvPr>
        </p:nvSpPr>
        <p:spPr/>
        <p:txBody>
          <a:bodyPr/>
          <a:lstStyle/>
          <a:p>
            <a:pPr>
              <a:defRPr/>
            </a:pPr>
            <a:r>
              <a:rPr lang="de-AT" dirty="0"/>
              <a:t>Alexey Karimov</a:t>
            </a:r>
          </a:p>
        </p:txBody>
      </p:sp>
      <p:sp>
        <p:nvSpPr>
          <p:cNvPr id="22" name="Slide Number Placeholder 21"/>
          <p:cNvSpPr>
            <a:spLocks noGrp="1"/>
          </p:cNvSpPr>
          <p:nvPr>
            <p:ph type="sldNum" sz="quarter" idx="11"/>
          </p:nvPr>
        </p:nvSpPr>
        <p:spPr/>
        <p:txBody>
          <a:bodyPr/>
          <a:lstStyle/>
          <a:p>
            <a:pPr>
              <a:defRPr/>
            </a:pPr>
            <a:fld id="{63707275-EA33-4C2C-A96C-B80BEB93EE54}" type="slidenum">
              <a:rPr lang="de-AT" smtClean="0"/>
              <a:pPr>
                <a:defRPr/>
              </a:pPr>
              <a:t>8</a:t>
            </a:fld>
            <a:endParaRPr lang="de-AT" dirty="0"/>
          </a:p>
        </p:txBody>
      </p:sp>
    </p:spTree>
    <p:extLst>
      <p:ext uri="{BB962C8B-B14F-4D97-AF65-F5344CB8AC3E}">
        <p14:creationId xmlns:p14="http://schemas.microsoft.com/office/powerpoint/2010/main" val="41944564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noProof="0" dirty="0"/>
                  <a:t>Watershed Transformation over </a:t>
                </a:r>
                <a14:m>
                  <m:oMath xmlns:m="http://schemas.openxmlformats.org/officeDocument/2006/math">
                    <m:sSub>
                      <m:sSubPr>
                        <m:ctrlPr>
                          <a:rPr lang="en-US" b="0" i="1" noProof="0" smtClean="0">
                            <a:latin typeface="Cambria Math" panose="02040503050406030204" pitchFamily="18" charset="0"/>
                          </a:rPr>
                        </m:ctrlPr>
                      </m:sSubPr>
                      <m:e>
                        <m:r>
                          <a:rPr lang="en-US" b="0" i="1" noProof="0" smtClean="0">
                            <a:latin typeface="Cambria Math" panose="02040503050406030204" pitchFamily="18" charset="0"/>
                          </a:rPr>
                          <m:t>𝛿</m:t>
                        </m:r>
                      </m:e>
                      <m:sub>
                        <m:r>
                          <a:rPr lang="en-US" b="0" i="1" noProof="0" smtClean="0">
                            <a:latin typeface="Cambria Math" panose="02040503050406030204" pitchFamily="18" charset="0"/>
                          </a:rPr>
                          <m:t>1</m:t>
                        </m:r>
                      </m:sub>
                    </m:sSub>
                  </m:oMath>
                </a14:m>
                <a:endParaRPr lang="en-US" noProof="0"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3"/>
                <a:stretch>
                  <a:fillRect l="-1986" b="-20000"/>
                </a:stretch>
              </a:blipFill>
            </p:spPr>
            <p:txBody>
              <a:bodyPr/>
              <a:lstStyle/>
              <a:p>
                <a:r>
                  <a:rPr lang="de-AT">
                    <a:noFill/>
                  </a:rPr>
                  <a:t> </a:t>
                </a:r>
              </a:p>
            </p:txBody>
          </p:sp>
        </mc:Fallback>
      </mc:AlternateContent>
      <p:grpSp>
        <p:nvGrpSpPr>
          <p:cNvPr id="12" name="Group 11"/>
          <p:cNvGrpSpPr/>
          <p:nvPr/>
        </p:nvGrpSpPr>
        <p:grpSpPr>
          <a:xfrm>
            <a:off x="5815958" y="6228308"/>
            <a:ext cx="2602645" cy="432048"/>
            <a:chOff x="6433851" y="5362270"/>
            <a:chExt cx="2602645" cy="432048"/>
          </a:xfrm>
        </p:grpSpPr>
        <p:grpSp>
          <p:nvGrpSpPr>
            <p:cNvPr id="7" name="Group 6"/>
            <p:cNvGrpSpPr/>
            <p:nvPr/>
          </p:nvGrpSpPr>
          <p:grpSpPr>
            <a:xfrm>
              <a:off x="6433851" y="5393628"/>
              <a:ext cx="2602645" cy="369332"/>
              <a:chOff x="5436096" y="6068785"/>
              <a:chExt cx="2602645" cy="369332"/>
            </a:xfrm>
          </p:grpSpPr>
          <mc:AlternateContent xmlns:mc="http://schemas.openxmlformats.org/markup-compatibility/2006" xmlns:a14="http://schemas.microsoft.com/office/drawing/2010/main">
            <mc:Choice Requires="a14">
              <p:sp>
                <p:nvSpPr>
                  <p:cNvPr id="6" name="TextBox 5"/>
                  <p:cNvSpPr txBox="1"/>
                  <p:nvPr/>
                </p:nvSpPr>
                <p:spPr>
                  <a:xfrm>
                    <a:off x="5436096" y="6068785"/>
                    <a:ext cx="64807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5436096" y="6068785"/>
                    <a:ext cx="648072" cy="36933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Box 117"/>
                  <p:cNvSpPr txBox="1"/>
                  <p:nvPr/>
                </p:nvSpPr>
                <p:spPr>
                  <a:xfrm>
                    <a:off x="7390669" y="6068785"/>
                    <a:ext cx="64807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p:txBody>
              </p:sp>
            </mc:Choice>
            <mc:Fallback xmlns="">
              <p:sp>
                <p:nvSpPr>
                  <p:cNvPr id="118" name="TextBox 117"/>
                  <p:cNvSpPr txBox="1">
                    <a:spLocks noRot="1" noChangeAspect="1" noMove="1" noResize="1" noEditPoints="1" noAdjustHandles="1" noChangeArrowheads="1" noChangeShapeType="1" noTextEdit="1"/>
                  </p:cNvSpPr>
                  <p:nvPr/>
                </p:nvSpPr>
                <p:spPr>
                  <a:xfrm>
                    <a:off x="7390669" y="6068785"/>
                    <a:ext cx="648072" cy="369332"/>
                  </a:xfrm>
                  <a:prstGeom prst="rect">
                    <a:avLst/>
                  </a:prstGeom>
                  <a:blipFill rotWithShape="0">
                    <a:blip r:embed="rId5"/>
                    <a:stretch>
                      <a:fillRect/>
                    </a:stretch>
                  </a:blipFill>
                </p:spPr>
                <p:txBody>
                  <a:bodyPr/>
                  <a:lstStyle/>
                  <a:p>
                    <a:r>
                      <a:rPr lang="en-US">
                        <a:noFill/>
                      </a:rPr>
                      <a:t> </a:t>
                    </a:r>
                  </a:p>
                </p:txBody>
              </p:sp>
            </mc:Fallback>
          </mc:AlternateContent>
        </p:grpSp>
        <p:sp>
          <p:nvSpPr>
            <p:cNvPr id="132" name="Rectangle 131"/>
            <p:cNvSpPr/>
            <p:nvPr/>
          </p:nvSpPr>
          <p:spPr bwMode="auto">
            <a:xfrm>
              <a:off x="7081923" y="5362270"/>
              <a:ext cx="1296144" cy="432048"/>
            </a:xfrm>
            <a:prstGeom prst="rect">
              <a:avLst/>
            </a:prstGeom>
            <a:gradFill flip="none" rotWithShape="1">
              <a:gsLst>
                <a:gs pos="0">
                  <a:srgbClr val="9E9AC8"/>
                </a:gs>
                <a:gs pos="100000">
                  <a:srgbClr val="3F007D"/>
                </a:gs>
              </a:gsLst>
              <a:lin ang="0" scaled="1"/>
              <a:tileRect/>
            </a:gra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grpSp>
      <p:grpSp>
        <p:nvGrpSpPr>
          <p:cNvPr id="22" name="Group 21"/>
          <p:cNvGrpSpPr/>
          <p:nvPr/>
        </p:nvGrpSpPr>
        <p:grpSpPr>
          <a:xfrm>
            <a:off x="2026720" y="793352"/>
            <a:ext cx="5090561" cy="5271297"/>
            <a:chOff x="1862790" y="1112752"/>
            <a:chExt cx="5090561" cy="5271297"/>
          </a:xfrm>
        </p:grpSpPr>
        <p:grpSp>
          <p:nvGrpSpPr>
            <p:cNvPr id="5" name="Group 4"/>
            <p:cNvGrpSpPr/>
            <p:nvPr/>
          </p:nvGrpSpPr>
          <p:grpSpPr>
            <a:xfrm rot="16200000">
              <a:off x="2595716" y="3322559"/>
              <a:ext cx="2552751" cy="3570230"/>
              <a:chOff x="323528" y="1068875"/>
              <a:chExt cx="3888432" cy="5438288"/>
            </a:xfrm>
          </p:grpSpPr>
          <p:grpSp>
            <p:nvGrpSpPr>
              <p:cNvPr id="3" name="Group 2"/>
              <p:cNvGrpSpPr/>
              <p:nvPr/>
            </p:nvGrpSpPr>
            <p:grpSpPr>
              <a:xfrm>
                <a:off x="323528" y="1068875"/>
                <a:ext cx="3888432" cy="5184576"/>
                <a:chOff x="323528" y="1068875"/>
                <a:chExt cx="3888432" cy="5184576"/>
              </a:xfrm>
            </p:grpSpPr>
            <p:sp>
              <p:nvSpPr>
                <p:cNvPr id="227" name="Rectangle 226"/>
                <p:cNvSpPr/>
                <p:nvPr/>
              </p:nvSpPr>
              <p:spPr bwMode="auto">
                <a:xfrm>
                  <a:off x="32352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8" name="Rectangle 227"/>
                <p:cNvSpPr/>
                <p:nvPr/>
              </p:nvSpPr>
              <p:spPr bwMode="auto">
                <a:xfrm>
                  <a:off x="75557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9" name="Rectangle 228"/>
                <p:cNvSpPr/>
                <p:nvPr/>
              </p:nvSpPr>
              <p:spPr bwMode="auto">
                <a:xfrm>
                  <a:off x="32352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0" name="Rectangle 229"/>
                <p:cNvSpPr/>
                <p:nvPr/>
              </p:nvSpPr>
              <p:spPr bwMode="auto">
                <a:xfrm>
                  <a:off x="75557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1" name="Rectangle 230"/>
                <p:cNvSpPr/>
                <p:nvPr/>
              </p:nvSpPr>
              <p:spPr bwMode="auto">
                <a:xfrm>
                  <a:off x="32352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2" name="Rectangle 231"/>
                <p:cNvSpPr/>
                <p:nvPr/>
              </p:nvSpPr>
              <p:spPr bwMode="auto">
                <a:xfrm>
                  <a:off x="75557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3" name="Rectangle 232"/>
                <p:cNvSpPr/>
                <p:nvPr/>
              </p:nvSpPr>
              <p:spPr bwMode="auto">
                <a:xfrm>
                  <a:off x="32352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4" name="Rectangle 233"/>
                <p:cNvSpPr/>
                <p:nvPr/>
              </p:nvSpPr>
              <p:spPr bwMode="auto">
                <a:xfrm>
                  <a:off x="334786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5" name="Rectangle 234"/>
                <p:cNvSpPr/>
                <p:nvPr/>
              </p:nvSpPr>
              <p:spPr bwMode="auto">
                <a:xfrm>
                  <a:off x="377991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6" name="Rectangle 235"/>
                <p:cNvSpPr/>
                <p:nvPr/>
              </p:nvSpPr>
              <p:spPr bwMode="auto">
                <a:xfrm>
                  <a:off x="334786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7" name="Rectangle 236"/>
                <p:cNvSpPr/>
                <p:nvPr/>
              </p:nvSpPr>
              <p:spPr bwMode="auto">
                <a:xfrm>
                  <a:off x="377991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8" name="Rectangle 237"/>
                <p:cNvSpPr/>
                <p:nvPr/>
              </p:nvSpPr>
              <p:spPr bwMode="auto">
                <a:xfrm>
                  <a:off x="334786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5" name="Rectangle 244"/>
                <p:cNvSpPr/>
                <p:nvPr/>
              </p:nvSpPr>
              <p:spPr bwMode="auto">
                <a:xfrm>
                  <a:off x="377991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6" name="Rectangle 245"/>
                <p:cNvSpPr/>
                <p:nvPr/>
              </p:nvSpPr>
              <p:spPr bwMode="auto">
                <a:xfrm>
                  <a:off x="377991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7" name="Rectangle 246"/>
                <p:cNvSpPr/>
                <p:nvPr/>
              </p:nvSpPr>
              <p:spPr bwMode="auto">
                <a:xfrm>
                  <a:off x="32352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8" name="Rectangle 247"/>
                <p:cNvSpPr/>
                <p:nvPr/>
              </p:nvSpPr>
              <p:spPr bwMode="auto">
                <a:xfrm>
                  <a:off x="161967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9" name="Rectangle 248"/>
                <p:cNvSpPr/>
                <p:nvPr/>
              </p:nvSpPr>
              <p:spPr bwMode="auto">
                <a:xfrm>
                  <a:off x="161967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0" name="Rectangle 249"/>
                <p:cNvSpPr/>
                <p:nvPr/>
              </p:nvSpPr>
              <p:spPr bwMode="auto">
                <a:xfrm>
                  <a:off x="377991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3" name="Rectangle 252"/>
                <p:cNvSpPr/>
                <p:nvPr/>
              </p:nvSpPr>
              <p:spPr bwMode="auto">
                <a:xfrm>
                  <a:off x="161967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4" name="Rectangle 253"/>
                <p:cNvSpPr/>
                <p:nvPr/>
              </p:nvSpPr>
              <p:spPr bwMode="auto">
                <a:xfrm>
                  <a:off x="1619672"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5" name="Rectangle 254"/>
                <p:cNvSpPr/>
                <p:nvPr/>
              </p:nvSpPr>
              <p:spPr bwMode="auto">
                <a:xfrm>
                  <a:off x="323528"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6" name="Rectangle 255"/>
                <p:cNvSpPr/>
                <p:nvPr/>
              </p:nvSpPr>
              <p:spPr bwMode="auto">
                <a:xfrm>
                  <a:off x="1619672"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7" name="Rectangle 256"/>
                <p:cNvSpPr/>
                <p:nvPr/>
              </p:nvSpPr>
              <p:spPr bwMode="auto">
                <a:xfrm>
                  <a:off x="1187624"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8" name="Rectangle 257"/>
                <p:cNvSpPr/>
                <p:nvPr/>
              </p:nvSpPr>
              <p:spPr bwMode="auto">
                <a:xfrm>
                  <a:off x="1619672"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3" name="Rectangle 262"/>
                <p:cNvSpPr/>
                <p:nvPr/>
              </p:nvSpPr>
              <p:spPr bwMode="auto">
                <a:xfrm>
                  <a:off x="2915816"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4" name="Rectangle 263"/>
                <p:cNvSpPr/>
                <p:nvPr/>
              </p:nvSpPr>
              <p:spPr bwMode="auto">
                <a:xfrm>
                  <a:off x="3779912"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5" name="Rectangle 264"/>
                <p:cNvSpPr/>
                <p:nvPr/>
              </p:nvSpPr>
              <p:spPr bwMode="auto">
                <a:xfrm>
                  <a:off x="248376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6" name="Rectangle 265"/>
                <p:cNvSpPr/>
                <p:nvPr/>
              </p:nvSpPr>
              <p:spPr bwMode="auto">
                <a:xfrm>
                  <a:off x="2483768"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7" name="Rectangle 266"/>
                <p:cNvSpPr/>
                <p:nvPr/>
              </p:nvSpPr>
              <p:spPr bwMode="auto">
                <a:xfrm>
                  <a:off x="248376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8" name="Rectangle 267"/>
                <p:cNvSpPr/>
                <p:nvPr/>
              </p:nvSpPr>
              <p:spPr bwMode="auto">
                <a:xfrm>
                  <a:off x="2483768"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9" name="Rectangle 268"/>
                <p:cNvSpPr/>
                <p:nvPr/>
              </p:nvSpPr>
              <p:spPr bwMode="auto">
                <a:xfrm>
                  <a:off x="2483768"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0" name="Rectangle 269"/>
                <p:cNvSpPr/>
                <p:nvPr/>
              </p:nvSpPr>
              <p:spPr bwMode="auto">
                <a:xfrm>
                  <a:off x="2483768"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1" name="Rectangle 270"/>
                <p:cNvSpPr/>
                <p:nvPr/>
              </p:nvSpPr>
              <p:spPr bwMode="auto">
                <a:xfrm>
                  <a:off x="3347864"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2" name="Rectangle 271"/>
                <p:cNvSpPr/>
                <p:nvPr/>
              </p:nvSpPr>
              <p:spPr bwMode="auto">
                <a:xfrm>
                  <a:off x="118762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3" name="Rectangle 272"/>
                <p:cNvSpPr/>
                <p:nvPr/>
              </p:nvSpPr>
              <p:spPr bwMode="auto">
                <a:xfrm>
                  <a:off x="161967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4" name="Rectangle 273"/>
                <p:cNvSpPr/>
                <p:nvPr/>
              </p:nvSpPr>
              <p:spPr bwMode="auto">
                <a:xfrm>
                  <a:off x="118762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5" name="Rectangle 274"/>
                <p:cNvSpPr/>
                <p:nvPr/>
              </p:nvSpPr>
              <p:spPr bwMode="auto">
                <a:xfrm>
                  <a:off x="161967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6" name="Rectangle 275"/>
                <p:cNvSpPr/>
                <p:nvPr/>
              </p:nvSpPr>
              <p:spPr bwMode="auto">
                <a:xfrm>
                  <a:off x="75557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7" name="Rectangle 276"/>
                <p:cNvSpPr/>
                <p:nvPr/>
              </p:nvSpPr>
              <p:spPr bwMode="auto">
                <a:xfrm>
                  <a:off x="118762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8" name="Rectangle 277"/>
                <p:cNvSpPr/>
                <p:nvPr/>
              </p:nvSpPr>
              <p:spPr bwMode="auto">
                <a:xfrm>
                  <a:off x="161967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9" name="Rectangle 278"/>
                <p:cNvSpPr/>
                <p:nvPr/>
              </p:nvSpPr>
              <p:spPr bwMode="auto">
                <a:xfrm>
                  <a:off x="118762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0" name="Rectangle 279"/>
                <p:cNvSpPr/>
                <p:nvPr/>
              </p:nvSpPr>
              <p:spPr bwMode="auto">
                <a:xfrm>
                  <a:off x="161967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1" name="Rectangle 280"/>
                <p:cNvSpPr/>
                <p:nvPr/>
              </p:nvSpPr>
              <p:spPr bwMode="auto">
                <a:xfrm>
                  <a:off x="291581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2" name="Rectangle 281"/>
                <p:cNvSpPr/>
                <p:nvPr/>
              </p:nvSpPr>
              <p:spPr bwMode="auto">
                <a:xfrm>
                  <a:off x="291581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3" name="Rectangle 282"/>
                <p:cNvSpPr/>
                <p:nvPr/>
              </p:nvSpPr>
              <p:spPr bwMode="auto">
                <a:xfrm>
                  <a:off x="291581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4" name="Rectangle 283"/>
                <p:cNvSpPr/>
                <p:nvPr/>
              </p:nvSpPr>
              <p:spPr bwMode="auto">
                <a:xfrm>
                  <a:off x="291581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5" name="Rectangle 284"/>
                <p:cNvSpPr/>
                <p:nvPr/>
              </p:nvSpPr>
              <p:spPr bwMode="auto">
                <a:xfrm>
                  <a:off x="334786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6" name="Rectangle 285"/>
                <p:cNvSpPr/>
                <p:nvPr/>
              </p:nvSpPr>
              <p:spPr bwMode="auto">
                <a:xfrm>
                  <a:off x="75557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7" name="Rectangle 286"/>
                <p:cNvSpPr/>
                <p:nvPr/>
              </p:nvSpPr>
              <p:spPr bwMode="auto">
                <a:xfrm>
                  <a:off x="32352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8" name="Rectangle 287"/>
                <p:cNvSpPr/>
                <p:nvPr/>
              </p:nvSpPr>
              <p:spPr bwMode="auto">
                <a:xfrm>
                  <a:off x="75557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9" name="Rectangle 288"/>
                <p:cNvSpPr/>
                <p:nvPr/>
              </p:nvSpPr>
              <p:spPr bwMode="auto">
                <a:xfrm>
                  <a:off x="118762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0" name="Rectangle 289"/>
                <p:cNvSpPr/>
                <p:nvPr/>
              </p:nvSpPr>
              <p:spPr bwMode="auto">
                <a:xfrm>
                  <a:off x="161967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1" name="Rectangle 290"/>
                <p:cNvSpPr/>
                <p:nvPr/>
              </p:nvSpPr>
              <p:spPr bwMode="auto">
                <a:xfrm>
                  <a:off x="32352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2" name="Rectangle 291"/>
                <p:cNvSpPr/>
                <p:nvPr/>
              </p:nvSpPr>
              <p:spPr bwMode="auto">
                <a:xfrm>
                  <a:off x="323528"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3" name="Rectangle 292"/>
                <p:cNvSpPr/>
                <p:nvPr/>
              </p:nvSpPr>
              <p:spPr bwMode="auto">
                <a:xfrm>
                  <a:off x="118762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4" name="Rectangle 293"/>
                <p:cNvSpPr/>
                <p:nvPr/>
              </p:nvSpPr>
              <p:spPr bwMode="auto">
                <a:xfrm>
                  <a:off x="118762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6" name="Rectangle 295"/>
                <p:cNvSpPr/>
                <p:nvPr/>
              </p:nvSpPr>
              <p:spPr bwMode="auto">
                <a:xfrm>
                  <a:off x="291581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8" name="Rectangle 297"/>
                <p:cNvSpPr/>
                <p:nvPr/>
              </p:nvSpPr>
              <p:spPr bwMode="auto">
                <a:xfrm>
                  <a:off x="334786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9" name="Rectangle 298"/>
                <p:cNvSpPr/>
                <p:nvPr/>
              </p:nvSpPr>
              <p:spPr bwMode="auto">
                <a:xfrm>
                  <a:off x="334786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0" name="Rectangle 299"/>
                <p:cNvSpPr/>
                <p:nvPr/>
              </p:nvSpPr>
              <p:spPr bwMode="auto">
                <a:xfrm>
                  <a:off x="377991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1" name="Rectangle 300"/>
                <p:cNvSpPr/>
                <p:nvPr/>
              </p:nvSpPr>
              <p:spPr bwMode="auto">
                <a:xfrm>
                  <a:off x="291581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2" name="Rectangle 301"/>
                <p:cNvSpPr/>
                <p:nvPr/>
              </p:nvSpPr>
              <p:spPr bwMode="auto">
                <a:xfrm>
                  <a:off x="291581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3" name="Rectangle 302"/>
                <p:cNvSpPr/>
                <p:nvPr/>
              </p:nvSpPr>
              <p:spPr bwMode="auto">
                <a:xfrm>
                  <a:off x="377991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4" name="Rectangle 303"/>
                <p:cNvSpPr/>
                <p:nvPr/>
              </p:nvSpPr>
              <p:spPr bwMode="auto">
                <a:xfrm>
                  <a:off x="377991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5" name="Rectangle 304"/>
                <p:cNvSpPr/>
                <p:nvPr/>
              </p:nvSpPr>
              <p:spPr bwMode="auto">
                <a:xfrm>
                  <a:off x="32352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6" name="Rectangle 305"/>
                <p:cNvSpPr/>
                <p:nvPr/>
              </p:nvSpPr>
              <p:spPr bwMode="auto">
                <a:xfrm>
                  <a:off x="323528"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7" name="Rectangle 306"/>
                <p:cNvSpPr/>
                <p:nvPr/>
              </p:nvSpPr>
              <p:spPr bwMode="auto">
                <a:xfrm>
                  <a:off x="118762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8" name="Rectangle 307"/>
                <p:cNvSpPr/>
                <p:nvPr/>
              </p:nvSpPr>
              <p:spPr bwMode="auto">
                <a:xfrm>
                  <a:off x="1187624"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9" name="Rectangle 308"/>
                <p:cNvSpPr/>
                <p:nvPr/>
              </p:nvSpPr>
              <p:spPr bwMode="auto">
                <a:xfrm>
                  <a:off x="323528"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0" name="Rectangle 309"/>
                <p:cNvSpPr/>
                <p:nvPr/>
              </p:nvSpPr>
              <p:spPr bwMode="auto">
                <a:xfrm>
                  <a:off x="755576"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1" name="Rectangle 310"/>
                <p:cNvSpPr/>
                <p:nvPr/>
              </p:nvSpPr>
              <p:spPr bwMode="auto">
                <a:xfrm>
                  <a:off x="1187624"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2" name="Rectangle 311"/>
                <p:cNvSpPr/>
                <p:nvPr/>
              </p:nvSpPr>
              <p:spPr bwMode="auto">
                <a:xfrm>
                  <a:off x="291581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3" name="Rectangle 312"/>
                <p:cNvSpPr/>
                <p:nvPr/>
              </p:nvSpPr>
              <p:spPr bwMode="auto">
                <a:xfrm>
                  <a:off x="2915816"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4" name="Rectangle 313"/>
                <p:cNvSpPr/>
                <p:nvPr/>
              </p:nvSpPr>
              <p:spPr bwMode="auto">
                <a:xfrm>
                  <a:off x="377991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5" name="Rectangle 314"/>
                <p:cNvSpPr/>
                <p:nvPr/>
              </p:nvSpPr>
              <p:spPr bwMode="auto">
                <a:xfrm>
                  <a:off x="3779912"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6" name="Rectangle 315"/>
                <p:cNvSpPr/>
                <p:nvPr/>
              </p:nvSpPr>
              <p:spPr bwMode="auto">
                <a:xfrm>
                  <a:off x="2915816"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7" name="Rectangle 316"/>
                <p:cNvSpPr/>
                <p:nvPr/>
              </p:nvSpPr>
              <p:spPr bwMode="auto">
                <a:xfrm>
                  <a:off x="3779912"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8" name="Rectangle 317"/>
                <p:cNvSpPr/>
                <p:nvPr/>
              </p:nvSpPr>
              <p:spPr bwMode="auto">
                <a:xfrm>
                  <a:off x="248376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9" name="Rectangle 318"/>
                <p:cNvSpPr/>
                <p:nvPr/>
              </p:nvSpPr>
              <p:spPr bwMode="auto">
                <a:xfrm>
                  <a:off x="248376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0" name="Rectangle 319"/>
                <p:cNvSpPr/>
                <p:nvPr/>
              </p:nvSpPr>
              <p:spPr bwMode="auto">
                <a:xfrm>
                  <a:off x="248376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1" name="Rectangle 320"/>
                <p:cNvSpPr/>
                <p:nvPr/>
              </p:nvSpPr>
              <p:spPr bwMode="auto">
                <a:xfrm>
                  <a:off x="248376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2" name="Rectangle 321"/>
                <p:cNvSpPr/>
                <p:nvPr/>
              </p:nvSpPr>
              <p:spPr bwMode="auto">
                <a:xfrm>
                  <a:off x="248376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3" name="Rectangle 322"/>
                <p:cNvSpPr/>
                <p:nvPr/>
              </p:nvSpPr>
              <p:spPr bwMode="auto">
                <a:xfrm>
                  <a:off x="161967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4" name="Rectangle 323"/>
                <p:cNvSpPr/>
                <p:nvPr/>
              </p:nvSpPr>
              <p:spPr bwMode="auto">
                <a:xfrm>
                  <a:off x="118762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5" name="Rectangle 324"/>
                <p:cNvSpPr/>
                <p:nvPr/>
              </p:nvSpPr>
              <p:spPr bwMode="auto">
                <a:xfrm>
                  <a:off x="75557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6" name="Rectangle 325"/>
                <p:cNvSpPr/>
                <p:nvPr/>
              </p:nvSpPr>
              <p:spPr bwMode="auto">
                <a:xfrm>
                  <a:off x="75557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7" name="Rectangle 326"/>
                <p:cNvSpPr/>
                <p:nvPr/>
              </p:nvSpPr>
              <p:spPr bwMode="auto">
                <a:xfrm>
                  <a:off x="75557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8" name="Rectangle 327"/>
                <p:cNvSpPr/>
                <p:nvPr/>
              </p:nvSpPr>
              <p:spPr bwMode="auto">
                <a:xfrm>
                  <a:off x="755576"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9" name="Rectangle 328"/>
                <p:cNvSpPr/>
                <p:nvPr/>
              </p:nvSpPr>
              <p:spPr bwMode="auto">
                <a:xfrm>
                  <a:off x="755576"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4" name="Rectangle 333"/>
                <p:cNvSpPr/>
                <p:nvPr/>
              </p:nvSpPr>
              <p:spPr bwMode="auto">
                <a:xfrm>
                  <a:off x="291581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5" name="Rectangle 334"/>
                <p:cNvSpPr/>
                <p:nvPr/>
              </p:nvSpPr>
              <p:spPr bwMode="auto">
                <a:xfrm>
                  <a:off x="334786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6" name="Rectangle 335"/>
                <p:cNvSpPr/>
                <p:nvPr/>
              </p:nvSpPr>
              <p:spPr bwMode="auto">
                <a:xfrm>
                  <a:off x="334786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7" name="Rectangle 336"/>
                <p:cNvSpPr/>
                <p:nvPr/>
              </p:nvSpPr>
              <p:spPr bwMode="auto">
                <a:xfrm>
                  <a:off x="334786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8" name="Rectangle 337"/>
                <p:cNvSpPr/>
                <p:nvPr/>
              </p:nvSpPr>
              <p:spPr bwMode="auto">
                <a:xfrm>
                  <a:off x="3347864"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9" name="Rectangle 338"/>
                <p:cNvSpPr/>
                <p:nvPr/>
              </p:nvSpPr>
              <p:spPr bwMode="auto">
                <a:xfrm>
                  <a:off x="3347864"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0" name="Rectangle 339"/>
                <p:cNvSpPr/>
                <p:nvPr/>
              </p:nvSpPr>
              <p:spPr bwMode="auto">
                <a:xfrm>
                  <a:off x="248376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1" name="Rectangle 250"/>
                <p:cNvSpPr/>
                <p:nvPr/>
              </p:nvSpPr>
              <p:spPr bwMode="auto">
                <a:xfrm>
                  <a:off x="2051720" y="3661163"/>
                  <a:ext cx="432048" cy="432048"/>
                </a:xfrm>
                <a:prstGeom prst="rect">
                  <a:avLst/>
                </a:prstGeom>
                <a:solidFill>
                  <a:srgbClr val="9E9AC8"/>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2" name="Rectangle 251"/>
                <p:cNvSpPr/>
                <p:nvPr/>
              </p:nvSpPr>
              <p:spPr bwMode="auto">
                <a:xfrm>
                  <a:off x="2051720" y="4093211"/>
                  <a:ext cx="432048" cy="432048"/>
                </a:xfrm>
                <a:prstGeom prst="rect">
                  <a:avLst/>
                </a:prstGeom>
                <a:solidFill>
                  <a:srgbClr val="9E9AC8"/>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9" name="Rectangle 258"/>
                <p:cNvSpPr/>
                <p:nvPr/>
              </p:nvSpPr>
              <p:spPr bwMode="auto">
                <a:xfrm>
                  <a:off x="2051720" y="4525259"/>
                  <a:ext cx="432048" cy="432048"/>
                </a:xfrm>
                <a:prstGeom prst="rect">
                  <a:avLst/>
                </a:prstGeom>
                <a:solidFill>
                  <a:srgbClr val="6A51A3"/>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0" name="Rectangle 259"/>
                <p:cNvSpPr/>
                <p:nvPr/>
              </p:nvSpPr>
              <p:spPr bwMode="auto">
                <a:xfrm>
                  <a:off x="2051720" y="4957307"/>
                  <a:ext cx="432048" cy="432048"/>
                </a:xfrm>
                <a:prstGeom prst="rect">
                  <a:avLst/>
                </a:prstGeom>
                <a:solidFill>
                  <a:srgbClr val="6A51A3"/>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1" name="Rectangle 260"/>
                <p:cNvSpPr/>
                <p:nvPr/>
              </p:nvSpPr>
              <p:spPr bwMode="auto">
                <a:xfrm>
                  <a:off x="2051720" y="5389355"/>
                  <a:ext cx="432048" cy="432048"/>
                </a:xfrm>
                <a:prstGeom prst="rect">
                  <a:avLst/>
                </a:prstGeom>
                <a:solidFill>
                  <a:srgbClr val="9E9AC8"/>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2" name="Rectangle 261"/>
                <p:cNvSpPr/>
                <p:nvPr/>
              </p:nvSpPr>
              <p:spPr bwMode="auto">
                <a:xfrm>
                  <a:off x="2051720" y="5821403"/>
                  <a:ext cx="432048" cy="432048"/>
                </a:xfrm>
                <a:prstGeom prst="rect">
                  <a:avLst/>
                </a:prstGeom>
                <a:solidFill>
                  <a:srgbClr val="9E9AC8"/>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5" name="Rectangle 294"/>
                <p:cNvSpPr/>
                <p:nvPr/>
              </p:nvSpPr>
              <p:spPr bwMode="auto">
                <a:xfrm>
                  <a:off x="2051720" y="2797067"/>
                  <a:ext cx="432048" cy="432048"/>
                </a:xfrm>
                <a:prstGeom prst="rect">
                  <a:avLst/>
                </a:prstGeom>
                <a:solidFill>
                  <a:srgbClr val="9E9AC8"/>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7" name="Rectangle 296"/>
                <p:cNvSpPr/>
                <p:nvPr/>
              </p:nvSpPr>
              <p:spPr bwMode="auto">
                <a:xfrm>
                  <a:off x="2051720" y="3229115"/>
                  <a:ext cx="432048" cy="432048"/>
                </a:xfrm>
                <a:prstGeom prst="rect">
                  <a:avLst/>
                </a:prstGeom>
                <a:solidFill>
                  <a:srgbClr val="9E9AC8"/>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0" name="Rectangle 329"/>
                <p:cNvSpPr/>
                <p:nvPr/>
              </p:nvSpPr>
              <p:spPr bwMode="auto">
                <a:xfrm>
                  <a:off x="2051720" y="1068875"/>
                  <a:ext cx="432048" cy="432048"/>
                </a:xfrm>
                <a:prstGeom prst="rect">
                  <a:avLst/>
                </a:prstGeom>
                <a:solidFill>
                  <a:srgbClr val="9E9AC8"/>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1" name="Rectangle 330"/>
                <p:cNvSpPr/>
                <p:nvPr/>
              </p:nvSpPr>
              <p:spPr bwMode="auto">
                <a:xfrm>
                  <a:off x="2051720" y="1500923"/>
                  <a:ext cx="432048" cy="432048"/>
                </a:xfrm>
                <a:prstGeom prst="rect">
                  <a:avLst/>
                </a:prstGeom>
                <a:solidFill>
                  <a:srgbClr val="9E9AC8"/>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2" name="Rectangle 331"/>
                <p:cNvSpPr/>
                <p:nvPr/>
              </p:nvSpPr>
              <p:spPr bwMode="auto">
                <a:xfrm>
                  <a:off x="2051720" y="1932971"/>
                  <a:ext cx="432048" cy="432048"/>
                </a:xfrm>
                <a:prstGeom prst="rect">
                  <a:avLst/>
                </a:prstGeom>
                <a:solidFill>
                  <a:srgbClr val="3F007D"/>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3" name="Rectangle 332"/>
                <p:cNvSpPr/>
                <p:nvPr/>
              </p:nvSpPr>
              <p:spPr bwMode="auto">
                <a:xfrm>
                  <a:off x="2051720" y="2365019"/>
                  <a:ext cx="432048" cy="432048"/>
                </a:xfrm>
                <a:prstGeom prst="rect">
                  <a:avLst/>
                </a:prstGeom>
                <a:solidFill>
                  <a:srgbClr val="3F007D"/>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grpSp>
          <p:cxnSp>
            <p:nvCxnSpPr>
              <p:cNvPr id="136" name="Straight Arrow Connector 135"/>
              <p:cNvCxnSpPr>
                <a:stCxn id="330" idx="0"/>
              </p:cNvCxnSpPr>
              <p:nvPr/>
            </p:nvCxnSpPr>
            <p:spPr bwMode="auto">
              <a:xfrm>
                <a:off x="2267744" y="1068875"/>
                <a:ext cx="0" cy="5438288"/>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sp>
          <p:nvSpPr>
            <p:cNvPr id="14" name="TextBox 13"/>
            <p:cNvSpPr txBox="1"/>
            <p:nvPr/>
          </p:nvSpPr>
          <p:spPr>
            <a:xfrm>
              <a:off x="5657207" y="3448346"/>
              <a:ext cx="1296144" cy="369332"/>
            </a:xfrm>
            <a:prstGeom prst="rect">
              <a:avLst/>
            </a:prstGeom>
            <a:noFill/>
          </p:spPr>
          <p:txBody>
            <a:bodyPr wrap="square" rtlCol="0">
              <a:spAutoFit/>
            </a:bodyPr>
            <a:lstStyle/>
            <a:p>
              <a:r>
                <a:rPr lang="en-US" dirty="0">
                  <a:latin typeface="Calibri" panose="020F0502020204030204" pitchFamily="34" charset="0"/>
                </a:rPr>
                <a:t>Skeleton</a:t>
              </a:r>
              <a:endParaRPr lang="ru-RU" dirty="0">
                <a:latin typeface="Calibri" panose="020F0502020204030204" pitchFamily="34" charset="0"/>
              </a:endParaRPr>
            </a:p>
          </p:txBody>
        </p:sp>
        <p:sp>
          <p:nvSpPr>
            <p:cNvPr id="144" name="TextBox 143"/>
            <p:cNvSpPr txBox="1"/>
            <p:nvPr/>
          </p:nvSpPr>
          <p:spPr>
            <a:xfrm>
              <a:off x="5657207" y="4965854"/>
              <a:ext cx="1296144" cy="369332"/>
            </a:xfrm>
            <a:prstGeom prst="rect">
              <a:avLst/>
            </a:prstGeom>
            <a:noFill/>
          </p:spPr>
          <p:txBody>
            <a:bodyPr wrap="square" rtlCol="0">
              <a:spAutoFit/>
            </a:bodyPr>
            <a:lstStyle/>
            <a:p>
              <a:r>
                <a:rPr lang="en-US" dirty="0">
                  <a:latin typeface="Calibri" panose="020F0502020204030204" pitchFamily="34" charset="0"/>
                </a:rPr>
                <a:t>Skeleton</a:t>
              </a:r>
              <a:endParaRPr lang="ru-RU" dirty="0">
                <a:latin typeface="Calibri" panose="020F0502020204030204" pitchFamily="34" charset="0"/>
              </a:endParaRPr>
            </a:p>
          </p:txBody>
        </p:sp>
        <p:sp>
          <p:nvSpPr>
            <p:cNvPr id="21" name="Freeform 20"/>
            <p:cNvSpPr/>
            <p:nvPr/>
          </p:nvSpPr>
          <p:spPr bwMode="auto">
            <a:xfrm>
              <a:off x="2090039" y="2185528"/>
              <a:ext cx="3453005" cy="1504060"/>
            </a:xfrm>
            <a:custGeom>
              <a:avLst/>
              <a:gdLst>
                <a:gd name="connsiteX0" fmla="*/ 0 w 3469592"/>
                <a:gd name="connsiteY0" fmla="*/ 1512605 h 1521151"/>
                <a:gd name="connsiteX1" fmla="*/ 0 w 3469592"/>
                <a:gd name="connsiteY1" fmla="*/ 1512605 h 1521151"/>
                <a:gd name="connsiteX2" fmla="*/ 76912 w 3469592"/>
                <a:gd name="connsiteY2" fmla="*/ 1495514 h 1521151"/>
                <a:gd name="connsiteX3" fmla="*/ 581114 w 3469592"/>
                <a:gd name="connsiteY3" fmla="*/ 1495514 h 1521151"/>
                <a:gd name="connsiteX4" fmla="*/ 581114 w 3469592"/>
                <a:gd name="connsiteY4" fmla="*/ 0 h 1521151"/>
                <a:gd name="connsiteX5" fmla="*/ 1153682 w 3469592"/>
                <a:gd name="connsiteY5" fmla="*/ 0 h 1521151"/>
                <a:gd name="connsiteX6" fmla="*/ 1153682 w 3469592"/>
                <a:gd name="connsiteY6" fmla="*/ 1504060 h 1521151"/>
                <a:gd name="connsiteX7" fmla="*/ 2281727 w 3469592"/>
                <a:gd name="connsiteY7" fmla="*/ 1504060 h 1521151"/>
                <a:gd name="connsiteX8" fmla="*/ 2281727 w 3469592"/>
                <a:gd name="connsiteY8" fmla="*/ 632389 h 1521151"/>
                <a:gd name="connsiteX9" fmla="*/ 2862841 w 3469592"/>
                <a:gd name="connsiteY9" fmla="*/ 632389 h 1521151"/>
                <a:gd name="connsiteX10" fmla="*/ 2862841 w 3469592"/>
                <a:gd name="connsiteY10" fmla="*/ 1521151 h 1521151"/>
                <a:gd name="connsiteX11" fmla="*/ 3469592 w 3469592"/>
                <a:gd name="connsiteY11" fmla="*/ 1521151 h 1521151"/>
                <a:gd name="connsiteX0" fmla="*/ 0 w 3469592"/>
                <a:gd name="connsiteY0" fmla="*/ 1512605 h 1521151"/>
                <a:gd name="connsiteX1" fmla="*/ 0 w 3469592"/>
                <a:gd name="connsiteY1" fmla="*/ 1512605 h 1521151"/>
                <a:gd name="connsiteX2" fmla="*/ 76912 w 3469592"/>
                <a:gd name="connsiteY2" fmla="*/ 1495514 h 1521151"/>
                <a:gd name="connsiteX3" fmla="*/ 581114 w 3469592"/>
                <a:gd name="connsiteY3" fmla="*/ 1495514 h 1521151"/>
                <a:gd name="connsiteX4" fmla="*/ 581114 w 3469592"/>
                <a:gd name="connsiteY4" fmla="*/ 0 h 1521151"/>
                <a:gd name="connsiteX5" fmla="*/ 1153682 w 3469592"/>
                <a:gd name="connsiteY5" fmla="*/ 0 h 1521151"/>
                <a:gd name="connsiteX6" fmla="*/ 1153682 w 3469592"/>
                <a:gd name="connsiteY6" fmla="*/ 1504060 h 1521151"/>
                <a:gd name="connsiteX7" fmla="*/ 2281727 w 3469592"/>
                <a:gd name="connsiteY7" fmla="*/ 1504060 h 1521151"/>
                <a:gd name="connsiteX8" fmla="*/ 2281727 w 3469592"/>
                <a:gd name="connsiteY8" fmla="*/ 632389 h 1521151"/>
                <a:gd name="connsiteX9" fmla="*/ 2862841 w 3469592"/>
                <a:gd name="connsiteY9" fmla="*/ 632389 h 1521151"/>
                <a:gd name="connsiteX10" fmla="*/ 2866016 w 3469592"/>
                <a:gd name="connsiteY10" fmla="*/ 1502101 h 1521151"/>
                <a:gd name="connsiteX11" fmla="*/ 3469592 w 3469592"/>
                <a:gd name="connsiteY11" fmla="*/ 1521151 h 1521151"/>
                <a:gd name="connsiteX0" fmla="*/ 0 w 3466417"/>
                <a:gd name="connsiteY0" fmla="*/ 1512605 h 1512605"/>
                <a:gd name="connsiteX1" fmla="*/ 0 w 3466417"/>
                <a:gd name="connsiteY1" fmla="*/ 1512605 h 1512605"/>
                <a:gd name="connsiteX2" fmla="*/ 76912 w 3466417"/>
                <a:gd name="connsiteY2" fmla="*/ 1495514 h 1512605"/>
                <a:gd name="connsiteX3" fmla="*/ 581114 w 3466417"/>
                <a:gd name="connsiteY3" fmla="*/ 1495514 h 1512605"/>
                <a:gd name="connsiteX4" fmla="*/ 581114 w 3466417"/>
                <a:gd name="connsiteY4" fmla="*/ 0 h 1512605"/>
                <a:gd name="connsiteX5" fmla="*/ 1153682 w 3466417"/>
                <a:gd name="connsiteY5" fmla="*/ 0 h 1512605"/>
                <a:gd name="connsiteX6" fmla="*/ 1153682 w 3466417"/>
                <a:gd name="connsiteY6" fmla="*/ 1504060 h 1512605"/>
                <a:gd name="connsiteX7" fmla="*/ 2281727 w 3466417"/>
                <a:gd name="connsiteY7" fmla="*/ 1504060 h 1512605"/>
                <a:gd name="connsiteX8" fmla="*/ 2281727 w 3466417"/>
                <a:gd name="connsiteY8" fmla="*/ 632389 h 1512605"/>
                <a:gd name="connsiteX9" fmla="*/ 2862841 w 3466417"/>
                <a:gd name="connsiteY9" fmla="*/ 632389 h 1512605"/>
                <a:gd name="connsiteX10" fmla="*/ 2866016 w 3466417"/>
                <a:gd name="connsiteY10" fmla="*/ 1502101 h 1512605"/>
                <a:gd name="connsiteX11" fmla="*/ 3466417 w 3466417"/>
                <a:gd name="connsiteY11" fmla="*/ 1502101 h 1512605"/>
                <a:gd name="connsiteX0" fmla="*/ 0 w 3466417"/>
                <a:gd name="connsiteY0" fmla="*/ 1512605 h 1512605"/>
                <a:gd name="connsiteX1" fmla="*/ 76912 w 3466417"/>
                <a:gd name="connsiteY1" fmla="*/ 1495514 h 1512605"/>
                <a:gd name="connsiteX2" fmla="*/ 581114 w 3466417"/>
                <a:gd name="connsiteY2" fmla="*/ 1495514 h 1512605"/>
                <a:gd name="connsiteX3" fmla="*/ 581114 w 3466417"/>
                <a:gd name="connsiteY3" fmla="*/ 0 h 1512605"/>
                <a:gd name="connsiteX4" fmla="*/ 1153682 w 3466417"/>
                <a:gd name="connsiteY4" fmla="*/ 0 h 1512605"/>
                <a:gd name="connsiteX5" fmla="*/ 1153682 w 3466417"/>
                <a:gd name="connsiteY5" fmla="*/ 1504060 h 1512605"/>
                <a:gd name="connsiteX6" fmla="*/ 2281727 w 3466417"/>
                <a:gd name="connsiteY6" fmla="*/ 1504060 h 1512605"/>
                <a:gd name="connsiteX7" fmla="*/ 2281727 w 3466417"/>
                <a:gd name="connsiteY7" fmla="*/ 632389 h 1512605"/>
                <a:gd name="connsiteX8" fmla="*/ 2862841 w 3466417"/>
                <a:gd name="connsiteY8" fmla="*/ 632389 h 1512605"/>
                <a:gd name="connsiteX9" fmla="*/ 2866016 w 3466417"/>
                <a:gd name="connsiteY9" fmla="*/ 1502101 h 1512605"/>
                <a:gd name="connsiteX10" fmla="*/ 3466417 w 3466417"/>
                <a:gd name="connsiteY10" fmla="*/ 1502101 h 1512605"/>
                <a:gd name="connsiteX0" fmla="*/ 0 w 3389505"/>
                <a:gd name="connsiteY0" fmla="*/ 1495514 h 1504060"/>
                <a:gd name="connsiteX1" fmla="*/ 504202 w 3389505"/>
                <a:gd name="connsiteY1" fmla="*/ 1495514 h 1504060"/>
                <a:gd name="connsiteX2" fmla="*/ 504202 w 3389505"/>
                <a:gd name="connsiteY2" fmla="*/ 0 h 1504060"/>
                <a:gd name="connsiteX3" fmla="*/ 1076770 w 3389505"/>
                <a:gd name="connsiteY3" fmla="*/ 0 h 1504060"/>
                <a:gd name="connsiteX4" fmla="*/ 1076770 w 3389505"/>
                <a:gd name="connsiteY4" fmla="*/ 1504060 h 1504060"/>
                <a:gd name="connsiteX5" fmla="*/ 2204815 w 3389505"/>
                <a:gd name="connsiteY5" fmla="*/ 1504060 h 1504060"/>
                <a:gd name="connsiteX6" fmla="*/ 2204815 w 3389505"/>
                <a:gd name="connsiteY6" fmla="*/ 632389 h 1504060"/>
                <a:gd name="connsiteX7" fmla="*/ 2785929 w 3389505"/>
                <a:gd name="connsiteY7" fmla="*/ 632389 h 1504060"/>
                <a:gd name="connsiteX8" fmla="*/ 2789104 w 3389505"/>
                <a:gd name="connsiteY8" fmla="*/ 1502101 h 1504060"/>
                <a:gd name="connsiteX9" fmla="*/ 3389505 w 3389505"/>
                <a:gd name="connsiteY9" fmla="*/ 1502101 h 1504060"/>
                <a:gd name="connsiteX0" fmla="*/ 0 w 3453005"/>
                <a:gd name="connsiteY0" fmla="*/ 1495514 h 1504060"/>
                <a:gd name="connsiteX1" fmla="*/ 567702 w 3453005"/>
                <a:gd name="connsiteY1" fmla="*/ 1495514 h 1504060"/>
                <a:gd name="connsiteX2" fmla="*/ 567702 w 3453005"/>
                <a:gd name="connsiteY2" fmla="*/ 0 h 1504060"/>
                <a:gd name="connsiteX3" fmla="*/ 1140270 w 3453005"/>
                <a:gd name="connsiteY3" fmla="*/ 0 h 1504060"/>
                <a:gd name="connsiteX4" fmla="*/ 1140270 w 3453005"/>
                <a:gd name="connsiteY4" fmla="*/ 1504060 h 1504060"/>
                <a:gd name="connsiteX5" fmla="*/ 2268315 w 3453005"/>
                <a:gd name="connsiteY5" fmla="*/ 1504060 h 1504060"/>
                <a:gd name="connsiteX6" fmla="*/ 2268315 w 3453005"/>
                <a:gd name="connsiteY6" fmla="*/ 632389 h 1504060"/>
                <a:gd name="connsiteX7" fmla="*/ 2849429 w 3453005"/>
                <a:gd name="connsiteY7" fmla="*/ 632389 h 1504060"/>
                <a:gd name="connsiteX8" fmla="*/ 2852604 w 3453005"/>
                <a:gd name="connsiteY8" fmla="*/ 1502101 h 1504060"/>
                <a:gd name="connsiteX9" fmla="*/ 3453005 w 3453005"/>
                <a:gd name="connsiteY9" fmla="*/ 1502101 h 150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3005" h="1504060">
                  <a:moveTo>
                    <a:pt x="0" y="1495514"/>
                  </a:moveTo>
                  <a:lnTo>
                    <a:pt x="567702" y="1495514"/>
                  </a:lnTo>
                  <a:lnTo>
                    <a:pt x="567702" y="0"/>
                  </a:lnTo>
                  <a:lnTo>
                    <a:pt x="1140270" y="0"/>
                  </a:lnTo>
                  <a:lnTo>
                    <a:pt x="1140270" y="1504060"/>
                  </a:lnTo>
                  <a:lnTo>
                    <a:pt x="2268315" y="1504060"/>
                  </a:lnTo>
                  <a:lnTo>
                    <a:pt x="2268315" y="632389"/>
                  </a:lnTo>
                  <a:lnTo>
                    <a:pt x="2849429" y="632389"/>
                  </a:lnTo>
                  <a:cubicBezTo>
                    <a:pt x="2850487" y="922293"/>
                    <a:pt x="2851546" y="1212197"/>
                    <a:pt x="2852604" y="1502101"/>
                  </a:cubicBezTo>
                  <a:lnTo>
                    <a:pt x="3453005" y="1502101"/>
                  </a:lnTo>
                </a:path>
              </a:pathLst>
            </a:custGeom>
            <a:solidFill>
              <a:schemeClr val="accent1">
                <a:lumMod val="75000"/>
                <a:alpha val="20000"/>
              </a:schemeClr>
            </a:solid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nvGrpSpPr>
            <p:cNvPr id="120" name="Group 119"/>
            <p:cNvGrpSpPr/>
            <p:nvPr/>
          </p:nvGrpSpPr>
          <p:grpSpPr>
            <a:xfrm>
              <a:off x="1862790" y="1112752"/>
              <a:ext cx="3794417" cy="2704926"/>
              <a:chOff x="4770298" y="1516162"/>
              <a:chExt cx="3794417" cy="2704926"/>
            </a:xfrm>
          </p:grpSpPr>
          <p:cxnSp>
            <p:nvCxnSpPr>
              <p:cNvPr id="124" name="Straight Arrow Connector 123"/>
              <p:cNvCxnSpPr/>
              <p:nvPr/>
            </p:nvCxnSpPr>
            <p:spPr bwMode="auto">
              <a:xfrm flipV="1">
                <a:off x="5004048" y="1932971"/>
                <a:ext cx="0" cy="2288117"/>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125" name="Straight Arrow Connector 124"/>
              <p:cNvCxnSpPr/>
              <p:nvPr/>
            </p:nvCxnSpPr>
            <p:spPr bwMode="auto">
              <a:xfrm>
                <a:off x="4860032" y="4093211"/>
                <a:ext cx="3704683"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28" name="Rectangle 127"/>
                  <p:cNvSpPr/>
                  <p:nvPr/>
                </p:nvSpPr>
                <p:spPr>
                  <a:xfrm>
                    <a:off x="4770298" y="1516162"/>
                    <a:ext cx="46750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𝛿</m:t>
                              </m:r>
                            </m:e>
                            <m:sub>
                              <m:r>
                                <a:rPr lang="en-US" i="1">
                                  <a:latin typeface="Cambria Math" panose="02040503050406030204" pitchFamily="18" charset="0"/>
                                </a:rPr>
                                <m:t>1</m:t>
                              </m:r>
                            </m:sub>
                          </m:sSub>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4770298" y="1516162"/>
                    <a:ext cx="467500" cy="369332"/>
                  </a:xfrm>
                  <a:prstGeom prst="rect">
                    <a:avLst/>
                  </a:prstGeom>
                  <a:blipFill rotWithShape="0">
                    <a:blip r:embed="rId6"/>
                    <a:stretch>
                      <a:fillRect b="-1667"/>
                    </a:stretch>
                  </a:blipFill>
                </p:spPr>
                <p:txBody>
                  <a:bodyPr/>
                  <a:lstStyle/>
                  <a:p>
                    <a:r>
                      <a:rPr lang="en-US">
                        <a:noFill/>
                      </a:rPr>
                      <a:t> </a:t>
                    </a:r>
                  </a:p>
                </p:txBody>
              </p:sp>
            </mc:Fallback>
          </mc:AlternateContent>
        </p:grpSp>
      </p:grpSp>
      <p:cxnSp>
        <p:nvCxnSpPr>
          <p:cNvPr id="24" name="Straight Connector 23"/>
          <p:cNvCxnSpPr/>
          <p:nvPr/>
        </p:nvCxnSpPr>
        <p:spPr bwMode="auto">
          <a:xfrm>
            <a:off x="2187723" y="1749293"/>
            <a:ext cx="363341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45" name="TextBox 144"/>
              <p:cNvSpPr txBox="1"/>
              <p:nvPr/>
            </p:nvSpPr>
            <p:spPr>
              <a:xfrm>
                <a:off x="1691295" y="3180932"/>
                <a:ext cx="64807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p:txBody>
          </p:sp>
        </mc:Choice>
        <mc:Fallback xmlns="">
          <p:sp>
            <p:nvSpPr>
              <p:cNvPr id="145" name="TextBox 144"/>
              <p:cNvSpPr txBox="1">
                <a:spLocks noRot="1" noChangeAspect="1" noMove="1" noResize="1" noEditPoints="1" noAdjustHandles="1" noChangeArrowheads="1" noChangeShapeType="1" noTextEdit="1"/>
              </p:cNvSpPr>
              <p:nvPr/>
            </p:nvSpPr>
            <p:spPr>
              <a:xfrm>
                <a:off x="1691295" y="3180932"/>
                <a:ext cx="648072" cy="369332"/>
              </a:xfrm>
              <a:prstGeom prst="rect">
                <a:avLst/>
              </a:prstGeom>
              <a:blipFill>
                <a:blip r:embed="rId7"/>
                <a:stretch>
                  <a:fillRect/>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146" name="TextBox 145"/>
              <p:cNvSpPr txBox="1"/>
              <p:nvPr/>
            </p:nvSpPr>
            <p:spPr>
              <a:xfrm>
                <a:off x="1712171" y="1563823"/>
                <a:ext cx="64807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p:txBody>
          </p:sp>
        </mc:Choice>
        <mc:Fallback xmlns="">
          <p:sp>
            <p:nvSpPr>
              <p:cNvPr id="146" name="TextBox 145"/>
              <p:cNvSpPr txBox="1">
                <a:spLocks noRot="1" noChangeAspect="1" noMove="1" noResize="1" noEditPoints="1" noAdjustHandles="1" noChangeArrowheads="1" noChangeShapeType="1" noTextEdit="1"/>
              </p:cNvSpPr>
              <p:nvPr/>
            </p:nvSpPr>
            <p:spPr>
              <a:xfrm>
                <a:off x="1712171" y="1563823"/>
                <a:ext cx="648072" cy="369332"/>
              </a:xfrm>
              <a:prstGeom prst="rect">
                <a:avLst/>
              </a:prstGeom>
              <a:blipFill>
                <a:blip r:embed="rId8"/>
                <a:stretch>
                  <a:fillRect/>
                </a:stretch>
              </a:blipFill>
            </p:spPr>
            <p:txBody>
              <a:bodyPr/>
              <a:lstStyle/>
              <a:p>
                <a:r>
                  <a:rPr lang="de-AT">
                    <a:noFill/>
                  </a:rPr>
                  <a:t> </a:t>
                </a:r>
              </a:p>
            </p:txBody>
          </p:sp>
        </mc:Fallback>
      </mc:AlternateContent>
      <p:cxnSp>
        <p:nvCxnSpPr>
          <p:cNvPr id="10" name="Straight Connector 9"/>
          <p:cNvCxnSpPr/>
          <p:nvPr/>
        </p:nvCxnSpPr>
        <p:spPr bwMode="auto">
          <a:xfrm>
            <a:off x="3101824" y="1427148"/>
            <a:ext cx="0" cy="4905286"/>
          </a:xfrm>
          <a:prstGeom prst="line">
            <a:avLst/>
          </a:prstGeom>
          <a:solidFill>
            <a:schemeClr val="accent1"/>
          </a:solidFill>
          <a:ln w="38100" cap="flat" cmpd="sng" algn="ctr">
            <a:solidFill>
              <a:srgbClr val="FF0000"/>
            </a:solidFill>
            <a:prstDash val="sysDash"/>
            <a:round/>
            <a:headEnd type="none" w="med" len="med"/>
            <a:tailEnd type="none" w="med" len="med"/>
          </a:ln>
          <a:effectLst/>
        </p:spPr>
      </p:cxnSp>
      <p:cxnSp>
        <p:nvCxnSpPr>
          <p:cNvPr id="134" name="Straight Connector 133"/>
          <p:cNvCxnSpPr/>
          <p:nvPr/>
        </p:nvCxnSpPr>
        <p:spPr bwMode="auto">
          <a:xfrm>
            <a:off x="4801934" y="1427148"/>
            <a:ext cx="0" cy="4905286"/>
          </a:xfrm>
          <a:prstGeom prst="line">
            <a:avLst/>
          </a:prstGeom>
          <a:solidFill>
            <a:schemeClr val="accent1"/>
          </a:solidFill>
          <a:ln w="38100" cap="flat" cmpd="sng" algn="ctr">
            <a:solidFill>
              <a:srgbClr val="FF0000"/>
            </a:solidFill>
            <a:prstDash val="sysDash"/>
            <a:round/>
            <a:headEnd type="none" w="med" len="med"/>
            <a:tailEnd type="none" w="med" len="med"/>
          </a:ln>
          <a:effectLst/>
        </p:spPr>
      </p:cxnSp>
      <mc:AlternateContent xmlns:mc="http://schemas.openxmlformats.org/markup-compatibility/2006" xmlns:a14="http://schemas.microsoft.com/office/drawing/2010/main">
        <mc:Choice Requires="a14">
          <p:sp>
            <p:nvSpPr>
              <p:cNvPr id="11" name="TextBox 10"/>
              <p:cNvSpPr txBox="1"/>
              <p:nvPr/>
            </p:nvSpPr>
            <p:spPr>
              <a:xfrm>
                <a:off x="2260470" y="1358781"/>
                <a:ext cx="84135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1</m:t>
                          </m:r>
                        </m:sub>
                      </m:sSub>
                    </m:oMath>
                  </m:oMathPara>
                </a14:m>
                <a:endParaRPr lang="de-AT" dirty="0"/>
              </a:p>
            </p:txBody>
          </p:sp>
        </mc:Choice>
        <mc:Fallback xmlns="">
          <p:sp>
            <p:nvSpPr>
              <p:cNvPr id="11" name="TextBox 10"/>
              <p:cNvSpPr txBox="1">
                <a:spLocks noRot="1" noChangeAspect="1" noMove="1" noResize="1" noEditPoints="1" noAdjustHandles="1" noChangeArrowheads="1" noChangeShapeType="1" noTextEdit="1"/>
              </p:cNvSpPr>
              <p:nvPr/>
            </p:nvSpPr>
            <p:spPr>
              <a:xfrm>
                <a:off x="2260470" y="1358781"/>
                <a:ext cx="841354" cy="369332"/>
              </a:xfrm>
              <a:prstGeom prst="rect">
                <a:avLst/>
              </a:prstGeom>
              <a:blipFill>
                <a:blip r:embed="rId9"/>
                <a:stretch>
                  <a:fillRect b="-1667"/>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137" name="TextBox 136"/>
              <p:cNvSpPr txBox="1"/>
              <p:nvPr/>
            </p:nvSpPr>
            <p:spPr>
              <a:xfrm>
                <a:off x="3100101" y="1358781"/>
                <a:ext cx="170011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2</m:t>
                          </m:r>
                        </m:sub>
                      </m:sSub>
                    </m:oMath>
                  </m:oMathPara>
                </a14:m>
                <a:endParaRPr lang="de-AT" dirty="0"/>
              </a:p>
            </p:txBody>
          </p:sp>
        </mc:Choice>
        <mc:Fallback xmlns="">
          <p:sp>
            <p:nvSpPr>
              <p:cNvPr id="137" name="TextBox 136"/>
              <p:cNvSpPr txBox="1">
                <a:spLocks noRot="1" noChangeAspect="1" noMove="1" noResize="1" noEditPoints="1" noAdjustHandles="1" noChangeArrowheads="1" noChangeShapeType="1" noTextEdit="1"/>
              </p:cNvSpPr>
              <p:nvPr/>
            </p:nvSpPr>
            <p:spPr>
              <a:xfrm>
                <a:off x="3100101" y="1358781"/>
                <a:ext cx="1700110" cy="369332"/>
              </a:xfrm>
              <a:prstGeom prst="rect">
                <a:avLst/>
              </a:prstGeom>
              <a:blipFill>
                <a:blip r:embed="rId10"/>
                <a:stretch>
                  <a:fillRect b="-1667"/>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138" name="TextBox 137"/>
              <p:cNvSpPr txBox="1"/>
              <p:nvPr/>
            </p:nvSpPr>
            <p:spPr>
              <a:xfrm>
                <a:off x="4800210" y="1359839"/>
                <a:ext cx="85436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3</m:t>
                          </m:r>
                        </m:sub>
                      </m:sSub>
                    </m:oMath>
                  </m:oMathPara>
                </a14:m>
                <a:endParaRPr lang="de-AT" dirty="0"/>
              </a:p>
            </p:txBody>
          </p:sp>
        </mc:Choice>
        <mc:Fallback xmlns="">
          <p:sp>
            <p:nvSpPr>
              <p:cNvPr id="138" name="TextBox 137"/>
              <p:cNvSpPr txBox="1">
                <a:spLocks noRot="1" noChangeAspect="1" noMove="1" noResize="1" noEditPoints="1" noAdjustHandles="1" noChangeArrowheads="1" noChangeShapeType="1" noTextEdit="1"/>
              </p:cNvSpPr>
              <p:nvPr/>
            </p:nvSpPr>
            <p:spPr>
              <a:xfrm>
                <a:off x="4800210" y="1359839"/>
                <a:ext cx="854365" cy="369332"/>
              </a:xfrm>
              <a:prstGeom prst="rect">
                <a:avLst/>
              </a:prstGeom>
              <a:blipFill>
                <a:blip r:embed="rId11"/>
                <a:stretch>
                  <a:fillRect/>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139" name="TextBox 138"/>
              <p:cNvSpPr txBox="1"/>
              <p:nvPr/>
            </p:nvSpPr>
            <p:spPr>
              <a:xfrm>
                <a:off x="2676365" y="1032295"/>
                <a:ext cx="84135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oMath>
                  </m:oMathPara>
                </a14:m>
                <a:endParaRPr lang="de-AT" dirty="0"/>
              </a:p>
            </p:txBody>
          </p:sp>
        </mc:Choice>
        <mc:Fallback xmlns="">
          <p:sp>
            <p:nvSpPr>
              <p:cNvPr id="139" name="TextBox 138"/>
              <p:cNvSpPr txBox="1">
                <a:spLocks noRot="1" noChangeAspect="1" noMove="1" noResize="1" noEditPoints="1" noAdjustHandles="1" noChangeArrowheads="1" noChangeShapeType="1" noTextEdit="1"/>
              </p:cNvSpPr>
              <p:nvPr/>
            </p:nvSpPr>
            <p:spPr>
              <a:xfrm>
                <a:off x="2676365" y="1032295"/>
                <a:ext cx="841354" cy="369332"/>
              </a:xfrm>
              <a:prstGeom prst="rect">
                <a:avLst/>
              </a:prstGeom>
              <a:blipFill>
                <a:blip r:embed="rId12"/>
                <a:stretch>
                  <a:fillRect/>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140" name="TextBox 139"/>
              <p:cNvSpPr txBox="1"/>
              <p:nvPr/>
            </p:nvSpPr>
            <p:spPr>
              <a:xfrm>
                <a:off x="4382593" y="1029754"/>
                <a:ext cx="84135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2</m:t>
                          </m:r>
                        </m:sub>
                      </m:sSub>
                    </m:oMath>
                  </m:oMathPara>
                </a14:m>
                <a:endParaRPr lang="de-AT" dirty="0"/>
              </a:p>
            </p:txBody>
          </p:sp>
        </mc:Choice>
        <mc:Fallback xmlns="">
          <p:sp>
            <p:nvSpPr>
              <p:cNvPr id="140" name="TextBox 139"/>
              <p:cNvSpPr txBox="1">
                <a:spLocks noRot="1" noChangeAspect="1" noMove="1" noResize="1" noEditPoints="1" noAdjustHandles="1" noChangeArrowheads="1" noChangeShapeType="1" noTextEdit="1"/>
              </p:cNvSpPr>
              <p:nvPr/>
            </p:nvSpPr>
            <p:spPr>
              <a:xfrm>
                <a:off x="4382593" y="1029754"/>
                <a:ext cx="841354" cy="369332"/>
              </a:xfrm>
              <a:prstGeom prst="rect">
                <a:avLst/>
              </a:prstGeom>
              <a:blipFill>
                <a:blip r:embed="rId13"/>
                <a:stretch>
                  <a:fillRect/>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141" name="Rectangle 140"/>
              <p:cNvSpPr/>
              <p:nvPr/>
            </p:nvSpPr>
            <p:spPr>
              <a:xfrm>
                <a:off x="6878352" y="5794630"/>
                <a:ext cx="46750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𝛿</m:t>
                          </m:r>
                        </m:e>
                        <m:sub>
                          <m:r>
                            <a:rPr lang="en-US" i="1">
                              <a:latin typeface="Cambria Math" panose="02040503050406030204" pitchFamily="18" charset="0"/>
                            </a:rPr>
                            <m:t>1</m:t>
                          </m:r>
                        </m:sub>
                      </m:sSub>
                    </m:oMath>
                  </m:oMathPara>
                </a14:m>
                <a:endParaRPr lang="en-US" dirty="0"/>
              </a:p>
            </p:txBody>
          </p:sp>
        </mc:Choice>
        <mc:Fallback xmlns="">
          <p:sp>
            <p:nvSpPr>
              <p:cNvPr id="141" name="Rectangle 140"/>
              <p:cNvSpPr>
                <a:spLocks noRot="1" noChangeAspect="1" noMove="1" noResize="1" noEditPoints="1" noAdjustHandles="1" noChangeArrowheads="1" noChangeShapeType="1" noTextEdit="1"/>
              </p:cNvSpPr>
              <p:nvPr/>
            </p:nvSpPr>
            <p:spPr>
              <a:xfrm>
                <a:off x="6878352" y="5794630"/>
                <a:ext cx="467500" cy="369332"/>
              </a:xfrm>
              <a:prstGeom prst="rect">
                <a:avLst/>
              </a:prstGeom>
              <a:blipFill>
                <a:blip r:embed="rId14"/>
                <a:stretch>
                  <a:fillRect b="-1667"/>
                </a:stretch>
              </a:blipFill>
            </p:spPr>
            <p:txBody>
              <a:bodyPr/>
              <a:lstStyle/>
              <a:p>
                <a:r>
                  <a:rPr lang="de-AT">
                    <a:noFill/>
                  </a:rPr>
                  <a:t> </a:t>
                </a:r>
              </a:p>
            </p:txBody>
          </p:sp>
        </mc:Fallback>
      </mc:AlternateContent>
      <p:sp>
        <p:nvSpPr>
          <p:cNvPr id="4" name="Footer Placeholder 3"/>
          <p:cNvSpPr>
            <a:spLocks noGrp="1"/>
          </p:cNvSpPr>
          <p:nvPr>
            <p:ph type="ftr" sz="quarter" idx="10"/>
          </p:nvPr>
        </p:nvSpPr>
        <p:spPr/>
        <p:txBody>
          <a:bodyPr/>
          <a:lstStyle/>
          <a:p>
            <a:pPr>
              <a:defRPr/>
            </a:pPr>
            <a:r>
              <a:rPr lang="de-AT" dirty="0"/>
              <a:t>Alexey Karimov</a:t>
            </a:r>
          </a:p>
        </p:txBody>
      </p:sp>
      <p:sp>
        <p:nvSpPr>
          <p:cNvPr id="13" name="Slide Number Placeholder 12"/>
          <p:cNvSpPr>
            <a:spLocks noGrp="1"/>
          </p:cNvSpPr>
          <p:nvPr>
            <p:ph type="sldNum" sz="quarter" idx="11"/>
          </p:nvPr>
        </p:nvSpPr>
        <p:spPr/>
        <p:txBody>
          <a:bodyPr/>
          <a:lstStyle/>
          <a:p>
            <a:pPr>
              <a:defRPr/>
            </a:pPr>
            <a:fld id="{63707275-EA33-4C2C-A96C-B80BEB93EE54}" type="slidenum">
              <a:rPr lang="de-AT" smtClean="0"/>
              <a:pPr>
                <a:defRPr/>
              </a:pPr>
              <a:t>80</a:t>
            </a:fld>
            <a:endParaRPr lang="de-AT" dirty="0"/>
          </a:p>
        </p:txBody>
      </p:sp>
    </p:spTree>
    <p:extLst>
      <p:ext uri="{BB962C8B-B14F-4D97-AF65-F5344CB8AC3E}">
        <p14:creationId xmlns:p14="http://schemas.microsoft.com/office/powerpoint/2010/main" val="3666226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noProof="0" dirty="0"/>
                  <a:t>Hierarchical Watershed Transformation over </a:t>
                </a:r>
                <a14:m>
                  <m:oMath xmlns:m="http://schemas.openxmlformats.org/officeDocument/2006/math">
                    <m:sSub>
                      <m:sSubPr>
                        <m:ctrlPr>
                          <a:rPr lang="en-US" b="0" i="1" noProof="0" smtClean="0">
                            <a:latin typeface="Cambria Math" panose="02040503050406030204" pitchFamily="18" charset="0"/>
                          </a:rPr>
                        </m:ctrlPr>
                      </m:sSubPr>
                      <m:e>
                        <m:r>
                          <a:rPr lang="en-US" b="0" i="1" noProof="0" smtClean="0">
                            <a:latin typeface="Cambria Math" panose="02040503050406030204" pitchFamily="18" charset="0"/>
                          </a:rPr>
                          <m:t>𝛿</m:t>
                        </m:r>
                      </m:e>
                      <m:sub>
                        <m:r>
                          <a:rPr lang="en-US" b="0" i="1" noProof="0" smtClean="0">
                            <a:latin typeface="Cambria Math" panose="02040503050406030204" pitchFamily="18" charset="0"/>
                          </a:rPr>
                          <m:t>1</m:t>
                        </m:r>
                      </m:sub>
                    </m:sSub>
                  </m:oMath>
                </a14:m>
                <a:endParaRPr lang="en-US" noProof="0"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3"/>
                <a:stretch>
                  <a:fillRect l="-1986" b="-20000"/>
                </a:stretch>
              </a:blipFill>
            </p:spPr>
            <p:txBody>
              <a:bodyPr/>
              <a:lstStyle/>
              <a:p>
                <a:r>
                  <a:rPr lang="en-US">
                    <a:noFill/>
                  </a:rPr>
                  <a:t> </a:t>
                </a:r>
              </a:p>
            </p:txBody>
          </p:sp>
        </mc:Fallback>
      </mc:AlternateContent>
      <p:grpSp>
        <p:nvGrpSpPr>
          <p:cNvPr id="12" name="Group 11"/>
          <p:cNvGrpSpPr/>
          <p:nvPr/>
        </p:nvGrpSpPr>
        <p:grpSpPr>
          <a:xfrm>
            <a:off x="5815958" y="6228308"/>
            <a:ext cx="2602645" cy="432048"/>
            <a:chOff x="6433851" y="5362270"/>
            <a:chExt cx="2602645" cy="432048"/>
          </a:xfrm>
        </p:grpSpPr>
        <p:grpSp>
          <p:nvGrpSpPr>
            <p:cNvPr id="7" name="Group 6"/>
            <p:cNvGrpSpPr/>
            <p:nvPr/>
          </p:nvGrpSpPr>
          <p:grpSpPr>
            <a:xfrm>
              <a:off x="6433851" y="5393628"/>
              <a:ext cx="2602645" cy="369332"/>
              <a:chOff x="5436096" y="6068785"/>
              <a:chExt cx="2602645" cy="369332"/>
            </a:xfrm>
          </p:grpSpPr>
          <mc:AlternateContent xmlns:mc="http://schemas.openxmlformats.org/markup-compatibility/2006" xmlns:a14="http://schemas.microsoft.com/office/drawing/2010/main">
            <mc:Choice Requires="a14">
              <p:sp>
                <p:nvSpPr>
                  <p:cNvPr id="6" name="TextBox 5"/>
                  <p:cNvSpPr txBox="1"/>
                  <p:nvPr/>
                </p:nvSpPr>
                <p:spPr>
                  <a:xfrm>
                    <a:off x="5436096" y="6068785"/>
                    <a:ext cx="64807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5436096" y="6068785"/>
                    <a:ext cx="648072" cy="36933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Box 117"/>
                  <p:cNvSpPr txBox="1"/>
                  <p:nvPr/>
                </p:nvSpPr>
                <p:spPr>
                  <a:xfrm>
                    <a:off x="7390669" y="6068785"/>
                    <a:ext cx="64807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p:txBody>
              </p:sp>
            </mc:Choice>
            <mc:Fallback xmlns="">
              <p:sp>
                <p:nvSpPr>
                  <p:cNvPr id="118" name="TextBox 117"/>
                  <p:cNvSpPr txBox="1">
                    <a:spLocks noRot="1" noChangeAspect="1" noMove="1" noResize="1" noEditPoints="1" noAdjustHandles="1" noChangeArrowheads="1" noChangeShapeType="1" noTextEdit="1"/>
                  </p:cNvSpPr>
                  <p:nvPr/>
                </p:nvSpPr>
                <p:spPr>
                  <a:xfrm>
                    <a:off x="7390669" y="6068785"/>
                    <a:ext cx="648072" cy="369332"/>
                  </a:xfrm>
                  <a:prstGeom prst="rect">
                    <a:avLst/>
                  </a:prstGeom>
                  <a:blipFill rotWithShape="0">
                    <a:blip r:embed="rId5"/>
                    <a:stretch>
                      <a:fillRect/>
                    </a:stretch>
                  </a:blipFill>
                </p:spPr>
                <p:txBody>
                  <a:bodyPr/>
                  <a:lstStyle/>
                  <a:p>
                    <a:r>
                      <a:rPr lang="en-US">
                        <a:noFill/>
                      </a:rPr>
                      <a:t> </a:t>
                    </a:r>
                  </a:p>
                </p:txBody>
              </p:sp>
            </mc:Fallback>
          </mc:AlternateContent>
        </p:grpSp>
        <p:sp>
          <p:nvSpPr>
            <p:cNvPr id="132" name="Rectangle 131"/>
            <p:cNvSpPr/>
            <p:nvPr/>
          </p:nvSpPr>
          <p:spPr bwMode="auto">
            <a:xfrm>
              <a:off x="7081923" y="5362270"/>
              <a:ext cx="1296144" cy="432048"/>
            </a:xfrm>
            <a:prstGeom prst="rect">
              <a:avLst/>
            </a:prstGeom>
            <a:gradFill flip="none" rotWithShape="1">
              <a:gsLst>
                <a:gs pos="0">
                  <a:srgbClr val="9E9AC8"/>
                </a:gs>
                <a:gs pos="100000">
                  <a:srgbClr val="3F007D"/>
                </a:gs>
              </a:gsLst>
              <a:lin ang="0" scaled="1"/>
              <a:tileRect/>
            </a:gra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grpSp>
      <p:grpSp>
        <p:nvGrpSpPr>
          <p:cNvPr id="22" name="Group 21"/>
          <p:cNvGrpSpPr/>
          <p:nvPr/>
        </p:nvGrpSpPr>
        <p:grpSpPr>
          <a:xfrm>
            <a:off x="2026720" y="793352"/>
            <a:ext cx="5090561" cy="5271297"/>
            <a:chOff x="1862790" y="1112752"/>
            <a:chExt cx="5090561" cy="5271297"/>
          </a:xfrm>
        </p:grpSpPr>
        <p:grpSp>
          <p:nvGrpSpPr>
            <p:cNvPr id="5" name="Group 4"/>
            <p:cNvGrpSpPr/>
            <p:nvPr/>
          </p:nvGrpSpPr>
          <p:grpSpPr>
            <a:xfrm rot="16200000">
              <a:off x="2595716" y="3322559"/>
              <a:ext cx="2552751" cy="3570230"/>
              <a:chOff x="323528" y="1068875"/>
              <a:chExt cx="3888432" cy="5438288"/>
            </a:xfrm>
          </p:grpSpPr>
          <p:grpSp>
            <p:nvGrpSpPr>
              <p:cNvPr id="3" name="Group 2"/>
              <p:cNvGrpSpPr/>
              <p:nvPr/>
            </p:nvGrpSpPr>
            <p:grpSpPr>
              <a:xfrm>
                <a:off x="323528" y="1068875"/>
                <a:ext cx="3888432" cy="5184576"/>
                <a:chOff x="323528" y="1068875"/>
                <a:chExt cx="3888432" cy="5184576"/>
              </a:xfrm>
            </p:grpSpPr>
            <p:sp>
              <p:nvSpPr>
                <p:cNvPr id="227" name="Rectangle 226"/>
                <p:cNvSpPr/>
                <p:nvPr/>
              </p:nvSpPr>
              <p:spPr bwMode="auto">
                <a:xfrm>
                  <a:off x="32352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8" name="Rectangle 227"/>
                <p:cNvSpPr/>
                <p:nvPr/>
              </p:nvSpPr>
              <p:spPr bwMode="auto">
                <a:xfrm>
                  <a:off x="75557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9" name="Rectangle 228"/>
                <p:cNvSpPr/>
                <p:nvPr/>
              </p:nvSpPr>
              <p:spPr bwMode="auto">
                <a:xfrm>
                  <a:off x="32352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0" name="Rectangle 229"/>
                <p:cNvSpPr/>
                <p:nvPr/>
              </p:nvSpPr>
              <p:spPr bwMode="auto">
                <a:xfrm>
                  <a:off x="75557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1" name="Rectangle 230"/>
                <p:cNvSpPr/>
                <p:nvPr/>
              </p:nvSpPr>
              <p:spPr bwMode="auto">
                <a:xfrm>
                  <a:off x="32352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2" name="Rectangle 231"/>
                <p:cNvSpPr/>
                <p:nvPr/>
              </p:nvSpPr>
              <p:spPr bwMode="auto">
                <a:xfrm>
                  <a:off x="75557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3" name="Rectangle 232"/>
                <p:cNvSpPr/>
                <p:nvPr/>
              </p:nvSpPr>
              <p:spPr bwMode="auto">
                <a:xfrm>
                  <a:off x="32352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4" name="Rectangle 233"/>
                <p:cNvSpPr/>
                <p:nvPr/>
              </p:nvSpPr>
              <p:spPr bwMode="auto">
                <a:xfrm>
                  <a:off x="334786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5" name="Rectangle 234"/>
                <p:cNvSpPr/>
                <p:nvPr/>
              </p:nvSpPr>
              <p:spPr bwMode="auto">
                <a:xfrm>
                  <a:off x="377991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6" name="Rectangle 235"/>
                <p:cNvSpPr/>
                <p:nvPr/>
              </p:nvSpPr>
              <p:spPr bwMode="auto">
                <a:xfrm>
                  <a:off x="334786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7" name="Rectangle 236"/>
                <p:cNvSpPr/>
                <p:nvPr/>
              </p:nvSpPr>
              <p:spPr bwMode="auto">
                <a:xfrm>
                  <a:off x="377991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8" name="Rectangle 237"/>
                <p:cNvSpPr/>
                <p:nvPr/>
              </p:nvSpPr>
              <p:spPr bwMode="auto">
                <a:xfrm>
                  <a:off x="334786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5" name="Rectangle 244"/>
                <p:cNvSpPr/>
                <p:nvPr/>
              </p:nvSpPr>
              <p:spPr bwMode="auto">
                <a:xfrm>
                  <a:off x="377991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6" name="Rectangle 245"/>
                <p:cNvSpPr/>
                <p:nvPr/>
              </p:nvSpPr>
              <p:spPr bwMode="auto">
                <a:xfrm>
                  <a:off x="377991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7" name="Rectangle 246"/>
                <p:cNvSpPr/>
                <p:nvPr/>
              </p:nvSpPr>
              <p:spPr bwMode="auto">
                <a:xfrm>
                  <a:off x="32352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8" name="Rectangle 247"/>
                <p:cNvSpPr/>
                <p:nvPr/>
              </p:nvSpPr>
              <p:spPr bwMode="auto">
                <a:xfrm>
                  <a:off x="161967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9" name="Rectangle 248"/>
                <p:cNvSpPr/>
                <p:nvPr/>
              </p:nvSpPr>
              <p:spPr bwMode="auto">
                <a:xfrm>
                  <a:off x="161967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0" name="Rectangle 249"/>
                <p:cNvSpPr/>
                <p:nvPr/>
              </p:nvSpPr>
              <p:spPr bwMode="auto">
                <a:xfrm>
                  <a:off x="377991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3" name="Rectangle 252"/>
                <p:cNvSpPr/>
                <p:nvPr/>
              </p:nvSpPr>
              <p:spPr bwMode="auto">
                <a:xfrm>
                  <a:off x="161967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4" name="Rectangle 253"/>
                <p:cNvSpPr/>
                <p:nvPr/>
              </p:nvSpPr>
              <p:spPr bwMode="auto">
                <a:xfrm>
                  <a:off x="1619672"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5" name="Rectangle 254"/>
                <p:cNvSpPr/>
                <p:nvPr/>
              </p:nvSpPr>
              <p:spPr bwMode="auto">
                <a:xfrm>
                  <a:off x="323528"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6" name="Rectangle 255"/>
                <p:cNvSpPr/>
                <p:nvPr/>
              </p:nvSpPr>
              <p:spPr bwMode="auto">
                <a:xfrm>
                  <a:off x="1619672"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7" name="Rectangle 256"/>
                <p:cNvSpPr/>
                <p:nvPr/>
              </p:nvSpPr>
              <p:spPr bwMode="auto">
                <a:xfrm>
                  <a:off x="1187624"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8" name="Rectangle 257"/>
                <p:cNvSpPr/>
                <p:nvPr/>
              </p:nvSpPr>
              <p:spPr bwMode="auto">
                <a:xfrm>
                  <a:off x="1619672"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3" name="Rectangle 262"/>
                <p:cNvSpPr/>
                <p:nvPr/>
              </p:nvSpPr>
              <p:spPr bwMode="auto">
                <a:xfrm>
                  <a:off x="2915816"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4" name="Rectangle 263"/>
                <p:cNvSpPr/>
                <p:nvPr/>
              </p:nvSpPr>
              <p:spPr bwMode="auto">
                <a:xfrm>
                  <a:off x="3779912"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5" name="Rectangle 264"/>
                <p:cNvSpPr/>
                <p:nvPr/>
              </p:nvSpPr>
              <p:spPr bwMode="auto">
                <a:xfrm>
                  <a:off x="248376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6" name="Rectangle 265"/>
                <p:cNvSpPr/>
                <p:nvPr/>
              </p:nvSpPr>
              <p:spPr bwMode="auto">
                <a:xfrm>
                  <a:off x="2483768"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7" name="Rectangle 266"/>
                <p:cNvSpPr/>
                <p:nvPr/>
              </p:nvSpPr>
              <p:spPr bwMode="auto">
                <a:xfrm>
                  <a:off x="248376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8" name="Rectangle 267"/>
                <p:cNvSpPr/>
                <p:nvPr/>
              </p:nvSpPr>
              <p:spPr bwMode="auto">
                <a:xfrm>
                  <a:off x="2483768"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9" name="Rectangle 268"/>
                <p:cNvSpPr/>
                <p:nvPr/>
              </p:nvSpPr>
              <p:spPr bwMode="auto">
                <a:xfrm>
                  <a:off x="2483768"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0" name="Rectangle 269"/>
                <p:cNvSpPr/>
                <p:nvPr/>
              </p:nvSpPr>
              <p:spPr bwMode="auto">
                <a:xfrm>
                  <a:off x="2483768"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1" name="Rectangle 270"/>
                <p:cNvSpPr/>
                <p:nvPr/>
              </p:nvSpPr>
              <p:spPr bwMode="auto">
                <a:xfrm>
                  <a:off x="3347864"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2" name="Rectangle 271"/>
                <p:cNvSpPr/>
                <p:nvPr/>
              </p:nvSpPr>
              <p:spPr bwMode="auto">
                <a:xfrm>
                  <a:off x="118762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3" name="Rectangle 272"/>
                <p:cNvSpPr/>
                <p:nvPr/>
              </p:nvSpPr>
              <p:spPr bwMode="auto">
                <a:xfrm>
                  <a:off x="161967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4" name="Rectangle 273"/>
                <p:cNvSpPr/>
                <p:nvPr/>
              </p:nvSpPr>
              <p:spPr bwMode="auto">
                <a:xfrm>
                  <a:off x="118762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5" name="Rectangle 274"/>
                <p:cNvSpPr/>
                <p:nvPr/>
              </p:nvSpPr>
              <p:spPr bwMode="auto">
                <a:xfrm>
                  <a:off x="161967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6" name="Rectangle 275"/>
                <p:cNvSpPr/>
                <p:nvPr/>
              </p:nvSpPr>
              <p:spPr bwMode="auto">
                <a:xfrm>
                  <a:off x="75557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7" name="Rectangle 276"/>
                <p:cNvSpPr/>
                <p:nvPr/>
              </p:nvSpPr>
              <p:spPr bwMode="auto">
                <a:xfrm>
                  <a:off x="118762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8" name="Rectangle 277"/>
                <p:cNvSpPr/>
                <p:nvPr/>
              </p:nvSpPr>
              <p:spPr bwMode="auto">
                <a:xfrm>
                  <a:off x="161967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9" name="Rectangle 278"/>
                <p:cNvSpPr/>
                <p:nvPr/>
              </p:nvSpPr>
              <p:spPr bwMode="auto">
                <a:xfrm>
                  <a:off x="118762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0" name="Rectangle 279"/>
                <p:cNvSpPr/>
                <p:nvPr/>
              </p:nvSpPr>
              <p:spPr bwMode="auto">
                <a:xfrm>
                  <a:off x="161967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1" name="Rectangle 280"/>
                <p:cNvSpPr/>
                <p:nvPr/>
              </p:nvSpPr>
              <p:spPr bwMode="auto">
                <a:xfrm>
                  <a:off x="291581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2" name="Rectangle 281"/>
                <p:cNvSpPr/>
                <p:nvPr/>
              </p:nvSpPr>
              <p:spPr bwMode="auto">
                <a:xfrm>
                  <a:off x="291581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3" name="Rectangle 282"/>
                <p:cNvSpPr/>
                <p:nvPr/>
              </p:nvSpPr>
              <p:spPr bwMode="auto">
                <a:xfrm>
                  <a:off x="291581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4" name="Rectangle 283"/>
                <p:cNvSpPr/>
                <p:nvPr/>
              </p:nvSpPr>
              <p:spPr bwMode="auto">
                <a:xfrm>
                  <a:off x="291581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5" name="Rectangle 284"/>
                <p:cNvSpPr/>
                <p:nvPr/>
              </p:nvSpPr>
              <p:spPr bwMode="auto">
                <a:xfrm>
                  <a:off x="334786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6" name="Rectangle 285"/>
                <p:cNvSpPr/>
                <p:nvPr/>
              </p:nvSpPr>
              <p:spPr bwMode="auto">
                <a:xfrm>
                  <a:off x="75557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7" name="Rectangle 286"/>
                <p:cNvSpPr/>
                <p:nvPr/>
              </p:nvSpPr>
              <p:spPr bwMode="auto">
                <a:xfrm>
                  <a:off x="32352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8" name="Rectangle 287"/>
                <p:cNvSpPr/>
                <p:nvPr/>
              </p:nvSpPr>
              <p:spPr bwMode="auto">
                <a:xfrm>
                  <a:off x="75557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9" name="Rectangle 288"/>
                <p:cNvSpPr/>
                <p:nvPr/>
              </p:nvSpPr>
              <p:spPr bwMode="auto">
                <a:xfrm>
                  <a:off x="118762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0" name="Rectangle 289"/>
                <p:cNvSpPr/>
                <p:nvPr/>
              </p:nvSpPr>
              <p:spPr bwMode="auto">
                <a:xfrm>
                  <a:off x="161967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1" name="Rectangle 290"/>
                <p:cNvSpPr/>
                <p:nvPr/>
              </p:nvSpPr>
              <p:spPr bwMode="auto">
                <a:xfrm>
                  <a:off x="32352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2" name="Rectangle 291"/>
                <p:cNvSpPr/>
                <p:nvPr/>
              </p:nvSpPr>
              <p:spPr bwMode="auto">
                <a:xfrm>
                  <a:off x="323528"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3" name="Rectangle 292"/>
                <p:cNvSpPr/>
                <p:nvPr/>
              </p:nvSpPr>
              <p:spPr bwMode="auto">
                <a:xfrm>
                  <a:off x="118762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4" name="Rectangle 293"/>
                <p:cNvSpPr/>
                <p:nvPr/>
              </p:nvSpPr>
              <p:spPr bwMode="auto">
                <a:xfrm>
                  <a:off x="118762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6" name="Rectangle 295"/>
                <p:cNvSpPr/>
                <p:nvPr/>
              </p:nvSpPr>
              <p:spPr bwMode="auto">
                <a:xfrm>
                  <a:off x="291581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8" name="Rectangle 297"/>
                <p:cNvSpPr/>
                <p:nvPr/>
              </p:nvSpPr>
              <p:spPr bwMode="auto">
                <a:xfrm>
                  <a:off x="334786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9" name="Rectangle 298"/>
                <p:cNvSpPr/>
                <p:nvPr/>
              </p:nvSpPr>
              <p:spPr bwMode="auto">
                <a:xfrm>
                  <a:off x="334786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0" name="Rectangle 299"/>
                <p:cNvSpPr/>
                <p:nvPr/>
              </p:nvSpPr>
              <p:spPr bwMode="auto">
                <a:xfrm>
                  <a:off x="377991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1" name="Rectangle 300"/>
                <p:cNvSpPr/>
                <p:nvPr/>
              </p:nvSpPr>
              <p:spPr bwMode="auto">
                <a:xfrm>
                  <a:off x="291581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2" name="Rectangle 301"/>
                <p:cNvSpPr/>
                <p:nvPr/>
              </p:nvSpPr>
              <p:spPr bwMode="auto">
                <a:xfrm>
                  <a:off x="291581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3" name="Rectangle 302"/>
                <p:cNvSpPr/>
                <p:nvPr/>
              </p:nvSpPr>
              <p:spPr bwMode="auto">
                <a:xfrm>
                  <a:off x="377991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4" name="Rectangle 303"/>
                <p:cNvSpPr/>
                <p:nvPr/>
              </p:nvSpPr>
              <p:spPr bwMode="auto">
                <a:xfrm>
                  <a:off x="377991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5" name="Rectangle 304"/>
                <p:cNvSpPr/>
                <p:nvPr/>
              </p:nvSpPr>
              <p:spPr bwMode="auto">
                <a:xfrm>
                  <a:off x="32352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6" name="Rectangle 305"/>
                <p:cNvSpPr/>
                <p:nvPr/>
              </p:nvSpPr>
              <p:spPr bwMode="auto">
                <a:xfrm>
                  <a:off x="323528"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7" name="Rectangle 306"/>
                <p:cNvSpPr/>
                <p:nvPr/>
              </p:nvSpPr>
              <p:spPr bwMode="auto">
                <a:xfrm>
                  <a:off x="118762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8" name="Rectangle 307"/>
                <p:cNvSpPr/>
                <p:nvPr/>
              </p:nvSpPr>
              <p:spPr bwMode="auto">
                <a:xfrm>
                  <a:off x="1187624"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9" name="Rectangle 308"/>
                <p:cNvSpPr/>
                <p:nvPr/>
              </p:nvSpPr>
              <p:spPr bwMode="auto">
                <a:xfrm>
                  <a:off x="323528"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0" name="Rectangle 309"/>
                <p:cNvSpPr/>
                <p:nvPr/>
              </p:nvSpPr>
              <p:spPr bwMode="auto">
                <a:xfrm>
                  <a:off x="755576"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1" name="Rectangle 310"/>
                <p:cNvSpPr/>
                <p:nvPr/>
              </p:nvSpPr>
              <p:spPr bwMode="auto">
                <a:xfrm>
                  <a:off x="1187624"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2" name="Rectangle 311"/>
                <p:cNvSpPr/>
                <p:nvPr/>
              </p:nvSpPr>
              <p:spPr bwMode="auto">
                <a:xfrm>
                  <a:off x="291581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3" name="Rectangle 312"/>
                <p:cNvSpPr/>
                <p:nvPr/>
              </p:nvSpPr>
              <p:spPr bwMode="auto">
                <a:xfrm>
                  <a:off x="2915816"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4" name="Rectangle 313"/>
                <p:cNvSpPr/>
                <p:nvPr/>
              </p:nvSpPr>
              <p:spPr bwMode="auto">
                <a:xfrm>
                  <a:off x="377991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5" name="Rectangle 314"/>
                <p:cNvSpPr/>
                <p:nvPr/>
              </p:nvSpPr>
              <p:spPr bwMode="auto">
                <a:xfrm>
                  <a:off x="3779912"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6" name="Rectangle 315"/>
                <p:cNvSpPr/>
                <p:nvPr/>
              </p:nvSpPr>
              <p:spPr bwMode="auto">
                <a:xfrm>
                  <a:off x="2915816"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7" name="Rectangle 316"/>
                <p:cNvSpPr/>
                <p:nvPr/>
              </p:nvSpPr>
              <p:spPr bwMode="auto">
                <a:xfrm>
                  <a:off x="3779912"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8" name="Rectangle 317"/>
                <p:cNvSpPr/>
                <p:nvPr/>
              </p:nvSpPr>
              <p:spPr bwMode="auto">
                <a:xfrm>
                  <a:off x="248376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9" name="Rectangle 318"/>
                <p:cNvSpPr/>
                <p:nvPr/>
              </p:nvSpPr>
              <p:spPr bwMode="auto">
                <a:xfrm>
                  <a:off x="248376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0" name="Rectangle 319"/>
                <p:cNvSpPr/>
                <p:nvPr/>
              </p:nvSpPr>
              <p:spPr bwMode="auto">
                <a:xfrm>
                  <a:off x="248376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1" name="Rectangle 320"/>
                <p:cNvSpPr/>
                <p:nvPr/>
              </p:nvSpPr>
              <p:spPr bwMode="auto">
                <a:xfrm>
                  <a:off x="248376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2" name="Rectangle 321"/>
                <p:cNvSpPr/>
                <p:nvPr/>
              </p:nvSpPr>
              <p:spPr bwMode="auto">
                <a:xfrm>
                  <a:off x="248376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3" name="Rectangle 322"/>
                <p:cNvSpPr/>
                <p:nvPr/>
              </p:nvSpPr>
              <p:spPr bwMode="auto">
                <a:xfrm>
                  <a:off x="161967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4" name="Rectangle 323"/>
                <p:cNvSpPr/>
                <p:nvPr/>
              </p:nvSpPr>
              <p:spPr bwMode="auto">
                <a:xfrm>
                  <a:off x="118762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5" name="Rectangle 324"/>
                <p:cNvSpPr/>
                <p:nvPr/>
              </p:nvSpPr>
              <p:spPr bwMode="auto">
                <a:xfrm>
                  <a:off x="75557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6" name="Rectangle 325"/>
                <p:cNvSpPr/>
                <p:nvPr/>
              </p:nvSpPr>
              <p:spPr bwMode="auto">
                <a:xfrm>
                  <a:off x="75557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7" name="Rectangle 326"/>
                <p:cNvSpPr/>
                <p:nvPr/>
              </p:nvSpPr>
              <p:spPr bwMode="auto">
                <a:xfrm>
                  <a:off x="75557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8" name="Rectangle 327"/>
                <p:cNvSpPr/>
                <p:nvPr/>
              </p:nvSpPr>
              <p:spPr bwMode="auto">
                <a:xfrm>
                  <a:off x="755576"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9" name="Rectangle 328"/>
                <p:cNvSpPr/>
                <p:nvPr/>
              </p:nvSpPr>
              <p:spPr bwMode="auto">
                <a:xfrm>
                  <a:off x="755576"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4" name="Rectangle 333"/>
                <p:cNvSpPr/>
                <p:nvPr/>
              </p:nvSpPr>
              <p:spPr bwMode="auto">
                <a:xfrm>
                  <a:off x="291581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5" name="Rectangle 334"/>
                <p:cNvSpPr/>
                <p:nvPr/>
              </p:nvSpPr>
              <p:spPr bwMode="auto">
                <a:xfrm>
                  <a:off x="334786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6" name="Rectangle 335"/>
                <p:cNvSpPr/>
                <p:nvPr/>
              </p:nvSpPr>
              <p:spPr bwMode="auto">
                <a:xfrm>
                  <a:off x="334786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7" name="Rectangle 336"/>
                <p:cNvSpPr/>
                <p:nvPr/>
              </p:nvSpPr>
              <p:spPr bwMode="auto">
                <a:xfrm>
                  <a:off x="334786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8" name="Rectangle 337"/>
                <p:cNvSpPr/>
                <p:nvPr/>
              </p:nvSpPr>
              <p:spPr bwMode="auto">
                <a:xfrm>
                  <a:off x="3347864"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9" name="Rectangle 338"/>
                <p:cNvSpPr/>
                <p:nvPr/>
              </p:nvSpPr>
              <p:spPr bwMode="auto">
                <a:xfrm>
                  <a:off x="3347864"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0" name="Rectangle 339"/>
                <p:cNvSpPr/>
                <p:nvPr/>
              </p:nvSpPr>
              <p:spPr bwMode="auto">
                <a:xfrm>
                  <a:off x="248376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1" name="Rectangle 250"/>
                <p:cNvSpPr/>
                <p:nvPr/>
              </p:nvSpPr>
              <p:spPr bwMode="auto">
                <a:xfrm>
                  <a:off x="2051720" y="3661163"/>
                  <a:ext cx="432048" cy="432048"/>
                </a:xfrm>
                <a:prstGeom prst="rect">
                  <a:avLst/>
                </a:prstGeom>
                <a:solidFill>
                  <a:srgbClr val="9E9AC8"/>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2" name="Rectangle 251"/>
                <p:cNvSpPr/>
                <p:nvPr/>
              </p:nvSpPr>
              <p:spPr bwMode="auto">
                <a:xfrm>
                  <a:off x="2051720" y="4093211"/>
                  <a:ext cx="432048" cy="432048"/>
                </a:xfrm>
                <a:prstGeom prst="rect">
                  <a:avLst/>
                </a:prstGeom>
                <a:solidFill>
                  <a:srgbClr val="9E9AC8"/>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9" name="Rectangle 258"/>
                <p:cNvSpPr/>
                <p:nvPr/>
              </p:nvSpPr>
              <p:spPr bwMode="auto">
                <a:xfrm>
                  <a:off x="2051720" y="4525259"/>
                  <a:ext cx="432048" cy="432048"/>
                </a:xfrm>
                <a:prstGeom prst="rect">
                  <a:avLst/>
                </a:prstGeom>
                <a:solidFill>
                  <a:srgbClr val="6A51A3"/>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0" name="Rectangle 259"/>
                <p:cNvSpPr/>
                <p:nvPr/>
              </p:nvSpPr>
              <p:spPr bwMode="auto">
                <a:xfrm>
                  <a:off x="2051720" y="4957307"/>
                  <a:ext cx="432048" cy="432048"/>
                </a:xfrm>
                <a:prstGeom prst="rect">
                  <a:avLst/>
                </a:prstGeom>
                <a:solidFill>
                  <a:srgbClr val="6A51A3"/>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1" name="Rectangle 260"/>
                <p:cNvSpPr/>
                <p:nvPr/>
              </p:nvSpPr>
              <p:spPr bwMode="auto">
                <a:xfrm>
                  <a:off x="2051720" y="5389355"/>
                  <a:ext cx="432048" cy="432048"/>
                </a:xfrm>
                <a:prstGeom prst="rect">
                  <a:avLst/>
                </a:prstGeom>
                <a:solidFill>
                  <a:srgbClr val="9E9AC8"/>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2" name="Rectangle 261"/>
                <p:cNvSpPr/>
                <p:nvPr/>
              </p:nvSpPr>
              <p:spPr bwMode="auto">
                <a:xfrm>
                  <a:off x="2051720" y="5821403"/>
                  <a:ext cx="432048" cy="432048"/>
                </a:xfrm>
                <a:prstGeom prst="rect">
                  <a:avLst/>
                </a:prstGeom>
                <a:solidFill>
                  <a:srgbClr val="9E9AC8"/>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5" name="Rectangle 294"/>
                <p:cNvSpPr/>
                <p:nvPr/>
              </p:nvSpPr>
              <p:spPr bwMode="auto">
                <a:xfrm>
                  <a:off x="2051720" y="2797067"/>
                  <a:ext cx="432048" cy="432048"/>
                </a:xfrm>
                <a:prstGeom prst="rect">
                  <a:avLst/>
                </a:prstGeom>
                <a:solidFill>
                  <a:srgbClr val="9E9AC8"/>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7" name="Rectangle 296"/>
                <p:cNvSpPr/>
                <p:nvPr/>
              </p:nvSpPr>
              <p:spPr bwMode="auto">
                <a:xfrm>
                  <a:off x="2051720" y="3229115"/>
                  <a:ext cx="432048" cy="432048"/>
                </a:xfrm>
                <a:prstGeom prst="rect">
                  <a:avLst/>
                </a:prstGeom>
                <a:solidFill>
                  <a:srgbClr val="9E9AC8"/>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0" name="Rectangle 329"/>
                <p:cNvSpPr/>
                <p:nvPr/>
              </p:nvSpPr>
              <p:spPr bwMode="auto">
                <a:xfrm>
                  <a:off x="2051720" y="1068875"/>
                  <a:ext cx="432048" cy="432048"/>
                </a:xfrm>
                <a:prstGeom prst="rect">
                  <a:avLst/>
                </a:prstGeom>
                <a:solidFill>
                  <a:srgbClr val="9E9AC8"/>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1" name="Rectangle 330"/>
                <p:cNvSpPr/>
                <p:nvPr/>
              </p:nvSpPr>
              <p:spPr bwMode="auto">
                <a:xfrm>
                  <a:off x="2051720" y="1500923"/>
                  <a:ext cx="432048" cy="432048"/>
                </a:xfrm>
                <a:prstGeom prst="rect">
                  <a:avLst/>
                </a:prstGeom>
                <a:solidFill>
                  <a:srgbClr val="9E9AC8"/>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2" name="Rectangle 331"/>
                <p:cNvSpPr/>
                <p:nvPr/>
              </p:nvSpPr>
              <p:spPr bwMode="auto">
                <a:xfrm>
                  <a:off x="2051720" y="1932971"/>
                  <a:ext cx="432048" cy="432048"/>
                </a:xfrm>
                <a:prstGeom prst="rect">
                  <a:avLst/>
                </a:prstGeom>
                <a:solidFill>
                  <a:srgbClr val="3F007D"/>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3" name="Rectangle 332"/>
                <p:cNvSpPr/>
                <p:nvPr/>
              </p:nvSpPr>
              <p:spPr bwMode="auto">
                <a:xfrm>
                  <a:off x="2051720" y="2365019"/>
                  <a:ext cx="432048" cy="432048"/>
                </a:xfrm>
                <a:prstGeom prst="rect">
                  <a:avLst/>
                </a:prstGeom>
                <a:solidFill>
                  <a:srgbClr val="3F007D"/>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grpSp>
          <p:cxnSp>
            <p:nvCxnSpPr>
              <p:cNvPr id="136" name="Straight Arrow Connector 135"/>
              <p:cNvCxnSpPr>
                <a:stCxn id="330" idx="0"/>
              </p:cNvCxnSpPr>
              <p:nvPr/>
            </p:nvCxnSpPr>
            <p:spPr bwMode="auto">
              <a:xfrm>
                <a:off x="2267744" y="1068875"/>
                <a:ext cx="0" cy="5438288"/>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sp>
          <p:nvSpPr>
            <p:cNvPr id="14" name="TextBox 13"/>
            <p:cNvSpPr txBox="1"/>
            <p:nvPr/>
          </p:nvSpPr>
          <p:spPr>
            <a:xfrm>
              <a:off x="5657207" y="3448346"/>
              <a:ext cx="1296144" cy="369332"/>
            </a:xfrm>
            <a:prstGeom prst="rect">
              <a:avLst/>
            </a:prstGeom>
            <a:noFill/>
          </p:spPr>
          <p:txBody>
            <a:bodyPr wrap="square" rtlCol="0">
              <a:spAutoFit/>
            </a:bodyPr>
            <a:lstStyle/>
            <a:p>
              <a:r>
                <a:rPr lang="en-US" dirty="0">
                  <a:latin typeface="Calibri" panose="020F0502020204030204" pitchFamily="34" charset="0"/>
                </a:rPr>
                <a:t>Skeleton</a:t>
              </a:r>
              <a:endParaRPr lang="ru-RU" dirty="0">
                <a:latin typeface="Calibri" panose="020F0502020204030204" pitchFamily="34" charset="0"/>
              </a:endParaRPr>
            </a:p>
          </p:txBody>
        </p:sp>
        <p:sp>
          <p:nvSpPr>
            <p:cNvPr id="144" name="TextBox 143"/>
            <p:cNvSpPr txBox="1"/>
            <p:nvPr/>
          </p:nvSpPr>
          <p:spPr>
            <a:xfrm>
              <a:off x="5657207" y="4965854"/>
              <a:ext cx="1296144" cy="369332"/>
            </a:xfrm>
            <a:prstGeom prst="rect">
              <a:avLst/>
            </a:prstGeom>
            <a:noFill/>
          </p:spPr>
          <p:txBody>
            <a:bodyPr wrap="square" rtlCol="0">
              <a:spAutoFit/>
            </a:bodyPr>
            <a:lstStyle/>
            <a:p>
              <a:r>
                <a:rPr lang="en-US" dirty="0">
                  <a:latin typeface="Calibri" panose="020F0502020204030204" pitchFamily="34" charset="0"/>
                </a:rPr>
                <a:t>Skeleton</a:t>
              </a:r>
              <a:endParaRPr lang="ru-RU" dirty="0">
                <a:latin typeface="Calibri" panose="020F0502020204030204" pitchFamily="34" charset="0"/>
              </a:endParaRPr>
            </a:p>
          </p:txBody>
        </p:sp>
        <p:sp>
          <p:nvSpPr>
            <p:cNvPr id="21" name="Freeform 20"/>
            <p:cNvSpPr/>
            <p:nvPr/>
          </p:nvSpPr>
          <p:spPr bwMode="auto">
            <a:xfrm>
              <a:off x="2090039" y="2185528"/>
              <a:ext cx="3453005" cy="1504060"/>
            </a:xfrm>
            <a:custGeom>
              <a:avLst/>
              <a:gdLst>
                <a:gd name="connsiteX0" fmla="*/ 0 w 3469592"/>
                <a:gd name="connsiteY0" fmla="*/ 1512605 h 1521151"/>
                <a:gd name="connsiteX1" fmla="*/ 0 w 3469592"/>
                <a:gd name="connsiteY1" fmla="*/ 1512605 h 1521151"/>
                <a:gd name="connsiteX2" fmla="*/ 76912 w 3469592"/>
                <a:gd name="connsiteY2" fmla="*/ 1495514 h 1521151"/>
                <a:gd name="connsiteX3" fmla="*/ 581114 w 3469592"/>
                <a:gd name="connsiteY3" fmla="*/ 1495514 h 1521151"/>
                <a:gd name="connsiteX4" fmla="*/ 581114 w 3469592"/>
                <a:gd name="connsiteY4" fmla="*/ 0 h 1521151"/>
                <a:gd name="connsiteX5" fmla="*/ 1153682 w 3469592"/>
                <a:gd name="connsiteY5" fmla="*/ 0 h 1521151"/>
                <a:gd name="connsiteX6" fmla="*/ 1153682 w 3469592"/>
                <a:gd name="connsiteY6" fmla="*/ 1504060 h 1521151"/>
                <a:gd name="connsiteX7" fmla="*/ 2281727 w 3469592"/>
                <a:gd name="connsiteY7" fmla="*/ 1504060 h 1521151"/>
                <a:gd name="connsiteX8" fmla="*/ 2281727 w 3469592"/>
                <a:gd name="connsiteY8" fmla="*/ 632389 h 1521151"/>
                <a:gd name="connsiteX9" fmla="*/ 2862841 w 3469592"/>
                <a:gd name="connsiteY9" fmla="*/ 632389 h 1521151"/>
                <a:gd name="connsiteX10" fmla="*/ 2862841 w 3469592"/>
                <a:gd name="connsiteY10" fmla="*/ 1521151 h 1521151"/>
                <a:gd name="connsiteX11" fmla="*/ 3469592 w 3469592"/>
                <a:gd name="connsiteY11" fmla="*/ 1521151 h 1521151"/>
                <a:gd name="connsiteX0" fmla="*/ 0 w 3469592"/>
                <a:gd name="connsiteY0" fmla="*/ 1512605 h 1521151"/>
                <a:gd name="connsiteX1" fmla="*/ 0 w 3469592"/>
                <a:gd name="connsiteY1" fmla="*/ 1512605 h 1521151"/>
                <a:gd name="connsiteX2" fmla="*/ 76912 w 3469592"/>
                <a:gd name="connsiteY2" fmla="*/ 1495514 h 1521151"/>
                <a:gd name="connsiteX3" fmla="*/ 581114 w 3469592"/>
                <a:gd name="connsiteY3" fmla="*/ 1495514 h 1521151"/>
                <a:gd name="connsiteX4" fmla="*/ 581114 w 3469592"/>
                <a:gd name="connsiteY4" fmla="*/ 0 h 1521151"/>
                <a:gd name="connsiteX5" fmla="*/ 1153682 w 3469592"/>
                <a:gd name="connsiteY5" fmla="*/ 0 h 1521151"/>
                <a:gd name="connsiteX6" fmla="*/ 1153682 w 3469592"/>
                <a:gd name="connsiteY6" fmla="*/ 1504060 h 1521151"/>
                <a:gd name="connsiteX7" fmla="*/ 2281727 w 3469592"/>
                <a:gd name="connsiteY7" fmla="*/ 1504060 h 1521151"/>
                <a:gd name="connsiteX8" fmla="*/ 2281727 w 3469592"/>
                <a:gd name="connsiteY8" fmla="*/ 632389 h 1521151"/>
                <a:gd name="connsiteX9" fmla="*/ 2862841 w 3469592"/>
                <a:gd name="connsiteY9" fmla="*/ 632389 h 1521151"/>
                <a:gd name="connsiteX10" fmla="*/ 2866016 w 3469592"/>
                <a:gd name="connsiteY10" fmla="*/ 1502101 h 1521151"/>
                <a:gd name="connsiteX11" fmla="*/ 3469592 w 3469592"/>
                <a:gd name="connsiteY11" fmla="*/ 1521151 h 1521151"/>
                <a:gd name="connsiteX0" fmla="*/ 0 w 3466417"/>
                <a:gd name="connsiteY0" fmla="*/ 1512605 h 1512605"/>
                <a:gd name="connsiteX1" fmla="*/ 0 w 3466417"/>
                <a:gd name="connsiteY1" fmla="*/ 1512605 h 1512605"/>
                <a:gd name="connsiteX2" fmla="*/ 76912 w 3466417"/>
                <a:gd name="connsiteY2" fmla="*/ 1495514 h 1512605"/>
                <a:gd name="connsiteX3" fmla="*/ 581114 w 3466417"/>
                <a:gd name="connsiteY3" fmla="*/ 1495514 h 1512605"/>
                <a:gd name="connsiteX4" fmla="*/ 581114 w 3466417"/>
                <a:gd name="connsiteY4" fmla="*/ 0 h 1512605"/>
                <a:gd name="connsiteX5" fmla="*/ 1153682 w 3466417"/>
                <a:gd name="connsiteY5" fmla="*/ 0 h 1512605"/>
                <a:gd name="connsiteX6" fmla="*/ 1153682 w 3466417"/>
                <a:gd name="connsiteY6" fmla="*/ 1504060 h 1512605"/>
                <a:gd name="connsiteX7" fmla="*/ 2281727 w 3466417"/>
                <a:gd name="connsiteY7" fmla="*/ 1504060 h 1512605"/>
                <a:gd name="connsiteX8" fmla="*/ 2281727 w 3466417"/>
                <a:gd name="connsiteY8" fmla="*/ 632389 h 1512605"/>
                <a:gd name="connsiteX9" fmla="*/ 2862841 w 3466417"/>
                <a:gd name="connsiteY9" fmla="*/ 632389 h 1512605"/>
                <a:gd name="connsiteX10" fmla="*/ 2866016 w 3466417"/>
                <a:gd name="connsiteY10" fmla="*/ 1502101 h 1512605"/>
                <a:gd name="connsiteX11" fmla="*/ 3466417 w 3466417"/>
                <a:gd name="connsiteY11" fmla="*/ 1502101 h 1512605"/>
                <a:gd name="connsiteX0" fmla="*/ 0 w 3466417"/>
                <a:gd name="connsiteY0" fmla="*/ 1512605 h 1512605"/>
                <a:gd name="connsiteX1" fmla="*/ 76912 w 3466417"/>
                <a:gd name="connsiteY1" fmla="*/ 1495514 h 1512605"/>
                <a:gd name="connsiteX2" fmla="*/ 581114 w 3466417"/>
                <a:gd name="connsiteY2" fmla="*/ 1495514 h 1512605"/>
                <a:gd name="connsiteX3" fmla="*/ 581114 w 3466417"/>
                <a:gd name="connsiteY3" fmla="*/ 0 h 1512605"/>
                <a:gd name="connsiteX4" fmla="*/ 1153682 w 3466417"/>
                <a:gd name="connsiteY4" fmla="*/ 0 h 1512605"/>
                <a:gd name="connsiteX5" fmla="*/ 1153682 w 3466417"/>
                <a:gd name="connsiteY5" fmla="*/ 1504060 h 1512605"/>
                <a:gd name="connsiteX6" fmla="*/ 2281727 w 3466417"/>
                <a:gd name="connsiteY6" fmla="*/ 1504060 h 1512605"/>
                <a:gd name="connsiteX7" fmla="*/ 2281727 w 3466417"/>
                <a:gd name="connsiteY7" fmla="*/ 632389 h 1512605"/>
                <a:gd name="connsiteX8" fmla="*/ 2862841 w 3466417"/>
                <a:gd name="connsiteY8" fmla="*/ 632389 h 1512605"/>
                <a:gd name="connsiteX9" fmla="*/ 2866016 w 3466417"/>
                <a:gd name="connsiteY9" fmla="*/ 1502101 h 1512605"/>
                <a:gd name="connsiteX10" fmla="*/ 3466417 w 3466417"/>
                <a:gd name="connsiteY10" fmla="*/ 1502101 h 1512605"/>
                <a:gd name="connsiteX0" fmla="*/ 0 w 3389505"/>
                <a:gd name="connsiteY0" fmla="*/ 1495514 h 1504060"/>
                <a:gd name="connsiteX1" fmla="*/ 504202 w 3389505"/>
                <a:gd name="connsiteY1" fmla="*/ 1495514 h 1504060"/>
                <a:gd name="connsiteX2" fmla="*/ 504202 w 3389505"/>
                <a:gd name="connsiteY2" fmla="*/ 0 h 1504060"/>
                <a:gd name="connsiteX3" fmla="*/ 1076770 w 3389505"/>
                <a:gd name="connsiteY3" fmla="*/ 0 h 1504060"/>
                <a:gd name="connsiteX4" fmla="*/ 1076770 w 3389505"/>
                <a:gd name="connsiteY4" fmla="*/ 1504060 h 1504060"/>
                <a:gd name="connsiteX5" fmla="*/ 2204815 w 3389505"/>
                <a:gd name="connsiteY5" fmla="*/ 1504060 h 1504060"/>
                <a:gd name="connsiteX6" fmla="*/ 2204815 w 3389505"/>
                <a:gd name="connsiteY6" fmla="*/ 632389 h 1504060"/>
                <a:gd name="connsiteX7" fmla="*/ 2785929 w 3389505"/>
                <a:gd name="connsiteY7" fmla="*/ 632389 h 1504060"/>
                <a:gd name="connsiteX8" fmla="*/ 2789104 w 3389505"/>
                <a:gd name="connsiteY8" fmla="*/ 1502101 h 1504060"/>
                <a:gd name="connsiteX9" fmla="*/ 3389505 w 3389505"/>
                <a:gd name="connsiteY9" fmla="*/ 1502101 h 1504060"/>
                <a:gd name="connsiteX0" fmla="*/ 0 w 3453005"/>
                <a:gd name="connsiteY0" fmla="*/ 1495514 h 1504060"/>
                <a:gd name="connsiteX1" fmla="*/ 567702 w 3453005"/>
                <a:gd name="connsiteY1" fmla="*/ 1495514 h 1504060"/>
                <a:gd name="connsiteX2" fmla="*/ 567702 w 3453005"/>
                <a:gd name="connsiteY2" fmla="*/ 0 h 1504060"/>
                <a:gd name="connsiteX3" fmla="*/ 1140270 w 3453005"/>
                <a:gd name="connsiteY3" fmla="*/ 0 h 1504060"/>
                <a:gd name="connsiteX4" fmla="*/ 1140270 w 3453005"/>
                <a:gd name="connsiteY4" fmla="*/ 1504060 h 1504060"/>
                <a:gd name="connsiteX5" fmla="*/ 2268315 w 3453005"/>
                <a:gd name="connsiteY5" fmla="*/ 1504060 h 1504060"/>
                <a:gd name="connsiteX6" fmla="*/ 2268315 w 3453005"/>
                <a:gd name="connsiteY6" fmla="*/ 632389 h 1504060"/>
                <a:gd name="connsiteX7" fmla="*/ 2849429 w 3453005"/>
                <a:gd name="connsiteY7" fmla="*/ 632389 h 1504060"/>
                <a:gd name="connsiteX8" fmla="*/ 2852604 w 3453005"/>
                <a:gd name="connsiteY8" fmla="*/ 1502101 h 1504060"/>
                <a:gd name="connsiteX9" fmla="*/ 3453005 w 3453005"/>
                <a:gd name="connsiteY9" fmla="*/ 1502101 h 150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3005" h="1504060">
                  <a:moveTo>
                    <a:pt x="0" y="1495514"/>
                  </a:moveTo>
                  <a:lnTo>
                    <a:pt x="567702" y="1495514"/>
                  </a:lnTo>
                  <a:lnTo>
                    <a:pt x="567702" y="0"/>
                  </a:lnTo>
                  <a:lnTo>
                    <a:pt x="1140270" y="0"/>
                  </a:lnTo>
                  <a:lnTo>
                    <a:pt x="1140270" y="1504060"/>
                  </a:lnTo>
                  <a:lnTo>
                    <a:pt x="2268315" y="1504060"/>
                  </a:lnTo>
                  <a:lnTo>
                    <a:pt x="2268315" y="632389"/>
                  </a:lnTo>
                  <a:lnTo>
                    <a:pt x="2849429" y="632389"/>
                  </a:lnTo>
                  <a:cubicBezTo>
                    <a:pt x="2850487" y="922293"/>
                    <a:pt x="2851546" y="1212197"/>
                    <a:pt x="2852604" y="1502101"/>
                  </a:cubicBezTo>
                  <a:lnTo>
                    <a:pt x="3453005" y="1502101"/>
                  </a:lnTo>
                </a:path>
              </a:pathLst>
            </a:custGeom>
            <a:solidFill>
              <a:schemeClr val="accent1">
                <a:lumMod val="75000"/>
                <a:alpha val="20000"/>
              </a:schemeClr>
            </a:solid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nvGrpSpPr>
            <p:cNvPr id="120" name="Group 119"/>
            <p:cNvGrpSpPr/>
            <p:nvPr/>
          </p:nvGrpSpPr>
          <p:grpSpPr>
            <a:xfrm>
              <a:off x="1862790" y="1112752"/>
              <a:ext cx="3794417" cy="2704926"/>
              <a:chOff x="4770298" y="1516162"/>
              <a:chExt cx="3794417" cy="2704926"/>
            </a:xfrm>
          </p:grpSpPr>
          <p:cxnSp>
            <p:nvCxnSpPr>
              <p:cNvPr id="124" name="Straight Arrow Connector 123"/>
              <p:cNvCxnSpPr/>
              <p:nvPr/>
            </p:nvCxnSpPr>
            <p:spPr bwMode="auto">
              <a:xfrm flipV="1">
                <a:off x="5004048" y="1932971"/>
                <a:ext cx="0" cy="2288117"/>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125" name="Straight Arrow Connector 124"/>
              <p:cNvCxnSpPr/>
              <p:nvPr/>
            </p:nvCxnSpPr>
            <p:spPr bwMode="auto">
              <a:xfrm>
                <a:off x="4860032" y="4093211"/>
                <a:ext cx="3704683"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28" name="Rectangle 127"/>
                  <p:cNvSpPr/>
                  <p:nvPr/>
                </p:nvSpPr>
                <p:spPr>
                  <a:xfrm>
                    <a:off x="4770298" y="1516162"/>
                    <a:ext cx="46750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𝛿</m:t>
                              </m:r>
                            </m:e>
                            <m:sub>
                              <m:r>
                                <a:rPr lang="en-US" i="1">
                                  <a:latin typeface="Cambria Math" panose="02040503050406030204" pitchFamily="18" charset="0"/>
                                </a:rPr>
                                <m:t>1</m:t>
                              </m:r>
                            </m:sub>
                          </m:sSub>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4770298" y="1516162"/>
                    <a:ext cx="467500" cy="369332"/>
                  </a:xfrm>
                  <a:prstGeom prst="rect">
                    <a:avLst/>
                  </a:prstGeom>
                  <a:blipFill rotWithShape="0">
                    <a:blip r:embed="rId6"/>
                    <a:stretch>
                      <a:fillRect b="-1667"/>
                    </a:stretch>
                  </a:blipFill>
                </p:spPr>
                <p:txBody>
                  <a:bodyPr/>
                  <a:lstStyle/>
                  <a:p>
                    <a:r>
                      <a:rPr lang="en-US">
                        <a:noFill/>
                      </a:rPr>
                      <a:t> </a:t>
                    </a:r>
                  </a:p>
                </p:txBody>
              </p:sp>
            </mc:Fallback>
          </mc:AlternateContent>
        </p:grpSp>
      </p:grpSp>
      <p:cxnSp>
        <p:nvCxnSpPr>
          <p:cNvPr id="24" name="Straight Connector 23"/>
          <p:cNvCxnSpPr/>
          <p:nvPr/>
        </p:nvCxnSpPr>
        <p:spPr bwMode="auto">
          <a:xfrm>
            <a:off x="2187723" y="1749293"/>
            <a:ext cx="363341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45" name="TextBox 144"/>
              <p:cNvSpPr txBox="1"/>
              <p:nvPr/>
            </p:nvSpPr>
            <p:spPr>
              <a:xfrm>
                <a:off x="1691295" y="3180932"/>
                <a:ext cx="64807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p:txBody>
          </p:sp>
        </mc:Choice>
        <mc:Fallback xmlns="">
          <p:sp>
            <p:nvSpPr>
              <p:cNvPr id="145" name="TextBox 144"/>
              <p:cNvSpPr txBox="1">
                <a:spLocks noRot="1" noChangeAspect="1" noMove="1" noResize="1" noEditPoints="1" noAdjustHandles="1" noChangeArrowheads="1" noChangeShapeType="1" noTextEdit="1"/>
              </p:cNvSpPr>
              <p:nvPr/>
            </p:nvSpPr>
            <p:spPr>
              <a:xfrm>
                <a:off x="1691295" y="3180932"/>
                <a:ext cx="648072" cy="369332"/>
              </a:xfrm>
              <a:prstGeom prst="rect">
                <a:avLst/>
              </a:prstGeom>
              <a:blipFill>
                <a:blip r:embed="rId7"/>
                <a:stretch>
                  <a:fillRect/>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146" name="TextBox 145"/>
              <p:cNvSpPr txBox="1"/>
              <p:nvPr/>
            </p:nvSpPr>
            <p:spPr>
              <a:xfrm>
                <a:off x="1712171" y="1563823"/>
                <a:ext cx="64807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p:txBody>
          </p:sp>
        </mc:Choice>
        <mc:Fallback xmlns="">
          <p:sp>
            <p:nvSpPr>
              <p:cNvPr id="146" name="TextBox 145"/>
              <p:cNvSpPr txBox="1">
                <a:spLocks noRot="1" noChangeAspect="1" noMove="1" noResize="1" noEditPoints="1" noAdjustHandles="1" noChangeArrowheads="1" noChangeShapeType="1" noTextEdit="1"/>
              </p:cNvSpPr>
              <p:nvPr/>
            </p:nvSpPr>
            <p:spPr>
              <a:xfrm>
                <a:off x="1712171" y="1563823"/>
                <a:ext cx="648072" cy="369332"/>
              </a:xfrm>
              <a:prstGeom prst="rect">
                <a:avLst/>
              </a:prstGeom>
              <a:blipFill>
                <a:blip r:embed="rId8"/>
                <a:stretch>
                  <a:fillRect/>
                </a:stretch>
              </a:blipFill>
            </p:spPr>
            <p:txBody>
              <a:bodyPr/>
              <a:lstStyle/>
              <a:p>
                <a:r>
                  <a:rPr lang="de-AT">
                    <a:noFill/>
                  </a:rPr>
                  <a:t> </a:t>
                </a:r>
              </a:p>
            </p:txBody>
          </p:sp>
        </mc:Fallback>
      </mc:AlternateContent>
      <p:cxnSp>
        <p:nvCxnSpPr>
          <p:cNvPr id="10" name="Straight Connector 9"/>
          <p:cNvCxnSpPr/>
          <p:nvPr/>
        </p:nvCxnSpPr>
        <p:spPr bwMode="auto">
          <a:xfrm>
            <a:off x="3101824" y="1427148"/>
            <a:ext cx="0" cy="4905286"/>
          </a:xfrm>
          <a:prstGeom prst="line">
            <a:avLst/>
          </a:prstGeom>
          <a:solidFill>
            <a:schemeClr val="accent1"/>
          </a:solidFill>
          <a:ln w="38100" cap="flat" cmpd="sng" algn="ctr">
            <a:solidFill>
              <a:srgbClr val="FF0000"/>
            </a:solidFill>
            <a:prstDash val="sysDash"/>
            <a:round/>
            <a:headEnd type="none" w="med" len="med"/>
            <a:tailEnd type="none" w="med" len="med"/>
          </a:ln>
          <a:effectLst/>
        </p:spPr>
      </p:cxnSp>
      <mc:AlternateContent xmlns:mc="http://schemas.openxmlformats.org/markup-compatibility/2006" xmlns:a14="http://schemas.microsoft.com/office/drawing/2010/main">
        <mc:Choice Requires="a14">
          <p:sp>
            <p:nvSpPr>
              <p:cNvPr id="11" name="TextBox 10"/>
              <p:cNvSpPr txBox="1"/>
              <p:nvPr/>
            </p:nvSpPr>
            <p:spPr>
              <a:xfrm>
                <a:off x="2260470" y="1358781"/>
                <a:ext cx="84135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1</m:t>
                          </m:r>
                        </m:sub>
                      </m:sSub>
                    </m:oMath>
                  </m:oMathPara>
                </a14:m>
                <a:endParaRPr lang="de-AT" dirty="0"/>
              </a:p>
            </p:txBody>
          </p:sp>
        </mc:Choice>
        <mc:Fallback xmlns="">
          <p:sp>
            <p:nvSpPr>
              <p:cNvPr id="11" name="TextBox 10"/>
              <p:cNvSpPr txBox="1">
                <a:spLocks noRot="1" noChangeAspect="1" noMove="1" noResize="1" noEditPoints="1" noAdjustHandles="1" noChangeArrowheads="1" noChangeShapeType="1" noTextEdit="1"/>
              </p:cNvSpPr>
              <p:nvPr/>
            </p:nvSpPr>
            <p:spPr>
              <a:xfrm>
                <a:off x="2260470" y="1358781"/>
                <a:ext cx="841354" cy="369332"/>
              </a:xfrm>
              <a:prstGeom prst="rect">
                <a:avLst/>
              </a:prstGeom>
              <a:blipFill>
                <a:blip r:embed="rId9"/>
                <a:stretch>
                  <a:fillRect b="-1667"/>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137" name="TextBox 136"/>
              <p:cNvSpPr txBox="1"/>
              <p:nvPr/>
            </p:nvSpPr>
            <p:spPr>
              <a:xfrm>
                <a:off x="3100101" y="1358781"/>
                <a:ext cx="255447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2</m:t>
                          </m:r>
                        </m:sub>
                      </m:sSub>
                    </m:oMath>
                  </m:oMathPara>
                </a14:m>
                <a:endParaRPr lang="de-AT" dirty="0"/>
              </a:p>
            </p:txBody>
          </p:sp>
        </mc:Choice>
        <mc:Fallback xmlns="">
          <p:sp>
            <p:nvSpPr>
              <p:cNvPr id="137" name="TextBox 136"/>
              <p:cNvSpPr txBox="1">
                <a:spLocks noRot="1" noChangeAspect="1" noMove="1" noResize="1" noEditPoints="1" noAdjustHandles="1" noChangeArrowheads="1" noChangeShapeType="1" noTextEdit="1"/>
              </p:cNvSpPr>
              <p:nvPr/>
            </p:nvSpPr>
            <p:spPr>
              <a:xfrm>
                <a:off x="3100101" y="1358781"/>
                <a:ext cx="2554474" cy="369332"/>
              </a:xfrm>
              <a:prstGeom prst="rect">
                <a:avLst/>
              </a:prstGeom>
              <a:blipFill>
                <a:blip r:embed="rId10"/>
                <a:stretch>
                  <a:fillRect b="-1667"/>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139" name="TextBox 138"/>
              <p:cNvSpPr txBox="1"/>
              <p:nvPr/>
            </p:nvSpPr>
            <p:spPr>
              <a:xfrm>
                <a:off x="2676365" y="1032295"/>
                <a:ext cx="84135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oMath>
                  </m:oMathPara>
                </a14:m>
                <a:endParaRPr lang="de-AT" dirty="0"/>
              </a:p>
            </p:txBody>
          </p:sp>
        </mc:Choice>
        <mc:Fallback xmlns="">
          <p:sp>
            <p:nvSpPr>
              <p:cNvPr id="139" name="TextBox 138"/>
              <p:cNvSpPr txBox="1">
                <a:spLocks noRot="1" noChangeAspect="1" noMove="1" noResize="1" noEditPoints="1" noAdjustHandles="1" noChangeArrowheads="1" noChangeShapeType="1" noTextEdit="1"/>
              </p:cNvSpPr>
              <p:nvPr/>
            </p:nvSpPr>
            <p:spPr>
              <a:xfrm>
                <a:off x="2676365" y="1032295"/>
                <a:ext cx="841354" cy="369332"/>
              </a:xfrm>
              <a:prstGeom prst="rect">
                <a:avLst/>
              </a:prstGeom>
              <a:blipFill>
                <a:blip r:embed="rId11"/>
                <a:stretch>
                  <a:fillRect/>
                </a:stretch>
              </a:blipFill>
            </p:spPr>
            <p:txBody>
              <a:bodyPr/>
              <a:lstStyle/>
              <a:p>
                <a:r>
                  <a:rPr lang="de-AT">
                    <a:noFill/>
                  </a:rPr>
                  <a:t> </a:t>
                </a:r>
              </a:p>
            </p:txBody>
          </p:sp>
        </mc:Fallback>
      </mc:AlternateContent>
      <p:cxnSp>
        <p:nvCxnSpPr>
          <p:cNvPr id="13" name="Straight Connector 12"/>
          <p:cNvCxnSpPr/>
          <p:nvPr/>
        </p:nvCxnSpPr>
        <p:spPr bwMode="auto">
          <a:xfrm flipH="1">
            <a:off x="2260471" y="2409914"/>
            <a:ext cx="3555487" cy="0"/>
          </a:xfrm>
          <a:prstGeom prst="line">
            <a:avLst/>
          </a:prstGeom>
          <a:solidFill>
            <a:schemeClr val="accent1"/>
          </a:solidFill>
          <a:ln w="38100" cap="flat" cmpd="sng" algn="ctr">
            <a:solidFill>
              <a:schemeClr val="accent5">
                <a:lumMod val="50000"/>
              </a:schemeClr>
            </a:solidFill>
            <a:prstDash val="sysDash"/>
            <a:round/>
            <a:headEnd type="none" w="med" len="med"/>
            <a:tailEnd type="none" w="med" len="med"/>
          </a:ln>
          <a:effectLst/>
        </p:spPr>
      </p:cxnSp>
      <p:sp>
        <p:nvSpPr>
          <p:cNvPr id="142" name="TextBox 141"/>
          <p:cNvSpPr txBox="1"/>
          <p:nvPr/>
        </p:nvSpPr>
        <p:spPr>
          <a:xfrm>
            <a:off x="5813714" y="2083010"/>
            <a:ext cx="1946459" cy="646331"/>
          </a:xfrm>
          <a:prstGeom prst="rect">
            <a:avLst/>
          </a:prstGeom>
          <a:noFill/>
        </p:spPr>
        <p:txBody>
          <a:bodyPr wrap="square" rtlCol="0">
            <a:spAutoFit/>
          </a:bodyPr>
          <a:lstStyle/>
          <a:p>
            <a:r>
              <a:rPr lang="en-US" dirty="0">
                <a:latin typeface="Calibri" panose="020F0502020204030204" pitchFamily="34" charset="0"/>
              </a:rPr>
              <a:t>Level for merging the basins</a:t>
            </a:r>
            <a:endParaRPr lang="ru-RU"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143" name="Rectangle 142"/>
              <p:cNvSpPr/>
              <p:nvPr/>
            </p:nvSpPr>
            <p:spPr>
              <a:xfrm>
                <a:off x="6878352" y="5794630"/>
                <a:ext cx="46750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𝛿</m:t>
                          </m:r>
                        </m:e>
                        <m:sub>
                          <m:r>
                            <a:rPr lang="en-US" i="1">
                              <a:latin typeface="Cambria Math" panose="02040503050406030204" pitchFamily="18" charset="0"/>
                            </a:rPr>
                            <m:t>1</m:t>
                          </m:r>
                        </m:sub>
                      </m:sSub>
                    </m:oMath>
                  </m:oMathPara>
                </a14:m>
                <a:endParaRPr lang="en-US" dirty="0"/>
              </a:p>
            </p:txBody>
          </p:sp>
        </mc:Choice>
        <mc:Fallback xmlns="">
          <p:sp>
            <p:nvSpPr>
              <p:cNvPr id="143" name="Rectangle 142"/>
              <p:cNvSpPr>
                <a:spLocks noRot="1" noChangeAspect="1" noMove="1" noResize="1" noEditPoints="1" noAdjustHandles="1" noChangeArrowheads="1" noChangeShapeType="1" noTextEdit="1"/>
              </p:cNvSpPr>
              <p:nvPr/>
            </p:nvSpPr>
            <p:spPr>
              <a:xfrm>
                <a:off x="6878352" y="5794630"/>
                <a:ext cx="467500" cy="369332"/>
              </a:xfrm>
              <a:prstGeom prst="rect">
                <a:avLst/>
              </a:prstGeom>
              <a:blipFill>
                <a:blip r:embed="rId12"/>
                <a:stretch>
                  <a:fillRect b="-1667"/>
                </a:stretch>
              </a:blipFill>
            </p:spPr>
            <p:txBody>
              <a:bodyPr/>
              <a:lstStyle/>
              <a:p>
                <a:r>
                  <a:rPr lang="de-AT">
                    <a:noFill/>
                  </a:rPr>
                  <a:t> </a:t>
                </a:r>
              </a:p>
            </p:txBody>
          </p:sp>
        </mc:Fallback>
      </mc:AlternateContent>
      <p:sp>
        <p:nvSpPr>
          <p:cNvPr id="147" name="Right Arrow 146"/>
          <p:cNvSpPr/>
          <p:nvPr/>
        </p:nvSpPr>
        <p:spPr bwMode="auto">
          <a:xfrm rot="18900000">
            <a:off x="4057475" y="2409867"/>
            <a:ext cx="464686" cy="424626"/>
          </a:xfrm>
          <a:prstGeom prst="rightArrow">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48" name="Right Arrow 147"/>
          <p:cNvSpPr/>
          <p:nvPr/>
        </p:nvSpPr>
        <p:spPr bwMode="auto">
          <a:xfrm rot="13500000">
            <a:off x="5104468" y="2409866"/>
            <a:ext cx="464686" cy="424626"/>
          </a:xfrm>
          <a:prstGeom prst="rightArrow">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15" name="Slide Number Placeholder 14"/>
          <p:cNvSpPr>
            <a:spLocks noGrp="1"/>
          </p:cNvSpPr>
          <p:nvPr>
            <p:ph type="sldNum" sz="quarter" idx="11"/>
          </p:nvPr>
        </p:nvSpPr>
        <p:spPr/>
        <p:txBody>
          <a:bodyPr/>
          <a:lstStyle/>
          <a:p>
            <a:pPr>
              <a:defRPr/>
            </a:pPr>
            <a:fld id="{63707275-EA33-4C2C-A96C-B80BEB93EE54}" type="slidenum">
              <a:rPr lang="de-AT" smtClean="0"/>
              <a:pPr>
                <a:defRPr/>
              </a:pPr>
              <a:t>81</a:t>
            </a:fld>
            <a:endParaRPr lang="de-AT" dirty="0"/>
          </a:p>
        </p:txBody>
      </p:sp>
    </p:spTree>
    <p:extLst>
      <p:ext uri="{BB962C8B-B14F-4D97-AF65-F5344CB8AC3E}">
        <p14:creationId xmlns:p14="http://schemas.microsoft.com/office/powerpoint/2010/main" val="3473352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noProof="0" dirty="0"/>
                  <a:t>Hierarchical Watershed Transformation over </a:t>
                </a:r>
                <a14:m>
                  <m:oMath xmlns:m="http://schemas.openxmlformats.org/officeDocument/2006/math">
                    <m:sSub>
                      <m:sSubPr>
                        <m:ctrlPr>
                          <a:rPr lang="en-US" i="1" noProof="0">
                            <a:latin typeface="Cambria Math" panose="02040503050406030204" pitchFamily="18" charset="0"/>
                          </a:rPr>
                        </m:ctrlPr>
                      </m:sSubPr>
                      <m:e>
                        <m:r>
                          <a:rPr lang="en-US" i="1" noProof="0">
                            <a:latin typeface="Cambria Math" panose="02040503050406030204" pitchFamily="18" charset="0"/>
                          </a:rPr>
                          <m:t>𝛿</m:t>
                        </m:r>
                      </m:e>
                      <m:sub>
                        <m:r>
                          <a:rPr lang="en-US" i="1" noProof="0">
                            <a:latin typeface="Cambria Math" panose="02040503050406030204" pitchFamily="18" charset="0"/>
                          </a:rPr>
                          <m:t>1</m:t>
                        </m:r>
                      </m:sub>
                    </m:sSub>
                  </m:oMath>
                </a14:m>
                <a:endParaRPr lang="en-US" noProof="0"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3"/>
                <a:stretch>
                  <a:fillRect l="-1986" b="-20000"/>
                </a:stretch>
              </a:blipFill>
            </p:spPr>
            <p:txBody>
              <a:bodyPr/>
              <a:lstStyle/>
              <a:p>
                <a:r>
                  <a:rPr lang="en-US">
                    <a:noFill/>
                  </a:rPr>
                  <a:t> </a:t>
                </a:r>
              </a:p>
            </p:txBody>
          </p:sp>
        </mc:Fallback>
      </mc:AlternateContent>
      <p:grpSp>
        <p:nvGrpSpPr>
          <p:cNvPr id="12" name="Group 11"/>
          <p:cNvGrpSpPr/>
          <p:nvPr/>
        </p:nvGrpSpPr>
        <p:grpSpPr>
          <a:xfrm>
            <a:off x="5815958" y="6228308"/>
            <a:ext cx="2602645" cy="432048"/>
            <a:chOff x="6433851" y="5362270"/>
            <a:chExt cx="2602645" cy="432048"/>
          </a:xfrm>
        </p:grpSpPr>
        <p:grpSp>
          <p:nvGrpSpPr>
            <p:cNvPr id="7" name="Group 6"/>
            <p:cNvGrpSpPr/>
            <p:nvPr/>
          </p:nvGrpSpPr>
          <p:grpSpPr>
            <a:xfrm>
              <a:off x="6433851" y="5393628"/>
              <a:ext cx="2602645" cy="369332"/>
              <a:chOff x="5436096" y="6068785"/>
              <a:chExt cx="2602645" cy="369332"/>
            </a:xfrm>
          </p:grpSpPr>
          <mc:AlternateContent xmlns:mc="http://schemas.openxmlformats.org/markup-compatibility/2006" xmlns:a14="http://schemas.microsoft.com/office/drawing/2010/main">
            <mc:Choice Requires="a14">
              <p:sp>
                <p:nvSpPr>
                  <p:cNvPr id="6" name="TextBox 5"/>
                  <p:cNvSpPr txBox="1"/>
                  <p:nvPr/>
                </p:nvSpPr>
                <p:spPr>
                  <a:xfrm>
                    <a:off x="5436096" y="6068785"/>
                    <a:ext cx="64807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5436096" y="6068785"/>
                    <a:ext cx="648072" cy="36933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Box 117"/>
                  <p:cNvSpPr txBox="1"/>
                  <p:nvPr/>
                </p:nvSpPr>
                <p:spPr>
                  <a:xfrm>
                    <a:off x="7390669" y="6068785"/>
                    <a:ext cx="64807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p:txBody>
              </p:sp>
            </mc:Choice>
            <mc:Fallback xmlns="">
              <p:sp>
                <p:nvSpPr>
                  <p:cNvPr id="118" name="TextBox 117"/>
                  <p:cNvSpPr txBox="1">
                    <a:spLocks noRot="1" noChangeAspect="1" noMove="1" noResize="1" noEditPoints="1" noAdjustHandles="1" noChangeArrowheads="1" noChangeShapeType="1" noTextEdit="1"/>
                  </p:cNvSpPr>
                  <p:nvPr/>
                </p:nvSpPr>
                <p:spPr>
                  <a:xfrm>
                    <a:off x="7390669" y="6068785"/>
                    <a:ext cx="648072" cy="369332"/>
                  </a:xfrm>
                  <a:prstGeom prst="rect">
                    <a:avLst/>
                  </a:prstGeom>
                  <a:blipFill rotWithShape="0">
                    <a:blip r:embed="rId5"/>
                    <a:stretch>
                      <a:fillRect/>
                    </a:stretch>
                  </a:blipFill>
                </p:spPr>
                <p:txBody>
                  <a:bodyPr/>
                  <a:lstStyle/>
                  <a:p>
                    <a:r>
                      <a:rPr lang="en-US">
                        <a:noFill/>
                      </a:rPr>
                      <a:t> </a:t>
                    </a:r>
                  </a:p>
                </p:txBody>
              </p:sp>
            </mc:Fallback>
          </mc:AlternateContent>
        </p:grpSp>
        <p:sp>
          <p:nvSpPr>
            <p:cNvPr id="132" name="Rectangle 131"/>
            <p:cNvSpPr/>
            <p:nvPr/>
          </p:nvSpPr>
          <p:spPr bwMode="auto">
            <a:xfrm>
              <a:off x="7081923" y="5362270"/>
              <a:ext cx="1296144" cy="432048"/>
            </a:xfrm>
            <a:prstGeom prst="rect">
              <a:avLst/>
            </a:prstGeom>
            <a:gradFill flip="none" rotWithShape="1">
              <a:gsLst>
                <a:gs pos="0">
                  <a:srgbClr val="9E9AC8"/>
                </a:gs>
                <a:gs pos="100000">
                  <a:srgbClr val="3F007D"/>
                </a:gs>
              </a:gsLst>
              <a:lin ang="0" scaled="1"/>
              <a:tileRect/>
            </a:gra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grpSp>
      <p:grpSp>
        <p:nvGrpSpPr>
          <p:cNvPr id="22" name="Group 21"/>
          <p:cNvGrpSpPr/>
          <p:nvPr/>
        </p:nvGrpSpPr>
        <p:grpSpPr>
          <a:xfrm>
            <a:off x="2026720" y="793352"/>
            <a:ext cx="5090561" cy="5271297"/>
            <a:chOff x="1862790" y="1112752"/>
            <a:chExt cx="5090561" cy="5271297"/>
          </a:xfrm>
        </p:grpSpPr>
        <p:grpSp>
          <p:nvGrpSpPr>
            <p:cNvPr id="5" name="Group 4"/>
            <p:cNvGrpSpPr/>
            <p:nvPr/>
          </p:nvGrpSpPr>
          <p:grpSpPr>
            <a:xfrm rot="16200000">
              <a:off x="2595716" y="3322559"/>
              <a:ext cx="2552751" cy="3570230"/>
              <a:chOff x="323528" y="1068875"/>
              <a:chExt cx="3888432" cy="5438288"/>
            </a:xfrm>
          </p:grpSpPr>
          <p:grpSp>
            <p:nvGrpSpPr>
              <p:cNvPr id="3" name="Group 2"/>
              <p:cNvGrpSpPr/>
              <p:nvPr/>
            </p:nvGrpSpPr>
            <p:grpSpPr>
              <a:xfrm>
                <a:off x="323528" y="1068875"/>
                <a:ext cx="3888432" cy="5184576"/>
                <a:chOff x="323528" y="1068875"/>
                <a:chExt cx="3888432" cy="5184576"/>
              </a:xfrm>
            </p:grpSpPr>
            <p:sp>
              <p:nvSpPr>
                <p:cNvPr id="227" name="Rectangle 226"/>
                <p:cNvSpPr/>
                <p:nvPr/>
              </p:nvSpPr>
              <p:spPr bwMode="auto">
                <a:xfrm>
                  <a:off x="32352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8" name="Rectangle 227"/>
                <p:cNvSpPr/>
                <p:nvPr/>
              </p:nvSpPr>
              <p:spPr bwMode="auto">
                <a:xfrm>
                  <a:off x="75557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9" name="Rectangle 228"/>
                <p:cNvSpPr/>
                <p:nvPr/>
              </p:nvSpPr>
              <p:spPr bwMode="auto">
                <a:xfrm>
                  <a:off x="32352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0" name="Rectangle 229"/>
                <p:cNvSpPr/>
                <p:nvPr/>
              </p:nvSpPr>
              <p:spPr bwMode="auto">
                <a:xfrm>
                  <a:off x="75557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1" name="Rectangle 230"/>
                <p:cNvSpPr/>
                <p:nvPr/>
              </p:nvSpPr>
              <p:spPr bwMode="auto">
                <a:xfrm>
                  <a:off x="32352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2" name="Rectangle 231"/>
                <p:cNvSpPr/>
                <p:nvPr/>
              </p:nvSpPr>
              <p:spPr bwMode="auto">
                <a:xfrm>
                  <a:off x="75557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3" name="Rectangle 232"/>
                <p:cNvSpPr/>
                <p:nvPr/>
              </p:nvSpPr>
              <p:spPr bwMode="auto">
                <a:xfrm>
                  <a:off x="32352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4" name="Rectangle 233"/>
                <p:cNvSpPr/>
                <p:nvPr/>
              </p:nvSpPr>
              <p:spPr bwMode="auto">
                <a:xfrm>
                  <a:off x="334786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5" name="Rectangle 234"/>
                <p:cNvSpPr/>
                <p:nvPr/>
              </p:nvSpPr>
              <p:spPr bwMode="auto">
                <a:xfrm>
                  <a:off x="377991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6" name="Rectangle 235"/>
                <p:cNvSpPr/>
                <p:nvPr/>
              </p:nvSpPr>
              <p:spPr bwMode="auto">
                <a:xfrm>
                  <a:off x="334786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7" name="Rectangle 236"/>
                <p:cNvSpPr/>
                <p:nvPr/>
              </p:nvSpPr>
              <p:spPr bwMode="auto">
                <a:xfrm>
                  <a:off x="377991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8" name="Rectangle 237"/>
                <p:cNvSpPr/>
                <p:nvPr/>
              </p:nvSpPr>
              <p:spPr bwMode="auto">
                <a:xfrm>
                  <a:off x="334786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5" name="Rectangle 244"/>
                <p:cNvSpPr/>
                <p:nvPr/>
              </p:nvSpPr>
              <p:spPr bwMode="auto">
                <a:xfrm>
                  <a:off x="377991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6" name="Rectangle 245"/>
                <p:cNvSpPr/>
                <p:nvPr/>
              </p:nvSpPr>
              <p:spPr bwMode="auto">
                <a:xfrm>
                  <a:off x="377991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7" name="Rectangle 246"/>
                <p:cNvSpPr/>
                <p:nvPr/>
              </p:nvSpPr>
              <p:spPr bwMode="auto">
                <a:xfrm>
                  <a:off x="32352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8" name="Rectangle 247"/>
                <p:cNvSpPr/>
                <p:nvPr/>
              </p:nvSpPr>
              <p:spPr bwMode="auto">
                <a:xfrm>
                  <a:off x="161967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9" name="Rectangle 248"/>
                <p:cNvSpPr/>
                <p:nvPr/>
              </p:nvSpPr>
              <p:spPr bwMode="auto">
                <a:xfrm>
                  <a:off x="161967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0" name="Rectangle 249"/>
                <p:cNvSpPr/>
                <p:nvPr/>
              </p:nvSpPr>
              <p:spPr bwMode="auto">
                <a:xfrm>
                  <a:off x="377991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3" name="Rectangle 252"/>
                <p:cNvSpPr/>
                <p:nvPr/>
              </p:nvSpPr>
              <p:spPr bwMode="auto">
                <a:xfrm>
                  <a:off x="161967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4" name="Rectangle 253"/>
                <p:cNvSpPr/>
                <p:nvPr/>
              </p:nvSpPr>
              <p:spPr bwMode="auto">
                <a:xfrm>
                  <a:off x="1619672"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5" name="Rectangle 254"/>
                <p:cNvSpPr/>
                <p:nvPr/>
              </p:nvSpPr>
              <p:spPr bwMode="auto">
                <a:xfrm>
                  <a:off x="323528"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6" name="Rectangle 255"/>
                <p:cNvSpPr/>
                <p:nvPr/>
              </p:nvSpPr>
              <p:spPr bwMode="auto">
                <a:xfrm>
                  <a:off x="1619672"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7" name="Rectangle 256"/>
                <p:cNvSpPr/>
                <p:nvPr/>
              </p:nvSpPr>
              <p:spPr bwMode="auto">
                <a:xfrm>
                  <a:off x="1187624"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8" name="Rectangle 257"/>
                <p:cNvSpPr/>
                <p:nvPr/>
              </p:nvSpPr>
              <p:spPr bwMode="auto">
                <a:xfrm>
                  <a:off x="1619672"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3" name="Rectangle 262"/>
                <p:cNvSpPr/>
                <p:nvPr/>
              </p:nvSpPr>
              <p:spPr bwMode="auto">
                <a:xfrm>
                  <a:off x="2915816"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4" name="Rectangle 263"/>
                <p:cNvSpPr/>
                <p:nvPr/>
              </p:nvSpPr>
              <p:spPr bwMode="auto">
                <a:xfrm>
                  <a:off x="3779912"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5" name="Rectangle 264"/>
                <p:cNvSpPr/>
                <p:nvPr/>
              </p:nvSpPr>
              <p:spPr bwMode="auto">
                <a:xfrm>
                  <a:off x="248376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6" name="Rectangle 265"/>
                <p:cNvSpPr/>
                <p:nvPr/>
              </p:nvSpPr>
              <p:spPr bwMode="auto">
                <a:xfrm>
                  <a:off x="2483768"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7" name="Rectangle 266"/>
                <p:cNvSpPr/>
                <p:nvPr/>
              </p:nvSpPr>
              <p:spPr bwMode="auto">
                <a:xfrm>
                  <a:off x="248376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8" name="Rectangle 267"/>
                <p:cNvSpPr/>
                <p:nvPr/>
              </p:nvSpPr>
              <p:spPr bwMode="auto">
                <a:xfrm>
                  <a:off x="2483768"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9" name="Rectangle 268"/>
                <p:cNvSpPr/>
                <p:nvPr/>
              </p:nvSpPr>
              <p:spPr bwMode="auto">
                <a:xfrm>
                  <a:off x="2483768"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0" name="Rectangle 269"/>
                <p:cNvSpPr/>
                <p:nvPr/>
              </p:nvSpPr>
              <p:spPr bwMode="auto">
                <a:xfrm>
                  <a:off x="2483768"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1" name="Rectangle 270"/>
                <p:cNvSpPr/>
                <p:nvPr/>
              </p:nvSpPr>
              <p:spPr bwMode="auto">
                <a:xfrm>
                  <a:off x="3347864"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2" name="Rectangle 271"/>
                <p:cNvSpPr/>
                <p:nvPr/>
              </p:nvSpPr>
              <p:spPr bwMode="auto">
                <a:xfrm>
                  <a:off x="118762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3" name="Rectangle 272"/>
                <p:cNvSpPr/>
                <p:nvPr/>
              </p:nvSpPr>
              <p:spPr bwMode="auto">
                <a:xfrm>
                  <a:off x="161967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4" name="Rectangle 273"/>
                <p:cNvSpPr/>
                <p:nvPr/>
              </p:nvSpPr>
              <p:spPr bwMode="auto">
                <a:xfrm>
                  <a:off x="118762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5" name="Rectangle 274"/>
                <p:cNvSpPr/>
                <p:nvPr/>
              </p:nvSpPr>
              <p:spPr bwMode="auto">
                <a:xfrm>
                  <a:off x="161967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6" name="Rectangle 275"/>
                <p:cNvSpPr/>
                <p:nvPr/>
              </p:nvSpPr>
              <p:spPr bwMode="auto">
                <a:xfrm>
                  <a:off x="75557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7" name="Rectangle 276"/>
                <p:cNvSpPr/>
                <p:nvPr/>
              </p:nvSpPr>
              <p:spPr bwMode="auto">
                <a:xfrm>
                  <a:off x="118762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8" name="Rectangle 277"/>
                <p:cNvSpPr/>
                <p:nvPr/>
              </p:nvSpPr>
              <p:spPr bwMode="auto">
                <a:xfrm>
                  <a:off x="161967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79" name="Rectangle 278"/>
                <p:cNvSpPr/>
                <p:nvPr/>
              </p:nvSpPr>
              <p:spPr bwMode="auto">
                <a:xfrm>
                  <a:off x="118762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0" name="Rectangle 279"/>
                <p:cNvSpPr/>
                <p:nvPr/>
              </p:nvSpPr>
              <p:spPr bwMode="auto">
                <a:xfrm>
                  <a:off x="161967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1" name="Rectangle 280"/>
                <p:cNvSpPr/>
                <p:nvPr/>
              </p:nvSpPr>
              <p:spPr bwMode="auto">
                <a:xfrm>
                  <a:off x="291581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2" name="Rectangle 281"/>
                <p:cNvSpPr/>
                <p:nvPr/>
              </p:nvSpPr>
              <p:spPr bwMode="auto">
                <a:xfrm>
                  <a:off x="291581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3" name="Rectangle 282"/>
                <p:cNvSpPr/>
                <p:nvPr/>
              </p:nvSpPr>
              <p:spPr bwMode="auto">
                <a:xfrm>
                  <a:off x="291581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4" name="Rectangle 283"/>
                <p:cNvSpPr/>
                <p:nvPr/>
              </p:nvSpPr>
              <p:spPr bwMode="auto">
                <a:xfrm>
                  <a:off x="291581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5" name="Rectangle 284"/>
                <p:cNvSpPr/>
                <p:nvPr/>
              </p:nvSpPr>
              <p:spPr bwMode="auto">
                <a:xfrm>
                  <a:off x="334786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6" name="Rectangle 285"/>
                <p:cNvSpPr/>
                <p:nvPr/>
              </p:nvSpPr>
              <p:spPr bwMode="auto">
                <a:xfrm>
                  <a:off x="75557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7" name="Rectangle 286"/>
                <p:cNvSpPr/>
                <p:nvPr/>
              </p:nvSpPr>
              <p:spPr bwMode="auto">
                <a:xfrm>
                  <a:off x="32352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8" name="Rectangle 287"/>
                <p:cNvSpPr/>
                <p:nvPr/>
              </p:nvSpPr>
              <p:spPr bwMode="auto">
                <a:xfrm>
                  <a:off x="75557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89" name="Rectangle 288"/>
                <p:cNvSpPr/>
                <p:nvPr/>
              </p:nvSpPr>
              <p:spPr bwMode="auto">
                <a:xfrm>
                  <a:off x="118762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0" name="Rectangle 289"/>
                <p:cNvSpPr/>
                <p:nvPr/>
              </p:nvSpPr>
              <p:spPr bwMode="auto">
                <a:xfrm>
                  <a:off x="161967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1" name="Rectangle 290"/>
                <p:cNvSpPr/>
                <p:nvPr/>
              </p:nvSpPr>
              <p:spPr bwMode="auto">
                <a:xfrm>
                  <a:off x="32352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2" name="Rectangle 291"/>
                <p:cNvSpPr/>
                <p:nvPr/>
              </p:nvSpPr>
              <p:spPr bwMode="auto">
                <a:xfrm>
                  <a:off x="323528"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3" name="Rectangle 292"/>
                <p:cNvSpPr/>
                <p:nvPr/>
              </p:nvSpPr>
              <p:spPr bwMode="auto">
                <a:xfrm>
                  <a:off x="118762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4" name="Rectangle 293"/>
                <p:cNvSpPr/>
                <p:nvPr/>
              </p:nvSpPr>
              <p:spPr bwMode="auto">
                <a:xfrm>
                  <a:off x="118762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6" name="Rectangle 295"/>
                <p:cNvSpPr/>
                <p:nvPr/>
              </p:nvSpPr>
              <p:spPr bwMode="auto">
                <a:xfrm>
                  <a:off x="291581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8" name="Rectangle 297"/>
                <p:cNvSpPr/>
                <p:nvPr/>
              </p:nvSpPr>
              <p:spPr bwMode="auto">
                <a:xfrm>
                  <a:off x="334786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9" name="Rectangle 298"/>
                <p:cNvSpPr/>
                <p:nvPr/>
              </p:nvSpPr>
              <p:spPr bwMode="auto">
                <a:xfrm>
                  <a:off x="334786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0" name="Rectangle 299"/>
                <p:cNvSpPr/>
                <p:nvPr/>
              </p:nvSpPr>
              <p:spPr bwMode="auto">
                <a:xfrm>
                  <a:off x="377991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1" name="Rectangle 300"/>
                <p:cNvSpPr/>
                <p:nvPr/>
              </p:nvSpPr>
              <p:spPr bwMode="auto">
                <a:xfrm>
                  <a:off x="291581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2" name="Rectangle 301"/>
                <p:cNvSpPr/>
                <p:nvPr/>
              </p:nvSpPr>
              <p:spPr bwMode="auto">
                <a:xfrm>
                  <a:off x="291581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3" name="Rectangle 302"/>
                <p:cNvSpPr/>
                <p:nvPr/>
              </p:nvSpPr>
              <p:spPr bwMode="auto">
                <a:xfrm>
                  <a:off x="377991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4" name="Rectangle 303"/>
                <p:cNvSpPr/>
                <p:nvPr/>
              </p:nvSpPr>
              <p:spPr bwMode="auto">
                <a:xfrm>
                  <a:off x="377991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5" name="Rectangle 304"/>
                <p:cNvSpPr/>
                <p:nvPr/>
              </p:nvSpPr>
              <p:spPr bwMode="auto">
                <a:xfrm>
                  <a:off x="32352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6" name="Rectangle 305"/>
                <p:cNvSpPr/>
                <p:nvPr/>
              </p:nvSpPr>
              <p:spPr bwMode="auto">
                <a:xfrm>
                  <a:off x="323528"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7" name="Rectangle 306"/>
                <p:cNvSpPr/>
                <p:nvPr/>
              </p:nvSpPr>
              <p:spPr bwMode="auto">
                <a:xfrm>
                  <a:off x="118762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8" name="Rectangle 307"/>
                <p:cNvSpPr/>
                <p:nvPr/>
              </p:nvSpPr>
              <p:spPr bwMode="auto">
                <a:xfrm>
                  <a:off x="1187624"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09" name="Rectangle 308"/>
                <p:cNvSpPr/>
                <p:nvPr/>
              </p:nvSpPr>
              <p:spPr bwMode="auto">
                <a:xfrm>
                  <a:off x="323528"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0" name="Rectangle 309"/>
                <p:cNvSpPr/>
                <p:nvPr/>
              </p:nvSpPr>
              <p:spPr bwMode="auto">
                <a:xfrm>
                  <a:off x="755576"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1" name="Rectangle 310"/>
                <p:cNvSpPr/>
                <p:nvPr/>
              </p:nvSpPr>
              <p:spPr bwMode="auto">
                <a:xfrm>
                  <a:off x="1187624"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2" name="Rectangle 311"/>
                <p:cNvSpPr/>
                <p:nvPr/>
              </p:nvSpPr>
              <p:spPr bwMode="auto">
                <a:xfrm>
                  <a:off x="291581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3" name="Rectangle 312"/>
                <p:cNvSpPr/>
                <p:nvPr/>
              </p:nvSpPr>
              <p:spPr bwMode="auto">
                <a:xfrm>
                  <a:off x="2915816"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4" name="Rectangle 313"/>
                <p:cNvSpPr/>
                <p:nvPr/>
              </p:nvSpPr>
              <p:spPr bwMode="auto">
                <a:xfrm>
                  <a:off x="377991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5" name="Rectangle 314"/>
                <p:cNvSpPr/>
                <p:nvPr/>
              </p:nvSpPr>
              <p:spPr bwMode="auto">
                <a:xfrm>
                  <a:off x="3779912"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6" name="Rectangle 315"/>
                <p:cNvSpPr/>
                <p:nvPr/>
              </p:nvSpPr>
              <p:spPr bwMode="auto">
                <a:xfrm>
                  <a:off x="2915816"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7" name="Rectangle 316"/>
                <p:cNvSpPr/>
                <p:nvPr/>
              </p:nvSpPr>
              <p:spPr bwMode="auto">
                <a:xfrm>
                  <a:off x="3779912"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8" name="Rectangle 317"/>
                <p:cNvSpPr/>
                <p:nvPr/>
              </p:nvSpPr>
              <p:spPr bwMode="auto">
                <a:xfrm>
                  <a:off x="248376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19" name="Rectangle 318"/>
                <p:cNvSpPr/>
                <p:nvPr/>
              </p:nvSpPr>
              <p:spPr bwMode="auto">
                <a:xfrm>
                  <a:off x="248376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0" name="Rectangle 319"/>
                <p:cNvSpPr/>
                <p:nvPr/>
              </p:nvSpPr>
              <p:spPr bwMode="auto">
                <a:xfrm>
                  <a:off x="248376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1" name="Rectangle 320"/>
                <p:cNvSpPr/>
                <p:nvPr/>
              </p:nvSpPr>
              <p:spPr bwMode="auto">
                <a:xfrm>
                  <a:off x="248376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2" name="Rectangle 321"/>
                <p:cNvSpPr/>
                <p:nvPr/>
              </p:nvSpPr>
              <p:spPr bwMode="auto">
                <a:xfrm>
                  <a:off x="248376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3" name="Rectangle 322"/>
                <p:cNvSpPr/>
                <p:nvPr/>
              </p:nvSpPr>
              <p:spPr bwMode="auto">
                <a:xfrm>
                  <a:off x="161967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4" name="Rectangle 323"/>
                <p:cNvSpPr/>
                <p:nvPr/>
              </p:nvSpPr>
              <p:spPr bwMode="auto">
                <a:xfrm>
                  <a:off x="118762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5" name="Rectangle 324"/>
                <p:cNvSpPr/>
                <p:nvPr/>
              </p:nvSpPr>
              <p:spPr bwMode="auto">
                <a:xfrm>
                  <a:off x="75557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6" name="Rectangle 325"/>
                <p:cNvSpPr/>
                <p:nvPr/>
              </p:nvSpPr>
              <p:spPr bwMode="auto">
                <a:xfrm>
                  <a:off x="75557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7" name="Rectangle 326"/>
                <p:cNvSpPr/>
                <p:nvPr/>
              </p:nvSpPr>
              <p:spPr bwMode="auto">
                <a:xfrm>
                  <a:off x="75557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8" name="Rectangle 327"/>
                <p:cNvSpPr/>
                <p:nvPr/>
              </p:nvSpPr>
              <p:spPr bwMode="auto">
                <a:xfrm>
                  <a:off x="755576"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29" name="Rectangle 328"/>
                <p:cNvSpPr/>
                <p:nvPr/>
              </p:nvSpPr>
              <p:spPr bwMode="auto">
                <a:xfrm>
                  <a:off x="755576"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4" name="Rectangle 333"/>
                <p:cNvSpPr/>
                <p:nvPr/>
              </p:nvSpPr>
              <p:spPr bwMode="auto">
                <a:xfrm>
                  <a:off x="291581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5" name="Rectangle 334"/>
                <p:cNvSpPr/>
                <p:nvPr/>
              </p:nvSpPr>
              <p:spPr bwMode="auto">
                <a:xfrm>
                  <a:off x="334786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6" name="Rectangle 335"/>
                <p:cNvSpPr/>
                <p:nvPr/>
              </p:nvSpPr>
              <p:spPr bwMode="auto">
                <a:xfrm>
                  <a:off x="334786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7" name="Rectangle 336"/>
                <p:cNvSpPr/>
                <p:nvPr/>
              </p:nvSpPr>
              <p:spPr bwMode="auto">
                <a:xfrm>
                  <a:off x="334786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8" name="Rectangle 337"/>
                <p:cNvSpPr/>
                <p:nvPr/>
              </p:nvSpPr>
              <p:spPr bwMode="auto">
                <a:xfrm>
                  <a:off x="3347864"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9" name="Rectangle 338"/>
                <p:cNvSpPr/>
                <p:nvPr/>
              </p:nvSpPr>
              <p:spPr bwMode="auto">
                <a:xfrm>
                  <a:off x="3347864"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0" name="Rectangle 339"/>
                <p:cNvSpPr/>
                <p:nvPr/>
              </p:nvSpPr>
              <p:spPr bwMode="auto">
                <a:xfrm>
                  <a:off x="248376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1" name="Rectangle 250"/>
                <p:cNvSpPr/>
                <p:nvPr/>
              </p:nvSpPr>
              <p:spPr bwMode="auto">
                <a:xfrm>
                  <a:off x="2051720" y="3661163"/>
                  <a:ext cx="432048" cy="432048"/>
                </a:xfrm>
                <a:prstGeom prst="rect">
                  <a:avLst/>
                </a:prstGeom>
                <a:solidFill>
                  <a:srgbClr val="9E9AC8"/>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2" name="Rectangle 251"/>
                <p:cNvSpPr/>
                <p:nvPr/>
              </p:nvSpPr>
              <p:spPr bwMode="auto">
                <a:xfrm>
                  <a:off x="2051720" y="4093211"/>
                  <a:ext cx="432048" cy="432048"/>
                </a:xfrm>
                <a:prstGeom prst="rect">
                  <a:avLst/>
                </a:prstGeom>
                <a:solidFill>
                  <a:srgbClr val="9E9AC8"/>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59" name="Rectangle 258"/>
                <p:cNvSpPr/>
                <p:nvPr/>
              </p:nvSpPr>
              <p:spPr bwMode="auto">
                <a:xfrm>
                  <a:off x="2051720" y="4525259"/>
                  <a:ext cx="432048" cy="432048"/>
                </a:xfrm>
                <a:prstGeom prst="rect">
                  <a:avLst/>
                </a:prstGeom>
                <a:solidFill>
                  <a:srgbClr val="6A51A3"/>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0" name="Rectangle 259"/>
                <p:cNvSpPr/>
                <p:nvPr/>
              </p:nvSpPr>
              <p:spPr bwMode="auto">
                <a:xfrm>
                  <a:off x="2051720" y="4957307"/>
                  <a:ext cx="432048" cy="432048"/>
                </a:xfrm>
                <a:prstGeom prst="rect">
                  <a:avLst/>
                </a:prstGeom>
                <a:solidFill>
                  <a:srgbClr val="6A51A3"/>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1" name="Rectangle 260"/>
                <p:cNvSpPr/>
                <p:nvPr/>
              </p:nvSpPr>
              <p:spPr bwMode="auto">
                <a:xfrm>
                  <a:off x="2051720" y="5389355"/>
                  <a:ext cx="432048" cy="432048"/>
                </a:xfrm>
                <a:prstGeom prst="rect">
                  <a:avLst/>
                </a:prstGeom>
                <a:solidFill>
                  <a:srgbClr val="9E9AC8"/>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62" name="Rectangle 261"/>
                <p:cNvSpPr/>
                <p:nvPr/>
              </p:nvSpPr>
              <p:spPr bwMode="auto">
                <a:xfrm>
                  <a:off x="2051720" y="5821403"/>
                  <a:ext cx="432048" cy="432048"/>
                </a:xfrm>
                <a:prstGeom prst="rect">
                  <a:avLst/>
                </a:prstGeom>
                <a:solidFill>
                  <a:srgbClr val="9E9AC8"/>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5" name="Rectangle 294"/>
                <p:cNvSpPr/>
                <p:nvPr/>
              </p:nvSpPr>
              <p:spPr bwMode="auto">
                <a:xfrm>
                  <a:off x="2051720" y="2797067"/>
                  <a:ext cx="432048" cy="432048"/>
                </a:xfrm>
                <a:prstGeom prst="rect">
                  <a:avLst/>
                </a:prstGeom>
                <a:solidFill>
                  <a:srgbClr val="9E9AC8"/>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97" name="Rectangle 296"/>
                <p:cNvSpPr/>
                <p:nvPr/>
              </p:nvSpPr>
              <p:spPr bwMode="auto">
                <a:xfrm>
                  <a:off x="2051720" y="3229115"/>
                  <a:ext cx="432048" cy="432048"/>
                </a:xfrm>
                <a:prstGeom prst="rect">
                  <a:avLst/>
                </a:prstGeom>
                <a:solidFill>
                  <a:srgbClr val="9E9AC8"/>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0" name="Rectangle 329"/>
                <p:cNvSpPr/>
                <p:nvPr/>
              </p:nvSpPr>
              <p:spPr bwMode="auto">
                <a:xfrm>
                  <a:off x="2051720" y="1068875"/>
                  <a:ext cx="432048" cy="432048"/>
                </a:xfrm>
                <a:prstGeom prst="rect">
                  <a:avLst/>
                </a:prstGeom>
                <a:solidFill>
                  <a:srgbClr val="9E9AC8"/>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1" name="Rectangle 330"/>
                <p:cNvSpPr/>
                <p:nvPr/>
              </p:nvSpPr>
              <p:spPr bwMode="auto">
                <a:xfrm>
                  <a:off x="2051720" y="1500923"/>
                  <a:ext cx="432048" cy="432048"/>
                </a:xfrm>
                <a:prstGeom prst="rect">
                  <a:avLst/>
                </a:prstGeom>
                <a:solidFill>
                  <a:srgbClr val="9E9AC8"/>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2" name="Rectangle 331"/>
                <p:cNvSpPr/>
                <p:nvPr/>
              </p:nvSpPr>
              <p:spPr bwMode="auto">
                <a:xfrm>
                  <a:off x="2051720" y="1932971"/>
                  <a:ext cx="432048" cy="432048"/>
                </a:xfrm>
                <a:prstGeom prst="rect">
                  <a:avLst/>
                </a:prstGeom>
                <a:solidFill>
                  <a:srgbClr val="3F007D"/>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33" name="Rectangle 332"/>
                <p:cNvSpPr/>
                <p:nvPr/>
              </p:nvSpPr>
              <p:spPr bwMode="auto">
                <a:xfrm>
                  <a:off x="2051720" y="2365019"/>
                  <a:ext cx="432048" cy="432048"/>
                </a:xfrm>
                <a:prstGeom prst="rect">
                  <a:avLst/>
                </a:prstGeom>
                <a:solidFill>
                  <a:srgbClr val="3F007D"/>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grpSp>
          <p:cxnSp>
            <p:nvCxnSpPr>
              <p:cNvPr id="136" name="Straight Arrow Connector 135"/>
              <p:cNvCxnSpPr>
                <a:stCxn id="330" idx="0"/>
              </p:cNvCxnSpPr>
              <p:nvPr/>
            </p:nvCxnSpPr>
            <p:spPr bwMode="auto">
              <a:xfrm>
                <a:off x="2267744" y="1068875"/>
                <a:ext cx="0" cy="5438288"/>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sp>
          <p:nvSpPr>
            <p:cNvPr id="14" name="TextBox 13"/>
            <p:cNvSpPr txBox="1"/>
            <p:nvPr/>
          </p:nvSpPr>
          <p:spPr>
            <a:xfrm>
              <a:off x="5657207" y="3448346"/>
              <a:ext cx="1296144" cy="369332"/>
            </a:xfrm>
            <a:prstGeom prst="rect">
              <a:avLst/>
            </a:prstGeom>
            <a:noFill/>
          </p:spPr>
          <p:txBody>
            <a:bodyPr wrap="square" rtlCol="0">
              <a:spAutoFit/>
            </a:bodyPr>
            <a:lstStyle/>
            <a:p>
              <a:r>
                <a:rPr lang="en-US" dirty="0">
                  <a:latin typeface="Calibri" panose="020F0502020204030204" pitchFamily="34" charset="0"/>
                </a:rPr>
                <a:t>Skeleton</a:t>
              </a:r>
              <a:endParaRPr lang="ru-RU" dirty="0">
                <a:latin typeface="Calibri" panose="020F0502020204030204" pitchFamily="34" charset="0"/>
              </a:endParaRPr>
            </a:p>
          </p:txBody>
        </p:sp>
        <p:sp>
          <p:nvSpPr>
            <p:cNvPr id="144" name="TextBox 143"/>
            <p:cNvSpPr txBox="1"/>
            <p:nvPr/>
          </p:nvSpPr>
          <p:spPr>
            <a:xfrm>
              <a:off x="5657207" y="4965854"/>
              <a:ext cx="1296144" cy="369332"/>
            </a:xfrm>
            <a:prstGeom prst="rect">
              <a:avLst/>
            </a:prstGeom>
            <a:noFill/>
          </p:spPr>
          <p:txBody>
            <a:bodyPr wrap="square" rtlCol="0">
              <a:spAutoFit/>
            </a:bodyPr>
            <a:lstStyle/>
            <a:p>
              <a:r>
                <a:rPr lang="en-US" dirty="0">
                  <a:latin typeface="Calibri" panose="020F0502020204030204" pitchFamily="34" charset="0"/>
                </a:rPr>
                <a:t>Skeleton</a:t>
              </a:r>
              <a:endParaRPr lang="ru-RU" dirty="0">
                <a:latin typeface="Calibri" panose="020F0502020204030204" pitchFamily="34" charset="0"/>
              </a:endParaRPr>
            </a:p>
          </p:txBody>
        </p:sp>
        <p:sp>
          <p:nvSpPr>
            <p:cNvPr id="21" name="Freeform 20"/>
            <p:cNvSpPr/>
            <p:nvPr/>
          </p:nvSpPr>
          <p:spPr bwMode="auto">
            <a:xfrm>
              <a:off x="2090039" y="2185528"/>
              <a:ext cx="3453005" cy="1504060"/>
            </a:xfrm>
            <a:custGeom>
              <a:avLst/>
              <a:gdLst>
                <a:gd name="connsiteX0" fmla="*/ 0 w 3469592"/>
                <a:gd name="connsiteY0" fmla="*/ 1512605 h 1521151"/>
                <a:gd name="connsiteX1" fmla="*/ 0 w 3469592"/>
                <a:gd name="connsiteY1" fmla="*/ 1512605 h 1521151"/>
                <a:gd name="connsiteX2" fmla="*/ 76912 w 3469592"/>
                <a:gd name="connsiteY2" fmla="*/ 1495514 h 1521151"/>
                <a:gd name="connsiteX3" fmla="*/ 581114 w 3469592"/>
                <a:gd name="connsiteY3" fmla="*/ 1495514 h 1521151"/>
                <a:gd name="connsiteX4" fmla="*/ 581114 w 3469592"/>
                <a:gd name="connsiteY4" fmla="*/ 0 h 1521151"/>
                <a:gd name="connsiteX5" fmla="*/ 1153682 w 3469592"/>
                <a:gd name="connsiteY5" fmla="*/ 0 h 1521151"/>
                <a:gd name="connsiteX6" fmla="*/ 1153682 w 3469592"/>
                <a:gd name="connsiteY6" fmla="*/ 1504060 h 1521151"/>
                <a:gd name="connsiteX7" fmla="*/ 2281727 w 3469592"/>
                <a:gd name="connsiteY7" fmla="*/ 1504060 h 1521151"/>
                <a:gd name="connsiteX8" fmla="*/ 2281727 w 3469592"/>
                <a:gd name="connsiteY8" fmla="*/ 632389 h 1521151"/>
                <a:gd name="connsiteX9" fmla="*/ 2862841 w 3469592"/>
                <a:gd name="connsiteY9" fmla="*/ 632389 h 1521151"/>
                <a:gd name="connsiteX10" fmla="*/ 2862841 w 3469592"/>
                <a:gd name="connsiteY10" fmla="*/ 1521151 h 1521151"/>
                <a:gd name="connsiteX11" fmla="*/ 3469592 w 3469592"/>
                <a:gd name="connsiteY11" fmla="*/ 1521151 h 1521151"/>
                <a:gd name="connsiteX0" fmla="*/ 0 w 3469592"/>
                <a:gd name="connsiteY0" fmla="*/ 1512605 h 1521151"/>
                <a:gd name="connsiteX1" fmla="*/ 0 w 3469592"/>
                <a:gd name="connsiteY1" fmla="*/ 1512605 h 1521151"/>
                <a:gd name="connsiteX2" fmla="*/ 76912 w 3469592"/>
                <a:gd name="connsiteY2" fmla="*/ 1495514 h 1521151"/>
                <a:gd name="connsiteX3" fmla="*/ 581114 w 3469592"/>
                <a:gd name="connsiteY3" fmla="*/ 1495514 h 1521151"/>
                <a:gd name="connsiteX4" fmla="*/ 581114 w 3469592"/>
                <a:gd name="connsiteY4" fmla="*/ 0 h 1521151"/>
                <a:gd name="connsiteX5" fmla="*/ 1153682 w 3469592"/>
                <a:gd name="connsiteY5" fmla="*/ 0 h 1521151"/>
                <a:gd name="connsiteX6" fmla="*/ 1153682 w 3469592"/>
                <a:gd name="connsiteY6" fmla="*/ 1504060 h 1521151"/>
                <a:gd name="connsiteX7" fmla="*/ 2281727 w 3469592"/>
                <a:gd name="connsiteY7" fmla="*/ 1504060 h 1521151"/>
                <a:gd name="connsiteX8" fmla="*/ 2281727 w 3469592"/>
                <a:gd name="connsiteY8" fmla="*/ 632389 h 1521151"/>
                <a:gd name="connsiteX9" fmla="*/ 2862841 w 3469592"/>
                <a:gd name="connsiteY9" fmla="*/ 632389 h 1521151"/>
                <a:gd name="connsiteX10" fmla="*/ 2866016 w 3469592"/>
                <a:gd name="connsiteY10" fmla="*/ 1502101 h 1521151"/>
                <a:gd name="connsiteX11" fmla="*/ 3469592 w 3469592"/>
                <a:gd name="connsiteY11" fmla="*/ 1521151 h 1521151"/>
                <a:gd name="connsiteX0" fmla="*/ 0 w 3466417"/>
                <a:gd name="connsiteY0" fmla="*/ 1512605 h 1512605"/>
                <a:gd name="connsiteX1" fmla="*/ 0 w 3466417"/>
                <a:gd name="connsiteY1" fmla="*/ 1512605 h 1512605"/>
                <a:gd name="connsiteX2" fmla="*/ 76912 w 3466417"/>
                <a:gd name="connsiteY2" fmla="*/ 1495514 h 1512605"/>
                <a:gd name="connsiteX3" fmla="*/ 581114 w 3466417"/>
                <a:gd name="connsiteY3" fmla="*/ 1495514 h 1512605"/>
                <a:gd name="connsiteX4" fmla="*/ 581114 w 3466417"/>
                <a:gd name="connsiteY4" fmla="*/ 0 h 1512605"/>
                <a:gd name="connsiteX5" fmla="*/ 1153682 w 3466417"/>
                <a:gd name="connsiteY5" fmla="*/ 0 h 1512605"/>
                <a:gd name="connsiteX6" fmla="*/ 1153682 w 3466417"/>
                <a:gd name="connsiteY6" fmla="*/ 1504060 h 1512605"/>
                <a:gd name="connsiteX7" fmla="*/ 2281727 w 3466417"/>
                <a:gd name="connsiteY7" fmla="*/ 1504060 h 1512605"/>
                <a:gd name="connsiteX8" fmla="*/ 2281727 w 3466417"/>
                <a:gd name="connsiteY8" fmla="*/ 632389 h 1512605"/>
                <a:gd name="connsiteX9" fmla="*/ 2862841 w 3466417"/>
                <a:gd name="connsiteY9" fmla="*/ 632389 h 1512605"/>
                <a:gd name="connsiteX10" fmla="*/ 2866016 w 3466417"/>
                <a:gd name="connsiteY10" fmla="*/ 1502101 h 1512605"/>
                <a:gd name="connsiteX11" fmla="*/ 3466417 w 3466417"/>
                <a:gd name="connsiteY11" fmla="*/ 1502101 h 1512605"/>
                <a:gd name="connsiteX0" fmla="*/ 0 w 3466417"/>
                <a:gd name="connsiteY0" fmla="*/ 1512605 h 1512605"/>
                <a:gd name="connsiteX1" fmla="*/ 76912 w 3466417"/>
                <a:gd name="connsiteY1" fmla="*/ 1495514 h 1512605"/>
                <a:gd name="connsiteX2" fmla="*/ 581114 w 3466417"/>
                <a:gd name="connsiteY2" fmla="*/ 1495514 h 1512605"/>
                <a:gd name="connsiteX3" fmla="*/ 581114 w 3466417"/>
                <a:gd name="connsiteY3" fmla="*/ 0 h 1512605"/>
                <a:gd name="connsiteX4" fmla="*/ 1153682 w 3466417"/>
                <a:gd name="connsiteY4" fmla="*/ 0 h 1512605"/>
                <a:gd name="connsiteX5" fmla="*/ 1153682 w 3466417"/>
                <a:gd name="connsiteY5" fmla="*/ 1504060 h 1512605"/>
                <a:gd name="connsiteX6" fmla="*/ 2281727 w 3466417"/>
                <a:gd name="connsiteY6" fmla="*/ 1504060 h 1512605"/>
                <a:gd name="connsiteX7" fmla="*/ 2281727 w 3466417"/>
                <a:gd name="connsiteY7" fmla="*/ 632389 h 1512605"/>
                <a:gd name="connsiteX8" fmla="*/ 2862841 w 3466417"/>
                <a:gd name="connsiteY8" fmla="*/ 632389 h 1512605"/>
                <a:gd name="connsiteX9" fmla="*/ 2866016 w 3466417"/>
                <a:gd name="connsiteY9" fmla="*/ 1502101 h 1512605"/>
                <a:gd name="connsiteX10" fmla="*/ 3466417 w 3466417"/>
                <a:gd name="connsiteY10" fmla="*/ 1502101 h 1512605"/>
                <a:gd name="connsiteX0" fmla="*/ 0 w 3389505"/>
                <a:gd name="connsiteY0" fmla="*/ 1495514 h 1504060"/>
                <a:gd name="connsiteX1" fmla="*/ 504202 w 3389505"/>
                <a:gd name="connsiteY1" fmla="*/ 1495514 h 1504060"/>
                <a:gd name="connsiteX2" fmla="*/ 504202 w 3389505"/>
                <a:gd name="connsiteY2" fmla="*/ 0 h 1504060"/>
                <a:gd name="connsiteX3" fmla="*/ 1076770 w 3389505"/>
                <a:gd name="connsiteY3" fmla="*/ 0 h 1504060"/>
                <a:gd name="connsiteX4" fmla="*/ 1076770 w 3389505"/>
                <a:gd name="connsiteY4" fmla="*/ 1504060 h 1504060"/>
                <a:gd name="connsiteX5" fmla="*/ 2204815 w 3389505"/>
                <a:gd name="connsiteY5" fmla="*/ 1504060 h 1504060"/>
                <a:gd name="connsiteX6" fmla="*/ 2204815 w 3389505"/>
                <a:gd name="connsiteY6" fmla="*/ 632389 h 1504060"/>
                <a:gd name="connsiteX7" fmla="*/ 2785929 w 3389505"/>
                <a:gd name="connsiteY7" fmla="*/ 632389 h 1504060"/>
                <a:gd name="connsiteX8" fmla="*/ 2789104 w 3389505"/>
                <a:gd name="connsiteY8" fmla="*/ 1502101 h 1504060"/>
                <a:gd name="connsiteX9" fmla="*/ 3389505 w 3389505"/>
                <a:gd name="connsiteY9" fmla="*/ 1502101 h 1504060"/>
                <a:gd name="connsiteX0" fmla="*/ 0 w 3453005"/>
                <a:gd name="connsiteY0" fmla="*/ 1495514 h 1504060"/>
                <a:gd name="connsiteX1" fmla="*/ 567702 w 3453005"/>
                <a:gd name="connsiteY1" fmla="*/ 1495514 h 1504060"/>
                <a:gd name="connsiteX2" fmla="*/ 567702 w 3453005"/>
                <a:gd name="connsiteY2" fmla="*/ 0 h 1504060"/>
                <a:gd name="connsiteX3" fmla="*/ 1140270 w 3453005"/>
                <a:gd name="connsiteY3" fmla="*/ 0 h 1504060"/>
                <a:gd name="connsiteX4" fmla="*/ 1140270 w 3453005"/>
                <a:gd name="connsiteY4" fmla="*/ 1504060 h 1504060"/>
                <a:gd name="connsiteX5" fmla="*/ 2268315 w 3453005"/>
                <a:gd name="connsiteY5" fmla="*/ 1504060 h 1504060"/>
                <a:gd name="connsiteX6" fmla="*/ 2268315 w 3453005"/>
                <a:gd name="connsiteY6" fmla="*/ 632389 h 1504060"/>
                <a:gd name="connsiteX7" fmla="*/ 2849429 w 3453005"/>
                <a:gd name="connsiteY7" fmla="*/ 632389 h 1504060"/>
                <a:gd name="connsiteX8" fmla="*/ 2852604 w 3453005"/>
                <a:gd name="connsiteY8" fmla="*/ 1502101 h 1504060"/>
                <a:gd name="connsiteX9" fmla="*/ 3453005 w 3453005"/>
                <a:gd name="connsiteY9" fmla="*/ 1502101 h 150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3005" h="1504060">
                  <a:moveTo>
                    <a:pt x="0" y="1495514"/>
                  </a:moveTo>
                  <a:lnTo>
                    <a:pt x="567702" y="1495514"/>
                  </a:lnTo>
                  <a:lnTo>
                    <a:pt x="567702" y="0"/>
                  </a:lnTo>
                  <a:lnTo>
                    <a:pt x="1140270" y="0"/>
                  </a:lnTo>
                  <a:lnTo>
                    <a:pt x="1140270" y="1504060"/>
                  </a:lnTo>
                  <a:lnTo>
                    <a:pt x="2268315" y="1504060"/>
                  </a:lnTo>
                  <a:lnTo>
                    <a:pt x="2268315" y="632389"/>
                  </a:lnTo>
                  <a:lnTo>
                    <a:pt x="2849429" y="632389"/>
                  </a:lnTo>
                  <a:cubicBezTo>
                    <a:pt x="2850487" y="922293"/>
                    <a:pt x="2851546" y="1212197"/>
                    <a:pt x="2852604" y="1502101"/>
                  </a:cubicBezTo>
                  <a:lnTo>
                    <a:pt x="3453005" y="1502101"/>
                  </a:lnTo>
                </a:path>
              </a:pathLst>
            </a:custGeom>
            <a:solidFill>
              <a:schemeClr val="accent1">
                <a:lumMod val="75000"/>
                <a:alpha val="20000"/>
              </a:schemeClr>
            </a:solid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nvGrpSpPr>
            <p:cNvPr id="120" name="Group 119"/>
            <p:cNvGrpSpPr/>
            <p:nvPr/>
          </p:nvGrpSpPr>
          <p:grpSpPr>
            <a:xfrm>
              <a:off x="1862790" y="1112752"/>
              <a:ext cx="3794417" cy="2704926"/>
              <a:chOff x="4770298" y="1516162"/>
              <a:chExt cx="3794417" cy="2704926"/>
            </a:xfrm>
          </p:grpSpPr>
          <p:cxnSp>
            <p:nvCxnSpPr>
              <p:cNvPr id="124" name="Straight Arrow Connector 123"/>
              <p:cNvCxnSpPr/>
              <p:nvPr/>
            </p:nvCxnSpPr>
            <p:spPr bwMode="auto">
              <a:xfrm flipV="1">
                <a:off x="5004048" y="1932971"/>
                <a:ext cx="0" cy="2288117"/>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125" name="Straight Arrow Connector 124"/>
              <p:cNvCxnSpPr/>
              <p:nvPr/>
            </p:nvCxnSpPr>
            <p:spPr bwMode="auto">
              <a:xfrm>
                <a:off x="4860032" y="4093211"/>
                <a:ext cx="3704683"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28" name="Rectangle 127"/>
                  <p:cNvSpPr/>
                  <p:nvPr/>
                </p:nvSpPr>
                <p:spPr>
                  <a:xfrm>
                    <a:off x="4770298" y="1516162"/>
                    <a:ext cx="46750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𝛿</m:t>
                              </m:r>
                            </m:e>
                            <m:sub>
                              <m:r>
                                <a:rPr lang="en-US" i="1">
                                  <a:latin typeface="Cambria Math" panose="02040503050406030204" pitchFamily="18" charset="0"/>
                                </a:rPr>
                                <m:t>1</m:t>
                              </m:r>
                            </m:sub>
                          </m:sSub>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4770298" y="1516162"/>
                    <a:ext cx="467500" cy="369332"/>
                  </a:xfrm>
                  <a:prstGeom prst="rect">
                    <a:avLst/>
                  </a:prstGeom>
                  <a:blipFill rotWithShape="0">
                    <a:blip r:embed="rId6"/>
                    <a:stretch>
                      <a:fillRect b="-1667"/>
                    </a:stretch>
                  </a:blipFill>
                </p:spPr>
                <p:txBody>
                  <a:bodyPr/>
                  <a:lstStyle/>
                  <a:p>
                    <a:r>
                      <a:rPr lang="en-US">
                        <a:noFill/>
                      </a:rPr>
                      <a:t> </a:t>
                    </a:r>
                  </a:p>
                </p:txBody>
              </p:sp>
            </mc:Fallback>
          </mc:AlternateContent>
        </p:grpSp>
      </p:grpSp>
      <p:cxnSp>
        <p:nvCxnSpPr>
          <p:cNvPr id="24" name="Straight Connector 23"/>
          <p:cNvCxnSpPr/>
          <p:nvPr/>
        </p:nvCxnSpPr>
        <p:spPr bwMode="auto">
          <a:xfrm>
            <a:off x="2187723" y="1749293"/>
            <a:ext cx="363341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45" name="TextBox 144"/>
              <p:cNvSpPr txBox="1"/>
              <p:nvPr/>
            </p:nvSpPr>
            <p:spPr>
              <a:xfrm>
                <a:off x="1691295" y="3180932"/>
                <a:ext cx="64807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p:txBody>
          </p:sp>
        </mc:Choice>
        <mc:Fallback xmlns="">
          <p:sp>
            <p:nvSpPr>
              <p:cNvPr id="145" name="TextBox 144"/>
              <p:cNvSpPr txBox="1">
                <a:spLocks noRot="1" noChangeAspect="1" noMove="1" noResize="1" noEditPoints="1" noAdjustHandles="1" noChangeArrowheads="1" noChangeShapeType="1" noTextEdit="1"/>
              </p:cNvSpPr>
              <p:nvPr/>
            </p:nvSpPr>
            <p:spPr>
              <a:xfrm>
                <a:off x="1691295" y="3180932"/>
                <a:ext cx="648072" cy="369332"/>
              </a:xfrm>
              <a:prstGeom prst="rect">
                <a:avLst/>
              </a:prstGeom>
              <a:blipFill>
                <a:blip r:embed="rId7"/>
                <a:stretch>
                  <a:fillRect/>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146" name="TextBox 145"/>
              <p:cNvSpPr txBox="1"/>
              <p:nvPr/>
            </p:nvSpPr>
            <p:spPr>
              <a:xfrm>
                <a:off x="1712171" y="1563823"/>
                <a:ext cx="64807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p:txBody>
          </p:sp>
        </mc:Choice>
        <mc:Fallback xmlns="">
          <p:sp>
            <p:nvSpPr>
              <p:cNvPr id="146" name="TextBox 145"/>
              <p:cNvSpPr txBox="1">
                <a:spLocks noRot="1" noChangeAspect="1" noMove="1" noResize="1" noEditPoints="1" noAdjustHandles="1" noChangeArrowheads="1" noChangeShapeType="1" noTextEdit="1"/>
              </p:cNvSpPr>
              <p:nvPr/>
            </p:nvSpPr>
            <p:spPr>
              <a:xfrm>
                <a:off x="1712171" y="1563823"/>
                <a:ext cx="648072" cy="369332"/>
              </a:xfrm>
              <a:prstGeom prst="rect">
                <a:avLst/>
              </a:prstGeom>
              <a:blipFill>
                <a:blip r:embed="rId8"/>
                <a:stretch>
                  <a:fillRect/>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2260469" y="1358781"/>
                <a:ext cx="339410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1</m:t>
                          </m:r>
                        </m:sub>
                      </m:sSub>
                    </m:oMath>
                  </m:oMathPara>
                </a14:m>
                <a:endParaRPr lang="de-AT" dirty="0"/>
              </a:p>
            </p:txBody>
          </p:sp>
        </mc:Choice>
        <mc:Fallback xmlns="">
          <p:sp>
            <p:nvSpPr>
              <p:cNvPr id="11" name="TextBox 10"/>
              <p:cNvSpPr txBox="1">
                <a:spLocks noRot="1" noChangeAspect="1" noMove="1" noResize="1" noEditPoints="1" noAdjustHandles="1" noChangeArrowheads="1" noChangeShapeType="1" noTextEdit="1"/>
              </p:cNvSpPr>
              <p:nvPr/>
            </p:nvSpPr>
            <p:spPr>
              <a:xfrm>
                <a:off x="2260469" y="1358781"/>
                <a:ext cx="3394105" cy="369332"/>
              </a:xfrm>
              <a:prstGeom prst="rect">
                <a:avLst/>
              </a:prstGeom>
              <a:blipFill>
                <a:blip r:embed="rId9"/>
                <a:stretch>
                  <a:fillRect b="-1667"/>
                </a:stretch>
              </a:blipFill>
            </p:spPr>
            <p:txBody>
              <a:bodyPr/>
              <a:lstStyle/>
              <a:p>
                <a:r>
                  <a:rPr lang="de-AT">
                    <a:noFill/>
                  </a:rPr>
                  <a:t> </a:t>
                </a:r>
              </a:p>
            </p:txBody>
          </p:sp>
        </mc:Fallback>
      </mc:AlternateContent>
      <p:cxnSp>
        <p:nvCxnSpPr>
          <p:cNvPr id="13" name="Straight Connector 12"/>
          <p:cNvCxnSpPr/>
          <p:nvPr/>
        </p:nvCxnSpPr>
        <p:spPr bwMode="auto">
          <a:xfrm flipH="1">
            <a:off x="2260471" y="1803161"/>
            <a:ext cx="3555487" cy="0"/>
          </a:xfrm>
          <a:prstGeom prst="line">
            <a:avLst/>
          </a:prstGeom>
          <a:solidFill>
            <a:schemeClr val="accent1"/>
          </a:solidFill>
          <a:ln w="38100" cap="flat" cmpd="sng" algn="ctr">
            <a:solidFill>
              <a:schemeClr val="accent5">
                <a:lumMod val="50000"/>
              </a:schemeClr>
            </a:solidFill>
            <a:prstDash val="sysDash"/>
            <a:round/>
            <a:headEnd type="none" w="med" len="med"/>
            <a:tailEnd type="none" w="med" len="med"/>
          </a:ln>
          <a:effectLst/>
        </p:spPr>
      </p:cxnSp>
      <p:sp>
        <p:nvSpPr>
          <p:cNvPr id="142" name="TextBox 141"/>
          <p:cNvSpPr txBox="1"/>
          <p:nvPr/>
        </p:nvSpPr>
        <p:spPr>
          <a:xfrm>
            <a:off x="5813714" y="1476257"/>
            <a:ext cx="1946459" cy="646331"/>
          </a:xfrm>
          <a:prstGeom prst="rect">
            <a:avLst/>
          </a:prstGeom>
          <a:noFill/>
        </p:spPr>
        <p:txBody>
          <a:bodyPr wrap="square" rtlCol="0">
            <a:spAutoFit/>
          </a:bodyPr>
          <a:lstStyle/>
          <a:p>
            <a:r>
              <a:rPr lang="en-US" dirty="0">
                <a:latin typeface="Calibri" panose="020F0502020204030204" pitchFamily="34" charset="0"/>
              </a:rPr>
              <a:t>Level for merging the basins</a:t>
            </a:r>
            <a:endParaRPr lang="ru-RU"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138" name="Rectangle 137"/>
              <p:cNvSpPr/>
              <p:nvPr/>
            </p:nvSpPr>
            <p:spPr>
              <a:xfrm>
                <a:off x="6878352" y="5794630"/>
                <a:ext cx="46750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𝛿</m:t>
                          </m:r>
                        </m:e>
                        <m:sub>
                          <m:r>
                            <a:rPr lang="en-US" i="1">
                              <a:latin typeface="Cambria Math" panose="02040503050406030204" pitchFamily="18" charset="0"/>
                            </a:rPr>
                            <m:t>1</m:t>
                          </m:r>
                        </m:sub>
                      </m:sSub>
                    </m:oMath>
                  </m:oMathPara>
                </a14:m>
                <a:endParaRPr lang="en-US" dirty="0"/>
              </a:p>
            </p:txBody>
          </p:sp>
        </mc:Choice>
        <mc:Fallback xmlns="">
          <p:sp>
            <p:nvSpPr>
              <p:cNvPr id="138" name="Rectangle 137"/>
              <p:cNvSpPr>
                <a:spLocks noRot="1" noChangeAspect="1" noMove="1" noResize="1" noEditPoints="1" noAdjustHandles="1" noChangeArrowheads="1" noChangeShapeType="1" noTextEdit="1"/>
              </p:cNvSpPr>
              <p:nvPr/>
            </p:nvSpPr>
            <p:spPr>
              <a:xfrm>
                <a:off x="6878352" y="5794630"/>
                <a:ext cx="467500" cy="369332"/>
              </a:xfrm>
              <a:prstGeom prst="rect">
                <a:avLst/>
              </a:prstGeom>
              <a:blipFill>
                <a:blip r:embed="rId10"/>
                <a:stretch>
                  <a:fillRect b="-1667"/>
                </a:stretch>
              </a:blipFill>
            </p:spPr>
            <p:txBody>
              <a:bodyPr/>
              <a:lstStyle/>
              <a:p>
                <a:r>
                  <a:rPr lang="de-AT">
                    <a:noFill/>
                  </a:rPr>
                  <a:t> </a:t>
                </a:r>
              </a:p>
            </p:txBody>
          </p:sp>
        </mc:Fallback>
      </mc:AlternateContent>
      <p:sp>
        <p:nvSpPr>
          <p:cNvPr id="140" name="Right Arrow 139"/>
          <p:cNvSpPr/>
          <p:nvPr/>
        </p:nvSpPr>
        <p:spPr bwMode="auto">
          <a:xfrm rot="18900000">
            <a:off x="2357594" y="1811768"/>
            <a:ext cx="464686" cy="424626"/>
          </a:xfrm>
          <a:prstGeom prst="rightArrow">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41" name="Right Arrow 140"/>
          <p:cNvSpPr/>
          <p:nvPr/>
        </p:nvSpPr>
        <p:spPr bwMode="auto">
          <a:xfrm rot="13500000">
            <a:off x="3404587" y="1811767"/>
            <a:ext cx="464686" cy="424626"/>
          </a:xfrm>
          <a:prstGeom prst="rightArrow">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10" name="Slide Number Placeholder 9"/>
          <p:cNvSpPr>
            <a:spLocks noGrp="1"/>
          </p:cNvSpPr>
          <p:nvPr>
            <p:ph type="sldNum" sz="quarter" idx="11"/>
          </p:nvPr>
        </p:nvSpPr>
        <p:spPr/>
        <p:txBody>
          <a:bodyPr/>
          <a:lstStyle/>
          <a:p>
            <a:pPr>
              <a:defRPr/>
            </a:pPr>
            <a:fld id="{63707275-EA33-4C2C-A96C-B80BEB93EE54}" type="slidenum">
              <a:rPr lang="de-AT" smtClean="0"/>
              <a:pPr>
                <a:defRPr/>
              </a:pPr>
              <a:t>82</a:t>
            </a:fld>
            <a:endParaRPr lang="de-AT" dirty="0"/>
          </a:p>
        </p:txBody>
      </p:sp>
    </p:spTree>
    <p:extLst>
      <p:ext uri="{BB962C8B-B14F-4D97-AF65-F5344CB8AC3E}">
        <p14:creationId xmlns:p14="http://schemas.microsoft.com/office/powerpoint/2010/main" val="3870101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Part Defects | Correction</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1488595"/>
            <a:ext cx="1715193" cy="3422763"/>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4404" y="1488595"/>
            <a:ext cx="1715193" cy="342276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8807" y="1488595"/>
            <a:ext cx="1715193" cy="3422763"/>
          </a:xfrm>
          <a:prstGeom prst="rect">
            <a:avLst/>
          </a:prstGeom>
        </p:spPr>
      </p:pic>
      <p:cxnSp>
        <p:nvCxnSpPr>
          <p:cNvPr id="11" name="Straight Arrow Connector 10"/>
          <p:cNvCxnSpPr>
            <a:stCxn id="6" idx="3"/>
            <a:endCxn id="7" idx="1"/>
          </p:cNvCxnSpPr>
          <p:nvPr/>
        </p:nvCxnSpPr>
        <p:spPr bwMode="auto">
          <a:xfrm>
            <a:off x="1715194" y="3199977"/>
            <a:ext cx="1999210" cy="0"/>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outerShdw blurRad="50800" dist="38100" dir="2700000" algn="tl" rotWithShape="0">
              <a:prstClr val="black">
                <a:alpha val="40000"/>
              </a:prstClr>
            </a:outerShdw>
          </a:effectLst>
        </p:spPr>
      </p:cxnSp>
      <p:cxnSp>
        <p:nvCxnSpPr>
          <p:cNvPr id="13" name="Straight Arrow Connector 12"/>
          <p:cNvCxnSpPr>
            <a:stCxn id="7" idx="3"/>
            <a:endCxn id="8" idx="1"/>
          </p:cNvCxnSpPr>
          <p:nvPr/>
        </p:nvCxnSpPr>
        <p:spPr bwMode="auto">
          <a:xfrm>
            <a:off x="5429597" y="3199977"/>
            <a:ext cx="1999210" cy="0"/>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outerShdw blurRad="50800" dist="38100" dir="2700000" algn="tl" rotWithShape="0">
              <a:prstClr val="black">
                <a:alpha val="40000"/>
              </a:prstClr>
            </a:outerShdw>
          </a:effectLst>
        </p:spPr>
      </p:cxnSp>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2793" y="1821356"/>
            <a:ext cx="344641" cy="516316"/>
          </a:xfrm>
          <a:prstGeom prst="rect">
            <a:avLst/>
          </a:prstGeom>
          <a:effectLst>
            <a:outerShdw blurRad="50800" dist="38100" dir="2700000" algn="tl" rotWithShape="0">
              <a:prstClr val="black">
                <a:alpha val="40000"/>
              </a:prstClr>
            </a:outerShdw>
          </a:effectLst>
        </p:spPr>
      </p:pic>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83</a:t>
            </a:fld>
            <a:endParaRPr lang="de-AT" dirty="0"/>
          </a:p>
        </p:txBody>
      </p:sp>
    </p:spTree>
    <p:extLst>
      <p:ext uri="{BB962C8B-B14F-4D97-AF65-F5344CB8AC3E}">
        <p14:creationId xmlns:p14="http://schemas.microsoft.com/office/powerpoint/2010/main" val="8428688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Layer Defects | Detection</a:t>
            </a:r>
          </a:p>
        </p:txBody>
      </p:sp>
      <p:grpSp>
        <p:nvGrpSpPr>
          <p:cNvPr id="6" name="Group 5"/>
          <p:cNvGrpSpPr/>
          <p:nvPr/>
        </p:nvGrpSpPr>
        <p:grpSpPr>
          <a:xfrm>
            <a:off x="323528" y="1068875"/>
            <a:ext cx="3888432" cy="5184576"/>
            <a:chOff x="323528" y="1068875"/>
            <a:chExt cx="3888432" cy="5184576"/>
          </a:xfrm>
        </p:grpSpPr>
        <p:sp>
          <p:nvSpPr>
            <p:cNvPr id="240" name="Rectangle 239"/>
            <p:cNvSpPr/>
            <p:nvPr/>
          </p:nvSpPr>
          <p:spPr bwMode="auto">
            <a:xfrm>
              <a:off x="32352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1" name="Rectangle 240"/>
            <p:cNvSpPr/>
            <p:nvPr/>
          </p:nvSpPr>
          <p:spPr bwMode="auto">
            <a:xfrm>
              <a:off x="75557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2" name="Rectangle 241"/>
            <p:cNvSpPr/>
            <p:nvPr/>
          </p:nvSpPr>
          <p:spPr bwMode="auto">
            <a:xfrm>
              <a:off x="32352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3" name="Rectangle 242"/>
            <p:cNvSpPr/>
            <p:nvPr/>
          </p:nvSpPr>
          <p:spPr bwMode="auto">
            <a:xfrm>
              <a:off x="75557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44" name="Rectangle 243"/>
            <p:cNvSpPr/>
            <p:nvPr/>
          </p:nvSpPr>
          <p:spPr bwMode="auto">
            <a:xfrm>
              <a:off x="32352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1" name="Rectangle 340"/>
            <p:cNvSpPr/>
            <p:nvPr/>
          </p:nvSpPr>
          <p:spPr bwMode="auto">
            <a:xfrm>
              <a:off x="75557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2" name="Rectangle 341"/>
            <p:cNvSpPr/>
            <p:nvPr/>
          </p:nvSpPr>
          <p:spPr bwMode="auto">
            <a:xfrm>
              <a:off x="32352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3" name="Rectangle 342"/>
            <p:cNvSpPr/>
            <p:nvPr/>
          </p:nvSpPr>
          <p:spPr bwMode="auto">
            <a:xfrm>
              <a:off x="334786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4" name="Rectangle 343"/>
            <p:cNvSpPr/>
            <p:nvPr/>
          </p:nvSpPr>
          <p:spPr bwMode="auto">
            <a:xfrm>
              <a:off x="377991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5" name="Rectangle 344"/>
            <p:cNvSpPr/>
            <p:nvPr/>
          </p:nvSpPr>
          <p:spPr bwMode="auto">
            <a:xfrm>
              <a:off x="334786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6" name="Rectangle 345"/>
            <p:cNvSpPr/>
            <p:nvPr/>
          </p:nvSpPr>
          <p:spPr bwMode="auto">
            <a:xfrm>
              <a:off x="377991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7" name="Rectangle 346"/>
            <p:cNvSpPr/>
            <p:nvPr/>
          </p:nvSpPr>
          <p:spPr bwMode="auto">
            <a:xfrm>
              <a:off x="334786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8" name="Rectangle 347"/>
            <p:cNvSpPr/>
            <p:nvPr/>
          </p:nvSpPr>
          <p:spPr bwMode="auto">
            <a:xfrm>
              <a:off x="377991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49" name="Rectangle 348"/>
            <p:cNvSpPr/>
            <p:nvPr/>
          </p:nvSpPr>
          <p:spPr bwMode="auto">
            <a:xfrm>
              <a:off x="377991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0" name="Rectangle 349"/>
            <p:cNvSpPr/>
            <p:nvPr/>
          </p:nvSpPr>
          <p:spPr bwMode="auto">
            <a:xfrm>
              <a:off x="32352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1" name="Rectangle 350"/>
            <p:cNvSpPr/>
            <p:nvPr/>
          </p:nvSpPr>
          <p:spPr bwMode="auto">
            <a:xfrm>
              <a:off x="161967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2" name="Rectangle 351"/>
            <p:cNvSpPr/>
            <p:nvPr/>
          </p:nvSpPr>
          <p:spPr bwMode="auto">
            <a:xfrm>
              <a:off x="161967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3" name="Rectangle 352"/>
            <p:cNvSpPr/>
            <p:nvPr/>
          </p:nvSpPr>
          <p:spPr bwMode="auto">
            <a:xfrm>
              <a:off x="377991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6" name="Rectangle 355"/>
            <p:cNvSpPr/>
            <p:nvPr/>
          </p:nvSpPr>
          <p:spPr bwMode="auto">
            <a:xfrm>
              <a:off x="161967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7" name="Rectangle 356"/>
            <p:cNvSpPr/>
            <p:nvPr/>
          </p:nvSpPr>
          <p:spPr bwMode="auto">
            <a:xfrm>
              <a:off x="1619672"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8" name="Rectangle 357"/>
            <p:cNvSpPr/>
            <p:nvPr/>
          </p:nvSpPr>
          <p:spPr bwMode="auto">
            <a:xfrm>
              <a:off x="323528"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9" name="Rectangle 358"/>
            <p:cNvSpPr/>
            <p:nvPr/>
          </p:nvSpPr>
          <p:spPr bwMode="auto">
            <a:xfrm>
              <a:off x="1619672"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0" name="Rectangle 359"/>
            <p:cNvSpPr/>
            <p:nvPr/>
          </p:nvSpPr>
          <p:spPr bwMode="auto">
            <a:xfrm>
              <a:off x="1187624"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1" name="Rectangle 360"/>
            <p:cNvSpPr/>
            <p:nvPr/>
          </p:nvSpPr>
          <p:spPr bwMode="auto">
            <a:xfrm>
              <a:off x="1619672"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6" name="Rectangle 365"/>
            <p:cNvSpPr/>
            <p:nvPr/>
          </p:nvSpPr>
          <p:spPr bwMode="auto">
            <a:xfrm>
              <a:off x="2915816"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7" name="Rectangle 366"/>
            <p:cNvSpPr/>
            <p:nvPr/>
          </p:nvSpPr>
          <p:spPr bwMode="auto">
            <a:xfrm>
              <a:off x="3779912"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8" name="Rectangle 367"/>
            <p:cNvSpPr/>
            <p:nvPr/>
          </p:nvSpPr>
          <p:spPr bwMode="auto">
            <a:xfrm>
              <a:off x="248376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9" name="Rectangle 368"/>
            <p:cNvSpPr/>
            <p:nvPr/>
          </p:nvSpPr>
          <p:spPr bwMode="auto">
            <a:xfrm>
              <a:off x="2483768"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0" name="Rectangle 369"/>
            <p:cNvSpPr/>
            <p:nvPr/>
          </p:nvSpPr>
          <p:spPr bwMode="auto">
            <a:xfrm>
              <a:off x="248376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1" name="Rectangle 370"/>
            <p:cNvSpPr/>
            <p:nvPr/>
          </p:nvSpPr>
          <p:spPr bwMode="auto">
            <a:xfrm>
              <a:off x="2483768"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2" name="Rectangle 371"/>
            <p:cNvSpPr/>
            <p:nvPr/>
          </p:nvSpPr>
          <p:spPr bwMode="auto">
            <a:xfrm>
              <a:off x="2483768"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3" name="Rectangle 372"/>
            <p:cNvSpPr/>
            <p:nvPr/>
          </p:nvSpPr>
          <p:spPr bwMode="auto">
            <a:xfrm>
              <a:off x="2483768"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4" name="Rectangle 373"/>
            <p:cNvSpPr/>
            <p:nvPr/>
          </p:nvSpPr>
          <p:spPr bwMode="auto">
            <a:xfrm>
              <a:off x="3347864"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5" name="Rectangle 374"/>
            <p:cNvSpPr/>
            <p:nvPr/>
          </p:nvSpPr>
          <p:spPr bwMode="auto">
            <a:xfrm>
              <a:off x="118762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6" name="Rectangle 375"/>
            <p:cNvSpPr/>
            <p:nvPr/>
          </p:nvSpPr>
          <p:spPr bwMode="auto">
            <a:xfrm>
              <a:off x="161967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7" name="Rectangle 376"/>
            <p:cNvSpPr/>
            <p:nvPr/>
          </p:nvSpPr>
          <p:spPr bwMode="auto">
            <a:xfrm>
              <a:off x="118762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8" name="Rectangle 377"/>
            <p:cNvSpPr/>
            <p:nvPr/>
          </p:nvSpPr>
          <p:spPr bwMode="auto">
            <a:xfrm>
              <a:off x="161967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79" name="Rectangle 378"/>
            <p:cNvSpPr/>
            <p:nvPr/>
          </p:nvSpPr>
          <p:spPr bwMode="auto">
            <a:xfrm>
              <a:off x="75557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0" name="Rectangle 379"/>
            <p:cNvSpPr/>
            <p:nvPr/>
          </p:nvSpPr>
          <p:spPr bwMode="auto">
            <a:xfrm>
              <a:off x="118762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1" name="Rectangle 380"/>
            <p:cNvSpPr/>
            <p:nvPr/>
          </p:nvSpPr>
          <p:spPr bwMode="auto">
            <a:xfrm>
              <a:off x="161967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2" name="Rectangle 381"/>
            <p:cNvSpPr/>
            <p:nvPr/>
          </p:nvSpPr>
          <p:spPr bwMode="auto">
            <a:xfrm>
              <a:off x="118762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3" name="Rectangle 382"/>
            <p:cNvSpPr/>
            <p:nvPr/>
          </p:nvSpPr>
          <p:spPr bwMode="auto">
            <a:xfrm>
              <a:off x="161967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4" name="Rectangle 383"/>
            <p:cNvSpPr/>
            <p:nvPr/>
          </p:nvSpPr>
          <p:spPr bwMode="auto">
            <a:xfrm>
              <a:off x="291581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5" name="Rectangle 384"/>
            <p:cNvSpPr/>
            <p:nvPr/>
          </p:nvSpPr>
          <p:spPr bwMode="auto">
            <a:xfrm>
              <a:off x="291581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6" name="Rectangle 385"/>
            <p:cNvSpPr/>
            <p:nvPr/>
          </p:nvSpPr>
          <p:spPr bwMode="auto">
            <a:xfrm>
              <a:off x="291581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7" name="Rectangle 386"/>
            <p:cNvSpPr/>
            <p:nvPr/>
          </p:nvSpPr>
          <p:spPr bwMode="auto">
            <a:xfrm>
              <a:off x="291581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8" name="Rectangle 387"/>
            <p:cNvSpPr/>
            <p:nvPr/>
          </p:nvSpPr>
          <p:spPr bwMode="auto">
            <a:xfrm>
              <a:off x="334786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89" name="Rectangle 388"/>
            <p:cNvSpPr/>
            <p:nvPr/>
          </p:nvSpPr>
          <p:spPr bwMode="auto">
            <a:xfrm>
              <a:off x="75557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0" name="Rectangle 389"/>
            <p:cNvSpPr/>
            <p:nvPr/>
          </p:nvSpPr>
          <p:spPr bwMode="auto">
            <a:xfrm>
              <a:off x="32352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1" name="Rectangle 390"/>
            <p:cNvSpPr/>
            <p:nvPr/>
          </p:nvSpPr>
          <p:spPr bwMode="auto">
            <a:xfrm>
              <a:off x="75557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2" name="Rectangle 391"/>
            <p:cNvSpPr/>
            <p:nvPr/>
          </p:nvSpPr>
          <p:spPr bwMode="auto">
            <a:xfrm>
              <a:off x="118762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3" name="Rectangle 392"/>
            <p:cNvSpPr/>
            <p:nvPr/>
          </p:nvSpPr>
          <p:spPr bwMode="auto">
            <a:xfrm>
              <a:off x="161967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4" name="Rectangle 393"/>
            <p:cNvSpPr/>
            <p:nvPr/>
          </p:nvSpPr>
          <p:spPr bwMode="auto">
            <a:xfrm>
              <a:off x="32352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5" name="Rectangle 394"/>
            <p:cNvSpPr/>
            <p:nvPr/>
          </p:nvSpPr>
          <p:spPr bwMode="auto">
            <a:xfrm>
              <a:off x="323528"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6" name="Rectangle 395"/>
            <p:cNvSpPr/>
            <p:nvPr/>
          </p:nvSpPr>
          <p:spPr bwMode="auto">
            <a:xfrm>
              <a:off x="118762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7" name="Rectangle 396"/>
            <p:cNvSpPr/>
            <p:nvPr/>
          </p:nvSpPr>
          <p:spPr bwMode="auto">
            <a:xfrm>
              <a:off x="118762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9" name="Rectangle 398"/>
            <p:cNvSpPr/>
            <p:nvPr/>
          </p:nvSpPr>
          <p:spPr bwMode="auto">
            <a:xfrm>
              <a:off x="291581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1" name="Rectangle 400"/>
            <p:cNvSpPr/>
            <p:nvPr/>
          </p:nvSpPr>
          <p:spPr bwMode="auto">
            <a:xfrm>
              <a:off x="334786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2" name="Rectangle 401"/>
            <p:cNvSpPr/>
            <p:nvPr/>
          </p:nvSpPr>
          <p:spPr bwMode="auto">
            <a:xfrm>
              <a:off x="334786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3" name="Rectangle 402"/>
            <p:cNvSpPr/>
            <p:nvPr/>
          </p:nvSpPr>
          <p:spPr bwMode="auto">
            <a:xfrm>
              <a:off x="377991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4" name="Rectangle 403"/>
            <p:cNvSpPr/>
            <p:nvPr/>
          </p:nvSpPr>
          <p:spPr bwMode="auto">
            <a:xfrm>
              <a:off x="291581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5" name="Rectangle 404"/>
            <p:cNvSpPr/>
            <p:nvPr/>
          </p:nvSpPr>
          <p:spPr bwMode="auto">
            <a:xfrm>
              <a:off x="291581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6" name="Rectangle 405"/>
            <p:cNvSpPr/>
            <p:nvPr/>
          </p:nvSpPr>
          <p:spPr bwMode="auto">
            <a:xfrm>
              <a:off x="377991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7" name="Rectangle 406"/>
            <p:cNvSpPr/>
            <p:nvPr/>
          </p:nvSpPr>
          <p:spPr bwMode="auto">
            <a:xfrm>
              <a:off x="377991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8" name="Rectangle 407"/>
            <p:cNvSpPr/>
            <p:nvPr/>
          </p:nvSpPr>
          <p:spPr bwMode="auto">
            <a:xfrm>
              <a:off x="32352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9" name="Rectangle 408"/>
            <p:cNvSpPr/>
            <p:nvPr/>
          </p:nvSpPr>
          <p:spPr bwMode="auto">
            <a:xfrm>
              <a:off x="323528"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0" name="Rectangle 409"/>
            <p:cNvSpPr/>
            <p:nvPr/>
          </p:nvSpPr>
          <p:spPr bwMode="auto">
            <a:xfrm>
              <a:off x="118762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1" name="Rectangle 410"/>
            <p:cNvSpPr/>
            <p:nvPr/>
          </p:nvSpPr>
          <p:spPr bwMode="auto">
            <a:xfrm>
              <a:off x="1187624"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2" name="Rectangle 411"/>
            <p:cNvSpPr/>
            <p:nvPr/>
          </p:nvSpPr>
          <p:spPr bwMode="auto">
            <a:xfrm>
              <a:off x="323528"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3" name="Rectangle 412"/>
            <p:cNvSpPr/>
            <p:nvPr/>
          </p:nvSpPr>
          <p:spPr bwMode="auto">
            <a:xfrm>
              <a:off x="755576"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4" name="Rectangle 413"/>
            <p:cNvSpPr/>
            <p:nvPr/>
          </p:nvSpPr>
          <p:spPr bwMode="auto">
            <a:xfrm>
              <a:off x="1187624"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5" name="Rectangle 414"/>
            <p:cNvSpPr/>
            <p:nvPr/>
          </p:nvSpPr>
          <p:spPr bwMode="auto">
            <a:xfrm>
              <a:off x="291581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6" name="Rectangle 415"/>
            <p:cNvSpPr/>
            <p:nvPr/>
          </p:nvSpPr>
          <p:spPr bwMode="auto">
            <a:xfrm>
              <a:off x="2915816"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7" name="Rectangle 416"/>
            <p:cNvSpPr/>
            <p:nvPr/>
          </p:nvSpPr>
          <p:spPr bwMode="auto">
            <a:xfrm>
              <a:off x="377991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8" name="Rectangle 417"/>
            <p:cNvSpPr/>
            <p:nvPr/>
          </p:nvSpPr>
          <p:spPr bwMode="auto">
            <a:xfrm>
              <a:off x="3779912"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19" name="Rectangle 418"/>
            <p:cNvSpPr/>
            <p:nvPr/>
          </p:nvSpPr>
          <p:spPr bwMode="auto">
            <a:xfrm>
              <a:off x="2915816"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0" name="Rectangle 419"/>
            <p:cNvSpPr/>
            <p:nvPr/>
          </p:nvSpPr>
          <p:spPr bwMode="auto">
            <a:xfrm>
              <a:off x="3779912"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1" name="Rectangle 420"/>
            <p:cNvSpPr/>
            <p:nvPr/>
          </p:nvSpPr>
          <p:spPr bwMode="auto">
            <a:xfrm>
              <a:off x="248376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2" name="Rectangle 421"/>
            <p:cNvSpPr/>
            <p:nvPr/>
          </p:nvSpPr>
          <p:spPr bwMode="auto">
            <a:xfrm>
              <a:off x="248376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3" name="Rectangle 422"/>
            <p:cNvSpPr/>
            <p:nvPr/>
          </p:nvSpPr>
          <p:spPr bwMode="auto">
            <a:xfrm>
              <a:off x="248376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4" name="Rectangle 423"/>
            <p:cNvSpPr/>
            <p:nvPr/>
          </p:nvSpPr>
          <p:spPr bwMode="auto">
            <a:xfrm>
              <a:off x="248376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5" name="Rectangle 424"/>
            <p:cNvSpPr/>
            <p:nvPr/>
          </p:nvSpPr>
          <p:spPr bwMode="auto">
            <a:xfrm>
              <a:off x="248376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6" name="Rectangle 425"/>
            <p:cNvSpPr/>
            <p:nvPr/>
          </p:nvSpPr>
          <p:spPr bwMode="auto">
            <a:xfrm>
              <a:off x="161967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7" name="Rectangle 426"/>
            <p:cNvSpPr/>
            <p:nvPr/>
          </p:nvSpPr>
          <p:spPr bwMode="auto">
            <a:xfrm>
              <a:off x="118762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8" name="Rectangle 427"/>
            <p:cNvSpPr/>
            <p:nvPr/>
          </p:nvSpPr>
          <p:spPr bwMode="auto">
            <a:xfrm>
              <a:off x="75557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29" name="Rectangle 428"/>
            <p:cNvSpPr/>
            <p:nvPr/>
          </p:nvSpPr>
          <p:spPr bwMode="auto">
            <a:xfrm>
              <a:off x="75557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0" name="Rectangle 429"/>
            <p:cNvSpPr/>
            <p:nvPr/>
          </p:nvSpPr>
          <p:spPr bwMode="auto">
            <a:xfrm>
              <a:off x="75557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1" name="Rectangle 430"/>
            <p:cNvSpPr/>
            <p:nvPr/>
          </p:nvSpPr>
          <p:spPr bwMode="auto">
            <a:xfrm>
              <a:off x="755576"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2" name="Rectangle 431"/>
            <p:cNvSpPr/>
            <p:nvPr/>
          </p:nvSpPr>
          <p:spPr bwMode="auto">
            <a:xfrm>
              <a:off x="755576"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7" name="Rectangle 436"/>
            <p:cNvSpPr/>
            <p:nvPr/>
          </p:nvSpPr>
          <p:spPr bwMode="auto">
            <a:xfrm>
              <a:off x="291581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8" name="Rectangle 437"/>
            <p:cNvSpPr/>
            <p:nvPr/>
          </p:nvSpPr>
          <p:spPr bwMode="auto">
            <a:xfrm>
              <a:off x="334786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9" name="Rectangle 438"/>
            <p:cNvSpPr/>
            <p:nvPr/>
          </p:nvSpPr>
          <p:spPr bwMode="auto">
            <a:xfrm>
              <a:off x="334786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0" name="Rectangle 439"/>
            <p:cNvSpPr/>
            <p:nvPr/>
          </p:nvSpPr>
          <p:spPr bwMode="auto">
            <a:xfrm>
              <a:off x="334786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1" name="Rectangle 440"/>
            <p:cNvSpPr/>
            <p:nvPr/>
          </p:nvSpPr>
          <p:spPr bwMode="auto">
            <a:xfrm>
              <a:off x="3347864"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2" name="Rectangle 441"/>
            <p:cNvSpPr/>
            <p:nvPr/>
          </p:nvSpPr>
          <p:spPr bwMode="auto">
            <a:xfrm>
              <a:off x="3347864"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43" name="Rectangle 442"/>
            <p:cNvSpPr/>
            <p:nvPr/>
          </p:nvSpPr>
          <p:spPr bwMode="auto">
            <a:xfrm>
              <a:off x="248376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4" name="Rectangle 353"/>
            <p:cNvSpPr/>
            <p:nvPr/>
          </p:nvSpPr>
          <p:spPr bwMode="auto">
            <a:xfrm>
              <a:off x="2051720" y="3661163"/>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55" name="Rectangle 354"/>
            <p:cNvSpPr/>
            <p:nvPr/>
          </p:nvSpPr>
          <p:spPr bwMode="auto">
            <a:xfrm>
              <a:off x="2051720" y="4093211"/>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2" name="Rectangle 361"/>
            <p:cNvSpPr/>
            <p:nvPr/>
          </p:nvSpPr>
          <p:spPr bwMode="auto">
            <a:xfrm>
              <a:off x="2051720" y="4525259"/>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3" name="Rectangle 362"/>
            <p:cNvSpPr/>
            <p:nvPr/>
          </p:nvSpPr>
          <p:spPr bwMode="auto">
            <a:xfrm>
              <a:off x="2051720" y="495730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4" name="Rectangle 363"/>
            <p:cNvSpPr/>
            <p:nvPr/>
          </p:nvSpPr>
          <p:spPr bwMode="auto">
            <a:xfrm>
              <a:off x="2051720" y="5389355"/>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65" name="Rectangle 364"/>
            <p:cNvSpPr/>
            <p:nvPr/>
          </p:nvSpPr>
          <p:spPr bwMode="auto">
            <a:xfrm>
              <a:off x="2051720" y="5821403"/>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398" name="Rectangle 397"/>
            <p:cNvSpPr/>
            <p:nvPr/>
          </p:nvSpPr>
          <p:spPr bwMode="auto">
            <a:xfrm>
              <a:off x="2051720" y="279706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00" name="Rectangle 399"/>
            <p:cNvSpPr/>
            <p:nvPr/>
          </p:nvSpPr>
          <p:spPr bwMode="auto">
            <a:xfrm>
              <a:off x="2051720" y="3229115"/>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3" name="Rectangle 432"/>
            <p:cNvSpPr/>
            <p:nvPr/>
          </p:nvSpPr>
          <p:spPr bwMode="auto">
            <a:xfrm>
              <a:off x="2051720" y="1068875"/>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4" name="Rectangle 433"/>
            <p:cNvSpPr/>
            <p:nvPr/>
          </p:nvSpPr>
          <p:spPr bwMode="auto">
            <a:xfrm>
              <a:off x="2051720" y="1500923"/>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5" name="Rectangle 434"/>
            <p:cNvSpPr/>
            <p:nvPr/>
          </p:nvSpPr>
          <p:spPr bwMode="auto">
            <a:xfrm>
              <a:off x="2051720" y="1932971"/>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36" name="Rectangle 435"/>
            <p:cNvSpPr/>
            <p:nvPr/>
          </p:nvSpPr>
          <p:spPr bwMode="auto">
            <a:xfrm>
              <a:off x="2051720" y="2365019"/>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gr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84</a:t>
            </a:fld>
            <a:endParaRPr lang="de-AT" dirty="0"/>
          </a:p>
        </p:txBody>
      </p:sp>
    </p:spTree>
    <p:extLst>
      <p:ext uri="{BB962C8B-B14F-4D97-AF65-F5344CB8AC3E}">
        <p14:creationId xmlns:p14="http://schemas.microsoft.com/office/powerpoint/2010/main" val="12041602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Layer Defects | Data Collection</a:t>
            </a:r>
          </a:p>
        </p:txBody>
      </p:sp>
      <p:sp>
        <p:nvSpPr>
          <p:cNvPr id="122" name="Rectangle 121"/>
          <p:cNvSpPr/>
          <p:nvPr/>
        </p:nvSpPr>
        <p:spPr bwMode="auto">
          <a:xfrm>
            <a:off x="32352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3" name="Rectangle 122"/>
          <p:cNvSpPr/>
          <p:nvPr/>
        </p:nvSpPr>
        <p:spPr bwMode="auto">
          <a:xfrm>
            <a:off x="75557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4" name="Rectangle 123"/>
          <p:cNvSpPr/>
          <p:nvPr/>
        </p:nvSpPr>
        <p:spPr bwMode="auto">
          <a:xfrm>
            <a:off x="32352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5" name="Rectangle 124"/>
          <p:cNvSpPr/>
          <p:nvPr/>
        </p:nvSpPr>
        <p:spPr bwMode="auto">
          <a:xfrm>
            <a:off x="75557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6" name="Rectangle 125"/>
          <p:cNvSpPr/>
          <p:nvPr/>
        </p:nvSpPr>
        <p:spPr bwMode="auto">
          <a:xfrm>
            <a:off x="32352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7" name="Rectangle 126"/>
          <p:cNvSpPr/>
          <p:nvPr/>
        </p:nvSpPr>
        <p:spPr bwMode="auto">
          <a:xfrm>
            <a:off x="75557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8" name="Rectangle 127"/>
          <p:cNvSpPr/>
          <p:nvPr/>
        </p:nvSpPr>
        <p:spPr bwMode="auto">
          <a:xfrm>
            <a:off x="32352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9" name="Rectangle 128"/>
          <p:cNvSpPr/>
          <p:nvPr/>
        </p:nvSpPr>
        <p:spPr bwMode="auto">
          <a:xfrm>
            <a:off x="334786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0" name="Rectangle 129"/>
          <p:cNvSpPr/>
          <p:nvPr/>
        </p:nvSpPr>
        <p:spPr bwMode="auto">
          <a:xfrm>
            <a:off x="377991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1" name="Rectangle 130"/>
          <p:cNvSpPr/>
          <p:nvPr/>
        </p:nvSpPr>
        <p:spPr bwMode="auto">
          <a:xfrm>
            <a:off x="334786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2" name="Rectangle 131"/>
          <p:cNvSpPr/>
          <p:nvPr/>
        </p:nvSpPr>
        <p:spPr bwMode="auto">
          <a:xfrm>
            <a:off x="377991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3" name="Rectangle 132"/>
          <p:cNvSpPr/>
          <p:nvPr/>
        </p:nvSpPr>
        <p:spPr bwMode="auto">
          <a:xfrm>
            <a:off x="334786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4" name="Rectangle 133"/>
          <p:cNvSpPr/>
          <p:nvPr/>
        </p:nvSpPr>
        <p:spPr bwMode="auto">
          <a:xfrm>
            <a:off x="377991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5" name="Rectangle 134"/>
          <p:cNvSpPr/>
          <p:nvPr/>
        </p:nvSpPr>
        <p:spPr bwMode="auto">
          <a:xfrm>
            <a:off x="377991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6" name="Rectangle 135"/>
          <p:cNvSpPr/>
          <p:nvPr/>
        </p:nvSpPr>
        <p:spPr bwMode="auto">
          <a:xfrm>
            <a:off x="32352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7" name="Rectangle 136"/>
          <p:cNvSpPr/>
          <p:nvPr/>
        </p:nvSpPr>
        <p:spPr bwMode="auto">
          <a:xfrm>
            <a:off x="161967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8" name="Rectangle 137"/>
          <p:cNvSpPr/>
          <p:nvPr/>
        </p:nvSpPr>
        <p:spPr bwMode="auto">
          <a:xfrm>
            <a:off x="161967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9" name="Rectangle 138"/>
          <p:cNvSpPr/>
          <p:nvPr/>
        </p:nvSpPr>
        <p:spPr bwMode="auto">
          <a:xfrm>
            <a:off x="377991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2" name="Rectangle 141"/>
          <p:cNvSpPr/>
          <p:nvPr/>
        </p:nvSpPr>
        <p:spPr bwMode="auto">
          <a:xfrm>
            <a:off x="161967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3" name="Rectangle 142"/>
          <p:cNvSpPr/>
          <p:nvPr/>
        </p:nvSpPr>
        <p:spPr bwMode="auto">
          <a:xfrm>
            <a:off x="1619672"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4" name="Rectangle 143"/>
          <p:cNvSpPr/>
          <p:nvPr/>
        </p:nvSpPr>
        <p:spPr bwMode="auto">
          <a:xfrm>
            <a:off x="323528"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5" name="Rectangle 144"/>
          <p:cNvSpPr/>
          <p:nvPr/>
        </p:nvSpPr>
        <p:spPr bwMode="auto">
          <a:xfrm>
            <a:off x="1619672"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6" name="Rectangle 145"/>
          <p:cNvSpPr/>
          <p:nvPr/>
        </p:nvSpPr>
        <p:spPr bwMode="auto">
          <a:xfrm>
            <a:off x="1187624"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7" name="Rectangle 146"/>
          <p:cNvSpPr/>
          <p:nvPr/>
        </p:nvSpPr>
        <p:spPr bwMode="auto">
          <a:xfrm>
            <a:off x="1619672"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2" name="Rectangle 151"/>
          <p:cNvSpPr/>
          <p:nvPr/>
        </p:nvSpPr>
        <p:spPr bwMode="auto">
          <a:xfrm>
            <a:off x="2915816"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3" name="Rectangle 152"/>
          <p:cNvSpPr/>
          <p:nvPr/>
        </p:nvSpPr>
        <p:spPr bwMode="auto">
          <a:xfrm>
            <a:off x="3779912"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4" name="Rectangle 153"/>
          <p:cNvSpPr/>
          <p:nvPr/>
        </p:nvSpPr>
        <p:spPr bwMode="auto">
          <a:xfrm>
            <a:off x="248376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5" name="Rectangle 154"/>
          <p:cNvSpPr/>
          <p:nvPr/>
        </p:nvSpPr>
        <p:spPr bwMode="auto">
          <a:xfrm>
            <a:off x="2483768"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6" name="Rectangle 155"/>
          <p:cNvSpPr/>
          <p:nvPr/>
        </p:nvSpPr>
        <p:spPr bwMode="auto">
          <a:xfrm>
            <a:off x="248376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7" name="Rectangle 156"/>
          <p:cNvSpPr/>
          <p:nvPr/>
        </p:nvSpPr>
        <p:spPr bwMode="auto">
          <a:xfrm>
            <a:off x="2483768"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8" name="Rectangle 157"/>
          <p:cNvSpPr/>
          <p:nvPr/>
        </p:nvSpPr>
        <p:spPr bwMode="auto">
          <a:xfrm>
            <a:off x="2483768"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9" name="Rectangle 158"/>
          <p:cNvSpPr/>
          <p:nvPr/>
        </p:nvSpPr>
        <p:spPr bwMode="auto">
          <a:xfrm>
            <a:off x="2483768"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0" name="Rectangle 159"/>
          <p:cNvSpPr/>
          <p:nvPr/>
        </p:nvSpPr>
        <p:spPr bwMode="auto">
          <a:xfrm>
            <a:off x="3347864"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1" name="Rectangle 160"/>
          <p:cNvSpPr/>
          <p:nvPr/>
        </p:nvSpPr>
        <p:spPr bwMode="auto">
          <a:xfrm>
            <a:off x="118762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2" name="Rectangle 161"/>
          <p:cNvSpPr/>
          <p:nvPr/>
        </p:nvSpPr>
        <p:spPr bwMode="auto">
          <a:xfrm>
            <a:off x="161967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3" name="Rectangle 162"/>
          <p:cNvSpPr/>
          <p:nvPr/>
        </p:nvSpPr>
        <p:spPr bwMode="auto">
          <a:xfrm>
            <a:off x="118762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4" name="Rectangle 163"/>
          <p:cNvSpPr/>
          <p:nvPr/>
        </p:nvSpPr>
        <p:spPr bwMode="auto">
          <a:xfrm>
            <a:off x="161967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5" name="Rectangle 164"/>
          <p:cNvSpPr/>
          <p:nvPr/>
        </p:nvSpPr>
        <p:spPr bwMode="auto">
          <a:xfrm>
            <a:off x="75557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6" name="Rectangle 165"/>
          <p:cNvSpPr/>
          <p:nvPr/>
        </p:nvSpPr>
        <p:spPr bwMode="auto">
          <a:xfrm>
            <a:off x="118762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7" name="Rectangle 166"/>
          <p:cNvSpPr/>
          <p:nvPr/>
        </p:nvSpPr>
        <p:spPr bwMode="auto">
          <a:xfrm>
            <a:off x="161967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8" name="Rectangle 167"/>
          <p:cNvSpPr/>
          <p:nvPr/>
        </p:nvSpPr>
        <p:spPr bwMode="auto">
          <a:xfrm>
            <a:off x="118762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9" name="Rectangle 168"/>
          <p:cNvSpPr/>
          <p:nvPr/>
        </p:nvSpPr>
        <p:spPr bwMode="auto">
          <a:xfrm>
            <a:off x="161967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0" name="Rectangle 169"/>
          <p:cNvSpPr/>
          <p:nvPr/>
        </p:nvSpPr>
        <p:spPr bwMode="auto">
          <a:xfrm>
            <a:off x="291581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1" name="Rectangle 170"/>
          <p:cNvSpPr/>
          <p:nvPr/>
        </p:nvSpPr>
        <p:spPr bwMode="auto">
          <a:xfrm>
            <a:off x="291581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2" name="Rectangle 171"/>
          <p:cNvSpPr/>
          <p:nvPr/>
        </p:nvSpPr>
        <p:spPr bwMode="auto">
          <a:xfrm>
            <a:off x="291581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3" name="Rectangle 172"/>
          <p:cNvSpPr/>
          <p:nvPr/>
        </p:nvSpPr>
        <p:spPr bwMode="auto">
          <a:xfrm>
            <a:off x="291581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4" name="Rectangle 173"/>
          <p:cNvSpPr/>
          <p:nvPr/>
        </p:nvSpPr>
        <p:spPr bwMode="auto">
          <a:xfrm>
            <a:off x="334786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5" name="Rectangle 174"/>
          <p:cNvSpPr/>
          <p:nvPr/>
        </p:nvSpPr>
        <p:spPr bwMode="auto">
          <a:xfrm>
            <a:off x="75557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6" name="Rectangle 175"/>
          <p:cNvSpPr/>
          <p:nvPr/>
        </p:nvSpPr>
        <p:spPr bwMode="auto">
          <a:xfrm>
            <a:off x="32352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7" name="Rectangle 176"/>
          <p:cNvSpPr/>
          <p:nvPr/>
        </p:nvSpPr>
        <p:spPr bwMode="auto">
          <a:xfrm>
            <a:off x="75557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8" name="Rectangle 177"/>
          <p:cNvSpPr/>
          <p:nvPr/>
        </p:nvSpPr>
        <p:spPr bwMode="auto">
          <a:xfrm>
            <a:off x="118762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9" name="Rectangle 178"/>
          <p:cNvSpPr/>
          <p:nvPr/>
        </p:nvSpPr>
        <p:spPr bwMode="auto">
          <a:xfrm>
            <a:off x="161967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0" name="Rectangle 179"/>
          <p:cNvSpPr/>
          <p:nvPr/>
        </p:nvSpPr>
        <p:spPr bwMode="auto">
          <a:xfrm>
            <a:off x="32352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1" name="Rectangle 180"/>
          <p:cNvSpPr/>
          <p:nvPr/>
        </p:nvSpPr>
        <p:spPr bwMode="auto">
          <a:xfrm>
            <a:off x="323528"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2" name="Rectangle 181"/>
          <p:cNvSpPr/>
          <p:nvPr/>
        </p:nvSpPr>
        <p:spPr bwMode="auto">
          <a:xfrm>
            <a:off x="118762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3" name="Rectangle 182"/>
          <p:cNvSpPr/>
          <p:nvPr/>
        </p:nvSpPr>
        <p:spPr bwMode="auto">
          <a:xfrm>
            <a:off x="118762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5" name="Rectangle 184"/>
          <p:cNvSpPr/>
          <p:nvPr/>
        </p:nvSpPr>
        <p:spPr bwMode="auto">
          <a:xfrm>
            <a:off x="291581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7" name="Rectangle 186"/>
          <p:cNvSpPr/>
          <p:nvPr/>
        </p:nvSpPr>
        <p:spPr bwMode="auto">
          <a:xfrm>
            <a:off x="334786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8" name="Rectangle 187"/>
          <p:cNvSpPr/>
          <p:nvPr/>
        </p:nvSpPr>
        <p:spPr bwMode="auto">
          <a:xfrm>
            <a:off x="334786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9" name="Rectangle 188"/>
          <p:cNvSpPr/>
          <p:nvPr/>
        </p:nvSpPr>
        <p:spPr bwMode="auto">
          <a:xfrm>
            <a:off x="377991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0" name="Rectangle 189"/>
          <p:cNvSpPr/>
          <p:nvPr/>
        </p:nvSpPr>
        <p:spPr bwMode="auto">
          <a:xfrm>
            <a:off x="291581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1" name="Rectangle 190"/>
          <p:cNvSpPr/>
          <p:nvPr/>
        </p:nvSpPr>
        <p:spPr bwMode="auto">
          <a:xfrm>
            <a:off x="291581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2" name="Rectangle 191"/>
          <p:cNvSpPr/>
          <p:nvPr/>
        </p:nvSpPr>
        <p:spPr bwMode="auto">
          <a:xfrm>
            <a:off x="377991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3" name="Rectangle 192"/>
          <p:cNvSpPr/>
          <p:nvPr/>
        </p:nvSpPr>
        <p:spPr bwMode="auto">
          <a:xfrm>
            <a:off x="377991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4" name="Rectangle 193"/>
          <p:cNvSpPr/>
          <p:nvPr/>
        </p:nvSpPr>
        <p:spPr bwMode="auto">
          <a:xfrm>
            <a:off x="32352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5" name="Rectangle 194"/>
          <p:cNvSpPr/>
          <p:nvPr/>
        </p:nvSpPr>
        <p:spPr bwMode="auto">
          <a:xfrm>
            <a:off x="323528"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6" name="Rectangle 195"/>
          <p:cNvSpPr/>
          <p:nvPr/>
        </p:nvSpPr>
        <p:spPr bwMode="auto">
          <a:xfrm>
            <a:off x="118762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7" name="Rectangle 196"/>
          <p:cNvSpPr/>
          <p:nvPr/>
        </p:nvSpPr>
        <p:spPr bwMode="auto">
          <a:xfrm>
            <a:off x="1187624"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8" name="Rectangle 197"/>
          <p:cNvSpPr/>
          <p:nvPr/>
        </p:nvSpPr>
        <p:spPr bwMode="auto">
          <a:xfrm>
            <a:off x="323528"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9" name="Rectangle 198"/>
          <p:cNvSpPr/>
          <p:nvPr/>
        </p:nvSpPr>
        <p:spPr bwMode="auto">
          <a:xfrm>
            <a:off x="755576"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0" name="Rectangle 199"/>
          <p:cNvSpPr/>
          <p:nvPr/>
        </p:nvSpPr>
        <p:spPr bwMode="auto">
          <a:xfrm>
            <a:off x="1187624"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1" name="Rectangle 200"/>
          <p:cNvSpPr/>
          <p:nvPr/>
        </p:nvSpPr>
        <p:spPr bwMode="auto">
          <a:xfrm>
            <a:off x="291581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2" name="Rectangle 201"/>
          <p:cNvSpPr/>
          <p:nvPr/>
        </p:nvSpPr>
        <p:spPr bwMode="auto">
          <a:xfrm>
            <a:off x="2915816"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3" name="Rectangle 202"/>
          <p:cNvSpPr/>
          <p:nvPr/>
        </p:nvSpPr>
        <p:spPr bwMode="auto">
          <a:xfrm>
            <a:off x="377991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4" name="Rectangle 203"/>
          <p:cNvSpPr/>
          <p:nvPr/>
        </p:nvSpPr>
        <p:spPr bwMode="auto">
          <a:xfrm>
            <a:off x="3779912"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5" name="Rectangle 204"/>
          <p:cNvSpPr/>
          <p:nvPr/>
        </p:nvSpPr>
        <p:spPr bwMode="auto">
          <a:xfrm>
            <a:off x="2915816"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6" name="Rectangle 205"/>
          <p:cNvSpPr/>
          <p:nvPr/>
        </p:nvSpPr>
        <p:spPr bwMode="auto">
          <a:xfrm>
            <a:off x="3779912"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7" name="Rectangle 206"/>
          <p:cNvSpPr/>
          <p:nvPr/>
        </p:nvSpPr>
        <p:spPr bwMode="auto">
          <a:xfrm>
            <a:off x="248376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8" name="Rectangle 207"/>
          <p:cNvSpPr/>
          <p:nvPr/>
        </p:nvSpPr>
        <p:spPr bwMode="auto">
          <a:xfrm>
            <a:off x="248376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9" name="Rectangle 208"/>
          <p:cNvSpPr/>
          <p:nvPr/>
        </p:nvSpPr>
        <p:spPr bwMode="auto">
          <a:xfrm>
            <a:off x="248376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0" name="Rectangle 209"/>
          <p:cNvSpPr/>
          <p:nvPr/>
        </p:nvSpPr>
        <p:spPr bwMode="auto">
          <a:xfrm>
            <a:off x="248376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1" name="Rectangle 210"/>
          <p:cNvSpPr/>
          <p:nvPr/>
        </p:nvSpPr>
        <p:spPr bwMode="auto">
          <a:xfrm>
            <a:off x="248376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2" name="Rectangle 211"/>
          <p:cNvSpPr/>
          <p:nvPr/>
        </p:nvSpPr>
        <p:spPr bwMode="auto">
          <a:xfrm>
            <a:off x="161967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3" name="Rectangle 212"/>
          <p:cNvSpPr/>
          <p:nvPr/>
        </p:nvSpPr>
        <p:spPr bwMode="auto">
          <a:xfrm>
            <a:off x="118762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4" name="Rectangle 213"/>
          <p:cNvSpPr/>
          <p:nvPr/>
        </p:nvSpPr>
        <p:spPr bwMode="auto">
          <a:xfrm>
            <a:off x="75557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5" name="Rectangle 214"/>
          <p:cNvSpPr/>
          <p:nvPr/>
        </p:nvSpPr>
        <p:spPr bwMode="auto">
          <a:xfrm>
            <a:off x="75557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6" name="Rectangle 215"/>
          <p:cNvSpPr/>
          <p:nvPr/>
        </p:nvSpPr>
        <p:spPr bwMode="auto">
          <a:xfrm>
            <a:off x="75557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7" name="Rectangle 216"/>
          <p:cNvSpPr/>
          <p:nvPr/>
        </p:nvSpPr>
        <p:spPr bwMode="auto">
          <a:xfrm>
            <a:off x="755576"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8" name="Rectangle 217"/>
          <p:cNvSpPr/>
          <p:nvPr/>
        </p:nvSpPr>
        <p:spPr bwMode="auto">
          <a:xfrm>
            <a:off x="755576"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3" name="Rectangle 222"/>
          <p:cNvSpPr/>
          <p:nvPr/>
        </p:nvSpPr>
        <p:spPr bwMode="auto">
          <a:xfrm>
            <a:off x="291581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4" name="Rectangle 223"/>
          <p:cNvSpPr/>
          <p:nvPr/>
        </p:nvSpPr>
        <p:spPr bwMode="auto">
          <a:xfrm>
            <a:off x="334786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5" name="Rectangle 224"/>
          <p:cNvSpPr/>
          <p:nvPr/>
        </p:nvSpPr>
        <p:spPr bwMode="auto">
          <a:xfrm>
            <a:off x="334786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6" name="Rectangle 225"/>
          <p:cNvSpPr/>
          <p:nvPr/>
        </p:nvSpPr>
        <p:spPr bwMode="auto">
          <a:xfrm>
            <a:off x="334786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7" name="Rectangle 226"/>
          <p:cNvSpPr/>
          <p:nvPr/>
        </p:nvSpPr>
        <p:spPr bwMode="auto">
          <a:xfrm>
            <a:off x="3347864"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8" name="Rectangle 227"/>
          <p:cNvSpPr/>
          <p:nvPr/>
        </p:nvSpPr>
        <p:spPr bwMode="auto">
          <a:xfrm>
            <a:off x="3347864" y="5389355"/>
            <a:ext cx="432048" cy="432048"/>
          </a:xfrm>
          <a:prstGeom prst="rect">
            <a:avLst/>
          </a:prstGeom>
          <a:solidFill>
            <a:srgbClr val="A5A5A5">
              <a:lumMod val="40000"/>
              <a:lumOff val="60000"/>
            </a:srgbClr>
          </a:solidFill>
          <a:ln w="12700" cap="flat" cmpd="sng" algn="ctr">
            <a:solidFill>
              <a:srgbClr val="FFFFFF">
                <a:alpha val="74902"/>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9" name="Rectangle 228"/>
          <p:cNvSpPr/>
          <p:nvPr/>
        </p:nvSpPr>
        <p:spPr bwMode="auto">
          <a:xfrm>
            <a:off x="248376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0" name="Rectangle 139"/>
          <p:cNvSpPr/>
          <p:nvPr/>
        </p:nvSpPr>
        <p:spPr bwMode="auto">
          <a:xfrm>
            <a:off x="2051720" y="3661163"/>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1" name="Rectangle 140"/>
          <p:cNvSpPr/>
          <p:nvPr/>
        </p:nvSpPr>
        <p:spPr bwMode="auto">
          <a:xfrm>
            <a:off x="2051720" y="4093211"/>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8" name="Rectangle 147"/>
          <p:cNvSpPr/>
          <p:nvPr/>
        </p:nvSpPr>
        <p:spPr bwMode="auto">
          <a:xfrm>
            <a:off x="2051720" y="4525259"/>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9" name="Rectangle 148"/>
          <p:cNvSpPr/>
          <p:nvPr/>
        </p:nvSpPr>
        <p:spPr bwMode="auto">
          <a:xfrm>
            <a:off x="2051720" y="495730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1" name="Rectangle 150"/>
          <p:cNvSpPr/>
          <p:nvPr/>
        </p:nvSpPr>
        <p:spPr bwMode="auto">
          <a:xfrm>
            <a:off x="2051720" y="5821403"/>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4" name="Rectangle 183"/>
          <p:cNvSpPr/>
          <p:nvPr/>
        </p:nvSpPr>
        <p:spPr bwMode="auto">
          <a:xfrm>
            <a:off x="2051720" y="279706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6" name="Rectangle 185"/>
          <p:cNvSpPr/>
          <p:nvPr/>
        </p:nvSpPr>
        <p:spPr bwMode="auto">
          <a:xfrm>
            <a:off x="2051720" y="3229115"/>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9" name="Rectangle 218"/>
          <p:cNvSpPr/>
          <p:nvPr/>
        </p:nvSpPr>
        <p:spPr bwMode="auto">
          <a:xfrm>
            <a:off x="2051720" y="1068875"/>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0" name="Rectangle 219"/>
          <p:cNvSpPr/>
          <p:nvPr/>
        </p:nvSpPr>
        <p:spPr bwMode="auto">
          <a:xfrm>
            <a:off x="2051720" y="1500923"/>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1" name="Rectangle 220"/>
          <p:cNvSpPr/>
          <p:nvPr/>
        </p:nvSpPr>
        <p:spPr bwMode="auto">
          <a:xfrm>
            <a:off x="2051720" y="1932971"/>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2" name="Rectangle 221"/>
          <p:cNvSpPr/>
          <p:nvPr/>
        </p:nvSpPr>
        <p:spPr bwMode="auto">
          <a:xfrm>
            <a:off x="2051720" y="2365019"/>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3" name="Rectangle 232"/>
          <p:cNvSpPr/>
          <p:nvPr/>
        </p:nvSpPr>
        <p:spPr>
          <a:xfrm>
            <a:off x="323528" y="5389355"/>
            <a:ext cx="432048" cy="432048"/>
          </a:xfrm>
          <a:prstGeom prst="rect">
            <a:avLst/>
          </a:prstGeom>
          <a:noFill/>
          <a:ln w="76200" cap="flat" cmpd="sng" algn="ctr">
            <a:solidFill>
              <a:srgbClr val="7030A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34" name="Rectangle 233"/>
          <p:cNvSpPr/>
          <p:nvPr/>
        </p:nvSpPr>
        <p:spPr>
          <a:xfrm>
            <a:off x="755576" y="5389355"/>
            <a:ext cx="432048" cy="432048"/>
          </a:xfrm>
          <a:prstGeom prst="rect">
            <a:avLst/>
          </a:prstGeom>
          <a:noFill/>
          <a:ln w="76200" cap="flat" cmpd="sng" algn="ctr">
            <a:solidFill>
              <a:srgbClr val="FF000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35" name="Rectangle 234"/>
          <p:cNvSpPr/>
          <p:nvPr/>
        </p:nvSpPr>
        <p:spPr>
          <a:xfrm>
            <a:off x="1187624" y="5389355"/>
            <a:ext cx="432048" cy="432048"/>
          </a:xfrm>
          <a:prstGeom prst="rect">
            <a:avLst/>
          </a:prstGeom>
          <a:noFill/>
          <a:ln w="76200" cap="flat" cmpd="sng" algn="ctr">
            <a:solidFill>
              <a:srgbClr val="46A80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236" name="Picture 2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2356" y="914659"/>
            <a:ext cx="2687760" cy="1743315"/>
          </a:xfrm>
          <a:prstGeom prst="rect">
            <a:avLst/>
          </a:prstGeom>
          <a:ln>
            <a:solidFill>
              <a:srgbClr val="46A800"/>
            </a:solidFill>
          </a:ln>
        </p:spPr>
      </p:pic>
      <p:pic>
        <p:nvPicPr>
          <p:cNvPr id="237" name="Picture 2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2356" y="2824190"/>
            <a:ext cx="2687760" cy="1743315"/>
          </a:xfrm>
          <a:prstGeom prst="rect">
            <a:avLst/>
          </a:prstGeom>
          <a:ln>
            <a:solidFill>
              <a:srgbClr val="FF0000"/>
            </a:solidFill>
          </a:ln>
        </p:spPr>
      </p:pic>
      <p:pic>
        <p:nvPicPr>
          <p:cNvPr id="238" name="Picture 2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2356" y="4733720"/>
            <a:ext cx="2687760" cy="1743315"/>
          </a:xfrm>
          <a:prstGeom prst="rect">
            <a:avLst/>
          </a:prstGeom>
          <a:ln>
            <a:solidFill>
              <a:srgbClr val="7030A0"/>
            </a:solidFill>
          </a:ln>
        </p:spPr>
      </p:pic>
      <p:sp>
        <p:nvSpPr>
          <p:cNvPr id="150" name="Rectangle 149"/>
          <p:cNvSpPr/>
          <p:nvPr/>
        </p:nvSpPr>
        <p:spPr bwMode="auto">
          <a:xfrm>
            <a:off x="2051720" y="5389355"/>
            <a:ext cx="432048" cy="432048"/>
          </a:xfrm>
          <a:prstGeom prst="rect">
            <a:avLst/>
          </a:prstGeom>
          <a:solidFill>
            <a:srgbClr val="5B9BD5"/>
          </a:solid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0" name="Rectangle 229"/>
          <p:cNvSpPr/>
          <p:nvPr/>
        </p:nvSpPr>
        <p:spPr>
          <a:xfrm>
            <a:off x="2915816" y="5389355"/>
            <a:ext cx="432048" cy="432048"/>
          </a:xfrm>
          <a:prstGeom prst="rect">
            <a:avLst/>
          </a:prstGeom>
          <a:noFill/>
          <a:ln w="76200" cap="flat" cmpd="sng" algn="ctr">
            <a:solidFill>
              <a:srgbClr val="46A80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31" name="Rectangle 230"/>
          <p:cNvSpPr/>
          <p:nvPr/>
        </p:nvSpPr>
        <p:spPr>
          <a:xfrm>
            <a:off x="3347864" y="5389355"/>
            <a:ext cx="432048" cy="432048"/>
          </a:xfrm>
          <a:prstGeom prst="rect">
            <a:avLst/>
          </a:prstGeom>
          <a:noFill/>
          <a:ln w="76200" cap="flat" cmpd="sng" algn="ctr">
            <a:solidFill>
              <a:srgbClr val="FF000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32" name="Rectangle 231"/>
          <p:cNvSpPr/>
          <p:nvPr/>
        </p:nvSpPr>
        <p:spPr>
          <a:xfrm>
            <a:off x="3779912" y="5389355"/>
            <a:ext cx="432048" cy="432048"/>
          </a:xfrm>
          <a:prstGeom prst="rect">
            <a:avLst/>
          </a:prstGeom>
          <a:noFill/>
          <a:ln w="76200" cap="flat" cmpd="sng" algn="ctr">
            <a:solidFill>
              <a:srgbClr val="7030A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2" name="Right Arrow 241"/>
          <p:cNvSpPr/>
          <p:nvPr/>
        </p:nvSpPr>
        <p:spPr bwMode="auto">
          <a:xfrm rot="10800000">
            <a:off x="2573896" y="5301208"/>
            <a:ext cx="648072" cy="592203"/>
          </a:xfrm>
          <a:prstGeom prst="rightArrow">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85</a:t>
            </a:fld>
            <a:endParaRPr lang="de-AT" dirty="0"/>
          </a:p>
        </p:txBody>
      </p:sp>
      <p:sp>
        <p:nvSpPr>
          <p:cNvPr id="243" name="Rectangle 232"/>
          <p:cNvSpPr/>
          <p:nvPr/>
        </p:nvSpPr>
        <p:spPr>
          <a:xfrm>
            <a:off x="205684" y="5269950"/>
            <a:ext cx="4120510" cy="668734"/>
          </a:xfrm>
          <a:prstGeom prst="rect">
            <a:avLst/>
          </a:prstGeom>
          <a:noFill/>
          <a:ln w="76200" cap="flat" cmpd="sng" algn="ctr">
            <a:solidFill>
              <a:schemeClr val="tx1">
                <a:alpha val="74902"/>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39" name="Straight Connector 238"/>
          <p:cNvCxnSpPr>
            <a:stCxn id="230" idx="0"/>
            <a:endCxn id="236" idx="1"/>
          </p:cNvCxnSpPr>
          <p:nvPr/>
        </p:nvCxnSpPr>
        <p:spPr bwMode="auto">
          <a:xfrm flipV="1">
            <a:off x="3131840" y="1786317"/>
            <a:ext cx="2220516" cy="3603038"/>
          </a:xfrm>
          <a:prstGeom prst="line">
            <a:avLst/>
          </a:prstGeom>
          <a:solidFill>
            <a:schemeClr val="accent1"/>
          </a:solidFill>
          <a:ln w="38100" cap="flat" cmpd="sng" algn="ctr">
            <a:solidFill>
              <a:srgbClr val="46A800"/>
            </a:solidFill>
            <a:prstDash val="solid"/>
            <a:round/>
            <a:headEnd type="none" w="med" len="med"/>
            <a:tailEnd type="none" w="med" len="med"/>
          </a:ln>
          <a:effectLst/>
        </p:spPr>
      </p:cxnSp>
      <p:cxnSp>
        <p:nvCxnSpPr>
          <p:cNvPr id="240" name="Straight Connector 239"/>
          <p:cNvCxnSpPr>
            <a:stCxn id="231" idx="0"/>
            <a:endCxn id="237" idx="1"/>
          </p:cNvCxnSpPr>
          <p:nvPr/>
        </p:nvCxnSpPr>
        <p:spPr bwMode="auto">
          <a:xfrm flipV="1">
            <a:off x="3563888" y="3695848"/>
            <a:ext cx="1788468" cy="1693507"/>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41" name="Straight Connector 240"/>
          <p:cNvCxnSpPr>
            <a:stCxn id="232" idx="3"/>
            <a:endCxn id="238" idx="1"/>
          </p:cNvCxnSpPr>
          <p:nvPr/>
        </p:nvCxnSpPr>
        <p:spPr bwMode="auto">
          <a:xfrm flipV="1">
            <a:off x="4211960" y="5605378"/>
            <a:ext cx="1140396" cy="1"/>
          </a:xfrm>
          <a:prstGeom prst="line">
            <a:avLst/>
          </a:prstGeom>
          <a:solidFill>
            <a:schemeClr val="accent1"/>
          </a:solidFill>
          <a:ln w="38100" cap="flat" cmpd="sng" algn="ctr">
            <a:solidFill>
              <a:srgbClr val="7030A0"/>
            </a:solidFill>
            <a:prstDash val="solid"/>
            <a:round/>
            <a:headEnd type="none" w="med" len="med"/>
            <a:tailEnd type="none" w="med" len="med"/>
          </a:ln>
          <a:effectLst/>
        </p:spPr>
      </p:cxnSp>
    </p:spTree>
    <p:extLst>
      <p:ext uri="{BB962C8B-B14F-4D97-AF65-F5344CB8AC3E}">
        <p14:creationId xmlns:p14="http://schemas.microsoft.com/office/powerpoint/2010/main" val="309154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Layer Defects | Dissimilarity Analysis</a:t>
            </a:r>
          </a:p>
        </p:txBody>
      </p:sp>
      <p:sp>
        <p:nvSpPr>
          <p:cNvPr id="122" name="Rectangle 121"/>
          <p:cNvSpPr/>
          <p:nvPr/>
        </p:nvSpPr>
        <p:spPr bwMode="auto">
          <a:xfrm>
            <a:off x="32352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3" name="Rectangle 122"/>
          <p:cNvSpPr/>
          <p:nvPr/>
        </p:nvSpPr>
        <p:spPr bwMode="auto">
          <a:xfrm>
            <a:off x="75557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4" name="Rectangle 123"/>
          <p:cNvSpPr/>
          <p:nvPr/>
        </p:nvSpPr>
        <p:spPr bwMode="auto">
          <a:xfrm>
            <a:off x="32352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5" name="Rectangle 124"/>
          <p:cNvSpPr/>
          <p:nvPr/>
        </p:nvSpPr>
        <p:spPr bwMode="auto">
          <a:xfrm>
            <a:off x="75557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6" name="Rectangle 125"/>
          <p:cNvSpPr/>
          <p:nvPr/>
        </p:nvSpPr>
        <p:spPr bwMode="auto">
          <a:xfrm>
            <a:off x="32352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7" name="Rectangle 126"/>
          <p:cNvSpPr/>
          <p:nvPr/>
        </p:nvSpPr>
        <p:spPr bwMode="auto">
          <a:xfrm>
            <a:off x="75557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8" name="Rectangle 127"/>
          <p:cNvSpPr/>
          <p:nvPr/>
        </p:nvSpPr>
        <p:spPr bwMode="auto">
          <a:xfrm>
            <a:off x="32352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9" name="Rectangle 128"/>
          <p:cNvSpPr/>
          <p:nvPr/>
        </p:nvSpPr>
        <p:spPr bwMode="auto">
          <a:xfrm>
            <a:off x="334786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0" name="Rectangle 129"/>
          <p:cNvSpPr/>
          <p:nvPr/>
        </p:nvSpPr>
        <p:spPr bwMode="auto">
          <a:xfrm>
            <a:off x="377991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1" name="Rectangle 130"/>
          <p:cNvSpPr/>
          <p:nvPr/>
        </p:nvSpPr>
        <p:spPr bwMode="auto">
          <a:xfrm>
            <a:off x="334786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2" name="Rectangle 131"/>
          <p:cNvSpPr/>
          <p:nvPr/>
        </p:nvSpPr>
        <p:spPr bwMode="auto">
          <a:xfrm>
            <a:off x="377991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3" name="Rectangle 132"/>
          <p:cNvSpPr/>
          <p:nvPr/>
        </p:nvSpPr>
        <p:spPr bwMode="auto">
          <a:xfrm>
            <a:off x="334786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4" name="Rectangle 133"/>
          <p:cNvSpPr/>
          <p:nvPr/>
        </p:nvSpPr>
        <p:spPr bwMode="auto">
          <a:xfrm>
            <a:off x="377991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5" name="Rectangle 134"/>
          <p:cNvSpPr/>
          <p:nvPr/>
        </p:nvSpPr>
        <p:spPr bwMode="auto">
          <a:xfrm>
            <a:off x="377991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6" name="Rectangle 135"/>
          <p:cNvSpPr/>
          <p:nvPr/>
        </p:nvSpPr>
        <p:spPr bwMode="auto">
          <a:xfrm>
            <a:off x="32352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7" name="Rectangle 136"/>
          <p:cNvSpPr/>
          <p:nvPr/>
        </p:nvSpPr>
        <p:spPr bwMode="auto">
          <a:xfrm>
            <a:off x="161967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8" name="Rectangle 137"/>
          <p:cNvSpPr/>
          <p:nvPr/>
        </p:nvSpPr>
        <p:spPr bwMode="auto">
          <a:xfrm>
            <a:off x="161967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9" name="Rectangle 138"/>
          <p:cNvSpPr/>
          <p:nvPr/>
        </p:nvSpPr>
        <p:spPr bwMode="auto">
          <a:xfrm>
            <a:off x="377991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2" name="Rectangle 141"/>
          <p:cNvSpPr/>
          <p:nvPr/>
        </p:nvSpPr>
        <p:spPr bwMode="auto">
          <a:xfrm>
            <a:off x="161967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3" name="Rectangle 142"/>
          <p:cNvSpPr/>
          <p:nvPr/>
        </p:nvSpPr>
        <p:spPr bwMode="auto">
          <a:xfrm>
            <a:off x="1619672"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4" name="Rectangle 143"/>
          <p:cNvSpPr/>
          <p:nvPr/>
        </p:nvSpPr>
        <p:spPr bwMode="auto">
          <a:xfrm>
            <a:off x="323528"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5" name="Rectangle 144"/>
          <p:cNvSpPr/>
          <p:nvPr/>
        </p:nvSpPr>
        <p:spPr bwMode="auto">
          <a:xfrm>
            <a:off x="1619672"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6" name="Rectangle 145"/>
          <p:cNvSpPr/>
          <p:nvPr/>
        </p:nvSpPr>
        <p:spPr bwMode="auto">
          <a:xfrm>
            <a:off x="1187624"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7" name="Rectangle 146"/>
          <p:cNvSpPr/>
          <p:nvPr/>
        </p:nvSpPr>
        <p:spPr bwMode="auto">
          <a:xfrm>
            <a:off x="1619672"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2" name="Rectangle 151"/>
          <p:cNvSpPr/>
          <p:nvPr/>
        </p:nvSpPr>
        <p:spPr bwMode="auto">
          <a:xfrm>
            <a:off x="2915816"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3" name="Rectangle 152"/>
          <p:cNvSpPr/>
          <p:nvPr/>
        </p:nvSpPr>
        <p:spPr bwMode="auto">
          <a:xfrm>
            <a:off x="3779912"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4" name="Rectangle 153"/>
          <p:cNvSpPr/>
          <p:nvPr/>
        </p:nvSpPr>
        <p:spPr bwMode="auto">
          <a:xfrm>
            <a:off x="248376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5" name="Rectangle 154"/>
          <p:cNvSpPr/>
          <p:nvPr/>
        </p:nvSpPr>
        <p:spPr bwMode="auto">
          <a:xfrm>
            <a:off x="2483768"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6" name="Rectangle 155"/>
          <p:cNvSpPr/>
          <p:nvPr/>
        </p:nvSpPr>
        <p:spPr bwMode="auto">
          <a:xfrm>
            <a:off x="248376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7" name="Rectangle 156"/>
          <p:cNvSpPr/>
          <p:nvPr/>
        </p:nvSpPr>
        <p:spPr bwMode="auto">
          <a:xfrm>
            <a:off x="2483768"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8" name="Rectangle 157"/>
          <p:cNvSpPr/>
          <p:nvPr/>
        </p:nvSpPr>
        <p:spPr bwMode="auto">
          <a:xfrm>
            <a:off x="2483768"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9" name="Rectangle 158"/>
          <p:cNvSpPr/>
          <p:nvPr/>
        </p:nvSpPr>
        <p:spPr bwMode="auto">
          <a:xfrm>
            <a:off x="2483768"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0" name="Rectangle 159"/>
          <p:cNvSpPr/>
          <p:nvPr/>
        </p:nvSpPr>
        <p:spPr bwMode="auto">
          <a:xfrm>
            <a:off x="3347864"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1" name="Rectangle 160"/>
          <p:cNvSpPr/>
          <p:nvPr/>
        </p:nvSpPr>
        <p:spPr bwMode="auto">
          <a:xfrm>
            <a:off x="118762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2" name="Rectangle 161"/>
          <p:cNvSpPr/>
          <p:nvPr/>
        </p:nvSpPr>
        <p:spPr bwMode="auto">
          <a:xfrm>
            <a:off x="161967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3" name="Rectangle 162"/>
          <p:cNvSpPr/>
          <p:nvPr/>
        </p:nvSpPr>
        <p:spPr bwMode="auto">
          <a:xfrm>
            <a:off x="118762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4" name="Rectangle 163"/>
          <p:cNvSpPr/>
          <p:nvPr/>
        </p:nvSpPr>
        <p:spPr bwMode="auto">
          <a:xfrm>
            <a:off x="161967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5" name="Rectangle 164"/>
          <p:cNvSpPr/>
          <p:nvPr/>
        </p:nvSpPr>
        <p:spPr bwMode="auto">
          <a:xfrm>
            <a:off x="75557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6" name="Rectangle 165"/>
          <p:cNvSpPr/>
          <p:nvPr/>
        </p:nvSpPr>
        <p:spPr bwMode="auto">
          <a:xfrm>
            <a:off x="118762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7" name="Rectangle 166"/>
          <p:cNvSpPr/>
          <p:nvPr/>
        </p:nvSpPr>
        <p:spPr bwMode="auto">
          <a:xfrm>
            <a:off x="161967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8" name="Rectangle 167"/>
          <p:cNvSpPr/>
          <p:nvPr/>
        </p:nvSpPr>
        <p:spPr bwMode="auto">
          <a:xfrm>
            <a:off x="118762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9" name="Rectangle 168"/>
          <p:cNvSpPr/>
          <p:nvPr/>
        </p:nvSpPr>
        <p:spPr bwMode="auto">
          <a:xfrm>
            <a:off x="161967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0" name="Rectangle 169"/>
          <p:cNvSpPr/>
          <p:nvPr/>
        </p:nvSpPr>
        <p:spPr bwMode="auto">
          <a:xfrm>
            <a:off x="291581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1" name="Rectangle 170"/>
          <p:cNvSpPr/>
          <p:nvPr/>
        </p:nvSpPr>
        <p:spPr bwMode="auto">
          <a:xfrm>
            <a:off x="291581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2" name="Rectangle 171"/>
          <p:cNvSpPr/>
          <p:nvPr/>
        </p:nvSpPr>
        <p:spPr bwMode="auto">
          <a:xfrm>
            <a:off x="291581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3" name="Rectangle 172"/>
          <p:cNvSpPr/>
          <p:nvPr/>
        </p:nvSpPr>
        <p:spPr bwMode="auto">
          <a:xfrm>
            <a:off x="291581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4" name="Rectangle 173"/>
          <p:cNvSpPr/>
          <p:nvPr/>
        </p:nvSpPr>
        <p:spPr bwMode="auto">
          <a:xfrm>
            <a:off x="334786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5" name="Rectangle 174"/>
          <p:cNvSpPr/>
          <p:nvPr/>
        </p:nvSpPr>
        <p:spPr bwMode="auto">
          <a:xfrm>
            <a:off x="75557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6" name="Rectangle 175"/>
          <p:cNvSpPr/>
          <p:nvPr/>
        </p:nvSpPr>
        <p:spPr bwMode="auto">
          <a:xfrm>
            <a:off x="32352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7" name="Rectangle 176"/>
          <p:cNvSpPr/>
          <p:nvPr/>
        </p:nvSpPr>
        <p:spPr bwMode="auto">
          <a:xfrm>
            <a:off x="75557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8" name="Rectangle 177"/>
          <p:cNvSpPr/>
          <p:nvPr/>
        </p:nvSpPr>
        <p:spPr bwMode="auto">
          <a:xfrm>
            <a:off x="118762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9" name="Rectangle 178"/>
          <p:cNvSpPr/>
          <p:nvPr/>
        </p:nvSpPr>
        <p:spPr bwMode="auto">
          <a:xfrm>
            <a:off x="161967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0" name="Rectangle 179"/>
          <p:cNvSpPr/>
          <p:nvPr/>
        </p:nvSpPr>
        <p:spPr bwMode="auto">
          <a:xfrm>
            <a:off x="32352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1" name="Rectangle 180"/>
          <p:cNvSpPr/>
          <p:nvPr/>
        </p:nvSpPr>
        <p:spPr bwMode="auto">
          <a:xfrm>
            <a:off x="323528"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2" name="Rectangle 181"/>
          <p:cNvSpPr/>
          <p:nvPr/>
        </p:nvSpPr>
        <p:spPr bwMode="auto">
          <a:xfrm>
            <a:off x="118762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3" name="Rectangle 182"/>
          <p:cNvSpPr/>
          <p:nvPr/>
        </p:nvSpPr>
        <p:spPr bwMode="auto">
          <a:xfrm>
            <a:off x="118762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5" name="Rectangle 184"/>
          <p:cNvSpPr/>
          <p:nvPr/>
        </p:nvSpPr>
        <p:spPr bwMode="auto">
          <a:xfrm>
            <a:off x="291581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7" name="Rectangle 186"/>
          <p:cNvSpPr/>
          <p:nvPr/>
        </p:nvSpPr>
        <p:spPr bwMode="auto">
          <a:xfrm>
            <a:off x="334786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8" name="Rectangle 187"/>
          <p:cNvSpPr/>
          <p:nvPr/>
        </p:nvSpPr>
        <p:spPr bwMode="auto">
          <a:xfrm>
            <a:off x="334786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9" name="Rectangle 188"/>
          <p:cNvSpPr/>
          <p:nvPr/>
        </p:nvSpPr>
        <p:spPr bwMode="auto">
          <a:xfrm>
            <a:off x="377991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0" name="Rectangle 189"/>
          <p:cNvSpPr/>
          <p:nvPr/>
        </p:nvSpPr>
        <p:spPr bwMode="auto">
          <a:xfrm>
            <a:off x="291581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1" name="Rectangle 190"/>
          <p:cNvSpPr/>
          <p:nvPr/>
        </p:nvSpPr>
        <p:spPr bwMode="auto">
          <a:xfrm>
            <a:off x="291581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2" name="Rectangle 191"/>
          <p:cNvSpPr/>
          <p:nvPr/>
        </p:nvSpPr>
        <p:spPr bwMode="auto">
          <a:xfrm>
            <a:off x="377991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3" name="Rectangle 192"/>
          <p:cNvSpPr/>
          <p:nvPr/>
        </p:nvSpPr>
        <p:spPr bwMode="auto">
          <a:xfrm>
            <a:off x="377991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4" name="Rectangle 193"/>
          <p:cNvSpPr/>
          <p:nvPr/>
        </p:nvSpPr>
        <p:spPr bwMode="auto">
          <a:xfrm>
            <a:off x="32352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5" name="Rectangle 194"/>
          <p:cNvSpPr/>
          <p:nvPr/>
        </p:nvSpPr>
        <p:spPr bwMode="auto">
          <a:xfrm>
            <a:off x="323528"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6" name="Rectangle 195"/>
          <p:cNvSpPr/>
          <p:nvPr/>
        </p:nvSpPr>
        <p:spPr bwMode="auto">
          <a:xfrm>
            <a:off x="118762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7" name="Rectangle 196"/>
          <p:cNvSpPr/>
          <p:nvPr/>
        </p:nvSpPr>
        <p:spPr bwMode="auto">
          <a:xfrm>
            <a:off x="1187624"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8" name="Rectangle 197"/>
          <p:cNvSpPr/>
          <p:nvPr/>
        </p:nvSpPr>
        <p:spPr bwMode="auto">
          <a:xfrm>
            <a:off x="323528"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9" name="Rectangle 198"/>
          <p:cNvSpPr/>
          <p:nvPr/>
        </p:nvSpPr>
        <p:spPr bwMode="auto">
          <a:xfrm>
            <a:off x="755576"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0" name="Rectangle 199"/>
          <p:cNvSpPr/>
          <p:nvPr/>
        </p:nvSpPr>
        <p:spPr bwMode="auto">
          <a:xfrm>
            <a:off x="1187624"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1" name="Rectangle 200"/>
          <p:cNvSpPr/>
          <p:nvPr/>
        </p:nvSpPr>
        <p:spPr bwMode="auto">
          <a:xfrm>
            <a:off x="291581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2" name="Rectangle 201"/>
          <p:cNvSpPr/>
          <p:nvPr/>
        </p:nvSpPr>
        <p:spPr bwMode="auto">
          <a:xfrm>
            <a:off x="2915816"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3" name="Rectangle 202"/>
          <p:cNvSpPr/>
          <p:nvPr/>
        </p:nvSpPr>
        <p:spPr bwMode="auto">
          <a:xfrm>
            <a:off x="377991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4" name="Rectangle 203"/>
          <p:cNvSpPr/>
          <p:nvPr/>
        </p:nvSpPr>
        <p:spPr bwMode="auto">
          <a:xfrm>
            <a:off x="3779912"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5" name="Rectangle 204"/>
          <p:cNvSpPr/>
          <p:nvPr/>
        </p:nvSpPr>
        <p:spPr bwMode="auto">
          <a:xfrm>
            <a:off x="2915816"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6" name="Rectangle 205"/>
          <p:cNvSpPr/>
          <p:nvPr/>
        </p:nvSpPr>
        <p:spPr bwMode="auto">
          <a:xfrm>
            <a:off x="3779912"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7" name="Rectangle 206"/>
          <p:cNvSpPr/>
          <p:nvPr/>
        </p:nvSpPr>
        <p:spPr bwMode="auto">
          <a:xfrm>
            <a:off x="248376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8" name="Rectangle 207"/>
          <p:cNvSpPr/>
          <p:nvPr/>
        </p:nvSpPr>
        <p:spPr bwMode="auto">
          <a:xfrm>
            <a:off x="248376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9" name="Rectangle 208"/>
          <p:cNvSpPr/>
          <p:nvPr/>
        </p:nvSpPr>
        <p:spPr bwMode="auto">
          <a:xfrm>
            <a:off x="248376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0" name="Rectangle 209"/>
          <p:cNvSpPr/>
          <p:nvPr/>
        </p:nvSpPr>
        <p:spPr bwMode="auto">
          <a:xfrm>
            <a:off x="248376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1" name="Rectangle 210"/>
          <p:cNvSpPr/>
          <p:nvPr/>
        </p:nvSpPr>
        <p:spPr bwMode="auto">
          <a:xfrm>
            <a:off x="248376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2" name="Rectangle 211"/>
          <p:cNvSpPr/>
          <p:nvPr/>
        </p:nvSpPr>
        <p:spPr bwMode="auto">
          <a:xfrm>
            <a:off x="161967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3" name="Rectangle 212"/>
          <p:cNvSpPr/>
          <p:nvPr/>
        </p:nvSpPr>
        <p:spPr bwMode="auto">
          <a:xfrm>
            <a:off x="118762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4" name="Rectangle 213"/>
          <p:cNvSpPr/>
          <p:nvPr/>
        </p:nvSpPr>
        <p:spPr bwMode="auto">
          <a:xfrm>
            <a:off x="75557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5" name="Rectangle 214"/>
          <p:cNvSpPr/>
          <p:nvPr/>
        </p:nvSpPr>
        <p:spPr bwMode="auto">
          <a:xfrm>
            <a:off x="75557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6" name="Rectangle 215"/>
          <p:cNvSpPr/>
          <p:nvPr/>
        </p:nvSpPr>
        <p:spPr bwMode="auto">
          <a:xfrm>
            <a:off x="75557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7" name="Rectangle 216"/>
          <p:cNvSpPr/>
          <p:nvPr/>
        </p:nvSpPr>
        <p:spPr bwMode="auto">
          <a:xfrm>
            <a:off x="755576"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8" name="Rectangle 217"/>
          <p:cNvSpPr/>
          <p:nvPr/>
        </p:nvSpPr>
        <p:spPr bwMode="auto">
          <a:xfrm>
            <a:off x="755576"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3" name="Rectangle 222"/>
          <p:cNvSpPr/>
          <p:nvPr/>
        </p:nvSpPr>
        <p:spPr bwMode="auto">
          <a:xfrm>
            <a:off x="291581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4" name="Rectangle 223"/>
          <p:cNvSpPr/>
          <p:nvPr/>
        </p:nvSpPr>
        <p:spPr bwMode="auto">
          <a:xfrm>
            <a:off x="334786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5" name="Rectangle 224"/>
          <p:cNvSpPr/>
          <p:nvPr/>
        </p:nvSpPr>
        <p:spPr bwMode="auto">
          <a:xfrm>
            <a:off x="334786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6" name="Rectangle 225"/>
          <p:cNvSpPr/>
          <p:nvPr/>
        </p:nvSpPr>
        <p:spPr bwMode="auto">
          <a:xfrm>
            <a:off x="334786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7" name="Rectangle 226"/>
          <p:cNvSpPr/>
          <p:nvPr/>
        </p:nvSpPr>
        <p:spPr bwMode="auto">
          <a:xfrm>
            <a:off x="3347864"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8" name="Rectangle 227"/>
          <p:cNvSpPr/>
          <p:nvPr/>
        </p:nvSpPr>
        <p:spPr bwMode="auto">
          <a:xfrm>
            <a:off x="3347864" y="5389355"/>
            <a:ext cx="432048" cy="432048"/>
          </a:xfrm>
          <a:prstGeom prst="rect">
            <a:avLst/>
          </a:prstGeom>
          <a:solidFill>
            <a:srgbClr val="A5A5A5">
              <a:lumMod val="40000"/>
              <a:lumOff val="60000"/>
            </a:srgbClr>
          </a:solidFill>
          <a:ln w="12700" cap="flat" cmpd="sng" algn="ctr">
            <a:solidFill>
              <a:srgbClr val="FFFFFF">
                <a:alpha val="74902"/>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9" name="Rectangle 228"/>
          <p:cNvSpPr/>
          <p:nvPr/>
        </p:nvSpPr>
        <p:spPr bwMode="auto">
          <a:xfrm>
            <a:off x="248376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0" name="Rectangle 139"/>
          <p:cNvSpPr/>
          <p:nvPr/>
        </p:nvSpPr>
        <p:spPr bwMode="auto">
          <a:xfrm>
            <a:off x="2051720" y="3661163"/>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1" name="Rectangle 140"/>
          <p:cNvSpPr/>
          <p:nvPr/>
        </p:nvSpPr>
        <p:spPr bwMode="auto">
          <a:xfrm>
            <a:off x="2051720" y="4093211"/>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8" name="Rectangle 147"/>
          <p:cNvSpPr/>
          <p:nvPr/>
        </p:nvSpPr>
        <p:spPr bwMode="auto">
          <a:xfrm>
            <a:off x="2051720" y="4525259"/>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9" name="Rectangle 148"/>
          <p:cNvSpPr/>
          <p:nvPr/>
        </p:nvSpPr>
        <p:spPr bwMode="auto">
          <a:xfrm>
            <a:off x="2051720" y="495730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0" name="Rectangle 149"/>
          <p:cNvSpPr/>
          <p:nvPr/>
        </p:nvSpPr>
        <p:spPr bwMode="auto">
          <a:xfrm>
            <a:off x="2051720" y="5389355"/>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1" name="Rectangle 150"/>
          <p:cNvSpPr/>
          <p:nvPr/>
        </p:nvSpPr>
        <p:spPr bwMode="auto">
          <a:xfrm>
            <a:off x="2051720" y="5821403"/>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4" name="Rectangle 183"/>
          <p:cNvSpPr/>
          <p:nvPr/>
        </p:nvSpPr>
        <p:spPr bwMode="auto">
          <a:xfrm>
            <a:off x="2051720" y="279706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6" name="Rectangle 185"/>
          <p:cNvSpPr/>
          <p:nvPr/>
        </p:nvSpPr>
        <p:spPr bwMode="auto">
          <a:xfrm>
            <a:off x="2051720" y="3229115"/>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9" name="Rectangle 218"/>
          <p:cNvSpPr/>
          <p:nvPr/>
        </p:nvSpPr>
        <p:spPr bwMode="auto">
          <a:xfrm>
            <a:off x="2051720" y="1068875"/>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0" name="Rectangle 219"/>
          <p:cNvSpPr/>
          <p:nvPr/>
        </p:nvSpPr>
        <p:spPr bwMode="auto">
          <a:xfrm>
            <a:off x="2051720" y="1500923"/>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1" name="Rectangle 220"/>
          <p:cNvSpPr/>
          <p:nvPr/>
        </p:nvSpPr>
        <p:spPr bwMode="auto">
          <a:xfrm>
            <a:off x="2051720" y="1932971"/>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2" name="Rectangle 221"/>
          <p:cNvSpPr/>
          <p:nvPr/>
        </p:nvSpPr>
        <p:spPr bwMode="auto">
          <a:xfrm>
            <a:off x="2051720" y="2365019"/>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0" name="Rectangle 229"/>
          <p:cNvSpPr/>
          <p:nvPr/>
        </p:nvSpPr>
        <p:spPr>
          <a:xfrm>
            <a:off x="2915816" y="5389355"/>
            <a:ext cx="432048" cy="432048"/>
          </a:xfrm>
          <a:prstGeom prst="rect">
            <a:avLst/>
          </a:prstGeom>
          <a:noFill/>
          <a:ln w="76200" cap="flat" cmpd="sng" algn="ctr">
            <a:solidFill>
              <a:srgbClr val="46A80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31" name="Rectangle 230"/>
          <p:cNvSpPr/>
          <p:nvPr/>
        </p:nvSpPr>
        <p:spPr>
          <a:xfrm>
            <a:off x="3347864" y="5389355"/>
            <a:ext cx="432048" cy="432048"/>
          </a:xfrm>
          <a:prstGeom prst="rect">
            <a:avLst/>
          </a:prstGeom>
          <a:noFill/>
          <a:ln w="76200" cap="flat" cmpd="sng" algn="ctr">
            <a:solidFill>
              <a:srgbClr val="FF000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32" name="Rectangle 231"/>
          <p:cNvSpPr/>
          <p:nvPr/>
        </p:nvSpPr>
        <p:spPr>
          <a:xfrm>
            <a:off x="3779912" y="5389355"/>
            <a:ext cx="432048" cy="432048"/>
          </a:xfrm>
          <a:prstGeom prst="rect">
            <a:avLst/>
          </a:prstGeom>
          <a:noFill/>
          <a:ln w="76200" cap="flat" cmpd="sng" algn="ctr">
            <a:solidFill>
              <a:srgbClr val="7030A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33" name="Rectangle 232"/>
          <p:cNvSpPr/>
          <p:nvPr/>
        </p:nvSpPr>
        <p:spPr>
          <a:xfrm>
            <a:off x="323528" y="5389355"/>
            <a:ext cx="432048" cy="432048"/>
          </a:xfrm>
          <a:prstGeom prst="rect">
            <a:avLst/>
          </a:prstGeom>
          <a:noFill/>
          <a:ln w="76200" cap="flat" cmpd="sng" algn="ctr">
            <a:solidFill>
              <a:srgbClr val="7030A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34" name="Rectangle 233"/>
          <p:cNvSpPr/>
          <p:nvPr/>
        </p:nvSpPr>
        <p:spPr>
          <a:xfrm>
            <a:off x="755576" y="5389355"/>
            <a:ext cx="432048" cy="432048"/>
          </a:xfrm>
          <a:prstGeom prst="rect">
            <a:avLst/>
          </a:prstGeom>
          <a:noFill/>
          <a:ln w="76200" cap="flat" cmpd="sng" algn="ctr">
            <a:solidFill>
              <a:srgbClr val="FF000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35" name="Rectangle 234"/>
          <p:cNvSpPr/>
          <p:nvPr/>
        </p:nvSpPr>
        <p:spPr>
          <a:xfrm>
            <a:off x="1187624" y="5389355"/>
            <a:ext cx="432048" cy="432048"/>
          </a:xfrm>
          <a:prstGeom prst="rect">
            <a:avLst/>
          </a:prstGeom>
          <a:noFill/>
          <a:ln w="76200" cap="flat" cmpd="sng" algn="ctr">
            <a:solidFill>
              <a:srgbClr val="46A80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242" name="Picture 2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9" y="1159248"/>
            <a:ext cx="4392479" cy="2849018"/>
          </a:xfrm>
          <a:prstGeom prst="rect">
            <a:avLst/>
          </a:prstGeom>
          <a:ln>
            <a:solidFill>
              <a:srgbClr val="FF8307"/>
            </a:solidFill>
          </a:ln>
        </p:spPr>
      </p:pic>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86</a:t>
            </a:fld>
            <a:endParaRPr lang="de-AT" dirty="0"/>
          </a:p>
        </p:txBody>
      </p:sp>
      <p:sp>
        <p:nvSpPr>
          <p:cNvPr id="237" name="Rectangle 232"/>
          <p:cNvSpPr/>
          <p:nvPr/>
        </p:nvSpPr>
        <p:spPr>
          <a:xfrm>
            <a:off x="205684" y="5269950"/>
            <a:ext cx="4120510" cy="668734"/>
          </a:xfrm>
          <a:prstGeom prst="rect">
            <a:avLst/>
          </a:prstGeom>
          <a:noFill/>
          <a:ln w="76200" cap="flat" cmpd="sng" algn="ctr">
            <a:solidFill>
              <a:schemeClr val="tx1">
                <a:alpha val="74902"/>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43" name="Straight Arrow Connector 242"/>
          <p:cNvCxnSpPr>
            <a:stCxn id="202" idx="2"/>
            <a:endCxn id="242" idx="1"/>
          </p:cNvCxnSpPr>
          <p:nvPr/>
        </p:nvCxnSpPr>
        <p:spPr bwMode="auto">
          <a:xfrm flipV="1">
            <a:off x="3131840" y="2583758"/>
            <a:ext cx="1584178" cy="2805597"/>
          </a:xfrm>
          <a:prstGeom prst="straightConnector1">
            <a:avLst/>
          </a:prstGeom>
          <a:solidFill>
            <a:schemeClr val="accent1"/>
          </a:solidFill>
          <a:ln w="57150" cap="flat" cmpd="sng" algn="ctr">
            <a:solidFill>
              <a:srgbClr val="46A800"/>
            </a:solidFill>
            <a:prstDash val="solid"/>
            <a:round/>
            <a:headEnd type="none" w="med" len="med"/>
            <a:tailEnd type="triangle"/>
          </a:ln>
          <a:effectLst/>
        </p:spPr>
      </p:cxnSp>
      <p:cxnSp>
        <p:nvCxnSpPr>
          <p:cNvPr id="244" name="Straight Arrow Connector 243"/>
          <p:cNvCxnSpPr>
            <a:stCxn id="231" idx="0"/>
            <a:endCxn id="242" idx="1"/>
          </p:cNvCxnSpPr>
          <p:nvPr/>
        </p:nvCxnSpPr>
        <p:spPr bwMode="auto">
          <a:xfrm flipV="1">
            <a:off x="3563888" y="2583758"/>
            <a:ext cx="1152130" cy="2805597"/>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cxnSp>
        <p:nvCxnSpPr>
          <p:cNvPr id="245" name="Straight Arrow Connector 244"/>
          <p:cNvCxnSpPr>
            <a:stCxn id="204" idx="2"/>
            <a:endCxn id="242" idx="1"/>
          </p:cNvCxnSpPr>
          <p:nvPr/>
        </p:nvCxnSpPr>
        <p:spPr bwMode="auto">
          <a:xfrm flipV="1">
            <a:off x="3995936" y="2583758"/>
            <a:ext cx="720082" cy="2805597"/>
          </a:xfrm>
          <a:prstGeom prst="straightConnector1">
            <a:avLst/>
          </a:prstGeom>
          <a:solidFill>
            <a:schemeClr val="accent1"/>
          </a:solidFill>
          <a:ln w="57150" cap="flat" cmpd="sng" algn="ctr">
            <a:solidFill>
              <a:srgbClr val="7030A0"/>
            </a:solidFill>
            <a:prstDash val="solid"/>
            <a:round/>
            <a:headEnd type="none" w="med" len="med"/>
            <a:tailEnd type="triangle"/>
          </a:ln>
          <a:effectLst/>
        </p:spPr>
      </p:cxnSp>
    </p:spTree>
    <p:extLst>
      <p:ext uri="{BB962C8B-B14F-4D97-AF65-F5344CB8AC3E}">
        <p14:creationId xmlns:p14="http://schemas.microsoft.com/office/powerpoint/2010/main" val="28631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Layer Defects | Dissimilarity Analysis</a:t>
            </a:r>
          </a:p>
        </p:txBody>
      </p:sp>
      <p:sp>
        <p:nvSpPr>
          <p:cNvPr id="122" name="Rectangle 121"/>
          <p:cNvSpPr/>
          <p:nvPr/>
        </p:nvSpPr>
        <p:spPr bwMode="auto">
          <a:xfrm>
            <a:off x="32352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3" name="Rectangle 122"/>
          <p:cNvSpPr/>
          <p:nvPr/>
        </p:nvSpPr>
        <p:spPr bwMode="auto">
          <a:xfrm>
            <a:off x="75557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4" name="Rectangle 123"/>
          <p:cNvSpPr/>
          <p:nvPr/>
        </p:nvSpPr>
        <p:spPr bwMode="auto">
          <a:xfrm>
            <a:off x="32352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5" name="Rectangle 124"/>
          <p:cNvSpPr/>
          <p:nvPr/>
        </p:nvSpPr>
        <p:spPr bwMode="auto">
          <a:xfrm>
            <a:off x="75557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6" name="Rectangle 125"/>
          <p:cNvSpPr/>
          <p:nvPr/>
        </p:nvSpPr>
        <p:spPr bwMode="auto">
          <a:xfrm>
            <a:off x="32352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7" name="Rectangle 126"/>
          <p:cNvSpPr/>
          <p:nvPr/>
        </p:nvSpPr>
        <p:spPr bwMode="auto">
          <a:xfrm>
            <a:off x="75557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8" name="Rectangle 127"/>
          <p:cNvSpPr/>
          <p:nvPr/>
        </p:nvSpPr>
        <p:spPr bwMode="auto">
          <a:xfrm>
            <a:off x="32352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9" name="Rectangle 128"/>
          <p:cNvSpPr/>
          <p:nvPr/>
        </p:nvSpPr>
        <p:spPr bwMode="auto">
          <a:xfrm>
            <a:off x="334786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0" name="Rectangle 129"/>
          <p:cNvSpPr/>
          <p:nvPr/>
        </p:nvSpPr>
        <p:spPr bwMode="auto">
          <a:xfrm>
            <a:off x="377991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1" name="Rectangle 130"/>
          <p:cNvSpPr/>
          <p:nvPr/>
        </p:nvSpPr>
        <p:spPr bwMode="auto">
          <a:xfrm>
            <a:off x="334786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2" name="Rectangle 131"/>
          <p:cNvSpPr/>
          <p:nvPr/>
        </p:nvSpPr>
        <p:spPr bwMode="auto">
          <a:xfrm>
            <a:off x="377991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3" name="Rectangle 132"/>
          <p:cNvSpPr/>
          <p:nvPr/>
        </p:nvSpPr>
        <p:spPr bwMode="auto">
          <a:xfrm>
            <a:off x="334786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4" name="Rectangle 133"/>
          <p:cNvSpPr/>
          <p:nvPr/>
        </p:nvSpPr>
        <p:spPr bwMode="auto">
          <a:xfrm>
            <a:off x="377991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5" name="Rectangle 134"/>
          <p:cNvSpPr/>
          <p:nvPr/>
        </p:nvSpPr>
        <p:spPr bwMode="auto">
          <a:xfrm>
            <a:off x="377991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6" name="Rectangle 135"/>
          <p:cNvSpPr/>
          <p:nvPr/>
        </p:nvSpPr>
        <p:spPr bwMode="auto">
          <a:xfrm>
            <a:off x="32352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7" name="Rectangle 136"/>
          <p:cNvSpPr/>
          <p:nvPr/>
        </p:nvSpPr>
        <p:spPr bwMode="auto">
          <a:xfrm>
            <a:off x="161967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8" name="Rectangle 137"/>
          <p:cNvSpPr/>
          <p:nvPr/>
        </p:nvSpPr>
        <p:spPr bwMode="auto">
          <a:xfrm>
            <a:off x="161967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9" name="Rectangle 138"/>
          <p:cNvSpPr/>
          <p:nvPr/>
        </p:nvSpPr>
        <p:spPr bwMode="auto">
          <a:xfrm>
            <a:off x="377991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2" name="Rectangle 141"/>
          <p:cNvSpPr/>
          <p:nvPr/>
        </p:nvSpPr>
        <p:spPr bwMode="auto">
          <a:xfrm>
            <a:off x="161967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3" name="Rectangle 142"/>
          <p:cNvSpPr/>
          <p:nvPr/>
        </p:nvSpPr>
        <p:spPr bwMode="auto">
          <a:xfrm>
            <a:off x="1619672"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4" name="Rectangle 143"/>
          <p:cNvSpPr/>
          <p:nvPr/>
        </p:nvSpPr>
        <p:spPr bwMode="auto">
          <a:xfrm>
            <a:off x="323528"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5" name="Rectangle 144"/>
          <p:cNvSpPr/>
          <p:nvPr/>
        </p:nvSpPr>
        <p:spPr bwMode="auto">
          <a:xfrm>
            <a:off x="1619672"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6" name="Rectangle 145"/>
          <p:cNvSpPr/>
          <p:nvPr/>
        </p:nvSpPr>
        <p:spPr bwMode="auto">
          <a:xfrm>
            <a:off x="1187624"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7" name="Rectangle 146"/>
          <p:cNvSpPr/>
          <p:nvPr/>
        </p:nvSpPr>
        <p:spPr bwMode="auto">
          <a:xfrm>
            <a:off x="1619672"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2" name="Rectangle 151"/>
          <p:cNvSpPr/>
          <p:nvPr/>
        </p:nvSpPr>
        <p:spPr bwMode="auto">
          <a:xfrm>
            <a:off x="2915816"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3" name="Rectangle 152"/>
          <p:cNvSpPr/>
          <p:nvPr/>
        </p:nvSpPr>
        <p:spPr bwMode="auto">
          <a:xfrm>
            <a:off x="3779912"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4" name="Rectangle 153"/>
          <p:cNvSpPr/>
          <p:nvPr/>
        </p:nvSpPr>
        <p:spPr bwMode="auto">
          <a:xfrm>
            <a:off x="248376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5" name="Rectangle 154"/>
          <p:cNvSpPr/>
          <p:nvPr/>
        </p:nvSpPr>
        <p:spPr bwMode="auto">
          <a:xfrm>
            <a:off x="2483768"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6" name="Rectangle 155"/>
          <p:cNvSpPr/>
          <p:nvPr/>
        </p:nvSpPr>
        <p:spPr bwMode="auto">
          <a:xfrm>
            <a:off x="248376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7" name="Rectangle 156"/>
          <p:cNvSpPr/>
          <p:nvPr/>
        </p:nvSpPr>
        <p:spPr bwMode="auto">
          <a:xfrm>
            <a:off x="2483768"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8" name="Rectangle 157"/>
          <p:cNvSpPr/>
          <p:nvPr/>
        </p:nvSpPr>
        <p:spPr bwMode="auto">
          <a:xfrm>
            <a:off x="2483768"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9" name="Rectangle 158"/>
          <p:cNvSpPr/>
          <p:nvPr/>
        </p:nvSpPr>
        <p:spPr bwMode="auto">
          <a:xfrm>
            <a:off x="2483768"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0" name="Rectangle 159"/>
          <p:cNvSpPr/>
          <p:nvPr/>
        </p:nvSpPr>
        <p:spPr bwMode="auto">
          <a:xfrm>
            <a:off x="3347864"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1" name="Rectangle 160"/>
          <p:cNvSpPr/>
          <p:nvPr/>
        </p:nvSpPr>
        <p:spPr bwMode="auto">
          <a:xfrm>
            <a:off x="118762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2" name="Rectangle 161"/>
          <p:cNvSpPr/>
          <p:nvPr/>
        </p:nvSpPr>
        <p:spPr bwMode="auto">
          <a:xfrm>
            <a:off x="161967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3" name="Rectangle 162"/>
          <p:cNvSpPr/>
          <p:nvPr/>
        </p:nvSpPr>
        <p:spPr bwMode="auto">
          <a:xfrm>
            <a:off x="118762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4" name="Rectangle 163"/>
          <p:cNvSpPr/>
          <p:nvPr/>
        </p:nvSpPr>
        <p:spPr bwMode="auto">
          <a:xfrm>
            <a:off x="161967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5" name="Rectangle 164"/>
          <p:cNvSpPr/>
          <p:nvPr/>
        </p:nvSpPr>
        <p:spPr bwMode="auto">
          <a:xfrm>
            <a:off x="75557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6" name="Rectangle 165"/>
          <p:cNvSpPr/>
          <p:nvPr/>
        </p:nvSpPr>
        <p:spPr bwMode="auto">
          <a:xfrm>
            <a:off x="118762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7" name="Rectangle 166"/>
          <p:cNvSpPr/>
          <p:nvPr/>
        </p:nvSpPr>
        <p:spPr bwMode="auto">
          <a:xfrm>
            <a:off x="161967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8" name="Rectangle 167"/>
          <p:cNvSpPr/>
          <p:nvPr/>
        </p:nvSpPr>
        <p:spPr bwMode="auto">
          <a:xfrm>
            <a:off x="118762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9" name="Rectangle 168"/>
          <p:cNvSpPr/>
          <p:nvPr/>
        </p:nvSpPr>
        <p:spPr bwMode="auto">
          <a:xfrm>
            <a:off x="161967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0" name="Rectangle 169"/>
          <p:cNvSpPr/>
          <p:nvPr/>
        </p:nvSpPr>
        <p:spPr bwMode="auto">
          <a:xfrm>
            <a:off x="291581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1" name="Rectangle 170"/>
          <p:cNvSpPr/>
          <p:nvPr/>
        </p:nvSpPr>
        <p:spPr bwMode="auto">
          <a:xfrm>
            <a:off x="291581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2" name="Rectangle 171"/>
          <p:cNvSpPr/>
          <p:nvPr/>
        </p:nvSpPr>
        <p:spPr bwMode="auto">
          <a:xfrm>
            <a:off x="291581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3" name="Rectangle 172"/>
          <p:cNvSpPr/>
          <p:nvPr/>
        </p:nvSpPr>
        <p:spPr bwMode="auto">
          <a:xfrm>
            <a:off x="291581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4" name="Rectangle 173"/>
          <p:cNvSpPr/>
          <p:nvPr/>
        </p:nvSpPr>
        <p:spPr bwMode="auto">
          <a:xfrm>
            <a:off x="334786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5" name="Rectangle 174"/>
          <p:cNvSpPr/>
          <p:nvPr/>
        </p:nvSpPr>
        <p:spPr bwMode="auto">
          <a:xfrm>
            <a:off x="75557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6" name="Rectangle 175"/>
          <p:cNvSpPr/>
          <p:nvPr/>
        </p:nvSpPr>
        <p:spPr bwMode="auto">
          <a:xfrm>
            <a:off x="32352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7" name="Rectangle 176"/>
          <p:cNvSpPr/>
          <p:nvPr/>
        </p:nvSpPr>
        <p:spPr bwMode="auto">
          <a:xfrm>
            <a:off x="75557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8" name="Rectangle 177"/>
          <p:cNvSpPr/>
          <p:nvPr/>
        </p:nvSpPr>
        <p:spPr bwMode="auto">
          <a:xfrm>
            <a:off x="118762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9" name="Rectangle 178"/>
          <p:cNvSpPr/>
          <p:nvPr/>
        </p:nvSpPr>
        <p:spPr bwMode="auto">
          <a:xfrm>
            <a:off x="161967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0" name="Rectangle 179"/>
          <p:cNvSpPr/>
          <p:nvPr/>
        </p:nvSpPr>
        <p:spPr bwMode="auto">
          <a:xfrm>
            <a:off x="32352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1" name="Rectangle 180"/>
          <p:cNvSpPr/>
          <p:nvPr/>
        </p:nvSpPr>
        <p:spPr bwMode="auto">
          <a:xfrm>
            <a:off x="323528"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2" name="Rectangle 181"/>
          <p:cNvSpPr/>
          <p:nvPr/>
        </p:nvSpPr>
        <p:spPr bwMode="auto">
          <a:xfrm>
            <a:off x="118762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3" name="Rectangle 182"/>
          <p:cNvSpPr/>
          <p:nvPr/>
        </p:nvSpPr>
        <p:spPr bwMode="auto">
          <a:xfrm>
            <a:off x="118762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5" name="Rectangle 184"/>
          <p:cNvSpPr/>
          <p:nvPr/>
        </p:nvSpPr>
        <p:spPr bwMode="auto">
          <a:xfrm>
            <a:off x="291581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7" name="Rectangle 186"/>
          <p:cNvSpPr/>
          <p:nvPr/>
        </p:nvSpPr>
        <p:spPr bwMode="auto">
          <a:xfrm>
            <a:off x="334786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8" name="Rectangle 187"/>
          <p:cNvSpPr/>
          <p:nvPr/>
        </p:nvSpPr>
        <p:spPr bwMode="auto">
          <a:xfrm>
            <a:off x="334786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9" name="Rectangle 188"/>
          <p:cNvSpPr/>
          <p:nvPr/>
        </p:nvSpPr>
        <p:spPr bwMode="auto">
          <a:xfrm>
            <a:off x="377991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0" name="Rectangle 189"/>
          <p:cNvSpPr/>
          <p:nvPr/>
        </p:nvSpPr>
        <p:spPr bwMode="auto">
          <a:xfrm>
            <a:off x="291581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1" name="Rectangle 190"/>
          <p:cNvSpPr/>
          <p:nvPr/>
        </p:nvSpPr>
        <p:spPr bwMode="auto">
          <a:xfrm>
            <a:off x="291581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2" name="Rectangle 191"/>
          <p:cNvSpPr/>
          <p:nvPr/>
        </p:nvSpPr>
        <p:spPr bwMode="auto">
          <a:xfrm>
            <a:off x="377991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3" name="Rectangle 192"/>
          <p:cNvSpPr/>
          <p:nvPr/>
        </p:nvSpPr>
        <p:spPr bwMode="auto">
          <a:xfrm>
            <a:off x="377991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4" name="Rectangle 193"/>
          <p:cNvSpPr/>
          <p:nvPr/>
        </p:nvSpPr>
        <p:spPr bwMode="auto">
          <a:xfrm>
            <a:off x="32352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5" name="Rectangle 194"/>
          <p:cNvSpPr/>
          <p:nvPr/>
        </p:nvSpPr>
        <p:spPr bwMode="auto">
          <a:xfrm>
            <a:off x="323528"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6" name="Rectangle 195"/>
          <p:cNvSpPr/>
          <p:nvPr/>
        </p:nvSpPr>
        <p:spPr bwMode="auto">
          <a:xfrm>
            <a:off x="118762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7" name="Rectangle 196"/>
          <p:cNvSpPr/>
          <p:nvPr/>
        </p:nvSpPr>
        <p:spPr bwMode="auto">
          <a:xfrm>
            <a:off x="1187624"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8" name="Rectangle 197"/>
          <p:cNvSpPr/>
          <p:nvPr/>
        </p:nvSpPr>
        <p:spPr bwMode="auto">
          <a:xfrm>
            <a:off x="323528"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9" name="Rectangle 198"/>
          <p:cNvSpPr/>
          <p:nvPr/>
        </p:nvSpPr>
        <p:spPr bwMode="auto">
          <a:xfrm>
            <a:off x="755576"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0" name="Rectangle 199"/>
          <p:cNvSpPr/>
          <p:nvPr/>
        </p:nvSpPr>
        <p:spPr bwMode="auto">
          <a:xfrm>
            <a:off x="1187624"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1" name="Rectangle 200"/>
          <p:cNvSpPr/>
          <p:nvPr/>
        </p:nvSpPr>
        <p:spPr bwMode="auto">
          <a:xfrm>
            <a:off x="291581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2" name="Rectangle 201"/>
          <p:cNvSpPr/>
          <p:nvPr/>
        </p:nvSpPr>
        <p:spPr bwMode="auto">
          <a:xfrm>
            <a:off x="2915816"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3" name="Rectangle 202"/>
          <p:cNvSpPr/>
          <p:nvPr/>
        </p:nvSpPr>
        <p:spPr bwMode="auto">
          <a:xfrm>
            <a:off x="377991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4" name="Rectangle 203"/>
          <p:cNvSpPr/>
          <p:nvPr/>
        </p:nvSpPr>
        <p:spPr bwMode="auto">
          <a:xfrm>
            <a:off x="3779912"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5" name="Rectangle 204"/>
          <p:cNvSpPr/>
          <p:nvPr/>
        </p:nvSpPr>
        <p:spPr bwMode="auto">
          <a:xfrm>
            <a:off x="2915816"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6" name="Rectangle 205"/>
          <p:cNvSpPr/>
          <p:nvPr/>
        </p:nvSpPr>
        <p:spPr bwMode="auto">
          <a:xfrm>
            <a:off x="3779912"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7" name="Rectangle 206"/>
          <p:cNvSpPr/>
          <p:nvPr/>
        </p:nvSpPr>
        <p:spPr bwMode="auto">
          <a:xfrm>
            <a:off x="248376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8" name="Rectangle 207"/>
          <p:cNvSpPr/>
          <p:nvPr/>
        </p:nvSpPr>
        <p:spPr bwMode="auto">
          <a:xfrm>
            <a:off x="248376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9" name="Rectangle 208"/>
          <p:cNvSpPr/>
          <p:nvPr/>
        </p:nvSpPr>
        <p:spPr bwMode="auto">
          <a:xfrm>
            <a:off x="248376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0" name="Rectangle 209"/>
          <p:cNvSpPr/>
          <p:nvPr/>
        </p:nvSpPr>
        <p:spPr bwMode="auto">
          <a:xfrm>
            <a:off x="248376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1" name="Rectangle 210"/>
          <p:cNvSpPr/>
          <p:nvPr/>
        </p:nvSpPr>
        <p:spPr bwMode="auto">
          <a:xfrm>
            <a:off x="248376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2" name="Rectangle 211"/>
          <p:cNvSpPr/>
          <p:nvPr/>
        </p:nvSpPr>
        <p:spPr bwMode="auto">
          <a:xfrm>
            <a:off x="161967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3" name="Rectangle 212"/>
          <p:cNvSpPr/>
          <p:nvPr/>
        </p:nvSpPr>
        <p:spPr bwMode="auto">
          <a:xfrm>
            <a:off x="118762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4" name="Rectangle 213"/>
          <p:cNvSpPr/>
          <p:nvPr/>
        </p:nvSpPr>
        <p:spPr bwMode="auto">
          <a:xfrm>
            <a:off x="75557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5" name="Rectangle 214"/>
          <p:cNvSpPr/>
          <p:nvPr/>
        </p:nvSpPr>
        <p:spPr bwMode="auto">
          <a:xfrm>
            <a:off x="75557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6" name="Rectangle 215"/>
          <p:cNvSpPr/>
          <p:nvPr/>
        </p:nvSpPr>
        <p:spPr bwMode="auto">
          <a:xfrm>
            <a:off x="75557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7" name="Rectangle 216"/>
          <p:cNvSpPr/>
          <p:nvPr/>
        </p:nvSpPr>
        <p:spPr bwMode="auto">
          <a:xfrm>
            <a:off x="755576"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8" name="Rectangle 217"/>
          <p:cNvSpPr/>
          <p:nvPr/>
        </p:nvSpPr>
        <p:spPr bwMode="auto">
          <a:xfrm>
            <a:off x="755576"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3" name="Rectangle 222"/>
          <p:cNvSpPr/>
          <p:nvPr/>
        </p:nvSpPr>
        <p:spPr bwMode="auto">
          <a:xfrm>
            <a:off x="291581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4" name="Rectangle 223"/>
          <p:cNvSpPr/>
          <p:nvPr/>
        </p:nvSpPr>
        <p:spPr bwMode="auto">
          <a:xfrm>
            <a:off x="334786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5" name="Rectangle 224"/>
          <p:cNvSpPr/>
          <p:nvPr/>
        </p:nvSpPr>
        <p:spPr bwMode="auto">
          <a:xfrm>
            <a:off x="334786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6" name="Rectangle 225"/>
          <p:cNvSpPr/>
          <p:nvPr/>
        </p:nvSpPr>
        <p:spPr bwMode="auto">
          <a:xfrm>
            <a:off x="334786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7" name="Rectangle 226"/>
          <p:cNvSpPr/>
          <p:nvPr/>
        </p:nvSpPr>
        <p:spPr bwMode="auto">
          <a:xfrm>
            <a:off x="3347864"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8" name="Rectangle 227"/>
          <p:cNvSpPr/>
          <p:nvPr/>
        </p:nvSpPr>
        <p:spPr bwMode="auto">
          <a:xfrm>
            <a:off x="3347864" y="5389355"/>
            <a:ext cx="432048" cy="432048"/>
          </a:xfrm>
          <a:prstGeom prst="rect">
            <a:avLst/>
          </a:prstGeom>
          <a:solidFill>
            <a:srgbClr val="A5A5A5">
              <a:lumMod val="40000"/>
              <a:lumOff val="60000"/>
            </a:srgbClr>
          </a:solidFill>
          <a:ln w="12700" cap="flat" cmpd="sng" algn="ctr">
            <a:solidFill>
              <a:srgbClr val="FFFFFF">
                <a:alpha val="74902"/>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9" name="Rectangle 228"/>
          <p:cNvSpPr/>
          <p:nvPr/>
        </p:nvSpPr>
        <p:spPr bwMode="auto">
          <a:xfrm>
            <a:off x="248376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0" name="Rectangle 139"/>
          <p:cNvSpPr/>
          <p:nvPr/>
        </p:nvSpPr>
        <p:spPr bwMode="auto">
          <a:xfrm>
            <a:off x="2051720" y="3661163"/>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1" name="Rectangle 140"/>
          <p:cNvSpPr/>
          <p:nvPr/>
        </p:nvSpPr>
        <p:spPr bwMode="auto">
          <a:xfrm>
            <a:off x="2051720" y="4093211"/>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8" name="Rectangle 147"/>
          <p:cNvSpPr/>
          <p:nvPr/>
        </p:nvSpPr>
        <p:spPr bwMode="auto">
          <a:xfrm>
            <a:off x="2051720" y="4525259"/>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9" name="Rectangle 148"/>
          <p:cNvSpPr/>
          <p:nvPr/>
        </p:nvSpPr>
        <p:spPr bwMode="auto">
          <a:xfrm>
            <a:off x="2051720" y="495730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1" name="Rectangle 150"/>
          <p:cNvSpPr/>
          <p:nvPr/>
        </p:nvSpPr>
        <p:spPr bwMode="auto">
          <a:xfrm>
            <a:off x="2051720" y="5821403"/>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4" name="Rectangle 183"/>
          <p:cNvSpPr/>
          <p:nvPr/>
        </p:nvSpPr>
        <p:spPr bwMode="auto">
          <a:xfrm>
            <a:off x="2051720" y="279706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6" name="Rectangle 185"/>
          <p:cNvSpPr/>
          <p:nvPr/>
        </p:nvSpPr>
        <p:spPr bwMode="auto">
          <a:xfrm>
            <a:off x="2051720" y="3229115"/>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9" name="Rectangle 218"/>
          <p:cNvSpPr/>
          <p:nvPr/>
        </p:nvSpPr>
        <p:spPr bwMode="auto">
          <a:xfrm>
            <a:off x="2051720" y="1068875"/>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0" name="Rectangle 219"/>
          <p:cNvSpPr/>
          <p:nvPr/>
        </p:nvSpPr>
        <p:spPr bwMode="auto">
          <a:xfrm>
            <a:off x="2051720" y="1500923"/>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1" name="Rectangle 220"/>
          <p:cNvSpPr/>
          <p:nvPr/>
        </p:nvSpPr>
        <p:spPr bwMode="auto">
          <a:xfrm>
            <a:off x="2051720" y="1932971"/>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2" name="Rectangle 221"/>
          <p:cNvSpPr/>
          <p:nvPr/>
        </p:nvSpPr>
        <p:spPr bwMode="auto">
          <a:xfrm>
            <a:off x="2051720" y="2365019"/>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pic>
        <p:nvPicPr>
          <p:cNvPr id="242" name="Picture 2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9" y="1159248"/>
            <a:ext cx="4392478" cy="2849018"/>
          </a:xfrm>
          <a:prstGeom prst="rect">
            <a:avLst/>
          </a:prstGeom>
          <a:ln>
            <a:solidFill>
              <a:srgbClr val="FF8307"/>
            </a:solidFill>
          </a:ln>
        </p:spPr>
      </p:pic>
      <mc:AlternateContent xmlns:mc="http://schemas.openxmlformats.org/markup-compatibility/2006" xmlns:a14="http://schemas.microsoft.com/office/drawing/2010/main">
        <mc:Choice Requires="a14">
          <p:sp>
            <p:nvSpPr>
              <p:cNvPr id="116" name="Freeform 115"/>
              <p:cNvSpPr/>
              <p:nvPr/>
            </p:nvSpPr>
            <p:spPr bwMode="auto">
              <a:xfrm>
                <a:off x="6606761" y="2876020"/>
                <a:ext cx="2301262" cy="811382"/>
              </a:xfrm>
              <a:custGeom>
                <a:avLst/>
                <a:gdLst>
                  <a:gd name="connsiteX0" fmla="*/ 0 w 2088232"/>
                  <a:gd name="connsiteY0" fmla="*/ 0 h 811382"/>
                  <a:gd name="connsiteX1" fmla="*/ 2088232 w 2088232"/>
                  <a:gd name="connsiteY1" fmla="*/ 0 h 811382"/>
                  <a:gd name="connsiteX2" fmla="*/ 2088232 w 2088232"/>
                  <a:gd name="connsiteY2" fmla="*/ 648072 h 811382"/>
                  <a:gd name="connsiteX3" fmla="*/ 316446 w 2088232"/>
                  <a:gd name="connsiteY3" fmla="*/ 648072 h 811382"/>
                  <a:gd name="connsiteX4" fmla="*/ 216024 w 2088232"/>
                  <a:gd name="connsiteY4" fmla="*/ 811382 h 811382"/>
                  <a:gd name="connsiteX5" fmla="*/ 115603 w 2088232"/>
                  <a:gd name="connsiteY5" fmla="*/ 648072 h 811382"/>
                  <a:gd name="connsiteX6" fmla="*/ 0 w 2088232"/>
                  <a:gd name="connsiteY6" fmla="*/ 648072 h 81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232" h="811382">
                    <a:moveTo>
                      <a:pt x="0" y="0"/>
                    </a:moveTo>
                    <a:lnTo>
                      <a:pt x="2088232" y="0"/>
                    </a:lnTo>
                    <a:lnTo>
                      <a:pt x="2088232" y="648072"/>
                    </a:lnTo>
                    <a:lnTo>
                      <a:pt x="316446" y="648072"/>
                    </a:lnTo>
                    <a:lnTo>
                      <a:pt x="216024" y="811382"/>
                    </a:lnTo>
                    <a:lnTo>
                      <a:pt x="115603" y="648072"/>
                    </a:lnTo>
                    <a:lnTo>
                      <a:pt x="0" y="648072"/>
                    </a:lnTo>
                    <a:close/>
                  </a:path>
                </a:pathLst>
              </a:custGeom>
              <a:solidFill>
                <a:srgbClr val="FFFFFF">
                  <a:alpha val="80000"/>
                </a:srgbClr>
              </a:solidFill>
              <a:ln w="12700" cap="flat" cmpd="sng" algn="ctr">
                <a:solidFill>
                  <a:srgbClr val="FF830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ea typeface="Cambria Math" panose="02040503050406030204" pitchFamily="18" charset="0"/>
                            </a:rPr>
                            <m:t>∩</m:t>
                          </m:r>
                        </m:sub>
                      </m:sSub>
                      <m:r>
                        <a:rPr kumimoji="0" lang="en-US" sz="1800" b="0" i="1" u="none" strike="noStrike" cap="none" normalizeH="0" baseline="0" smtClean="0">
                          <a:ln>
                            <a:noFill/>
                          </a:ln>
                          <a:solidFill>
                            <a:schemeClr val="tx1"/>
                          </a:solidFill>
                          <a:effectLst/>
                          <a:latin typeface="Cambria Math" panose="02040503050406030204" pitchFamily="18" charset="0"/>
                        </a:rPr>
                        <m:t>=0.002</m:t>
                      </m:r>
                    </m:oMath>
                  </m:oMathPara>
                </a14:m>
                <a:endParaRPr kumimoji="0" lang="en-US" sz="1800" b="0" i="0" u="none" strike="noStrike" cap="none" normalizeH="0" baseline="0" dirty="0">
                  <a:ln>
                    <a:noFill/>
                  </a:ln>
                  <a:solidFill>
                    <a:schemeClr val="tx1"/>
                  </a:solidFill>
                  <a:effectLst/>
                  <a:latin typeface="Arial" charset="0"/>
                </a:endParaRPr>
              </a:p>
              <a:p>
                <a:pPr/>
                <a14:m>
                  <m:oMathPara xmlns:m="http://schemas.openxmlformats.org/officeDocument/2006/math">
                    <m:oMathParaPr>
                      <m:jc m:val="centerGroup"/>
                    </m:oMathParaPr>
                    <m:oMath xmlns:m="http://schemas.openxmlformats.org/officeDocument/2006/math">
                      <m:sSub>
                        <m:sSubPr>
                          <m:ctrlPr>
                            <a:rPr kumimoji="0" lang="en-US" sz="1800" b="0" i="1" u="none" strike="noStrike" cap="none" normalizeH="0" baseline="0" smtClean="0">
                              <a:ln>
                                <a:noFill/>
                              </a:ln>
                              <a:solidFill>
                                <a:schemeClr val="tx1"/>
                              </a:solidFill>
                              <a:effectLst/>
                              <a:latin typeface="Cambria Math" panose="02040503050406030204" pitchFamily="18" charset="0"/>
                            </a:rPr>
                          </m:ctrlPr>
                        </m:sSubPr>
                        <m:e>
                          <m:r>
                            <a:rPr kumimoji="0" lang="en-US" sz="1800" b="0" i="1" u="none" strike="noStrike" cap="none" normalizeH="0" baseline="0" smtClean="0">
                              <a:ln>
                                <a:noFill/>
                              </a:ln>
                              <a:solidFill>
                                <a:schemeClr val="tx1"/>
                              </a:solidFill>
                              <a:effectLst/>
                              <a:latin typeface="Cambria Math" panose="02040503050406030204" pitchFamily="18" charset="0"/>
                            </a:rPr>
                            <m:t>𝛿</m:t>
                          </m:r>
                        </m:e>
                        <m:sub>
                          <m:r>
                            <a:rPr kumimoji="0" lang="en-US" sz="1800" b="0" i="1" u="none" strike="noStrike" cap="none" normalizeH="0" baseline="0" smtClean="0">
                              <a:ln>
                                <a:noFill/>
                              </a:ln>
                              <a:solidFill>
                                <a:schemeClr val="tx1"/>
                              </a:solidFill>
                              <a:effectLst/>
                              <a:latin typeface="Cambria Math" panose="02040503050406030204" pitchFamily="18" charset="0"/>
                            </a:rPr>
                            <m:t>2</m:t>
                          </m:r>
                        </m:sub>
                      </m:sSub>
                      <m:r>
                        <a:rPr kumimoji="0" lang="en-US" sz="1800" b="0" i="1" u="none" strike="noStrike" cap="none" normalizeH="0" baseline="0" smtClean="0">
                          <a:ln>
                            <a:noFill/>
                          </a:ln>
                          <a:solidFill>
                            <a:schemeClr val="tx1"/>
                          </a:solidFill>
                          <a:effectLst/>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ea typeface="Cambria Math" panose="02040503050406030204" pitchFamily="18" charset="0"/>
                            </a:rPr>
                            <m:t>∩</m:t>
                          </m:r>
                        </m:sub>
                      </m:sSub>
                      <m:r>
                        <a:rPr lang="en-US" b="0" i="1" smtClean="0">
                          <a:latin typeface="Cambria Math" panose="02040503050406030204" pitchFamily="18" charset="0"/>
                          <a:ea typeface="Cambria Math" panose="02040503050406030204" pitchFamily="18" charset="0"/>
                        </a:rPr>
                        <m:t>=</m:t>
                      </m:r>
                      <m:r>
                        <a:rPr kumimoji="0" lang="en-US" sz="1800" b="0" i="1" u="none" strike="noStrike" cap="none" normalizeH="0" baseline="0" smtClean="0">
                          <a:ln>
                            <a:noFill/>
                          </a:ln>
                          <a:solidFill>
                            <a:schemeClr val="tx1"/>
                          </a:solidFill>
                          <a:effectLst/>
                          <a:latin typeface="Cambria Math" panose="02040503050406030204" pitchFamily="18" charset="0"/>
                        </a:rPr>
                        <m:t>0.998</m:t>
                      </m:r>
                    </m:oMath>
                  </m:oMathPara>
                </a14:m>
                <a:endParaRPr kumimoji="0" lang="en-US" sz="1800" b="0" i="0" u="none" strike="noStrike" cap="none" normalizeH="0" baseline="0" dirty="0">
                  <a:ln>
                    <a:noFill/>
                  </a:ln>
                  <a:solidFill>
                    <a:schemeClr val="tx1"/>
                  </a:solidFill>
                  <a:effectLst/>
                  <a:latin typeface="Arial" charset="0"/>
                </a:endParaRPr>
              </a:p>
            </p:txBody>
          </p:sp>
        </mc:Choice>
        <mc:Fallback xmlns="">
          <p:sp>
            <p:nvSpPr>
              <p:cNvPr id="116" name="Freeform 115"/>
              <p:cNvSpPr>
                <a:spLocks noRot="1" noChangeAspect="1" noMove="1" noResize="1" noEditPoints="1" noAdjustHandles="1" noChangeArrowheads="1" noChangeShapeType="1" noTextEdit="1"/>
              </p:cNvSpPr>
              <p:nvPr/>
            </p:nvSpPr>
            <p:spPr bwMode="auto">
              <a:xfrm>
                <a:off x="6606761" y="2876020"/>
                <a:ext cx="2301262" cy="811382"/>
              </a:xfrm>
              <a:custGeom>
                <a:avLst/>
                <a:gdLst>
                  <a:gd name="connsiteX0" fmla="*/ 0 w 2088232"/>
                  <a:gd name="connsiteY0" fmla="*/ 0 h 811382"/>
                  <a:gd name="connsiteX1" fmla="*/ 2088232 w 2088232"/>
                  <a:gd name="connsiteY1" fmla="*/ 0 h 811382"/>
                  <a:gd name="connsiteX2" fmla="*/ 2088232 w 2088232"/>
                  <a:gd name="connsiteY2" fmla="*/ 648072 h 811382"/>
                  <a:gd name="connsiteX3" fmla="*/ 316446 w 2088232"/>
                  <a:gd name="connsiteY3" fmla="*/ 648072 h 811382"/>
                  <a:gd name="connsiteX4" fmla="*/ 216024 w 2088232"/>
                  <a:gd name="connsiteY4" fmla="*/ 811382 h 811382"/>
                  <a:gd name="connsiteX5" fmla="*/ 115603 w 2088232"/>
                  <a:gd name="connsiteY5" fmla="*/ 648072 h 811382"/>
                  <a:gd name="connsiteX6" fmla="*/ 0 w 2088232"/>
                  <a:gd name="connsiteY6" fmla="*/ 648072 h 81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232" h="811382">
                    <a:moveTo>
                      <a:pt x="0" y="0"/>
                    </a:moveTo>
                    <a:lnTo>
                      <a:pt x="2088232" y="0"/>
                    </a:lnTo>
                    <a:lnTo>
                      <a:pt x="2088232" y="648072"/>
                    </a:lnTo>
                    <a:lnTo>
                      <a:pt x="316446" y="648072"/>
                    </a:lnTo>
                    <a:lnTo>
                      <a:pt x="216024" y="811382"/>
                    </a:lnTo>
                    <a:lnTo>
                      <a:pt x="115603" y="648072"/>
                    </a:lnTo>
                    <a:lnTo>
                      <a:pt x="0" y="648072"/>
                    </a:lnTo>
                    <a:close/>
                  </a:path>
                </a:pathLst>
              </a:custGeom>
              <a:blipFill>
                <a:blip r:embed="rId4"/>
                <a:stretch>
                  <a:fillRect/>
                </a:stretch>
              </a:blipFill>
              <a:ln w="12700" cap="flat" cmpd="sng" algn="ctr">
                <a:solidFill>
                  <a:srgbClr val="FF8307"/>
                </a:solidFill>
                <a:prstDash val="solid"/>
                <a:round/>
                <a:headEnd type="none" w="med" len="med"/>
                <a:tailEnd type="none" w="med" len="med"/>
              </a:ln>
              <a:effectLst/>
            </p:spPr>
            <p:txBody>
              <a:bodyPr/>
              <a:lstStyle/>
              <a:p>
                <a:r>
                  <a:rPr lang="ru-RU">
                    <a:noFill/>
                  </a:rPr>
                  <a:t> </a:t>
                </a:r>
              </a:p>
            </p:txBody>
          </p:sp>
        </mc:Fallback>
      </mc:AlternateContent>
      <p:sp>
        <p:nvSpPr>
          <p:cNvPr id="117" name="Right Arrow 116"/>
          <p:cNvSpPr/>
          <p:nvPr/>
        </p:nvSpPr>
        <p:spPr bwMode="auto">
          <a:xfrm rot="10800000">
            <a:off x="2573896" y="5301208"/>
            <a:ext cx="648072" cy="592203"/>
          </a:xfrm>
          <a:prstGeom prst="rightArrow">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50" name="Rectangle 149"/>
          <p:cNvSpPr/>
          <p:nvPr/>
        </p:nvSpPr>
        <p:spPr bwMode="auto">
          <a:xfrm>
            <a:off x="2051720" y="5389355"/>
            <a:ext cx="432048" cy="432048"/>
          </a:xfrm>
          <a:prstGeom prst="rect">
            <a:avLst/>
          </a:prstGeom>
          <a:solidFill>
            <a:srgbClr val="5B9BD5"/>
          </a:solid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87</a:t>
            </a:fld>
            <a:endParaRPr lang="de-AT" dirty="0"/>
          </a:p>
        </p:txBody>
      </p:sp>
    </p:spTree>
    <p:extLst>
      <p:ext uri="{BB962C8B-B14F-4D97-AF65-F5344CB8AC3E}">
        <p14:creationId xmlns:p14="http://schemas.microsoft.com/office/powerpoint/2010/main" val="208203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Layer Defects | Data Collection</a:t>
            </a:r>
          </a:p>
        </p:txBody>
      </p:sp>
      <p:pic>
        <p:nvPicPr>
          <p:cNvPr id="236" name="Picture 2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2357" y="914659"/>
            <a:ext cx="2687758" cy="1743314"/>
          </a:xfrm>
          <a:prstGeom prst="rect">
            <a:avLst/>
          </a:prstGeom>
          <a:ln>
            <a:solidFill>
              <a:srgbClr val="46A800"/>
            </a:solidFill>
          </a:ln>
        </p:spPr>
      </p:pic>
      <p:pic>
        <p:nvPicPr>
          <p:cNvPr id="237" name="Picture 2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2357" y="2824190"/>
            <a:ext cx="2687758" cy="1743314"/>
          </a:xfrm>
          <a:prstGeom prst="rect">
            <a:avLst/>
          </a:prstGeom>
          <a:ln>
            <a:solidFill>
              <a:srgbClr val="FF0000"/>
            </a:solidFill>
          </a:ln>
        </p:spPr>
      </p:pic>
      <p:pic>
        <p:nvPicPr>
          <p:cNvPr id="238" name="Picture 2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2357" y="4733720"/>
            <a:ext cx="2687758" cy="1743314"/>
          </a:xfrm>
          <a:prstGeom prst="rect">
            <a:avLst/>
          </a:prstGeom>
          <a:ln>
            <a:solidFill>
              <a:srgbClr val="7030A0"/>
            </a:solidFill>
          </a:ln>
        </p:spPr>
      </p:pic>
      <p:sp>
        <p:nvSpPr>
          <p:cNvPr id="122" name="Rectangle 121"/>
          <p:cNvSpPr/>
          <p:nvPr/>
        </p:nvSpPr>
        <p:spPr bwMode="auto">
          <a:xfrm>
            <a:off x="32352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3" name="Rectangle 122"/>
          <p:cNvSpPr/>
          <p:nvPr/>
        </p:nvSpPr>
        <p:spPr bwMode="auto">
          <a:xfrm>
            <a:off x="75557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4" name="Rectangle 123"/>
          <p:cNvSpPr/>
          <p:nvPr/>
        </p:nvSpPr>
        <p:spPr bwMode="auto">
          <a:xfrm>
            <a:off x="32352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5" name="Rectangle 124"/>
          <p:cNvSpPr/>
          <p:nvPr/>
        </p:nvSpPr>
        <p:spPr bwMode="auto">
          <a:xfrm>
            <a:off x="75557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6" name="Rectangle 125"/>
          <p:cNvSpPr/>
          <p:nvPr/>
        </p:nvSpPr>
        <p:spPr bwMode="auto">
          <a:xfrm>
            <a:off x="32352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7" name="Rectangle 126"/>
          <p:cNvSpPr/>
          <p:nvPr/>
        </p:nvSpPr>
        <p:spPr bwMode="auto">
          <a:xfrm>
            <a:off x="75557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8" name="Rectangle 127"/>
          <p:cNvSpPr/>
          <p:nvPr/>
        </p:nvSpPr>
        <p:spPr bwMode="auto">
          <a:xfrm>
            <a:off x="32352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9" name="Rectangle 128"/>
          <p:cNvSpPr/>
          <p:nvPr/>
        </p:nvSpPr>
        <p:spPr bwMode="auto">
          <a:xfrm>
            <a:off x="334786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0" name="Rectangle 129"/>
          <p:cNvSpPr/>
          <p:nvPr/>
        </p:nvSpPr>
        <p:spPr bwMode="auto">
          <a:xfrm>
            <a:off x="377991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1" name="Rectangle 130"/>
          <p:cNvSpPr/>
          <p:nvPr/>
        </p:nvSpPr>
        <p:spPr bwMode="auto">
          <a:xfrm>
            <a:off x="334786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2" name="Rectangle 131"/>
          <p:cNvSpPr/>
          <p:nvPr/>
        </p:nvSpPr>
        <p:spPr bwMode="auto">
          <a:xfrm>
            <a:off x="377991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3" name="Rectangle 132"/>
          <p:cNvSpPr/>
          <p:nvPr/>
        </p:nvSpPr>
        <p:spPr bwMode="auto">
          <a:xfrm>
            <a:off x="334786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4" name="Rectangle 133"/>
          <p:cNvSpPr/>
          <p:nvPr/>
        </p:nvSpPr>
        <p:spPr bwMode="auto">
          <a:xfrm>
            <a:off x="377991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5" name="Rectangle 134"/>
          <p:cNvSpPr/>
          <p:nvPr/>
        </p:nvSpPr>
        <p:spPr bwMode="auto">
          <a:xfrm>
            <a:off x="377991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6" name="Rectangle 135"/>
          <p:cNvSpPr/>
          <p:nvPr/>
        </p:nvSpPr>
        <p:spPr bwMode="auto">
          <a:xfrm>
            <a:off x="32352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7" name="Rectangle 136"/>
          <p:cNvSpPr/>
          <p:nvPr/>
        </p:nvSpPr>
        <p:spPr bwMode="auto">
          <a:xfrm>
            <a:off x="161967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8" name="Rectangle 137"/>
          <p:cNvSpPr/>
          <p:nvPr/>
        </p:nvSpPr>
        <p:spPr bwMode="auto">
          <a:xfrm>
            <a:off x="161967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9" name="Rectangle 138"/>
          <p:cNvSpPr/>
          <p:nvPr/>
        </p:nvSpPr>
        <p:spPr bwMode="auto">
          <a:xfrm>
            <a:off x="377991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2" name="Rectangle 141"/>
          <p:cNvSpPr/>
          <p:nvPr/>
        </p:nvSpPr>
        <p:spPr bwMode="auto">
          <a:xfrm>
            <a:off x="161967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3" name="Rectangle 142"/>
          <p:cNvSpPr/>
          <p:nvPr/>
        </p:nvSpPr>
        <p:spPr bwMode="auto">
          <a:xfrm>
            <a:off x="1619672"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4" name="Rectangle 143"/>
          <p:cNvSpPr/>
          <p:nvPr/>
        </p:nvSpPr>
        <p:spPr bwMode="auto">
          <a:xfrm>
            <a:off x="323528"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5" name="Rectangle 144"/>
          <p:cNvSpPr/>
          <p:nvPr/>
        </p:nvSpPr>
        <p:spPr bwMode="auto">
          <a:xfrm>
            <a:off x="1619672"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6" name="Rectangle 145"/>
          <p:cNvSpPr/>
          <p:nvPr/>
        </p:nvSpPr>
        <p:spPr bwMode="auto">
          <a:xfrm>
            <a:off x="1187624"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7" name="Rectangle 146"/>
          <p:cNvSpPr/>
          <p:nvPr/>
        </p:nvSpPr>
        <p:spPr bwMode="auto">
          <a:xfrm>
            <a:off x="1619672"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2" name="Rectangle 151"/>
          <p:cNvSpPr/>
          <p:nvPr/>
        </p:nvSpPr>
        <p:spPr bwMode="auto">
          <a:xfrm>
            <a:off x="2915816"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3" name="Rectangle 152"/>
          <p:cNvSpPr/>
          <p:nvPr/>
        </p:nvSpPr>
        <p:spPr bwMode="auto">
          <a:xfrm>
            <a:off x="3779912"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4" name="Rectangle 153"/>
          <p:cNvSpPr/>
          <p:nvPr/>
        </p:nvSpPr>
        <p:spPr bwMode="auto">
          <a:xfrm>
            <a:off x="248376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5" name="Rectangle 154"/>
          <p:cNvSpPr/>
          <p:nvPr/>
        </p:nvSpPr>
        <p:spPr bwMode="auto">
          <a:xfrm>
            <a:off x="2483768"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6" name="Rectangle 155"/>
          <p:cNvSpPr/>
          <p:nvPr/>
        </p:nvSpPr>
        <p:spPr bwMode="auto">
          <a:xfrm>
            <a:off x="248376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7" name="Rectangle 156"/>
          <p:cNvSpPr/>
          <p:nvPr/>
        </p:nvSpPr>
        <p:spPr bwMode="auto">
          <a:xfrm>
            <a:off x="2483768"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8" name="Rectangle 157"/>
          <p:cNvSpPr/>
          <p:nvPr/>
        </p:nvSpPr>
        <p:spPr bwMode="auto">
          <a:xfrm>
            <a:off x="2483768"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9" name="Rectangle 158"/>
          <p:cNvSpPr/>
          <p:nvPr/>
        </p:nvSpPr>
        <p:spPr bwMode="auto">
          <a:xfrm>
            <a:off x="2483768"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0" name="Rectangle 159"/>
          <p:cNvSpPr/>
          <p:nvPr/>
        </p:nvSpPr>
        <p:spPr bwMode="auto">
          <a:xfrm>
            <a:off x="3347864"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1" name="Rectangle 160"/>
          <p:cNvSpPr/>
          <p:nvPr/>
        </p:nvSpPr>
        <p:spPr bwMode="auto">
          <a:xfrm>
            <a:off x="118762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2" name="Rectangle 161"/>
          <p:cNvSpPr/>
          <p:nvPr/>
        </p:nvSpPr>
        <p:spPr bwMode="auto">
          <a:xfrm>
            <a:off x="161967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3" name="Rectangle 162"/>
          <p:cNvSpPr/>
          <p:nvPr/>
        </p:nvSpPr>
        <p:spPr bwMode="auto">
          <a:xfrm>
            <a:off x="118762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4" name="Rectangle 163"/>
          <p:cNvSpPr/>
          <p:nvPr/>
        </p:nvSpPr>
        <p:spPr bwMode="auto">
          <a:xfrm>
            <a:off x="161967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5" name="Rectangle 164"/>
          <p:cNvSpPr/>
          <p:nvPr/>
        </p:nvSpPr>
        <p:spPr bwMode="auto">
          <a:xfrm>
            <a:off x="75557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6" name="Rectangle 165"/>
          <p:cNvSpPr/>
          <p:nvPr/>
        </p:nvSpPr>
        <p:spPr bwMode="auto">
          <a:xfrm>
            <a:off x="118762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7" name="Rectangle 166"/>
          <p:cNvSpPr/>
          <p:nvPr/>
        </p:nvSpPr>
        <p:spPr bwMode="auto">
          <a:xfrm>
            <a:off x="161967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8" name="Rectangle 167"/>
          <p:cNvSpPr/>
          <p:nvPr/>
        </p:nvSpPr>
        <p:spPr bwMode="auto">
          <a:xfrm>
            <a:off x="118762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9" name="Rectangle 168"/>
          <p:cNvSpPr/>
          <p:nvPr/>
        </p:nvSpPr>
        <p:spPr bwMode="auto">
          <a:xfrm>
            <a:off x="161967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0" name="Rectangle 169"/>
          <p:cNvSpPr/>
          <p:nvPr/>
        </p:nvSpPr>
        <p:spPr bwMode="auto">
          <a:xfrm>
            <a:off x="291581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1" name="Rectangle 170"/>
          <p:cNvSpPr/>
          <p:nvPr/>
        </p:nvSpPr>
        <p:spPr bwMode="auto">
          <a:xfrm>
            <a:off x="291581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2" name="Rectangle 171"/>
          <p:cNvSpPr/>
          <p:nvPr/>
        </p:nvSpPr>
        <p:spPr bwMode="auto">
          <a:xfrm>
            <a:off x="291581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3" name="Rectangle 172"/>
          <p:cNvSpPr/>
          <p:nvPr/>
        </p:nvSpPr>
        <p:spPr bwMode="auto">
          <a:xfrm>
            <a:off x="291581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4" name="Rectangle 173"/>
          <p:cNvSpPr/>
          <p:nvPr/>
        </p:nvSpPr>
        <p:spPr bwMode="auto">
          <a:xfrm>
            <a:off x="334786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5" name="Rectangle 174"/>
          <p:cNvSpPr/>
          <p:nvPr/>
        </p:nvSpPr>
        <p:spPr bwMode="auto">
          <a:xfrm>
            <a:off x="75557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6" name="Rectangle 175"/>
          <p:cNvSpPr/>
          <p:nvPr/>
        </p:nvSpPr>
        <p:spPr bwMode="auto">
          <a:xfrm>
            <a:off x="32352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7" name="Rectangle 176"/>
          <p:cNvSpPr/>
          <p:nvPr/>
        </p:nvSpPr>
        <p:spPr bwMode="auto">
          <a:xfrm>
            <a:off x="75557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8" name="Rectangle 177"/>
          <p:cNvSpPr/>
          <p:nvPr/>
        </p:nvSpPr>
        <p:spPr bwMode="auto">
          <a:xfrm>
            <a:off x="118762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9" name="Rectangle 178"/>
          <p:cNvSpPr/>
          <p:nvPr/>
        </p:nvSpPr>
        <p:spPr bwMode="auto">
          <a:xfrm>
            <a:off x="161967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0" name="Rectangle 179"/>
          <p:cNvSpPr/>
          <p:nvPr/>
        </p:nvSpPr>
        <p:spPr bwMode="auto">
          <a:xfrm>
            <a:off x="32352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1" name="Rectangle 180"/>
          <p:cNvSpPr/>
          <p:nvPr/>
        </p:nvSpPr>
        <p:spPr bwMode="auto">
          <a:xfrm>
            <a:off x="323528" y="4093211"/>
            <a:ext cx="432048" cy="432048"/>
          </a:xfrm>
          <a:prstGeom prst="rect">
            <a:avLst/>
          </a:prstGeom>
          <a:solidFill>
            <a:srgbClr val="A5A5A5">
              <a:lumMod val="75000"/>
            </a:srgbClr>
          </a:solidFill>
          <a:ln w="12700" cap="flat" cmpd="sng" algn="ctr">
            <a:solidFill>
              <a:srgbClr val="7030A0">
                <a:alpha val="74902"/>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2" name="Rectangle 181"/>
          <p:cNvSpPr/>
          <p:nvPr/>
        </p:nvSpPr>
        <p:spPr bwMode="auto">
          <a:xfrm>
            <a:off x="118762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3" name="Rectangle 182"/>
          <p:cNvSpPr/>
          <p:nvPr/>
        </p:nvSpPr>
        <p:spPr bwMode="auto">
          <a:xfrm>
            <a:off x="118762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5" name="Rectangle 184"/>
          <p:cNvSpPr/>
          <p:nvPr/>
        </p:nvSpPr>
        <p:spPr bwMode="auto">
          <a:xfrm>
            <a:off x="291581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7" name="Rectangle 186"/>
          <p:cNvSpPr/>
          <p:nvPr/>
        </p:nvSpPr>
        <p:spPr bwMode="auto">
          <a:xfrm>
            <a:off x="334786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8" name="Rectangle 187"/>
          <p:cNvSpPr/>
          <p:nvPr/>
        </p:nvSpPr>
        <p:spPr bwMode="auto">
          <a:xfrm>
            <a:off x="334786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9" name="Rectangle 188"/>
          <p:cNvSpPr/>
          <p:nvPr/>
        </p:nvSpPr>
        <p:spPr bwMode="auto">
          <a:xfrm>
            <a:off x="377991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0" name="Rectangle 189"/>
          <p:cNvSpPr/>
          <p:nvPr/>
        </p:nvSpPr>
        <p:spPr bwMode="auto">
          <a:xfrm>
            <a:off x="291581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1" name="Rectangle 190"/>
          <p:cNvSpPr/>
          <p:nvPr/>
        </p:nvSpPr>
        <p:spPr bwMode="auto">
          <a:xfrm>
            <a:off x="291581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2" name="Rectangle 191"/>
          <p:cNvSpPr/>
          <p:nvPr/>
        </p:nvSpPr>
        <p:spPr bwMode="auto">
          <a:xfrm>
            <a:off x="377991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3" name="Rectangle 192"/>
          <p:cNvSpPr/>
          <p:nvPr/>
        </p:nvSpPr>
        <p:spPr bwMode="auto">
          <a:xfrm>
            <a:off x="377991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4" name="Rectangle 193"/>
          <p:cNvSpPr/>
          <p:nvPr/>
        </p:nvSpPr>
        <p:spPr bwMode="auto">
          <a:xfrm>
            <a:off x="32352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5" name="Rectangle 194"/>
          <p:cNvSpPr/>
          <p:nvPr/>
        </p:nvSpPr>
        <p:spPr bwMode="auto">
          <a:xfrm>
            <a:off x="323528"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6" name="Rectangle 195"/>
          <p:cNvSpPr/>
          <p:nvPr/>
        </p:nvSpPr>
        <p:spPr bwMode="auto">
          <a:xfrm>
            <a:off x="118762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7" name="Rectangle 196"/>
          <p:cNvSpPr/>
          <p:nvPr/>
        </p:nvSpPr>
        <p:spPr bwMode="auto">
          <a:xfrm>
            <a:off x="1187624"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8" name="Rectangle 197"/>
          <p:cNvSpPr/>
          <p:nvPr/>
        </p:nvSpPr>
        <p:spPr bwMode="auto">
          <a:xfrm>
            <a:off x="323528"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9" name="Rectangle 198"/>
          <p:cNvSpPr/>
          <p:nvPr/>
        </p:nvSpPr>
        <p:spPr bwMode="auto">
          <a:xfrm>
            <a:off x="755576"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0" name="Rectangle 199"/>
          <p:cNvSpPr/>
          <p:nvPr/>
        </p:nvSpPr>
        <p:spPr bwMode="auto">
          <a:xfrm>
            <a:off x="1187624"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1" name="Rectangle 200"/>
          <p:cNvSpPr/>
          <p:nvPr/>
        </p:nvSpPr>
        <p:spPr bwMode="auto">
          <a:xfrm>
            <a:off x="291581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2" name="Rectangle 201"/>
          <p:cNvSpPr/>
          <p:nvPr/>
        </p:nvSpPr>
        <p:spPr bwMode="auto">
          <a:xfrm>
            <a:off x="2915816"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3" name="Rectangle 202"/>
          <p:cNvSpPr/>
          <p:nvPr/>
        </p:nvSpPr>
        <p:spPr bwMode="auto">
          <a:xfrm>
            <a:off x="377991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4" name="Rectangle 203"/>
          <p:cNvSpPr/>
          <p:nvPr/>
        </p:nvSpPr>
        <p:spPr bwMode="auto">
          <a:xfrm>
            <a:off x="3779912"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5" name="Rectangle 204"/>
          <p:cNvSpPr/>
          <p:nvPr/>
        </p:nvSpPr>
        <p:spPr bwMode="auto">
          <a:xfrm>
            <a:off x="2915816"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6" name="Rectangle 205"/>
          <p:cNvSpPr/>
          <p:nvPr/>
        </p:nvSpPr>
        <p:spPr bwMode="auto">
          <a:xfrm>
            <a:off x="3779912"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7" name="Rectangle 206"/>
          <p:cNvSpPr/>
          <p:nvPr/>
        </p:nvSpPr>
        <p:spPr bwMode="auto">
          <a:xfrm>
            <a:off x="248376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8" name="Rectangle 207"/>
          <p:cNvSpPr/>
          <p:nvPr/>
        </p:nvSpPr>
        <p:spPr bwMode="auto">
          <a:xfrm>
            <a:off x="248376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9" name="Rectangle 208"/>
          <p:cNvSpPr/>
          <p:nvPr/>
        </p:nvSpPr>
        <p:spPr bwMode="auto">
          <a:xfrm>
            <a:off x="248376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0" name="Rectangle 209"/>
          <p:cNvSpPr/>
          <p:nvPr/>
        </p:nvSpPr>
        <p:spPr bwMode="auto">
          <a:xfrm>
            <a:off x="248376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1" name="Rectangle 210"/>
          <p:cNvSpPr/>
          <p:nvPr/>
        </p:nvSpPr>
        <p:spPr bwMode="auto">
          <a:xfrm>
            <a:off x="248376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2" name="Rectangle 211"/>
          <p:cNvSpPr/>
          <p:nvPr/>
        </p:nvSpPr>
        <p:spPr bwMode="auto">
          <a:xfrm>
            <a:off x="161967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3" name="Rectangle 212"/>
          <p:cNvSpPr/>
          <p:nvPr/>
        </p:nvSpPr>
        <p:spPr bwMode="auto">
          <a:xfrm>
            <a:off x="118762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4" name="Rectangle 213"/>
          <p:cNvSpPr/>
          <p:nvPr/>
        </p:nvSpPr>
        <p:spPr bwMode="auto">
          <a:xfrm>
            <a:off x="75557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5" name="Rectangle 214"/>
          <p:cNvSpPr/>
          <p:nvPr/>
        </p:nvSpPr>
        <p:spPr bwMode="auto">
          <a:xfrm>
            <a:off x="75557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6" name="Rectangle 215"/>
          <p:cNvSpPr/>
          <p:nvPr/>
        </p:nvSpPr>
        <p:spPr bwMode="auto">
          <a:xfrm>
            <a:off x="75557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7" name="Rectangle 216"/>
          <p:cNvSpPr/>
          <p:nvPr/>
        </p:nvSpPr>
        <p:spPr bwMode="auto">
          <a:xfrm>
            <a:off x="755576"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8" name="Rectangle 217"/>
          <p:cNvSpPr/>
          <p:nvPr/>
        </p:nvSpPr>
        <p:spPr bwMode="auto">
          <a:xfrm>
            <a:off x="755576"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3" name="Rectangle 222"/>
          <p:cNvSpPr/>
          <p:nvPr/>
        </p:nvSpPr>
        <p:spPr bwMode="auto">
          <a:xfrm>
            <a:off x="291581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4" name="Rectangle 223"/>
          <p:cNvSpPr/>
          <p:nvPr/>
        </p:nvSpPr>
        <p:spPr bwMode="auto">
          <a:xfrm>
            <a:off x="334786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5" name="Rectangle 224"/>
          <p:cNvSpPr/>
          <p:nvPr/>
        </p:nvSpPr>
        <p:spPr bwMode="auto">
          <a:xfrm>
            <a:off x="334786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6" name="Rectangle 225"/>
          <p:cNvSpPr/>
          <p:nvPr/>
        </p:nvSpPr>
        <p:spPr bwMode="auto">
          <a:xfrm>
            <a:off x="334786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7" name="Rectangle 226"/>
          <p:cNvSpPr/>
          <p:nvPr/>
        </p:nvSpPr>
        <p:spPr bwMode="auto">
          <a:xfrm>
            <a:off x="3347864"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8" name="Rectangle 227"/>
          <p:cNvSpPr/>
          <p:nvPr/>
        </p:nvSpPr>
        <p:spPr bwMode="auto">
          <a:xfrm>
            <a:off x="3347864"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9" name="Rectangle 228"/>
          <p:cNvSpPr/>
          <p:nvPr/>
        </p:nvSpPr>
        <p:spPr bwMode="auto">
          <a:xfrm>
            <a:off x="248376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0" name="Rectangle 139"/>
          <p:cNvSpPr/>
          <p:nvPr/>
        </p:nvSpPr>
        <p:spPr bwMode="auto">
          <a:xfrm>
            <a:off x="2051720" y="3661163"/>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8" name="Rectangle 147"/>
          <p:cNvSpPr/>
          <p:nvPr/>
        </p:nvSpPr>
        <p:spPr bwMode="auto">
          <a:xfrm>
            <a:off x="2051720" y="4525259"/>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9" name="Rectangle 148"/>
          <p:cNvSpPr/>
          <p:nvPr/>
        </p:nvSpPr>
        <p:spPr bwMode="auto">
          <a:xfrm>
            <a:off x="2051720" y="495730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0" name="Rectangle 149"/>
          <p:cNvSpPr/>
          <p:nvPr/>
        </p:nvSpPr>
        <p:spPr bwMode="auto">
          <a:xfrm>
            <a:off x="2051720" y="5389355"/>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1" name="Rectangle 150"/>
          <p:cNvSpPr/>
          <p:nvPr/>
        </p:nvSpPr>
        <p:spPr bwMode="auto">
          <a:xfrm>
            <a:off x="2051720" y="5821403"/>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4" name="Rectangle 183"/>
          <p:cNvSpPr/>
          <p:nvPr/>
        </p:nvSpPr>
        <p:spPr bwMode="auto">
          <a:xfrm>
            <a:off x="2051720" y="279706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6" name="Rectangle 185"/>
          <p:cNvSpPr/>
          <p:nvPr/>
        </p:nvSpPr>
        <p:spPr bwMode="auto">
          <a:xfrm>
            <a:off x="2051720" y="3229115"/>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9" name="Rectangle 218"/>
          <p:cNvSpPr/>
          <p:nvPr/>
        </p:nvSpPr>
        <p:spPr bwMode="auto">
          <a:xfrm>
            <a:off x="2051720" y="1068875"/>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0" name="Rectangle 219"/>
          <p:cNvSpPr/>
          <p:nvPr/>
        </p:nvSpPr>
        <p:spPr bwMode="auto">
          <a:xfrm>
            <a:off x="2051720" y="1500923"/>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1" name="Rectangle 220"/>
          <p:cNvSpPr/>
          <p:nvPr/>
        </p:nvSpPr>
        <p:spPr bwMode="auto">
          <a:xfrm>
            <a:off x="2051720" y="1932971"/>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2" name="Rectangle 221"/>
          <p:cNvSpPr/>
          <p:nvPr/>
        </p:nvSpPr>
        <p:spPr bwMode="auto">
          <a:xfrm>
            <a:off x="2051720" y="2365019"/>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1" name="Rectangle 140"/>
          <p:cNvSpPr/>
          <p:nvPr/>
        </p:nvSpPr>
        <p:spPr bwMode="auto">
          <a:xfrm>
            <a:off x="2051720" y="4093211"/>
            <a:ext cx="432048" cy="432048"/>
          </a:xfrm>
          <a:prstGeom prst="rect">
            <a:avLst/>
          </a:prstGeom>
          <a:solidFill>
            <a:srgbClr val="5B9BD5"/>
          </a:solid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3" name="Rectangle 232"/>
          <p:cNvSpPr/>
          <p:nvPr/>
        </p:nvSpPr>
        <p:spPr>
          <a:xfrm>
            <a:off x="323528" y="4092702"/>
            <a:ext cx="432048" cy="432048"/>
          </a:xfrm>
          <a:prstGeom prst="rect">
            <a:avLst/>
          </a:prstGeom>
          <a:noFill/>
          <a:ln w="76200" cap="flat" cmpd="sng" algn="ctr">
            <a:solidFill>
              <a:srgbClr val="7030A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34" name="Rectangle 233"/>
          <p:cNvSpPr/>
          <p:nvPr/>
        </p:nvSpPr>
        <p:spPr>
          <a:xfrm>
            <a:off x="755576" y="4092702"/>
            <a:ext cx="432048" cy="432048"/>
          </a:xfrm>
          <a:prstGeom prst="rect">
            <a:avLst/>
          </a:prstGeom>
          <a:noFill/>
          <a:ln w="76200" cap="flat" cmpd="sng" algn="ctr">
            <a:solidFill>
              <a:srgbClr val="FF000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35" name="Rectangle 234"/>
          <p:cNvSpPr/>
          <p:nvPr/>
        </p:nvSpPr>
        <p:spPr>
          <a:xfrm>
            <a:off x="1187624" y="4092702"/>
            <a:ext cx="432048" cy="432048"/>
          </a:xfrm>
          <a:prstGeom prst="rect">
            <a:avLst/>
          </a:prstGeom>
          <a:noFill/>
          <a:ln w="76200" cap="flat" cmpd="sng" algn="ctr">
            <a:solidFill>
              <a:srgbClr val="46A80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30" name="Rectangle 229"/>
          <p:cNvSpPr/>
          <p:nvPr/>
        </p:nvSpPr>
        <p:spPr>
          <a:xfrm>
            <a:off x="2915816" y="4092702"/>
            <a:ext cx="432048" cy="432048"/>
          </a:xfrm>
          <a:prstGeom prst="rect">
            <a:avLst/>
          </a:prstGeom>
          <a:noFill/>
          <a:ln w="76200" cap="flat" cmpd="sng" algn="ctr">
            <a:solidFill>
              <a:srgbClr val="46A80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31" name="Rectangle 230"/>
          <p:cNvSpPr/>
          <p:nvPr/>
        </p:nvSpPr>
        <p:spPr>
          <a:xfrm>
            <a:off x="3347864" y="4092702"/>
            <a:ext cx="432048" cy="432048"/>
          </a:xfrm>
          <a:prstGeom prst="rect">
            <a:avLst/>
          </a:prstGeom>
          <a:noFill/>
          <a:ln w="76200" cap="flat" cmpd="sng" algn="ctr">
            <a:solidFill>
              <a:srgbClr val="FF000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32" name="Rectangle 231"/>
          <p:cNvSpPr/>
          <p:nvPr/>
        </p:nvSpPr>
        <p:spPr>
          <a:xfrm>
            <a:off x="3779912" y="4092702"/>
            <a:ext cx="432048" cy="432048"/>
          </a:xfrm>
          <a:prstGeom prst="rect">
            <a:avLst/>
          </a:prstGeom>
          <a:noFill/>
          <a:ln w="76200" cap="flat" cmpd="sng" algn="ctr">
            <a:solidFill>
              <a:srgbClr val="7030A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4" name="Right Arrow 243"/>
          <p:cNvSpPr/>
          <p:nvPr/>
        </p:nvSpPr>
        <p:spPr bwMode="auto">
          <a:xfrm rot="10800000">
            <a:off x="2573896" y="4005064"/>
            <a:ext cx="648072" cy="592203"/>
          </a:xfrm>
          <a:prstGeom prst="rightArrow">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88</a:t>
            </a:fld>
            <a:endParaRPr lang="de-AT" dirty="0"/>
          </a:p>
        </p:txBody>
      </p:sp>
      <p:sp>
        <p:nvSpPr>
          <p:cNvPr id="242" name="Rectangle 232"/>
          <p:cNvSpPr/>
          <p:nvPr/>
        </p:nvSpPr>
        <p:spPr>
          <a:xfrm>
            <a:off x="205684" y="3972090"/>
            <a:ext cx="4120510" cy="668734"/>
          </a:xfrm>
          <a:prstGeom prst="rect">
            <a:avLst/>
          </a:prstGeom>
          <a:noFill/>
          <a:ln w="76200" cap="flat" cmpd="sng" algn="ctr">
            <a:solidFill>
              <a:schemeClr val="tx1">
                <a:alpha val="74902"/>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40" name="Straight Connector 239"/>
          <p:cNvCxnSpPr>
            <a:stCxn id="224" idx="2"/>
            <a:endCxn id="237" idx="1"/>
          </p:cNvCxnSpPr>
          <p:nvPr/>
        </p:nvCxnSpPr>
        <p:spPr bwMode="auto">
          <a:xfrm flipV="1">
            <a:off x="3563888" y="3695848"/>
            <a:ext cx="1788469" cy="397363"/>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39" name="Straight Connector 238"/>
          <p:cNvCxnSpPr>
            <a:stCxn id="230" idx="0"/>
            <a:endCxn id="236" idx="1"/>
          </p:cNvCxnSpPr>
          <p:nvPr/>
        </p:nvCxnSpPr>
        <p:spPr bwMode="auto">
          <a:xfrm flipV="1">
            <a:off x="3131840" y="1786317"/>
            <a:ext cx="2220517" cy="2306385"/>
          </a:xfrm>
          <a:prstGeom prst="line">
            <a:avLst/>
          </a:prstGeom>
          <a:solidFill>
            <a:schemeClr val="accent1"/>
          </a:solidFill>
          <a:ln w="38100" cap="flat" cmpd="sng" algn="ctr">
            <a:solidFill>
              <a:srgbClr val="46A800"/>
            </a:solidFill>
            <a:prstDash val="solid"/>
            <a:round/>
            <a:headEnd type="none" w="med" len="med"/>
            <a:tailEnd type="none" w="med" len="med"/>
          </a:ln>
          <a:effectLst/>
        </p:spPr>
      </p:cxnSp>
      <p:cxnSp>
        <p:nvCxnSpPr>
          <p:cNvPr id="241" name="Straight Connector 240"/>
          <p:cNvCxnSpPr>
            <a:stCxn id="232" idx="2"/>
            <a:endCxn id="238" idx="1"/>
          </p:cNvCxnSpPr>
          <p:nvPr/>
        </p:nvCxnSpPr>
        <p:spPr bwMode="auto">
          <a:xfrm>
            <a:off x="3995936" y="4524750"/>
            <a:ext cx="1356421" cy="1080628"/>
          </a:xfrm>
          <a:prstGeom prst="line">
            <a:avLst/>
          </a:prstGeom>
          <a:solidFill>
            <a:schemeClr val="accent1"/>
          </a:solidFill>
          <a:ln w="38100" cap="flat" cmpd="sng" algn="ctr">
            <a:solidFill>
              <a:srgbClr val="7030A0"/>
            </a:solidFill>
            <a:prstDash val="solid"/>
            <a:round/>
            <a:headEnd type="none" w="med" len="med"/>
            <a:tailEnd type="none" w="med" len="med"/>
          </a:ln>
          <a:effectLst/>
        </p:spPr>
      </p:cxnSp>
    </p:spTree>
    <p:extLst>
      <p:ext uri="{BB962C8B-B14F-4D97-AF65-F5344CB8AC3E}">
        <p14:creationId xmlns:p14="http://schemas.microsoft.com/office/powerpoint/2010/main" val="183404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Layer Defects | Dissimilarity Analysis</a:t>
            </a:r>
          </a:p>
        </p:txBody>
      </p:sp>
      <p:sp>
        <p:nvSpPr>
          <p:cNvPr id="122" name="Rectangle 121"/>
          <p:cNvSpPr/>
          <p:nvPr/>
        </p:nvSpPr>
        <p:spPr bwMode="auto">
          <a:xfrm>
            <a:off x="32352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3" name="Rectangle 122"/>
          <p:cNvSpPr/>
          <p:nvPr/>
        </p:nvSpPr>
        <p:spPr bwMode="auto">
          <a:xfrm>
            <a:off x="75557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4" name="Rectangle 123"/>
          <p:cNvSpPr/>
          <p:nvPr/>
        </p:nvSpPr>
        <p:spPr bwMode="auto">
          <a:xfrm>
            <a:off x="32352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5" name="Rectangle 124"/>
          <p:cNvSpPr/>
          <p:nvPr/>
        </p:nvSpPr>
        <p:spPr bwMode="auto">
          <a:xfrm>
            <a:off x="75557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6" name="Rectangle 125"/>
          <p:cNvSpPr/>
          <p:nvPr/>
        </p:nvSpPr>
        <p:spPr bwMode="auto">
          <a:xfrm>
            <a:off x="32352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7" name="Rectangle 126"/>
          <p:cNvSpPr/>
          <p:nvPr/>
        </p:nvSpPr>
        <p:spPr bwMode="auto">
          <a:xfrm>
            <a:off x="75557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8" name="Rectangle 127"/>
          <p:cNvSpPr/>
          <p:nvPr/>
        </p:nvSpPr>
        <p:spPr bwMode="auto">
          <a:xfrm>
            <a:off x="32352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9" name="Rectangle 128"/>
          <p:cNvSpPr/>
          <p:nvPr/>
        </p:nvSpPr>
        <p:spPr bwMode="auto">
          <a:xfrm>
            <a:off x="334786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0" name="Rectangle 129"/>
          <p:cNvSpPr/>
          <p:nvPr/>
        </p:nvSpPr>
        <p:spPr bwMode="auto">
          <a:xfrm>
            <a:off x="377991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1" name="Rectangle 130"/>
          <p:cNvSpPr/>
          <p:nvPr/>
        </p:nvSpPr>
        <p:spPr bwMode="auto">
          <a:xfrm>
            <a:off x="334786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2" name="Rectangle 131"/>
          <p:cNvSpPr/>
          <p:nvPr/>
        </p:nvSpPr>
        <p:spPr bwMode="auto">
          <a:xfrm>
            <a:off x="377991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3" name="Rectangle 132"/>
          <p:cNvSpPr/>
          <p:nvPr/>
        </p:nvSpPr>
        <p:spPr bwMode="auto">
          <a:xfrm>
            <a:off x="334786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4" name="Rectangle 133"/>
          <p:cNvSpPr/>
          <p:nvPr/>
        </p:nvSpPr>
        <p:spPr bwMode="auto">
          <a:xfrm>
            <a:off x="377991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5" name="Rectangle 134"/>
          <p:cNvSpPr/>
          <p:nvPr/>
        </p:nvSpPr>
        <p:spPr bwMode="auto">
          <a:xfrm>
            <a:off x="377991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6" name="Rectangle 135"/>
          <p:cNvSpPr/>
          <p:nvPr/>
        </p:nvSpPr>
        <p:spPr bwMode="auto">
          <a:xfrm>
            <a:off x="32352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7" name="Rectangle 136"/>
          <p:cNvSpPr/>
          <p:nvPr/>
        </p:nvSpPr>
        <p:spPr bwMode="auto">
          <a:xfrm>
            <a:off x="161967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8" name="Rectangle 137"/>
          <p:cNvSpPr/>
          <p:nvPr/>
        </p:nvSpPr>
        <p:spPr bwMode="auto">
          <a:xfrm>
            <a:off x="161967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9" name="Rectangle 138"/>
          <p:cNvSpPr/>
          <p:nvPr/>
        </p:nvSpPr>
        <p:spPr bwMode="auto">
          <a:xfrm>
            <a:off x="377991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2" name="Rectangle 141"/>
          <p:cNvSpPr/>
          <p:nvPr/>
        </p:nvSpPr>
        <p:spPr bwMode="auto">
          <a:xfrm>
            <a:off x="161967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3" name="Rectangle 142"/>
          <p:cNvSpPr/>
          <p:nvPr/>
        </p:nvSpPr>
        <p:spPr bwMode="auto">
          <a:xfrm>
            <a:off x="1619672"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4" name="Rectangle 143"/>
          <p:cNvSpPr/>
          <p:nvPr/>
        </p:nvSpPr>
        <p:spPr bwMode="auto">
          <a:xfrm>
            <a:off x="323528"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5" name="Rectangle 144"/>
          <p:cNvSpPr/>
          <p:nvPr/>
        </p:nvSpPr>
        <p:spPr bwMode="auto">
          <a:xfrm>
            <a:off x="1619672"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6" name="Rectangle 145"/>
          <p:cNvSpPr/>
          <p:nvPr/>
        </p:nvSpPr>
        <p:spPr bwMode="auto">
          <a:xfrm>
            <a:off x="1187624"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7" name="Rectangle 146"/>
          <p:cNvSpPr/>
          <p:nvPr/>
        </p:nvSpPr>
        <p:spPr bwMode="auto">
          <a:xfrm>
            <a:off x="1619672"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2" name="Rectangle 151"/>
          <p:cNvSpPr/>
          <p:nvPr/>
        </p:nvSpPr>
        <p:spPr bwMode="auto">
          <a:xfrm>
            <a:off x="2915816"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3" name="Rectangle 152"/>
          <p:cNvSpPr/>
          <p:nvPr/>
        </p:nvSpPr>
        <p:spPr bwMode="auto">
          <a:xfrm>
            <a:off x="3779912"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4" name="Rectangle 153"/>
          <p:cNvSpPr/>
          <p:nvPr/>
        </p:nvSpPr>
        <p:spPr bwMode="auto">
          <a:xfrm>
            <a:off x="248376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5" name="Rectangle 154"/>
          <p:cNvSpPr/>
          <p:nvPr/>
        </p:nvSpPr>
        <p:spPr bwMode="auto">
          <a:xfrm>
            <a:off x="2483768"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6" name="Rectangle 155"/>
          <p:cNvSpPr/>
          <p:nvPr/>
        </p:nvSpPr>
        <p:spPr bwMode="auto">
          <a:xfrm>
            <a:off x="248376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7" name="Rectangle 156"/>
          <p:cNvSpPr/>
          <p:nvPr/>
        </p:nvSpPr>
        <p:spPr bwMode="auto">
          <a:xfrm>
            <a:off x="2483768"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8" name="Rectangle 157"/>
          <p:cNvSpPr/>
          <p:nvPr/>
        </p:nvSpPr>
        <p:spPr bwMode="auto">
          <a:xfrm>
            <a:off x="2483768"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9" name="Rectangle 158"/>
          <p:cNvSpPr/>
          <p:nvPr/>
        </p:nvSpPr>
        <p:spPr bwMode="auto">
          <a:xfrm>
            <a:off x="2483768"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0" name="Rectangle 159"/>
          <p:cNvSpPr/>
          <p:nvPr/>
        </p:nvSpPr>
        <p:spPr bwMode="auto">
          <a:xfrm>
            <a:off x="3347864"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1" name="Rectangle 160"/>
          <p:cNvSpPr/>
          <p:nvPr/>
        </p:nvSpPr>
        <p:spPr bwMode="auto">
          <a:xfrm>
            <a:off x="118762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2" name="Rectangle 161"/>
          <p:cNvSpPr/>
          <p:nvPr/>
        </p:nvSpPr>
        <p:spPr bwMode="auto">
          <a:xfrm>
            <a:off x="161967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3" name="Rectangle 162"/>
          <p:cNvSpPr/>
          <p:nvPr/>
        </p:nvSpPr>
        <p:spPr bwMode="auto">
          <a:xfrm>
            <a:off x="118762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4" name="Rectangle 163"/>
          <p:cNvSpPr/>
          <p:nvPr/>
        </p:nvSpPr>
        <p:spPr bwMode="auto">
          <a:xfrm>
            <a:off x="161967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5" name="Rectangle 164"/>
          <p:cNvSpPr/>
          <p:nvPr/>
        </p:nvSpPr>
        <p:spPr bwMode="auto">
          <a:xfrm>
            <a:off x="75557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6" name="Rectangle 165"/>
          <p:cNvSpPr/>
          <p:nvPr/>
        </p:nvSpPr>
        <p:spPr bwMode="auto">
          <a:xfrm>
            <a:off x="118762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7" name="Rectangle 166"/>
          <p:cNvSpPr/>
          <p:nvPr/>
        </p:nvSpPr>
        <p:spPr bwMode="auto">
          <a:xfrm>
            <a:off x="161967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8" name="Rectangle 167"/>
          <p:cNvSpPr/>
          <p:nvPr/>
        </p:nvSpPr>
        <p:spPr bwMode="auto">
          <a:xfrm>
            <a:off x="118762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9" name="Rectangle 168"/>
          <p:cNvSpPr/>
          <p:nvPr/>
        </p:nvSpPr>
        <p:spPr bwMode="auto">
          <a:xfrm>
            <a:off x="161967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0" name="Rectangle 169"/>
          <p:cNvSpPr/>
          <p:nvPr/>
        </p:nvSpPr>
        <p:spPr bwMode="auto">
          <a:xfrm>
            <a:off x="291581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1" name="Rectangle 170"/>
          <p:cNvSpPr/>
          <p:nvPr/>
        </p:nvSpPr>
        <p:spPr bwMode="auto">
          <a:xfrm>
            <a:off x="291581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2" name="Rectangle 171"/>
          <p:cNvSpPr/>
          <p:nvPr/>
        </p:nvSpPr>
        <p:spPr bwMode="auto">
          <a:xfrm>
            <a:off x="291581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3" name="Rectangle 172"/>
          <p:cNvSpPr/>
          <p:nvPr/>
        </p:nvSpPr>
        <p:spPr bwMode="auto">
          <a:xfrm>
            <a:off x="291581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4" name="Rectangle 173"/>
          <p:cNvSpPr/>
          <p:nvPr/>
        </p:nvSpPr>
        <p:spPr bwMode="auto">
          <a:xfrm>
            <a:off x="334786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5" name="Rectangle 174"/>
          <p:cNvSpPr/>
          <p:nvPr/>
        </p:nvSpPr>
        <p:spPr bwMode="auto">
          <a:xfrm>
            <a:off x="75557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6" name="Rectangle 175"/>
          <p:cNvSpPr/>
          <p:nvPr/>
        </p:nvSpPr>
        <p:spPr bwMode="auto">
          <a:xfrm>
            <a:off x="32352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7" name="Rectangle 176"/>
          <p:cNvSpPr/>
          <p:nvPr/>
        </p:nvSpPr>
        <p:spPr bwMode="auto">
          <a:xfrm>
            <a:off x="75557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8" name="Rectangle 177"/>
          <p:cNvSpPr/>
          <p:nvPr/>
        </p:nvSpPr>
        <p:spPr bwMode="auto">
          <a:xfrm>
            <a:off x="118762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9" name="Rectangle 178"/>
          <p:cNvSpPr/>
          <p:nvPr/>
        </p:nvSpPr>
        <p:spPr bwMode="auto">
          <a:xfrm>
            <a:off x="161967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0" name="Rectangle 179"/>
          <p:cNvSpPr/>
          <p:nvPr/>
        </p:nvSpPr>
        <p:spPr bwMode="auto">
          <a:xfrm>
            <a:off x="32352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1" name="Rectangle 180"/>
          <p:cNvSpPr/>
          <p:nvPr/>
        </p:nvSpPr>
        <p:spPr bwMode="auto">
          <a:xfrm>
            <a:off x="323528" y="4093211"/>
            <a:ext cx="432048" cy="432048"/>
          </a:xfrm>
          <a:prstGeom prst="rect">
            <a:avLst/>
          </a:prstGeom>
          <a:solidFill>
            <a:srgbClr val="A5A5A5">
              <a:lumMod val="75000"/>
            </a:srgbClr>
          </a:solidFill>
          <a:ln w="12700" cap="flat" cmpd="sng" algn="ctr">
            <a:solidFill>
              <a:srgbClr val="7030A0">
                <a:alpha val="74902"/>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2" name="Rectangle 181"/>
          <p:cNvSpPr/>
          <p:nvPr/>
        </p:nvSpPr>
        <p:spPr bwMode="auto">
          <a:xfrm>
            <a:off x="118762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3" name="Rectangle 182"/>
          <p:cNvSpPr/>
          <p:nvPr/>
        </p:nvSpPr>
        <p:spPr bwMode="auto">
          <a:xfrm>
            <a:off x="118762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5" name="Rectangle 184"/>
          <p:cNvSpPr/>
          <p:nvPr/>
        </p:nvSpPr>
        <p:spPr bwMode="auto">
          <a:xfrm>
            <a:off x="291581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7" name="Rectangle 186"/>
          <p:cNvSpPr/>
          <p:nvPr/>
        </p:nvSpPr>
        <p:spPr bwMode="auto">
          <a:xfrm>
            <a:off x="334786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8" name="Rectangle 187"/>
          <p:cNvSpPr/>
          <p:nvPr/>
        </p:nvSpPr>
        <p:spPr bwMode="auto">
          <a:xfrm>
            <a:off x="334786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9" name="Rectangle 188"/>
          <p:cNvSpPr/>
          <p:nvPr/>
        </p:nvSpPr>
        <p:spPr bwMode="auto">
          <a:xfrm>
            <a:off x="377991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0" name="Rectangle 189"/>
          <p:cNvSpPr/>
          <p:nvPr/>
        </p:nvSpPr>
        <p:spPr bwMode="auto">
          <a:xfrm>
            <a:off x="291581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1" name="Rectangle 190"/>
          <p:cNvSpPr/>
          <p:nvPr/>
        </p:nvSpPr>
        <p:spPr bwMode="auto">
          <a:xfrm>
            <a:off x="291581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2" name="Rectangle 191"/>
          <p:cNvSpPr/>
          <p:nvPr/>
        </p:nvSpPr>
        <p:spPr bwMode="auto">
          <a:xfrm>
            <a:off x="377991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3" name="Rectangle 192"/>
          <p:cNvSpPr/>
          <p:nvPr/>
        </p:nvSpPr>
        <p:spPr bwMode="auto">
          <a:xfrm>
            <a:off x="377991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4" name="Rectangle 193"/>
          <p:cNvSpPr/>
          <p:nvPr/>
        </p:nvSpPr>
        <p:spPr bwMode="auto">
          <a:xfrm>
            <a:off x="32352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5" name="Rectangle 194"/>
          <p:cNvSpPr/>
          <p:nvPr/>
        </p:nvSpPr>
        <p:spPr bwMode="auto">
          <a:xfrm>
            <a:off x="323528"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6" name="Rectangle 195"/>
          <p:cNvSpPr/>
          <p:nvPr/>
        </p:nvSpPr>
        <p:spPr bwMode="auto">
          <a:xfrm>
            <a:off x="118762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7" name="Rectangle 196"/>
          <p:cNvSpPr/>
          <p:nvPr/>
        </p:nvSpPr>
        <p:spPr bwMode="auto">
          <a:xfrm>
            <a:off x="1187624"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8" name="Rectangle 197"/>
          <p:cNvSpPr/>
          <p:nvPr/>
        </p:nvSpPr>
        <p:spPr bwMode="auto">
          <a:xfrm>
            <a:off x="323528"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9" name="Rectangle 198"/>
          <p:cNvSpPr/>
          <p:nvPr/>
        </p:nvSpPr>
        <p:spPr bwMode="auto">
          <a:xfrm>
            <a:off x="755576"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0" name="Rectangle 199"/>
          <p:cNvSpPr/>
          <p:nvPr/>
        </p:nvSpPr>
        <p:spPr bwMode="auto">
          <a:xfrm>
            <a:off x="1187624"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1" name="Rectangle 200"/>
          <p:cNvSpPr/>
          <p:nvPr/>
        </p:nvSpPr>
        <p:spPr bwMode="auto">
          <a:xfrm>
            <a:off x="291581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2" name="Rectangle 201"/>
          <p:cNvSpPr/>
          <p:nvPr/>
        </p:nvSpPr>
        <p:spPr bwMode="auto">
          <a:xfrm>
            <a:off x="2915816"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3" name="Rectangle 202"/>
          <p:cNvSpPr/>
          <p:nvPr/>
        </p:nvSpPr>
        <p:spPr bwMode="auto">
          <a:xfrm>
            <a:off x="377991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4" name="Rectangle 203"/>
          <p:cNvSpPr/>
          <p:nvPr/>
        </p:nvSpPr>
        <p:spPr bwMode="auto">
          <a:xfrm>
            <a:off x="3779912"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5" name="Rectangle 204"/>
          <p:cNvSpPr/>
          <p:nvPr/>
        </p:nvSpPr>
        <p:spPr bwMode="auto">
          <a:xfrm>
            <a:off x="2915816"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6" name="Rectangle 205"/>
          <p:cNvSpPr/>
          <p:nvPr/>
        </p:nvSpPr>
        <p:spPr bwMode="auto">
          <a:xfrm>
            <a:off x="3779912"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7" name="Rectangle 206"/>
          <p:cNvSpPr/>
          <p:nvPr/>
        </p:nvSpPr>
        <p:spPr bwMode="auto">
          <a:xfrm>
            <a:off x="248376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8" name="Rectangle 207"/>
          <p:cNvSpPr/>
          <p:nvPr/>
        </p:nvSpPr>
        <p:spPr bwMode="auto">
          <a:xfrm>
            <a:off x="248376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9" name="Rectangle 208"/>
          <p:cNvSpPr/>
          <p:nvPr/>
        </p:nvSpPr>
        <p:spPr bwMode="auto">
          <a:xfrm>
            <a:off x="248376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0" name="Rectangle 209"/>
          <p:cNvSpPr/>
          <p:nvPr/>
        </p:nvSpPr>
        <p:spPr bwMode="auto">
          <a:xfrm>
            <a:off x="248376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1" name="Rectangle 210"/>
          <p:cNvSpPr/>
          <p:nvPr/>
        </p:nvSpPr>
        <p:spPr bwMode="auto">
          <a:xfrm>
            <a:off x="248376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2" name="Rectangle 211"/>
          <p:cNvSpPr/>
          <p:nvPr/>
        </p:nvSpPr>
        <p:spPr bwMode="auto">
          <a:xfrm>
            <a:off x="161967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3" name="Rectangle 212"/>
          <p:cNvSpPr/>
          <p:nvPr/>
        </p:nvSpPr>
        <p:spPr bwMode="auto">
          <a:xfrm>
            <a:off x="118762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4" name="Rectangle 213"/>
          <p:cNvSpPr/>
          <p:nvPr/>
        </p:nvSpPr>
        <p:spPr bwMode="auto">
          <a:xfrm>
            <a:off x="75557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5" name="Rectangle 214"/>
          <p:cNvSpPr/>
          <p:nvPr/>
        </p:nvSpPr>
        <p:spPr bwMode="auto">
          <a:xfrm>
            <a:off x="75557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6" name="Rectangle 215"/>
          <p:cNvSpPr/>
          <p:nvPr/>
        </p:nvSpPr>
        <p:spPr bwMode="auto">
          <a:xfrm>
            <a:off x="75557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7" name="Rectangle 216"/>
          <p:cNvSpPr/>
          <p:nvPr/>
        </p:nvSpPr>
        <p:spPr bwMode="auto">
          <a:xfrm>
            <a:off x="755576"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8" name="Rectangle 217"/>
          <p:cNvSpPr/>
          <p:nvPr/>
        </p:nvSpPr>
        <p:spPr bwMode="auto">
          <a:xfrm>
            <a:off x="755576"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3" name="Rectangle 222"/>
          <p:cNvSpPr/>
          <p:nvPr/>
        </p:nvSpPr>
        <p:spPr bwMode="auto">
          <a:xfrm>
            <a:off x="291581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4" name="Rectangle 223"/>
          <p:cNvSpPr/>
          <p:nvPr/>
        </p:nvSpPr>
        <p:spPr bwMode="auto">
          <a:xfrm>
            <a:off x="334786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5" name="Rectangle 224"/>
          <p:cNvSpPr/>
          <p:nvPr/>
        </p:nvSpPr>
        <p:spPr bwMode="auto">
          <a:xfrm>
            <a:off x="334786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6" name="Rectangle 225"/>
          <p:cNvSpPr/>
          <p:nvPr/>
        </p:nvSpPr>
        <p:spPr bwMode="auto">
          <a:xfrm>
            <a:off x="334786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7" name="Rectangle 226"/>
          <p:cNvSpPr/>
          <p:nvPr/>
        </p:nvSpPr>
        <p:spPr bwMode="auto">
          <a:xfrm>
            <a:off x="3347864"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8" name="Rectangle 227"/>
          <p:cNvSpPr/>
          <p:nvPr/>
        </p:nvSpPr>
        <p:spPr bwMode="auto">
          <a:xfrm>
            <a:off x="3347864"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9" name="Rectangle 228"/>
          <p:cNvSpPr/>
          <p:nvPr/>
        </p:nvSpPr>
        <p:spPr bwMode="auto">
          <a:xfrm>
            <a:off x="248376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0" name="Rectangle 139"/>
          <p:cNvSpPr/>
          <p:nvPr/>
        </p:nvSpPr>
        <p:spPr bwMode="auto">
          <a:xfrm>
            <a:off x="2051720" y="3661163"/>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1" name="Rectangle 140"/>
          <p:cNvSpPr/>
          <p:nvPr/>
        </p:nvSpPr>
        <p:spPr bwMode="auto">
          <a:xfrm>
            <a:off x="2051720" y="4093211"/>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8" name="Rectangle 147"/>
          <p:cNvSpPr/>
          <p:nvPr/>
        </p:nvSpPr>
        <p:spPr bwMode="auto">
          <a:xfrm>
            <a:off x="2051720" y="4525259"/>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9" name="Rectangle 148"/>
          <p:cNvSpPr/>
          <p:nvPr/>
        </p:nvSpPr>
        <p:spPr bwMode="auto">
          <a:xfrm>
            <a:off x="2051720" y="495730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0" name="Rectangle 149"/>
          <p:cNvSpPr/>
          <p:nvPr/>
        </p:nvSpPr>
        <p:spPr bwMode="auto">
          <a:xfrm>
            <a:off x="2051720" y="5389355"/>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1" name="Rectangle 150"/>
          <p:cNvSpPr/>
          <p:nvPr/>
        </p:nvSpPr>
        <p:spPr bwMode="auto">
          <a:xfrm>
            <a:off x="2051720" y="5821403"/>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4" name="Rectangle 183"/>
          <p:cNvSpPr/>
          <p:nvPr/>
        </p:nvSpPr>
        <p:spPr bwMode="auto">
          <a:xfrm>
            <a:off x="2051720" y="279706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6" name="Rectangle 185"/>
          <p:cNvSpPr/>
          <p:nvPr/>
        </p:nvSpPr>
        <p:spPr bwMode="auto">
          <a:xfrm>
            <a:off x="2051720" y="3229115"/>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9" name="Rectangle 218"/>
          <p:cNvSpPr/>
          <p:nvPr/>
        </p:nvSpPr>
        <p:spPr bwMode="auto">
          <a:xfrm>
            <a:off x="2051720" y="1068875"/>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0" name="Rectangle 219"/>
          <p:cNvSpPr/>
          <p:nvPr/>
        </p:nvSpPr>
        <p:spPr bwMode="auto">
          <a:xfrm>
            <a:off x="2051720" y="1500923"/>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1" name="Rectangle 220"/>
          <p:cNvSpPr/>
          <p:nvPr/>
        </p:nvSpPr>
        <p:spPr bwMode="auto">
          <a:xfrm>
            <a:off x="2051720" y="1932971"/>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2" name="Rectangle 221"/>
          <p:cNvSpPr/>
          <p:nvPr/>
        </p:nvSpPr>
        <p:spPr bwMode="auto">
          <a:xfrm>
            <a:off x="2051720" y="2365019"/>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33" name="Rectangle 232"/>
          <p:cNvSpPr/>
          <p:nvPr/>
        </p:nvSpPr>
        <p:spPr>
          <a:xfrm>
            <a:off x="323528" y="4092702"/>
            <a:ext cx="432048" cy="432048"/>
          </a:xfrm>
          <a:prstGeom prst="rect">
            <a:avLst/>
          </a:prstGeom>
          <a:noFill/>
          <a:ln w="76200" cap="flat" cmpd="sng" algn="ctr">
            <a:solidFill>
              <a:srgbClr val="7030A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34" name="Rectangle 233"/>
          <p:cNvSpPr/>
          <p:nvPr/>
        </p:nvSpPr>
        <p:spPr>
          <a:xfrm>
            <a:off x="755576" y="4092702"/>
            <a:ext cx="432048" cy="432048"/>
          </a:xfrm>
          <a:prstGeom prst="rect">
            <a:avLst/>
          </a:prstGeom>
          <a:noFill/>
          <a:ln w="76200" cap="flat" cmpd="sng" algn="ctr">
            <a:solidFill>
              <a:srgbClr val="FF000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35" name="Rectangle 234"/>
          <p:cNvSpPr/>
          <p:nvPr/>
        </p:nvSpPr>
        <p:spPr>
          <a:xfrm>
            <a:off x="1187624" y="4092702"/>
            <a:ext cx="432048" cy="432048"/>
          </a:xfrm>
          <a:prstGeom prst="rect">
            <a:avLst/>
          </a:prstGeom>
          <a:noFill/>
          <a:ln w="76200" cap="flat" cmpd="sng" algn="ctr">
            <a:solidFill>
              <a:srgbClr val="46A80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30" name="Rectangle 229"/>
          <p:cNvSpPr/>
          <p:nvPr/>
        </p:nvSpPr>
        <p:spPr>
          <a:xfrm>
            <a:off x="2915816" y="4092702"/>
            <a:ext cx="432048" cy="432048"/>
          </a:xfrm>
          <a:prstGeom prst="rect">
            <a:avLst/>
          </a:prstGeom>
          <a:noFill/>
          <a:ln w="76200" cap="flat" cmpd="sng" algn="ctr">
            <a:solidFill>
              <a:srgbClr val="46A80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31" name="Rectangle 230"/>
          <p:cNvSpPr/>
          <p:nvPr/>
        </p:nvSpPr>
        <p:spPr>
          <a:xfrm>
            <a:off x="3347864" y="4092702"/>
            <a:ext cx="432048" cy="432048"/>
          </a:xfrm>
          <a:prstGeom prst="rect">
            <a:avLst/>
          </a:prstGeom>
          <a:noFill/>
          <a:ln w="76200" cap="flat" cmpd="sng" algn="ctr">
            <a:solidFill>
              <a:srgbClr val="FF000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32" name="Rectangle 231"/>
          <p:cNvSpPr/>
          <p:nvPr/>
        </p:nvSpPr>
        <p:spPr>
          <a:xfrm>
            <a:off x="3779912" y="4092702"/>
            <a:ext cx="432048" cy="432048"/>
          </a:xfrm>
          <a:prstGeom prst="rect">
            <a:avLst/>
          </a:prstGeom>
          <a:noFill/>
          <a:ln w="76200" cap="flat" cmpd="sng" algn="ctr">
            <a:solidFill>
              <a:srgbClr val="7030A0">
                <a:alpha val="74902"/>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244" name="Picture 2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9" y="1159248"/>
            <a:ext cx="4392478" cy="2849018"/>
          </a:xfrm>
          <a:prstGeom prst="rect">
            <a:avLst/>
          </a:prstGeom>
          <a:ln>
            <a:solidFill>
              <a:srgbClr val="FF8307"/>
            </a:solidFill>
          </a:ln>
        </p:spPr>
      </p:pic>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89</a:t>
            </a:fld>
            <a:endParaRPr lang="de-AT" dirty="0"/>
          </a:p>
        </p:txBody>
      </p:sp>
      <p:sp>
        <p:nvSpPr>
          <p:cNvPr id="236" name="Rectangle 232"/>
          <p:cNvSpPr/>
          <p:nvPr/>
        </p:nvSpPr>
        <p:spPr>
          <a:xfrm>
            <a:off x="205684" y="3972090"/>
            <a:ext cx="4120510" cy="668734"/>
          </a:xfrm>
          <a:prstGeom prst="rect">
            <a:avLst/>
          </a:prstGeom>
          <a:noFill/>
          <a:ln w="76200" cap="flat" cmpd="sng" algn="ctr">
            <a:solidFill>
              <a:schemeClr val="tx1">
                <a:alpha val="74902"/>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45" name="Straight Arrow Connector 244"/>
          <p:cNvCxnSpPr>
            <a:stCxn id="190" idx="2"/>
            <a:endCxn id="244" idx="1"/>
          </p:cNvCxnSpPr>
          <p:nvPr/>
        </p:nvCxnSpPr>
        <p:spPr bwMode="auto">
          <a:xfrm flipV="1">
            <a:off x="3131840" y="2583758"/>
            <a:ext cx="1584179" cy="1509453"/>
          </a:xfrm>
          <a:prstGeom prst="straightConnector1">
            <a:avLst/>
          </a:prstGeom>
          <a:solidFill>
            <a:schemeClr val="accent1"/>
          </a:solidFill>
          <a:ln w="57150" cap="flat" cmpd="sng" algn="ctr">
            <a:solidFill>
              <a:srgbClr val="46A800"/>
            </a:solidFill>
            <a:prstDash val="solid"/>
            <a:round/>
            <a:headEnd type="none" w="med" len="med"/>
            <a:tailEnd type="triangle"/>
          </a:ln>
          <a:effectLst/>
        </p:spPr>
      </p:cxnSp>
      <p:cxnSp>
        <p:nvCxnSpPr>
          <p:cNvPr id="246" name="Straight Arrow Connector 245"/>
          <p:cNvCxnSpPr>
            <a:stCxn id="231" idx="0"/>
            <a:endCxn id="244" idx="1"/>
          </p:cNvCxnSpPr>
          <p:nvPr/>
        </p:nvCxnSpPr>
        <p:spPr bwMode="auto">
          <a:xfrm flipV="1">
            <a:off x="3563888" y="2583758"/>
            <a:ext cx="1152131" cy="1508944"/>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cxnSp>
        <p:nvCxnSpPr>
          <p:cNvPr id="247" name="Straight Arrow Connector 246"/>
          <p:cNvCxnSpPr>
            <a:stCxn id="232" idx="3"/>
            <a:endCxn id="244" idx="1"/>
          </p:cNvCxnSpPr>
          <p:nvPr/>
        </p:nvCxnSpPr>
        <p:spPr bwMode="auto">
          <a:xfrm flipV="1">
            <a:off x="4211960" y="2583758"/>
            <a:ext cx="504059" cy="1724968"/>
          </a:xfrm>
          <a:prstGeom prst="straightConnector1">
            <a:avLst/>
          </a:prstGeom>
          <a:solidFill>
            <a:schemeClr val="accent1"/>
          </a:solidFill>
          <a:ln w="57150" cap="flat" cmpd="sng" algn="ctr">
            <a:solidFill>
              <a:srgbClr val="7030A0"/>
            </a:solidFill>
            <a:prstDash val="solid"/>
            <a:round/>
            <a:headEnd type="none" w="med" len="med"/>
            <a:tailEnd type="triangle"/>
          </a:ln>
          <a:effectLst/>
        </p:spPr>
      </p:cxnSp>
    </p:spTree>
    <p:extLst>
      <p:ext uri="{BB962C8B-B14F-4D97-AF65-F5344CB8AC3E}">
        <p14:creationId xmlns:p14="http://schemas.microsoft.com/office/powerpoint/2010/main" val="14627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Structural Features</a:t>
            </a:r>
          </a:p>
        </p:txBody>
      </p:sp>
      <p:grpSp>
        <p:nvGrpSpPr>
          <p:cNvPr id="143" name="Group 142"/>
          <p:cNvGrpSpPr/>
          <p:nvPr/>
        </p:nvGrpSpPr>
        <p:grpSpPr>
          <a:xfrm>
            <a:off x="243502" y="3057525"/>
            <a:ext cx="8656997" cy="2877589"/>
            <a:chOff x="410804" y="3057525"/>
            <a:chExt cx="8656997" cy="2877589"/>
          </a:xfrm>
        </p:grpSpPr>
        <p:grpSp>
          <p:nvGrpSpPr>
            <p:cNvPr id="137" name="Group 136"/>
            <p:cNvGrpSpPr/>
            <p:nvPr/>
          </p:nvGrpSpPr>
          <p:grpSpPr>
            <a:xfrm>
              <a:off x="410804" y="3057525"/>
              <a:ext cx="5826093" cy="2877589"/>
              <a:chOff x="572729" y="3057525"/>
              <a:chExt cx="5826093" cy="2877589"/>
            </a:xfrm>
          </p:grpSpPr>
          <p:grpSp>
            <p:nvGrpSpPr>
              <p:cNvPr id="11" name="Group 10"/>
              <p:cNvGrpSpPr/>
              <p:nvPr/>
            </p:nvGrpSpPr>
            <p:grpSpPr>
              <a:xfrm>
                <a:off x="572729" y="3621825"/>
                <a:ext cx="5273848" cy="1471941"/>
                <a:chOff x="572729" y="3621825"/>
                <a:chExt cx="5273848" cy="1471941"/>
              </a:xfrm>
            </p:grpSpPr>
            <p:grpSp>
              <p:nvGrpSpPr>
                <p:cNvPr id="55" name="Group 54"/>
                <p:cNvGrpSpPr/>
                <p:nvPr/>
              </p:nvGrpSpPr>
              <p:grpSpPr>
                <a:xfrm>
                  <a:off x="572729" y="3621825"/>
                  <a:ext cx="5273848" cy="1471941"/>
                  <a:chOff x="4791492" y="2865900"/>
                  <a:chExt cx="4035102" cy="1126204"/>
                </a:xfrm>
              </p:grpSpPr>
              <p:grpSp>
                <p:nvGrpSpPr>
                  <p:cNvPr id="56" name="Group 55"/>
                  <p:cNvGrpSpPr/>
                  <p:nvPr/>
                </p:nvGrpSpPr>
                <p:grpSpPr>
                  <a:xfrm>
                    <a:off x="4791492" y="2865900"/>
                    <a:ext cx="4035102" cy="1126204"/>
                    <a:chOff x="3915852" y="3876000"/>
                    <a:chExt cx="1956853" cy="546161"/>
                  </a:xfrm>
                </p:grpSpPr>
                <p:sp>
                  <p:nvSpPr>
                    <p:cNvPr id="113" name="Freeform 112"/>
                    <p:cNvSpPr/>
                    <p:nvPr/>
                  </p:nvSpPr>
                  <p:spPr bwMode="auto">
                    <a:xfrm>
                      <a:off x="3915852" y="3876000"/>
                      <a:ext cx="1956853" cy="546161"/>
                    </a:xfrm>
                    <a:custGeom>
                      <a:avLst/>
                      <a:gdLst>
                        <a:gd name="connsiteX0" fmla="*/ 15335 w 1956853"/>
                        <a:gd name="connsiteY0" fmla="*/ 489794 h 546161"/>
                        <a:gd name="connsiteX1" fmla="*/ 322983 w 1956853"/>
                        <a:gd name="connsiteY1" fmla="*/ 113779 h 546161"/>
                        <a:gd name="connsiteX2" fmla="*/ 835731 w 1956853"/>
                        <a:gd name="connsiteY2" fmla="*/ 11229 h 546161"/>
                        <a:gd name="connsiteX3" fmla="*/ 1220292 w 1956853"/>
                        <a:gd name="connsiteY3" fmla="*/ 335969 h 546161"/>
                        <a:gd name="connsiteX4" fmla="*/ 1656127 w 1956853"/>
                        <a:gd name="connsiteY4" fmla="*/ 199237 h 546161"/>
                        <a:gd name="connsiteX5" fmla="*/ 1801406 w 1956853"/>
                        <a:gd name="connsiteY5" fmla="*/ 71050 h 546161"/>
                        <a:gd name="connsiteX6" fmla="*/ 1895409 w 1956853"/>
                        <a:gd name="connsiteY6" fmla="*/ 481248 h 546161"/>
                        <a:gd name="connsiteX7" fmla="*/ 801548 w 1956853"/>
                        <a:gd name="connsiteY7" fmla="*/ 541068 h 546161"/>
                        <a:gd name="connsiteX8" fmla="*/ 15335 w 1956853"/>
                        <a:gd name="connsiteY8" fmla="*/ 489794 h 54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6853" h="546161">
                          <a:moveTo>
                            <a:pt x="15335" y="489794"/>
                          </a:moveTo>
                          <a:cubicBezTo>
                            <a:pt x="-64426" y="418579"/>
                            <a:pt x="186250" y="193540"/>
                            <a:pt x="322983" y="113779"/>
                          </a:cubicBezTo>
                          <a:cubicBezTo>
                            <a:pt x="459716" y="34018"/>
                            <a:pt x="686180" y="-25803"/>
                            <a:pt x="835731" y="11229"/>
                          </a:cubicBezTo>
                          <a:cubicBezTo>
                            <a:pt x="985282" y="48261"/>
                            <a:pt x="1083559" y="304634"/>
                            <a:pt x="1220292" y="335969"/>
                          </a:cubicBezTo>
                          <a:cubicBezTo>
                            <a:pt x="1357025" y="367304"/>
                            <a:pt x="1559275" y="243390"/>
                            <a:pt x="1656127" y="199237"/>
                          </a:cubicBezTo>
                          <a:cubicBezTo>
                            <a:pt x="1752979" y="155084"/>
                            <a:pt x="1761526" y="24048"/>
                            <a:pt x="1801406" y="71050"/>
                          </a:cubicBezTo>
                          <a:cubicBezTo>
                            <a:pt x="1841286" y="118052"/>
                            <a:pt x="2062052" y="402912"/>
                            <a:pt x="1895409" y="481248"/>
                          </a:cubicBezTo>
                          <a:cubicBezTo>
                            <a:pt x="1728766" y="559584"/>
                            <a:pt x="1113469" y="535371"/>
                            <a:pt x="801548" y="541068"/>
                          </a:cubicBezTo>
                          <a:cubicBezTo>
                            <a:pt x="489627" y="546765"/>
                            <a:pt x="95096" y="561009"/>
                            <a:pt x="15335" y="489794"/>
                          </a:cubicBezTo>
                          <a:close/>
                        </a:path>
                      </a:pathLst>
                    </a:custGeom>
                    <a:solidFill>
                      <a:srgbClr val="70AD4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nvGrpSpPr>
                    <p:cNvPr id="95" name="Group 94"/>
                    <p:cNvGrpSpPr/>
                    <p:nvPr/>
                  </p:nvGrpSpPr>
                  <p:grpSpPr>
                    <a:xfrm>
                      <a:off x="4117092" y="3985278"/>
                      <a:ext cx="1668411" cy="307177"/>
                      <a:chOff x="4117092" y="3985278"/>
                      <a:chExt cx="1668411" cy="307177"/>
                    </a:xfrm>
                  </p:grpSpPr>
                  <p:grpSp>
                    <p:nvGrpSpPr>
                      <p:cNvPr id="96" name="Group 95"/>
                      <p:cNvGrpSpPr/>
                      <p:nvPr/>
                    </p:nvGrpSpPr>
                    <p:grpSpPr>
                      <a:xfrm>
                        <a:off x="4119073" y="3985278"/>
                        <a:ext cx="1666430" cy="307177"/>
                        <a:chOff x="4119073" y="3985278"/>
                        <a:chExt cx="1666430" cy="307177"/>
                      </a:xfrm>
                    </p:grpSpPr>
                    <p:sp>
                      <p:nvSpPr>
                        <p:cNvPr id="100" name="Freeform 99"/>
                        <p:cNvSpPr/>
                        <p:nvPr/>
                      </p:nvSpPr>
                      <p:spPr bwMode="auto">
                        <a:xfrm>
                          <a:off x="4119073" y="3985278"/>
                          <a:ext cx="1590666" cy="307177"/>
                        </a:xfrm>
                        <a:custGeom>
                          <a:avLst/>
                          <a:gdLst>
                            <a:gd name="connsiteX0" fmla="*/ 0 w 1587252"/>
                            <a:gd name="connsiteY0" fmla="*/ 273465 h 336038"/>
                            <a:gd name="connsiteX1" fmla="*/ 504202 w 1587252"/>
                            <a:gd name="connsiteY1" fmla="*/ 196553 h 336038"/>
                            <a:gd name="connsiteX2" fmla="*/ 931491 w 1587252"/>
                            <a:gd name="connsiteY2" fmla="*/ 333286 h 336038"/>
                            <a:gd name="connsiteX3" fmla="*/ 1529697 w 1587252"/>
                            <a:gd name="connsiteY3" fmla="*/ 264919 h 336038"/>
                            <a:gd name="connsiteX4" fmla="*/ 1580972 w 1587252"/>
                            <a:gd name="connsiteY4" fmla="*/ 0 h 336038"/>
                            <a:gd name="connsiteX0" fmla="*/ 0 w 1590666"/>
                            <a:gd name="connsiteY0" fmla="*/ 244890 h 307177"/>
                            <a:gd name="connsiteX1" fmla="*/ 504202 w 1590666"/>
                            <a:gd name="connsiteY1" fmla="*/ 167978 h 307177"/>
                            <a:gd name="connsiteX2" fmla="*/ 931491 w 1590666"/>
                            <a:gd name="connsiteY2" fmla="*/ 304711 h 307177"/>
                            <a:gd name="connsiteX3" fmla="*/ 1529697 w 1590666"/>
                            <a:gd name="connsiteY3" fmla="*/ 236344 h 307177"/>
                            <a:gd name="connsiteX4" fmla="*/ 1588116 w 1590666"/>
                            <a:gd name="connsiteY4" fmla="*/ 0 h 30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666" h="307177">
                              <a:moveTo>
                                <a:pt x="0" y="244890"/>
                              </a:moveTo>
                              <a:cubicBezTo>
                                <a:pt x="174477" y="201449"/>
                                <a:pt x="348954" y="158008"/>
                                <a:pt x="504202" y="167978"/>
                              </a:cubicBezTo>
                              <a:cubicBezTo>
                                <a:pt x="659450" y="177948"/>
                                <a:pt x="760575" y="293317"/>
                                <a:pt x="931491" y="304711"/>
                              </a:cubicBezTo>
                              <a:cubicBezTo>
                                <a:pt x="1102407" y="316105"/>
                                <a:pt x="1420260" y="287129"/>
                                <a:pt x="1529697" y="236344"/>
                              </a:cubicBezTo>
                              <a:cubicBezTo>
                                <a:pt x="1639134" y="185559"/>
                                <a:pt x="1562479" y="12819"/>
                                <a:pt x="1588116"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09" name="Freeform 108"/>
                        <p:cNvSpPr/>
                        <p:nvPr/>
                      </p:nvSpPr>
                      <p:spPr bwMode="auto">
                        <a:xfrm>
                          <a:off x="5187297" y="4224840"/>
                          <a:ext cx="598206" cy="65252"/>
                        </a:xfrm>
                        <a:custGeom>
                          <a:avLst/>
                          <a:gdLst>
                            <a:gd name="connsiteX0" fmla="*/ 0 w 598206"/>
                            <a:gd name="connsiteY0" fmla="*/ 47116 h 47116"/>
                            <a:gd name="connsiteX1" fmla="*/ 367469 w 598206"/>
                            <a:gd name="connsiteY1" fmla="*/ 12933 h 47116"/>
                            <a:gd name="connsiteX2" fmla="*/ 598206 w 598206"/>
                            <a:gd name="connsiteY2" fmla="*/ 21478 h 47116"/>
                            <a:gd name="connsiteX0" fmla="*/ 0 w 598206"/>
                            <a:gd name="connsiteY0" fmla="*/ 55308 h 55308"/>
                            <a:gd name="connsiteX1" fmla="*/ 403188 w 598206"/>
                            <a:gd name="connsiteY1" fmla="*/ 4457 h 55308"/>
                            <a:gd name="connsiteX2" fmla="*/ 598206 w 598206"/>
                            <a:gd name="connsiteY2" fmla="*/ 29670 h 55308"/>
                            <a:gd name="connsiteX0" fmla="*/ 0 w 598206"/>
                            <a:gd name="connsiteY0" fmla="*/ 66801 h 66801"/>
                            <a:gd name="connsiteX1" fmla="*/ 403188 w 598206"/>
                            <a:gd name="connsiteY1" fmla="*/ 15950 h 66801"/>
                            <a:gd name="connsiteX2" fmla="*/ 598206 w 598206"/>
                            <a:gd name="connsiteY2" fmla="*/ 41163 h 66801"/>
                            <a:gd name="connsiteX0" fmla="*/ 0 w 598206"/>
                            <a:gd name="connsiteY0" fmla="*/ 66801 h 66894"/>
                            <a:gd name="connsiteX1" fmla="*/ 403188 w 598206"/>
                            <a:gd name="connsiteY1" fmla="*/ 15950 h 66894"/>
                            <a:gd name="connsiteX2" fmla="*/ 598206 w 598206"/>
                            <a:gd name="connsiteY2" fmla="*/ 41163 h 66894"/>
                            <a:gd name="connsiteX0" fmla="*/ 0 w 598206"/>
                            <a:gd name="connsiteY0" fmla="*/ 66801 h 66894"/>
                            <a:gd name="connsiteX1" fmla="*/ 403188 w 598206"/>
                            <a:gd name="connsiteY1" fmla="*/ 15950 h 66894"/>
                            <a:gd name="connsiteX2" fmla="*/ 598206 w 598206"/>
                            <a:gd name="connsiteY2" fmla="*/ 41163 h 66894"/>
                            <a:gd name="connsiteX0" fmla="*/ 0 w 598206"/>
                            <a:gd name="connsiteY0" fmla="*/ 65149 h 65252"/>
                            <a:gd name="connsiteX1" fmla="*/ 410331 w 598206"/>
                            <a:gd name="connsiteY1" fmla="*/ 16680 h 65252"/>
                            <a:gd name="connsiteX2" fmla="*/ 598206 w 598206"/>
                            <a:gd name="connsiteY2" fmla="*/ 39511 h 65252"/>
                          </a:gdLst>
                          <a:ahLst/>
                          <a:cxnLst>
                            <a:cxn ang="0">
                              <a:pos x="connsiteX0" y="connsiteY0"/>
                            </a:cxn>
                            <a:cxn ang="0">
                              <a:pos x="connsiteX1" y="connsiteY1"/>
                            </a:cxn>
                            <a:cxn ang="0">
                              <a:pos x="connsiteX2" y="connsiteY2"/>
                            </a:cxn>
                          </a:cxnLst>
                          <a:rect l="l" t="t" r="r" b="b"/>
                          <a:pathLst>
                            <a:path w="598206" h="65252">
                              <a:moveTo>
                                <a:pt x="0" y="65149"/>
                              </a:moveTo>
                              <a:cubicBezTo>
                                <a:pt x="141028" y="66863"/>
                                <a:pt x="327299" y="47146"/>
                                <a:pt x="410331" y="16680"/>
                              </a:cubicBezTo>
                              <a:cubicBezTo>
                                <a:pt x="493363" y="-13786"/>
                                <a:pt x="532688" y="-369"/>
                                <a:pt x="598206" y="39511"/>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97" name="Group 96"/>
                      <p:cNvGrpSpPr/>
                      <p:nvPr/>
                    </p:nvGrpSpPr>
                    <p:grpSpPr>
                      <a:xfrm>
                        <a:off x="4117092" y="3985278"/>
                        <a:ext cx="1666430" cy="307177"/>
                        <a:chOff x="4119073" y="3985278"/>
                        <a:chExt cx="1666430" cy="307177"/>
                      </a:xfrm>
                    </p:grpSpPr>
                    <p:sp>
                      <p:nvSpPr>
                        <p:cNvPr id="98" name="Freeform 97"/>
                        <p:cNvSpPr/>
                        <p:nvPr/>
                      </p:nvSpPr>
                      <p:spPr bwMode="auto">
                        <a:xfrm>
                          <a:off x="4119073" y="3985278"/>
                          <a:ext cx="1592484" cy="307177"/>
                        </a:xfrm>
                        <a:custGeom>
                          <a:avLst/>
                          <a:gdLst>
                            <a:gd name="connsiteX0" fmla="*/ 0 w 1587252"/>
                            <a:gd name="connsiteY0" fmla="*/ 273465 h 336038"/>
                            <a:gd name="connsiteX1" fmla="*/ 504202 w 1587252"/>
                            <a:gd name="connsiteY1" fmla="*/ 196553 h 336038"/>
                            <a:gd name="connsiteX2" fmla="*/ 931491 w 1587252"/>
                            <a:gd name="connsiteY2" fmla="*/ 333286 h 336038"/>
                            <a:gd name="connsiteX3" fmla="*/ 1529697 w 1587252"/>
                            <a:gd name="connsiteY3" fmla="*/ 264919 h 336038"/>
                            <a:gd name="connsiteX4" fmla="*/ 1580972 w 1587252"/>
                            <a:gd name="connsiteY4" fmla="*/ 0 h 336038"/>
                            <a:gd name="connsiteX0" fmla="*/ 0 w 1590666"/>
                            <a:gd name="connsiteY0" fmla="*/ 244890 h 307177"/>
                            <a:gd name="connsiteX1" fmla="*/ 504202 w 1590666"/>
                            <a:gd name="connsiteY1" fmla="*/ 167978 h 307177"/>
                            <a:gd name="connsiteX2" fmla="*/ 931491 w 1590666"/>
                            <a:gd name="connsiteY2" fmla="*/ 304711 h 307177"/>
                            <a:gd name="connsiteX3" fmla="*/ 1529697 w 1590666"/>
                            <a:gd name="connsiteY3" fmla="*/ 236344 h 307177"/>
                            <a:gd name="connsiteX4" fmla="*/ 1588116 w 1590666"/>
                            <a:gd name="connsiteY4" fmla="*/ 0 h 307177"/>
                            <a:gd name="connsiteX0" fmla="*/ 0 w 1590666"/>
                            <a:gd name="connsiteY0" fmla="*/ 244890 h 307177"/>
                            <a:gd name="connsiteX1" fmla="*/ 504202 w 1590666"/>
                            <a:gd name="connsiteY1" fmla="*/ 167978 h 307177"/>
                            <a:gd name="connsiteX2" fmla="*/ 931491 w 1590666"/>
                            <a:gd name="connsiteY2" fmla="*/ 304711 h 307177"/>
                            <a:gd name="connsiteX3" fmla="*/ 1529697 w 1590666"/>
                            <a:gd name="connsiteY3" fmla="*/ 236344 h 307177"/>
                            <a:gd name="connsiteX4" fmla="*/ 1588116 w 1590666"/>
                            <a:gd name="connsiteY4" fmla="*/ 0 h 307177"/>
                            <a:gd name="connsiteX0" fmla="*/ 0 w 1592484"/>
                            <a:gd name="connsiteY0" fmla="*/ 244890 h 307177"/>
                            <a:gd name="connsiteX1" fmla="*/ 504202 w 1592484"/>
                            <a:gd name="connsiteY1" fmla="*/ 167978 h 307177"/>
                            <a:gd name="connsiteX2" fmla="*/ 931491 w 1592484"/>
                            <a:gd name="connsiteY2" fmla="*/ 304711 h 307177"/>
                            <a:gd name="connsiteX3" fmla="*/ 1529697 w 1592484"/>
                            <a:gd name="connsiteY3" fmla="*/ 236344 h 307177"/>
                            <a:gd name="connsiteX4" fmla="*/ 1588116 w 1592484"/>
                            <a:gd name="connsiteY4" fmla="*/ 0 h 30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484" h="307177">
                              <a:moveTo>
                                <a:pt x="0" y="244890"/>
                              </a:moveTo>
                              <a:cubicBezTo>
                                <a:pt x="174477" y="201449"/>
                                <a:pt x="348954" y="158008"/>
                                <a:pt x="504202" y="167978"/>
                              </a:cubicBezTo>
                              <a:cubicBezTo>
                                <a:pt x="659450" y="177948"/>
                                <a:pt x="760575" y="293317"/>
                                <a:pt x="931491" y="304711"/>
                              </a:cubicBezTo>
                              <a:cubicBezTo>
                                <a:pt x="1102407" y="316105"/>
                                <a:pt x="1420260" y="287129"/>
                                <a:pt x="1529697" y="236344"/>
                              </a:cubicBezTo>
                              <a:cubicBezTo>
                                <a:pt x="1639134" y="197929"/>
                                <a:pt x="1567780" y="16353"/>
                                <a:pt x="1588116" y="0"/>
                              </a:cubicBezTo>
                            </a:path>
                          </a:pathLst>
                        </a:custGeom>
                        <a:noFill/>
                        <a:ln w="19050" cap="flat" cmpd="sng" algn="ctr">
                          <a:solidFill>
                            <a:srgbClr val="5B9BD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9" name="Freeform 98"/>
                        <p:cNvSpPr/>
                        <p:nvPr/>
                      </p:nvSpPr>
                      <p:spPr bwMode="auto">
                        <a:xfrm>
                          <a:off x="5187297" y="4224840"/>
                          <a:ext cx="598206" cy="65252"/>
                        </a:xfrm>
                        <a:custGeom>
                          <a:avLst/>
                          <a:gdLst>
                            <a:gd name="connsiteX0" fmla="*/ 0 w 598206"/>
                            <a:gd name="connsiteY0" fmla="*/ 47116 h 47116"/>
                            <a:gd name="connsiteX1" fmla="*/ 367469 w 598206"/>
                            <a:gd name="connsiteY1" fmla="*/ 12933 h 47116"/>
                            <a:gd name="connsiteX2" fmla="*/ 598206 w 598206"/>
                            <a:gd name="connsiteY2" fmla="*/ 21478 h 47116"/>
                            <a:gd name="connsiteX0" fmla="*/ 0 w 598206"/>
                            <a:gd name="connsiteY0" fmla="*/ 55308 h 55308"/>
                            <a:gd name="connsiteX1" fmla="*/ 403188 w 598206"/>
                            <a:gd name="connsiteY1" fmla="*/ 4457 h 55308"/>
                            <a:gd name="connsiteX2" fmla="*/ 598206 w 598206"/>
                            <a:gd name="connsiteY2" fmla="*/ 29670 h 55308"/>
                            <a:gd name="connsiteX0" fmla="*/ 0 w 598206"/>
                            <a:gd name="connsiteY0" fmla="*/ 66801 h 66801"/>
                            <a:gd name="connsiteX1" fmla="*/ 403188 w 598206"/>
                            <a:gd name="connsiteY1" fmla="*/ 15950 h 66801"/>
                            <a:gd name="connsiteX2" fmla="*/ 598206 w 598206"/>
                            <a:gd name="connsiteY2" fmla="*/ 41163 h 66801"/>
                            <a:gd name="connsiteX0" fmla="*/ 0 w 598206"/>
                            <a:gd name="connsiteY0" fmla="*/ 66801 h 66894"/>
                            <a:gd name="connsiteX1" fmla="*/ 403188 w 598206"/>
                            <a:gd name="connsiteY1" fmla="*/ 15950 h 66894"/>
                            <a:gd name="connsiteX2" fmla="*/ 598206 w 598206"/>
                            <a:gd name="connsiteY2" fmla="*/ 41163 h 66894"/>
                            <a:gd name="connsiteX0" fmla="*/ 0 w 598206"/>
                            <a:gd name="connsiteY0" fmla="*/ 66801 h 66894"/>
                            <a:gd name="connsiteX1" fmla="*/ 403188 w 598206"/>
                            <a:gd name="connsiteY1" fmla="*/ 15950 h 66894"/>
                            <a:gd name="connsiteX2" fmla="*/ 598206 w 598206"/>
                            <a:gd name="connsiteY2" fmla="*/ 41163 h 66894"/>
                            <a:gd name="connsiteX0" fmla="*/ 0 w 598206"/>
                            <a:gd name="connsiteY0" fmla="*/ 65149 h 65252"/>
                            <a:gd name="connsiteX1" fmla="*/ 410331 w 598206"/>
                            <a:gd name="connsiteY1" fmla="*/ 16680 h 65252"/>
                            <a:gd name="connsiteX2" fmla="*/ 598206 w 598206"/>
                            <a:gd name="connsiteY2" fmla="*/ 39511 h 65252"/>
                          </a:gdLst>
                          <a:ahLst/>
                          <a:cxnLst>
                            <a:cxn ang="0">
                              <a:pos x="connsiteX0" y="connsiteY0"/>
                            </a:cxn>
                            <a:cxn ang="0">
                              <a:pos x="connsiteX1" y="connsiteY1"/>
                            </a:cxn>
                            <a:cxn ang="0">
                              <a:pos x="connsiteX2" y="connsiteY2"/>
                            </a:cxn>
                          </a:cxnLst>
                          <a:rect l="l" t="t" r="r" b="b"/>
                          <a:pathLst>
                            <a:path w="598206" h="65252">
                              <a:moveTo>
                                <a:pt x="0" y="65149"/>
                              </a:moveTo>
                              <a:cubicBezTo>
                                <a:pt x="141028" y="66863"/>
                                <a:pt x="327299" y="47146"/>
                                <a:pt x="410331" y="16680"/>
                              </a:cubicBezTo>
                              <a:cubicBezTo>
                                <a:pt x="493363" y="-13786"/>
                                <a:pt x="532688" y="-369"/>
                                <a:pt x="598206" y="39511"/>
                              </a:cubicBezTo>
                            </a:path>
                          </a:pathLst>
                        </a:custGeom>
                        <a:noFill/>
                        <a:ln w="19050" cap="flat" cmpd="sng" algn="ctr">
                          <a:solidFill>
                            <a:srgbClr val="5B9BD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grpSp>
              <p:sp>
                <p:nvSpPr>
                  <p:cNvPr id="82" name="Oval 81"/>
                  <p:cNvSpPr/>
                  <p:nvPr/>
                </p:nvSpPr>
                <p:spPr bwMode="auto">
                  <a:xfrm>
                    <a:off x="5203602" y="3546763"/>
                    <a:ext cx="76912" cy="76912"/>
                  </a:xfrm>
                  <a:prstGeom prst="ellipse">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4" name="Oval 83"/>
                  <p:cNvSpPr/>
                  <p:nvPr/>
                </p:nvSpPr>
                <p:spPr bwMode="auto">
                  <a:xfrm>
                    <a:off x="5921330" y="3401688"/>
                    <a:ext cx="76912" cy="76912"/>
                  </a:xfrm>
                  <a:prstGeom prst="ellipse">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5" name="Oval 84"/>
                  <p:cNvSpPr/>
                  <p:nvPr/>
                </p:nvSpPr>
                <p:spPr bwMode="auto">
                  <a:xfrm>
                    <a:off x="6963435" y="3671191"/>
                    <a:ext cx="76912" cy="76912"/>
                  </a:xfrm>
                  <a:prstGeom prst="ellipse">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7" name="Oval 86"/>
                  <p:cNvSpPr/>
                  <p:nvPr/>
                </p:nvSpPr>
                <p:spPr bwMode="auto">
                  <a:xfrm>
                    <a:off x="8334039" y="3532365"/>
                    <a:ext cx="76912" cy="76912"/>
                  </a:xfrm>
                  <a:prstGeom prst="ellipse">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sp>
              <p:nvSpPr>
                <p:cNvPr id="114" name="Oval 113"/>
                <p:cNvSpPr/>
                <p:nvPr/>
              </p:nvSpPr>
              <p:spPr bwMode="auto">
                <a:xfrm>
                  <a:off x="5341538" y="3854860"/>
                  <a:ext cx="100523" cy="100523"/>
                </a:xfrm>
                <a:prstGeom prst="ellipse">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115" name="Oval 114"/>
                <p:cNvSpPr/>
                <p:nvPr/>
              </p:nvSpPr>
              <p:spPr bwMode="auto">
                <a:xfrm>
                  <a:off x="5570335" y="4612742"/>
                  <a:ext cx="100523" cy="100523"/>
                </a:xfrm>
                <a:prstGeom prst="ellipse">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grpSp>
            <p:nvGrpSpPr>
              <p:cNvPr id="10" name="Group 9"/>
              <p:cNvGrpSpPr/>
              <p:nvPr/>
            </p:nvGrpSpPr>
            <p:grpSpPr>
              <a:xfrm>
                <a:off x="1847850" y="3486150"/>
                <a:ext cx="4010025" cy="1800225"/>
                <a:chOff x="1847850" y="3486150"/>
                <a:chExt cx="4010025" cy="1800225"/>
              </a:xfrm>
            </p:grpSpPr>
            <p:sp>
              <p:nvSpPr>
                <p:cNvPr id="6" name="Freeform 5"/>
                <p:cNvSpPr/>
                <p:nvPr/>
              </p:nvSpPr>
              <p:spPr bwMode="auto">
                <a:xfrm>
                  <a:off x="1847850" y="3486150"/>
                  <a:ext cx="269951" cy="1800225"/>
                </a:xfrm>
                <a:custGeom>
                  <a:avLst/>
                  <a:gdLst>
                    <a:gd name="connsiteX0" fmla="*/ 0 w 269951"/>
                    <a:gd name="connsiteY0" fmla="*/ 0 h 1800225"/>
                    <a:gd name="connsiteX1" fmla="*/ 152400 w 269951"/>
                    <a:gd name="connsiteY1" fmla="*/ 400050 h 1800225"/>
                    <a:gd name="connsiteX2" fmla="*/ 266700 w 269951"/>
                    <a:gd name="connsiteY2" fmla="*/ 923925 h 1800225"/>
                    <a:gd name="connsiteX3" fmla="*/ 228600 w 269951"/>
                    <a:gd name="connsiteY3" fmla="*/ 1800225 h 1800225"/>
                  </a:gdLst>
                  <a:ahLst/>
                  <a:cxnLst>
                    <a:cxn ang="0">
                      <a:pos x="connsiteX0" y="connsiteY0"/>
                    </a:cxn>
                    <a:cxn ang="0">
                      <a:pos x="connsiteX1" y="connsiteY1"/>
                    </a:cxn>
                    <a:cxn ang="0">
                      <a:pos x="connsiteX2" y="connsiteY2"/>
                    </a:cxn>
                    <a:cxn ang="0">
                      <a:pos x="connsiteX3" y="connsiteY3"/>
                    </a:cxn>
                  </a:cxnLst>
                  <a:rect l="l" t="t" r="r" b="b"/>
                  <a:pathLst>
                    <a:path w="269951" h="1800225">
                      <a:moveTo>
                        <a:pt x="0" y="0"/>
                      </a:moveTo>
                      <a:cubicBezTo>
                        <a:pt x="53975" y="123031"/>
                        <a:pt x="107950" y="246063"/>
                        <a:pt x="152400" y="400050"/>
                      </a:cubicBezTo>
                      <a:cubicBezTo>
                        <a:pt x="196850" y="554037"/>
                        <a:pt x="254000" y="690563"/>
                        <a:pt x="266700" y="923925"/>
                      </a:cubicBezTo>
                      <a:cubicBezTo>
                        <a:pt x="279400" y="1157287"/>
                        <a:pt x="252413" y="1587500"/>
                        <a:pt x="228600" y="1800225"/>
                      </a:cubicBezTo>
                    </a:path>
                  </a:pathLst>
                </a:custGeom>
                <a:noFill/>
                <a:ln w="38100" cap="flat" cmpd="sng" algn="ctr">
                  <a:solidFill>
                    <a:schemeClr val="accent4"/>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7" name="Freeform 6"/>
                <p:cNvSpPr/>
                <p:nvPr/>
              </p:nvSpPr>
              <p:spPr bwMode="auto">
                <a:xfrm>
                  <a:off x="3324225" y="4171949"/>
                  <a:ext cx="581025" cy="1057275"/>
                </a:xfrm>
                <a:custGeom>
                  <a:avLst/>
                  <a:gdLst>
                    <a:gd name="connsiteX0" fmla="*/ 634479 w 634479"/>
                    <a:gd name="connsiteY0" fmla="*/ 0 h 1245374"/>
                    <a:gd name="connsiteX1" fmla="*/ 415404 w 634479"/>
                    <a:gd name="connsiteY1" fmla="*/ 238125 h 1245374"/>
                    <a:gd name="connsiteX2" fmla="*/ 205854 w 634479"/>
                    <a:gd name="connsiteY2" fmla="*/ 523875 h 1245374"/>
                    <a:gd name="connsiteX3" fmla="*/ 53454 w 634479"/>
                    <a:gd name="connsiteY3" fmla="*/ 1057275 h 1245374"/>
                    <a:gd name="connsiteX4" fmla="*/ 43929 w 634479"/>
                    <a:gd name="connsiteY4" fmla="*/ 1228725 h 1245374"/>
                    <a:gd name="connsiteX0" fmla="*/ 581025 w 581025"/>
                    <a:gd name="connsiteY0" fmla="*/ 0 h 1057275"/>
                    <a:gd name="connsiteX1" fmla="*/ 361950 w 581025"/>
                    <a:gd name="connsiteY1" fmla="*/ 238125 h 1057275"/>
                    <a:gd name="connsiteX2" fmla="*/ 152400 w 581025"/>
                    <a:gd name="connsiteY2" fmla="*/ 523875 h 1057275"/>
                    <a:gd name="connsiteX3" fmla="*/ 0 w 581025"/>
                    <a:gd name="connsiteY3" fmla="*/ 1057275 h 1057275"/>
                  </a:gdLst>
                  <a:ahLst/>
                  <a:cxnLst>
                    <a:cxn ang="0">
                      <a:pos x="connsiteX0" y="connsiteY0"/>
                    </a:cxn>
                    <a:cxn ang="0">
                      <a:pos x="connsiteX1" y="connsiteY1"/>
                    </a:cxn>
                    <a:cxn ang="0">
                      <a:pos x="connsiteX2" y="connsiteY2"/>
                    </a:cxn>
                    <a:cxn ang="0">
                      <a:pos x="connsiteX3" y="connsiteY3"/>
                    </a:cxn>
                  </a:cxnLst>
                  <a:rect l="l" t="t" r="r" b="b"/>
                  <a:pathLst>
                    <a:path w="581025" h="1057275">
                      <a:moveTo>
                        <a:pt x="581025" y="0"/>
                      </a:moveTo>
                      <a:cubicBezTo>
                        <a:pt x="507206" y="75406"/>
                        <a:pt x="433387" y="150813"/>
                        <a:pt x="361950" y="238125"/>
                      </a:cubicBezTo>
                      <a:cubicBezTo>
                        <a:pt x="290512" y="325438"/>
                        <a:pt x="212725" y="387350"/>
                        <a:pt x="152400" y="523875"/>
                      </a:cubicBezTo>
                      <a:cubicBezTo>
                        <a:pt x="92075" y="660400"/>
                        <a:pt x="26987" y="939800"/>
                        <a:pt x="0" y="1057275"/>
                      </a:cubicBezTo>
                    </a:path>
                  </a:pathLst>
                </a:custGeom>
                <a:noFill/>
                <a:ln w="38100" cap="flat" cmpd="sng" algn="ctr">
                  <a:solidFill>
                    <a:schemeClr val="accent4"/>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8" name="Freeform 7"/>
                <p:cNvSpPr/>
                <p:nvPr/>
              </p:nvSpPr>
              <p:spPr bwMode="auto">
                <a:xfrm>
                  <a:off x="4991100" y="3933825"/>
                  <a:ext cx="838200" cy="620579"/>
                </a:xfrm>
                <a:custGeom>
                  <a:avLst/>
                  <a:gdLst>
                    <a:gd name="connsiteX0" fmla="*/ 0 w 838200"/>
                    <a:gd name="connsiteY0" fmla="*/ 0 h 620579"/>
                    <a:gd name="connsiteX1" fmla="*/ 76200 w 838200"/>
                    <a:gd name="connsiteY1" fmla="*/ 228600 h 620579"/>
                    <a:gd name="connsiteX2" fmla="*/ 228600 w 838200"/>
                    <a:gd name="connsiteY2" fmla="*/ 590550 h 620579"/>
                    <a:gd name="connsiteX3" fmla="*/ 371475 w 838200"/>
                    <a:gd name="connsiteY3" fmla="*/ 561975 h 620579"/>
                    <a:gd name="connsiteX4" fmla="*/ 838200 w 838200"/>
                    <a:gd name="connsiteY4" fmla="*/ 257175 h 620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620579">
                      <a:moveTo>
                        <a:pt x="0" y="0"/>
                      </a:moveTo>
                      <a:cubicBezTo>
                        <a:pt x="19050" y="65087"/>
                        <a:pt x="38100" y="130175"/>
                        <a:pt x="76200" y="228600"/>
                      </a:cubicBezTo>
                      <a:cubicBezTo>
                        <a:pt x="114300" y="327025"/>
                        <a:pt x="179387" y="534987"/>
                        <a:pt x="228600" y="590550"/>
                      </a:cubicBezTo>
                      <a:cubicBezTo>
                        <a:pt x="277813" y="646113"/>
                        <a:pt x="269875" y="617537"/>
                        <a:pt x="371475" y="561975"/>
                      </a:cubicBezTo>
                      <a:cubicBezTo>
                        <a:pt x="473075" y="506413"/>
                        <a:pt x="750887" y="277813"/>
                        <a:pt x="838200" y="257175"/>
                      </a:cubicBezTo>
                    </a:path>
                  </a:pathLst>
                </a:custGeom>
                <a:noFill/>
                <a:ln w="38100" cap="flat" cmpd="sng" algn="ctr">
                  <a:solidFill>
                    <a:schemeClr val="accent4"/>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sp>
              <p:nvSpPr>
                <p:cNvPr id="9" name="Freeform 8"/>
                <p:cNvSpPr/>
                <p:nvPr/>
              </p:nvSpPr>
              <p:spPr bwMode="auto">
                <a:xfrm>
                  <a:off x="5281640" y="4152900"/>
                  <a:ext cx="576235" cy="990600"/>
                </a:xfrm>
                <a:custGeom>
                  <a:avLst/>
                  <a:gdLst>
                    <a:gd name="connsiteX0" fmla="*/ 576235 w 576235"/>
                    <a:gd name="connsiteY0" fmla="*/ 0 h 990600"/>
                    <a:gd name="connsiteX1" fmla="*/ 99985 w 576235"/>
                    <a:gd name="connsiteY1" fmla="*/ 333375 h 990600"/>
                    <a:gd name="connsiteX2" fmla="*/ 4735 w 576235"/>
                    <a:gd name="connsiteY2" fmla="*/ 390525 h 990600"/>
                    <a:gd name="connsiteX3" fmla="*/ 185710 w 576235"/>
                    <a:gd name="connsiteY3" fmla="*/ 990600 h 990600"/>
                  </a:gdLst>
                  <a:ahLst/>
                  <a:cxnLst>
                    <a:cxn ang="0">
                      <a:pos x="connsiteX0" y="connsiteY0"/>
                    </a:cxn>
                    <a:cxn ang="0">
                      <a:pos x="connsiteX1" y="connsiteY1"/>
                    </a:cxn>
                    <a:cxn ang="0">
                      <a:pos x="connsiteX2" y="connsiteY2"/>
                    </a:cxn>
                    <a:cxn ang="0">
                      <a:pos x="connsiteX3" y="connsiteY3"/>
                    </a:cxn>
                  </a:cxnLst>
                  <a:rect l="l" t="t" r="r" b="b"/>
                  <a:pathLst>
                    <a:path w="576235" h="990600">
                      <a:moveTo>
                        <a:pt x="576235" y="0"/>
                      </a:moveTo>
                      <a:lnTo>
                        <a:pt x="99985" y="333375"/>
                      </a:lnTo>
                      <a:cubicBezTo>
                        <a:pt x="4735" y="398463"/>
                        <a:pt x="-9552" y="280988"/>
                        <a:pt x="4735" y="390525"/>
                      </a:cubicBezTo>
                      <a:cubicBezTo>
                        <a:pt x="19022" y="500062"/>
                        <a:pt x="136498" y="879475"/>
                        <a:pt x="185710" y="990600"/>
                      </a:cubicBezTo>
                    </a:path>
                  </a:pathLst>
                </a:custGeom>
                <a:noFill/>
                <a:ln w="38100" cap="flat" cmpd="sng" algn="ctr">
                  <a:solidFill>
                    <a:schemeClr val="accent4"/>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p:grpSp>
          <p:cxnSp>
            <p:nvCxnSpPr>
              <p:cNvPr id="13" name="Straight Connector 12"/>
              <p:cNvCxnSpPr>
                <a:endCxn id="21" idx="2"/>
              </p:cNvCxnSpPr>
              <p:nvPr/>
            </p:nvCxnSpPr>
            <p:spPr bwMode="auto">
              <a:xfrm flipH="1" flipV="1">
                <a:off x="960678" y="3426857"/>
                <a:ext cx="432288" cy="1084850"/>
              </a:xfrm>
              <a:prstGeom prst="line">
                <a:avLst/>
              </a:prstGeom>
              <a:solidFill>
                <a:schemeClr val="accent1"/>
              </a:solidFill>
              <a:ln w="19050" cap="flat" cmpd="sng" algn="ctr">
                <a:solidFill>
                  <a:schemeClr val="tx1">
                    <a:lumMod val="75000"/>
                    <a:lumOff val="25000"/>
                  </a:schemeClr>
                </a:solidFill>
                <a:prstDash val="solid"/>
                <a:round/>
                <a:headEnd type="none" w="med" len="med"/>
                <a:tailEnd type="none" w="med" len="med"/>
              </a:ln>
              <a:effectLst/>
            </p:spPr>
          </p:cxnSp>
          <p:cxnSp>
            <p:nvCxnSpPr>
              <p:cNvPr id="15" name="Straight Connector 14"/>
              <p:cNvCxnSpPr/>
              <p:nvPr/>
            </p:nvCxnSpPr>
            <p:spPr bwMode="auto">
              <a:xfrm flipH="1">
                <a:off x="1254606" y="4905349"/>
                <a:ext cx="128187" cy="613772"/>
              </a:xfrm>
              <a:prstGeom prst="line">
                <a:avLst/>
              </a:prstGeom>
              <a:solidFill>
                <a:schemeClr val="accent1"/>
              </a:solidFill>
              <a:ln w="19050" cap="flat" cmpd="sng" algn="ctr">
                <a:solidFill>
                  <a:schemeClr val="tx1">
                    <a:lumMod val="75000"/>
                    <a:lumOff val="25000"/>
                  </a:schemeClr>
                </a:solidFill>
                <a:prstDash val="solid"/>
                <a:round/>
                <a:headEnd type="none" w="med" len="med"/>
                <a:tailEnd type="none" w="med" len="med"/>
              </a:ln>
              <a:effectLst/>
            </p:spPr>
          </p:cxnSp>
          <p:cxnSp>
            <p:nvCxnSpPr>
              <p:cNvPr id="117" name="Straight Connector 116"/>
              <p:cNvCxnSpPr>
                <a:endCxn id="126" idx="2"/>
              </p:cNvCxnSpPr>
              <p:nvPr/>
            </p:nvCxnSpPr>
            <p:spPr bwMode="auto">
              <a:xfrm flipH="1" flipV="1">
                <a:off x="2393608" y="3426857"/>
                <a:ext cx="467662" cy="1041304"/>
              </a:xfrm>
              <a:prstGeom prst="line">
                <a:avLst/>
              </a:prstGeom>
              <a:solidFill>
                <a:schemeClr val="accent1"/>
              </a:solidFill>
              <a:ln w="19050" cap="flat" cmpd="sng" algn="ctr">
                <a:solidFill>
                  <a:schemeClr val="tx1">
                    <a:lumMod val="75000"/>
                    <a:lumOff val="25000"/>
                  </a:schemeClr>
                </a:solidFill>
                <a:prstDash val="solid"/>
                <a:round/>
                <a:headEnd type="none" w="med" len="med"/>
                <a:tailEnd type="none" w="med" len="med"/>
              </a:ln>
              <a:effectLst/>
            </p:spPr>
          </p:cxnSp>
          <p:cxnSp>
            <p:nvCxnSpPr>
              <p:cNvPr id="118" name="Straight Connector 117"/>
              <p:cNvCxnSpPr>
                <a:endCxn id="131" idx="0"/>
              </p:cNvCxnSpPr>
              <p:nvPr/>
            </p:nvCxnSpPr>
            <p:spPr bwMode="auto">
              <a:xfrm flipH="1">
                <a:off x="2696162" y="4861804"/>
                <a:ext cx="154936" cy="703978"/>
              </a:xfrm>
              <a:prstGeom prst="line">
                <a:avLst/>
              </a:prstGeom>
              <a:solidFill>
                <a:schemeClr val="accent1"/>
              </a:solidFill>
              <a:ln w="19050" cap="flat" cmpd="sng" algn="ctr">
                <a:solidFill>
                  <a:schemeClr val="tx1">
                    <a:lumMod val="75000"/>
                    <a:lumOff val="25000"/>
                  </a:schemeClr>
                </a:solidFill>
                <a:prstDash val="solid"/>
                <a:round/>
                <a:headEnd type="none" w="med" len="med"/>
                <a:tailEnd type="none" w="med" len="med"/>
              </a:ln>
              <a:effectLst/>
            </p:spPr>
          </p:cxnSp>
          <p:cxnSp>
            <p:nvCxnSpPr>
              <p:cNvPr id="119" name="Straight Connector 118"/>
              <p:cNvCxnSpPr>
                <a:endCxn id="127" idx="2"/>
              </p:cNvCxnSpPr>
              <p:nvPr/>
            </p:nvCxnSpPr>
            <p:spPr bwMode="auto">
              <a:xfrm flipH="1" flipV="1">
                <a:off x="4065194" y="3426857"/>
                <a:ext cx="521114" cy="1257870"/>
              </a:xfrm>
              <a:prstGeom prst="line">
                <a:avLst/>
              </a:prstGeom>
              <a:solidFill>
                <a:schemeClr val="accent1"/>
              </a:solidFill>
              <a:ln w="19050" cap="flat" cmpd="sng" algn="ctr">
                <a:solidFill>
                  <a:schemeClr val="tx1">
                    <a:lumMod val="75000"/>
                    <a:lumOff val="25000"/>
                  </a:schemeClr>
                </a:solidFill>
                <a:prstDash val="solid"/>
                <a:round/>
                <a:headEnd type="none" w="med" len="med"/>
                <a:tailEnd type="none" w="med" len="med"/>
              </a:ln>
              <a:effectLst/>
            </p:spPr>
          </p:cxnSp>
          <p:cxnSp>
            <p:nvCxnSpPr>
              <p:cNvPr id="120" name="Straight Connector 119"/>
              <p:cNvCxnSpPr>
                <a:endCxn id="132" idx="0"/>
              </p:cNvCxnSpPr>
              <p:nvPr/>
            </p:nvCxnSpPr>
            <p:spPr bwMode="auto">
              <a:xfrm flipH="1">
                <a:off x="4388269" y="4898907"/>
                <a:ext cx="187868" cy="666875"/>
              </a:xfrm>
              <a:prstGeom prst="line">
                <a:avLst/>
              </a:prstGeom>
              <a:solidFill>
                <a:schemeClr val="accent1"/>
              </a:solidFill>
              <a:ln w="19050" cap="flat" cmpd="sng" algn="ctr">
                <a:solidFill>
                  <a:schemeClr val="tx1">
                    <a:lumMod val="75000"/>
                    <a:lumOff val="25000"/>
                  </a:schemeClr>
                </a:solidFill>
                <a:prstDash val="solid"/>
                <a:round/>
                <a:headEnd type="none" w="med" len="med"/>
                <a:tailEnd type="none" w="med" len="med"/>
              </a:ln>
              <a:effectLst/>
            </p:spPr>
          </p:cxnSp>
          <p:cxnSp>
            <p:nvCxnSpPr>
              <p:cNvPr id="122" name="Straight Connector 121"/>
              <p:cNvCxnSpPr>
                <a:stCxn id="128" idx="2"/>
              </p:cNvCxnSpPr>
              <p:nvPr/>
            </p:nvCxnSpPr>
            <p:spPr bwMode="auto">
              <a:xfrm>
                <a:off x="5113007" y="3426857"/>
                <a:ext cx="280642" cy="709754"/>
              </a:xfrm>
              <a:prstGeom prst="line">
                <a:avLst/>
              </a:prstGeom>
              <a:solidFill>
                <a:schemeClr val="accent1"/>
              </a:solidFill>
              <a:ln w="19050" cap="flat" cmpd="sng" algn="ctr">
                <a:solidFill>
                  <a:schemeClr val="tx1">
                    <a:lumMod val="75000"/>
                    <a:lumOff val="25000"/>
                  </a:schemeClr>
                </a:solidFill>
                <a:prstDash val="solid"/>
                <a:round/>
                <a:headEnd type="none" w="med" len="med"/>
                <a:tailEnd type="none" w="med" len="med"/>
              </a:ln>
              <a:effectLst/>
            </p:spPr>
          </p:cxnSp>
          <p:cxnSp>
            <p:nvCxnSpPr>
              <p:cNvPr id="123" name="Straight Connector 122"/>
              <p:cNvCxnSpPr>
                <a:stCxn id="133" idx="2"/>
              </p:cNvCxnSpPr>
              <p:nvPr/>
            </p:nvCxnSpPr>
            <p:spPr bwMode="auto">
              <a:xfrm flipH="1">
                <a:off x="5545517" y="3426857"/>
                <a:ext cx="287498" cy="709754"/>
              </a:xfrm>
              <a:prstGeom prst="line">
                <a:avLst/>
              </a:prstGeom>
              <a:solidFill>
                <a:schemeClr val="accent1"/>
              </a:solidFill>
              <a:ln w="19050" cap="flat" cmpd="sng" algn="ctr">
                <a:solidFill>
                  <a:schemeClr val="tx1">
                    <a:lumMod val="75000"/>
                    <a:lumOff val="25000"/>
                  </a:schemeClr>
                </a:solidFill>
                <a:prstDash val="solid"/>
                <a:round/>
                <a:headEnd type="none" w="med" len="med"/>
                <a:tailEnd type="none" w="med" len="med"/>
              </a:ln>
              <a:effectLst/>
            </p:spPr>
          </p:cxnSp>
          <p:cxnSp>
            <p:nvCxnSpPr>
              <p:cNvPr id="124" name="Straight Connector 123"/>
              <p:cNvCxnSpPr>
                <a:stCxn id="115" idx="4"/>
                <a:endCxn id="129" idx="0"/>
              </p:cNvCxnSpPr>
              <p:nvPr/>
            </p:nvCxnSpPr>
            <p:spPr bwMode="auto">
              <a:xfrm flipH="1">
                <a:off x="5432362" y="4713265"/>
                <a:ext cx="188235" cy="852517"/>
              </a:xfrm>
              <a:prstGeom prst="line">
                <a:avLst/>
              </a:prstGeom>
              <a:solidFill>
                <a:schemeClr val="accent1"/>
              </a:solidFill>
              <a:ln w="19050" cap="flat" cmpd="sng" algn="ctr">
                <a:solidFill>
                  <a:schemeClr val="tx1">
                    <a:lumMod val="75000"/>
                    <a:lumOff val="25000"/>
                  </a:schemeClr>
                </a:solidFill>
                <a:prstDash val="solid"/>
                <a:round/>
                <a:headEnd type="none" w="med" len="med"/>
                <a:tailEnd type="none" w="med" len="med"/>
              </a:ln>
              <a:effectLst/>
            </p:spPr>
          </p:cxnSp>
          <p:cxnSp>
            <p:nvCxnSpPr>
              <p:cNvPr id="125" name="Straight Connector 124"/>
              <p:cNvCxnSpPr>
                <a:endCxn id="134" idx="0"/>
              </p:cNvCxnSpPr>
              <p:nvPr/>
            </p:nvCxnSpPr>
            <p:spPr bwMode="auto">
              <a:xfrm>
                <a:off x="5753656" y="4698544"/>
                <a:ext cx="235646" cy="867238"/>
              </a:xfrm>
              <a:prstGeom prst="line">
                <a:avLst/>
              </a:prstGeom>
              <a:solidFill>
                <a:schemeClr val="accent1"/>
              </a:solidFill>
              <a:ln w="19050" cap="flat" cmpd="sng" algn="ctr">
                <a:solidFill>
                  <a:schemeClr val="tx1">
                    <a:lumMod val="75000"/>
                    <a:lumOff val="25000"/>
                  </a:schemeClr>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21" name="TextBox 20"/>
                  <p:cNvSpPr txBox="1"/>
                  <p:nvPr/>
                </p:nvSpPr>
                <p:spPr>
                  <a:xfrm>
                    <a:off x="666750" y="3057525"/>
                    <a:ext cx="5878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1</m:t>
                              </m:r>
                            </m:sub>
                          </m:sSub>
                        </m:oMath>
                      </m:oMathPara>
                    </a14:m>
                    <a:endParaRPr lang="de-AT" dirty="0"/>
                  </a:p>
                </p:txBody>
              </p:sp>
            </mc:Choice>
            <mc:Fallback xmlns="">
              <p:sp>
                <p:nvSpPr>
                  <p:cNvPr id="21" name="TextBox 20"/>
                  <p:cNvSpPr txBox="1">
                    <a:spLocks noRot="1" noChangeAspect="1" noMove="1" noResize="1" noEditPoints="1" noAdjustHandles="1" noChangeArrowheads="1" noChangeShapeType="1" noTextEdit="1"/>
                  </p:cNvSpPr>
                  <p:nvPr/>
                </p:nvSpPr>
                <p:spPr>
                  <a:xfrm>
                    <a:off x="666750" y="3057525"/>
                    <a:ext cx="587856" cy="369332"/>
                  </a:xfrm>
                  <a:prstGeom prst="rect">
                    <a:avLst/>
                  </a:prstGeom>
                  <a:blipFill>
                    <a:blip r:embed="rId3"/>
                    <a:stretch>
                      <a:fillRect b="-11667"/>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126" name="TextBox 125"/>
                  <p:cNvSpPr txBox="1"/>
                  <p:nvPr/>
                </p:nvSpPr>
                <p:spPr>
                  <a:xfrm>
                    <a:off x="2099680" y="3057525"/>
                    <a:ext cx="5878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2</m:t>
                              </m:r>
                            </m:sub>
                          </m:sSub>
                        </m:oMath>
                      </m:oMathPara>
                    </a14:m>
                    <a:endParaRPr lang="de-AT" dirty="0"/>
                  </a:p>
                </p:txBody>
              </p:sp>
            </mc:Choice>
            <mc:Fallback xmlns="">
              <p:sp>
                <p:nvSpPr>
                  <p:cNvPr id="126" name="TextBox 125"/>
                  <p:cNvSpPr txBox="1">
                    <a:spLocks noRot="1" noChangeAspect="1" noMove="1" noResize="1" noEditPoints="1" noAdjustHandles="1" noChangeArrowheads="1" noChangeShapeType="1" noTextEdit="1"/>
                  </p:cNvSpPr>
                  <p:nvPr/>
                </p:nvSpPr>
                <p:spPr>
                  <a:xfrm>
                    <a:off x="2099680" y="3057525"/>
                    <a:ext cx="587856" cy="369332"/>
                  </a:xfrm>
                  <a:prstGeom prst="rect">
                    <a:avLst/>
                  </a:prstGeom>
                  <a:blipFill>
                    <a:blip r:embed="rId4"/>
                    <a:stretch>
                      <a:fillRect b="-11667"/>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127" name="TextBox 126"/>
                  <p:cNvSpPr txBox="1"/>
                  <p:nvPr/>
                </p:nvSpPr>
                <p:spPr>
                  <a:xfrm>
                    <a:off x="3771266" y="3057525"/>
                    <a:ext cx="5878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3</m:t>
                              </m:r>
                            </m:sub>
                          </m:sSub>
                        </m:oMath>
                      </m:oMathPara>
                    </a14:m>
                    <a:endParaRPr lang="de-AT" dirty="0"/>
                  </a:p>
                </p:txBody>
              </p:sp>
            </mc:Choice>
            <mc:Fallback xmlns="">
              <p:sp>
                <p:nvSpPr>
                  <p:cNvPr id="127" name="TextBox 126"/>
                  <p:cNvSpPr txBox="1">
                    <a:spLocks noRot="1" noChangeAspect="1" noMove="1" noResize="1" noEditPoints="1" noAdjustHandles="1" noChangeArrowheads="1" noChangeShapeType="1" noTextEdit="1"/>
                  </p:cNvSpPr>
                  <p:nvPr/>
                </p:nvSpPr>
                <p:spPr>
                  <a:xfrm>
                    <a:off x="3771266" y="3057525"/>
                    <a:ext cx="587856" cy="369332"/>
                  </a:xfrm>
                  <a:prstGeom prst="rect">
                    <a:avLst/>
                  </a:prstGeom>
                  <a:blipFill>
                    <a:blip r:embed="rId5"/>
                    <a:stretch>
                      <a:fillRect b="-11667"/>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128" name="TextBox 127"/>
                  <p:cNvSpPr txBox="1"/>
                  <p:nvPr/>
                </p:nvSpPr>
                <p:spPr>
                  <a:xfrm>
                    <a:off x="4819079" y="3057525"/>
                    <a:ext cx="5878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4</m:t>
                              </m:r>
                            </m:sub>
                          </m:sSub>
                        </m:oMath>
                      </m:oMathPara>
                    </a14:m>
                    <a:endParaRPr lang="de-AT" dirty="0"/>
                  </a:p>
                </p:txBody>
              </p:sp>
            </mc:Choice>
            <mc:Fallback xmlns="">
              <p:sp>
                <p:nvSpPr>
                  <p:cNvPr id="128" name="TextBox 127"/>
                  <p:cNvSpPr txBox="1">
                    <a:spLocks noRot="1" noChangeAspect="1" noMove="1" noResize="1" noEditPoints="1" noAdjustHandles="1" noChangeArrowheads="1" noChangeShapeType="1" noTextEdit="1"/>
                  </p:cNvSpPr>
                  <p:nvPr/>
                </p:nvSpPr>
                <p:spPr>
                  <a:xfrm>
                    <a:off x="4819079" y="3057525"/>
                    <a:ext cx="587856" cy="369332"/>
                  </a:xfrm>
                  <a:prstGeom prst="rect">
                    <a:avLst/>
                  </a:prstGeom>
                  <a:blipFill>
                    <a:blip r:embed="rId6"/>
                    <a:stretch>
                      <a:fillRect b="-11667"/>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129" name="TextBox 128"/>
                  <p:cNvSpPr txBox="1"/>
                  <p:nvPr/>
                </p:nvSpPr>
                <p:spPr>
                  <a:xfrm>
                    <a:off x="5138434" y="5565782"/>
                    <a:ext cx="5878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5</m:t>
                              </m:r>
                            </m:sub>
                          </m:sSub>
                        </m:oMath>
                      </m:oMathPara>
                    </a14:m>
                    <a:endParaRPr lang="de-AT" dirty="0"/>
                  </a:p>
                </p:txBody>
              </p:sp>
            </mc:Choice>
            <mc:Fallback xmlns="">
              <p:sp>
                <p:nvSpPr>
                  <p:cNvPr id="129" name="TextBox 128"/>
                  <p:cNvSpPr txBox="1">
                    <a:spLocks noRot="1" noChangeAspect="1" noMove="1" noResize="1" noEditPoints="1" noAdjustHandles="1" noChangeArrowheads="1" noChangeShapeType="1" noTextEdit="1"/>
                  </p:cNvSpPr>
                  <p:nvPr/>
                </p:nvSpPr>
                <p:spPr>
                  <a:xfrm>
                    <a:off x="5138434" y="5565782"/>
                    <a:ext cx="587856" cy="369332"/>
                  </a:xfrm>
                  <a:prstGeom prst="rect">
                    <a:avLst/>
                  </a:prstGeom>
                  <a:blipFill>
                    <a:blip r:embed="rId7"/>
                    <a:stretch>
                      <a:fillRect b="-11475"/>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130" name="TextBox 129"/>
                  <p:cNvSpPr txBox="1"/>
                  <p:nvPr/>
                </p:nvSpPr>
                <p:spPr>
                  <a:xfrm>
                    <a:off x="828785" y="5565782"/>
                    <a:ext cx="81904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1</m:t>
                                  </m:r>
                                </m:sub>
                              </m:sSub>
                            </m:e>
                          </m:d>
                        </m:oMath>
                      </m:oMathPara>
                    </a14:m>
                    <a:endParaRPr lang="de-AT" dirty="0"/>
                  </a:p>
                </p:txBody>
              </p:sp>
            </mc:Choice>
            <mc:Fallback xmlns="">
              <p:sp>
                <p:nvSpPr>
                  <p:cNvPr id="130" name="TextBox 129"/>
                  <p:cNvSpPr txBox="1">
                    <a:spLocks noRot="1" noChangeAspect="1" noMove="1" noResize="1" noEditPoints="1" noAdjustHandles="1" noChangeArrowheads="1" noChangeShapeType="1" noTextEdit="1"/>
                  </p:cNvSpPr>
                  <p:nvPr/>
                </p:nvSpPr>
                <p:spPr>
                  <a:xfrm>
                    <a:off x="828785" y="5565782"/>
                    <a:ext cx="819040" cy="369332"/>
                  </a:xfrm>
                  <a:prstGeom prst="rect">
                    <a:avLst/>
                  </a:prstGeom>
                  <a:blipFill>
                    <a:blip r:embed="rId8"/>
                    <a:stretch>
                      <a:fillRect b="-11475"/>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131" name="TextBox 130"/>
                  <p:cNvSpPr txBox="1"/>
                  <p:nvPr/>
                </p:nvSpPr>
                <p:spPr>
                  <a:xfrm>
                    <a:off x="2286642" y="5565782"/>
                    <a:ext cx="81904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2</m:t>
                                  </m:r>
                                </m:sub>
                              </m:sSub>
                            </m:e>
                          </m:d>
                        </m:oMath>
                      </m:oMathPara>
                    </a14:m>
                    <a:endParaRPr lang="de-AT" dirty="0"/>
                  </a:p>
                </p:txBody>
              </p:sp>
            </mc:Choice>
            <mc:Fallback xmlns="">
              <p:sp>
                <p:nvSpPr>
                  <p:cNvPr id="131" name="TextBox 130"/>
                  <p:cNvSpPr txBox="1">
                    <a:spLocks noRot="1" noChangeAspect="1" noMove="1" noResize="1" noEditPoints="1" noAdjustHandles="1" noChangeArrowheads="1" noChangeShapeType="1" noTextEdit="1"/>
                  </p:cNvSpPr>
                  <p:nvPr/>
                </p:nvSpPr>
                <p:spPr>
                  <a:xfrm>
                    <a:off x="2286642" y="5565782"/>
                    <a:ext cx="819040" cy="369332"/>
                  </a:xfrm>
                  <a:prstGeom prst="rect">
                    <a:avLst/>
                  </a:prstGeom>
                  <a:blipFill>
                    <a:blip r:embed="rId9"/>
                    <a:stretch>
                      <a:fillRect b="-11475"/>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132" name="TextBox 131"/>
                  <p:cNvSpPr txBox="1"/>
                  <p:nvPr/>
                </p:nvSpPr>
                <p:spPr>
                  <a:xfrm>
                    <a:off x="3978749" y="5565782"/>
                    <a:ext cx="81904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3</m:t>
                                  </m:r>
                                </m:sub>
                              </m:sSub>
                            </m:e>
                          </m:d>
                        </m:oMath>
                      </m:oMathPara>
                    </a14:m>
                    <a:endParaRPr lang="de-AT" dirty="0"/>
                  </a:p>
                </p:txBody>
              </p:sp>
            </mc:Choice>
            <mc:Fallback xmlns="">
              <p:sp>
                <p:nvSpPr>
                  <p:cNvPr id="132" name="TextBox 131"/>
                  <p:cNvSpPr txBox="1">
                    <a:spLocks noRot="1" noChangeAspect="1" noMove="1" noResize="1" noEditPoints="1" noAdjustHandles="1" noChangeArrowheads="1" noChangeShapeType="1" noTextEdit="1"/>
                  </p:cNvSpPr>
                  <p:nvPr/>
                </p:nvSpPr>
                <p:spPr>
                  <a:xfrm>
                    <a:off x="3978749" y="5565782"/>
                    <a:ext cx="819040" cy="369332"/>
                  </a:xfrm>
                  <a:prstGeom prst="rect">
                    <a:avLst/>
                  </a:prstGeom>
                  <a:blipFill>
                    <a:blip r:embed="rId10"/>
                    <a:stretch>
                      <a:fillRect b="-11475"/>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133" name="TextBox 132"/>
                  <p:cNvSpPr txBox="1"/>
                  <p:nvPr/>
                </p:nvSpPr>
                <p:spPr>
                  <a:xfrm>
                    <a:off x="5423495" y="3057525"/>
                    <a:ext cx="81904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4</m:t>
                                  </m:r>
                                </m:sub>
                              </m:sSub>
                            </m:e>
                          </m:d>
                        </m:oMath>
                      </m:oMathPara>
                    </a14:m>
                    <a:endParaRPr lang="de-AT" dirty="0"/>
                  </a:p>
                </p:txBody>
              </p:sp>
            </mc:Choice>
            <mc:Fallback xmlns="">
              <p:sp>
                <p:nvSpPr>
                  <p:cNvPr id="133" name="TextBox 132"/>
                  <p:cNvSpPr txBox="1">
                    <a:spLocks noRot="1" noChangeAspect="1" noMove="1" noResize="1" noEditPoints="1" noAdjustHandles="1" noChangeArrowheads="1" noChangeShapeType="1" noTextEdit="1"/>
                  </p:cNvSpPr>
                  <p:nvPr/>
                </p:nvSpPr>
                <p:spPr>
                  <a:xfrm>
                    <a:off x="5423495" y="3057525"/>
                    <a:ext cx="819040" cy="369332"/>
                  </a:xfrm>
                  <a:prstGeom prst="rect">
                    <a:avLst/>
                  </a:prstGeom>
                  <a:blipFill>
                    <a:blip r:embed="rId11"/>
                    <a:stretch>
                      <a:fillRect b="-11667"/>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134" name="TextBox 133"/>
                  <p:cNvSpPr txBox="1"/>
                  <p:nvPr/>
                </p:nvSpPr>
                <p:spPr>
                  <a:xfrm>
                    <a:off x="5579782" y="5565782"/>
                    <a:ext cx="81904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5</m:t>
                                  </m:r>
                                </m:sub>
                              </m:sSub>
                            </m:e>
                          </m:d>
                        </m:oMath>
                      </m:oMathPara>
                    </a14:m>
                    <a:endParaRPr lang="de-AT" dirty="0"/>
                  </a:p>
                </p:txBody>
              </p:sp>
            </mc:Choice>
            <mc:Fallback xmlns="">
              <p:sp>
                <p:nvSpPr>
                  <p:cNvPr id="134" name="TextBox 133"/>
                  <p:cNvSpPr txBox="1">
                    <a:spLocks noRot="1" noChangeAspect="1" noMove="1" noResize="1" noEditPoints="1" noAdjustHandles="1" noChangeArrowheads="1" noChangeShapeType="1" noTextEdit="1"/>
                  </p:cNvSpPr>
                  <p:nvPr/>
                </p:nvSpPr>
                <p:spPr>
                  <a:xfrm>
                    <a:off x="5579782" y="5565782"/>
                    <a:ext cx="819040" cy="369332"/>
                  </a:xfrm>
                  <a:prstGeom prst="rect">
                    <a:avLst/>
                  </a:prstGeom>
                  <a:blipFill>
                    <a:blip r:embed="rId12"/>
                    <a:stretch>
                      <a:fillRect b="-11475"/>
                    </a:stretch>
                  </a:blipFill>
                </p:spPr>
                <p:txBody>
                  <a:bodyPr/>
                  <a:lstStyle/>
                  <a:p>
                    <a:r>
                      <a:rPr lang="de-AT">
                        <a:noFill/>
                      </a:rPr>
                      <a:t> </a:t>
                    </a:r>
                  </a:p>
                </p:txBody>
              </p:sp>
            </mc:Fallback>
          </mc:AlternateContent>
        </p:grpSp>
        <p:grpSp>
          <p:nvGrpSpPr>
            <p:cNvPr id="142" name="Group 141"/>
            <p:cNvGrpSpPr/>
            <p:nvPr/>
          </p:nvGrpSpPr>
          <p:grpSpPr>
            <a:xfrm>
              <a:off x="6498608" y="3786091"/>
              <a:ext cx="2569193" cy="1420456"/>
              <a:chOff x="6498608" y="3413522"/>
              <a:chExt cx="2569193" cy="1420456"/>
            </a:xfrm>
          </p:grpSpPr>
          <p:grpSp>
            <p:nvGrpSpPr>
              <p:cNvPr id="139" name="Group 138"/>
              <p:cNvGrpSpPr/>
              <p:nvPr/>
            </p:nvGrpSpPr>
            <p:grpSpPr>
              <a:xfrm>
                <a:off x="6498608" y="3413522"/>
                <a:ext cx="2449567" cy="440122"/>
                <a:chOff x="6498608" y="3413522"/>
                <a:chExt cx="2449567" cy="440122"/>
              </a:xfrm>
            </p:grpSpPr>
            <p:sp>
              <p:nvSpPr>
                <p:cNvPr id="103" name="Rectangle 23"/>
                <p:cNvSpPr/>
                <p:nvPr/>
              </p:nvSpPr>
              <p:spPr bwMode="auto">
                <a:xfrm>
                  <a:off x="6498608" y="3413522"/>
                  <a:ext cx="432048" cy="432048"/>
                </a:xfrm>
                <a:prstGeom prst="rect">
                  <a:avLst/>
                </a:prstGeom>
                <a:solidFill>
                  <a:srgbClr val="70AD4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104" name="Прямоугольник 10"/>
                    <p:cNvSpPr/>
                    <p:nvPr/>
                  </p:nvSpPr>
                  <p:spPr bwMode="auto">
                    <a:xfrm>
                      <a:off x="7219984" y="3413522"/>
                      <a:ext cx="1728191" cy="440122"/>
                    </a:xfrm>
                    <a:prstGeom prst="rect">
                      <a:avLst/>
                    </a:prstGeom>
                    <a:no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m:rPr>
                                <m:nor/>
                              </m:rPr>
                              <a:rPr kumimoji="0" lang="en-US" sz="1800" b="0" i="0" u="none" strike="noStrike" cap="none" normalizeH="0" baseline="0" smtClean="0">
                                <a:ln>
                                  <a:noFill/>
                                </a:ln>
                                <a:solidFill>
                                  <a:schemeClr val="tx1"/>
                                </a:solidFill>
                                <a:effectLst/>
                                <a:latin typeface="Cambria Math" panose="02040503050406030204" pitchFamily="18" charset="0"/>
                              </a:rPr>
                              <m:t>Point</m:t>
                            </m:r>
                            <m:r>
                              <a:rPr kumimoji="0" lang="en-US" sz="1800" b="0" i="1" u="none" strike="noStrike" cap="none" normalizeH="0" baseline="0" smtClean="0">
                                <a:ln>
                                  <a:noFill/>
                                </a:ln>
                                <a:solidFill>
                                  <a:schemeClr val="tx1"/>
                                </a:solidFill>
                                <a:effectLst/>
                                <a:latin typeface="Cambria Math" panose="02040503050406030204" pitchFamily="18" charset="0"/>
                              </a:rPr>
                              <m:t>∈</m:t>
                            </m:r>
                            <m:r>
                              <m:rPr>
                                <m:nor/>
                              </m:rPr>
                              <a:rPr kumimoji="0" lang="en-US" sz="1800" b="0" i="0" u="none" strike="noStrike" cap="none" normalizeH="0" baseline="0" smtClean="0">
                                <a:ln>
                                  <a:noFill/>
                                </a:ln>
                                <a:solidFill>
                                  <a:schemeClr val="tx1"/>
                                </a:solidFill>
                                <a:effectLst/>
                                <a:latin typeface="Cambria Math" panose="02040503050406030204" pitchFamily="18" charset="0"/>
                              </a:rPr>
                              <m:t>Mask</m:t>
                            </m:r>
                          </m:oMath>
                        </m:oMathPara>
                      </a14:m>
                      <a:endParaRPr kumimoji="0" lang="ru-RU" sz="1800" b="0" i="0" u="none" strike="noStrike" cap="none" normalizeH="0" baseline="0" dirty="0">
                        <a:ln>
                          <a:noFill/>
                        </a:ln>
                        <a:solidFill>
                          <a:schemeClr val="tx1"/>
                        </a:solidFill>
                        <a:effectLst/>
                        <a:latin typeface="+mn-lt"/>
                      </a:endParaRPr>
                    </a:p>
                  </p:txBody>
                </p:sp>
              </mc:Choice>
              <mc:Fallback xmlns="">
                <p:sp>
                  <p:nvSpPr>
                    <p:cNvPr id="104" name="Прямоугольник 10"/>
                    <p:cNvSpPr>
                      <a:spLocks noRot="1" noChangeAspect="1" noMove="1" noResize="1" noEditPoints="1" noAdjustHandles="1" noChangeArrowheads="1" noChangeShapeType="1" noTextEdit="1"/>
                    </p:cNvSpPr>
                    <p:nvPr/>
                  </p:nvSpPr>
                  <p:spPr bwMode="auto">
                    <a:xfrm>
                      <a:off x="7219984" y="3413522"/>
                      <a:ext cx="1728191" cy="440122"/>
                    </a:xfrm>
                    <a:prstGeom prst="rect">
                      <a:avLst/>
                    </a:prstGeom>
                    <a:blipFill>
                      <a:blip r:embed="rId13"/>
                      <a:stretch>
                        <a:fillRect/>
                      </a:stretch>
                    </a:blipFill>
                    <a:ln w="12700" cap="flat" cmpd="sng" algn="ctr">
                      <a:noFill/>
                      <a:prstDash val="solid"/>
                      <a:round/>
                      <a:headEnd type="none" w="med" len="med"/>
                      <a:tailEnd type="none" w="med" len="med"/>
                    </a:ln>
                    <a:effectLst/>
                  </p:spPr>
                  <p:txBody>
                    <a:bodyPr/>
                    <a:lstStyle/>
                    <a:p>
                      <a:r>
                        <a:rPr lang="de-AT">
                          <a:noFill/>
                        </a:rPr>
                        <a:t> </a:t>
                      </a:r>
                    </a:p>
                  </p:txBody>
                </p:sp>
              </mc:Fallback>
            </mc:AlternateContent>
          </p:grpSp>
          <p:grpSp>
            <p:nvGrpSpPr>
              <p:cNvPr id="140" name="Group 139"/>
              <p:cNvGrpSpPr/>
              <p:nvPr/>
            </p:nvGrpSpPr>
            <p:grpSpPr>
              <a:xfrm>
                <a:off x="6664232" y="3903689"/>
                <a:ext cx="2283943" cy="440122"/>
                <a:chOff x="6664232" y="4347589"/>
                <a:chExt cx="2283943" cy="440122"/>
              </a:xfrm>
            </p:grpSpPr>
            <p:sp>
              <p:nvSpPr>
                <p:cNvPr id="91" name="Oval 90"/>
                <p:cNvSpPr/>
                <p:nvPr/>
              </p:nvSpPr>
              <p:spPr bwMode="auto">
                <a:xfrm>
                  <a:off x="6664232" y="4529194"/>
                  <a:ext cx="100800" cy="100800"/>
                </a:xfrm>
                <a:prstGeom prst="ellipse">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105" name="Прямоугольник 10"/>
                    <p:cNvSpPr/>
                    <p:nvPr/>
                  </p:nvSpPr>
                  <p:spPr bwMode="auto">
                    <a:xfrm>
                      <a:off x="7219984" y="4347589"/>
                      <a:ext cx="1728191" cy="440122"/>
                    </a:xfrm>
                    <a:prstGeom prst="rect">
                      <a:avLst/>
                    </a:prstGeom>
                    <a:no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r>
                              <m:rPr>
                                <m:nor/>
                              </m:rPr>
                              <a:rPr lang="en-US">
                                <a:latin typeface="Cambria Math" panose="02040503050406030204" pitchFamily="18" charset="0"/>
                              </a:rPr>
                              <m:t>Skeleton</m:t>
                            </m:r>
                            <m:r>
                              <m:rPr>
                                <m:nor/>
                              </m:rPr>
                              <a:rPr lang="en-US" b="0" i="0" smtClean="0">
                                <a:latin typeface="Cambria Math" panose="02040503050406030204" pitchFamily="18" charset="0"/>
                              </a:rPr>
                              <m:t> </m:t>
                            </m:r>
                            <m:r>
                              <m:rPr>
                                <m:nor/>
                              </m:rPr>
                              <a:rPr lang="en-US">
                                <a:latin typeface="Cambria Math" panose="02040503050406030204" pitchFamily="18" charset="0"/>
                              </a:rPr>
                              <m:t>Point</m:t>
                            </m:r>
                          </m:oMath>
                        </m:oMathPara>
                      </a14:m>
                      <a:endParaRPr kumimoji="0" lang="ru-RU" sz="1800" b="0" i="0" u="none" strike="noStrike" cap="none" normalizeH="0" baseline="0" dirty="0">
                        <a:ln>
                          <a:noFill/>
                        </a:ln>
                        <a:solidFill>
                          <a:schemeClr val="tx1"/>
                        </a:solidFill>
                        <a:effectLst/>
                        <a:latin typeface="+mn-lt"/>
                      </a:endParaRPr>
                    </a:p>
                  </p:txBody>
                </p:sp>
              </mc:Choice>
              <mc:Fallback xmlns="">
                <p:sp>
                  <p:nvSpPr>
                    <p:cNvPr id="105" name="Прямоугольник 10"/>
                    <p:cNvSpPr>
                      <a:spLocks noRot="1" noChangeAspect="1" noMove="1" noResize="1" noEditPoints="1" noAdjustHandles="1" noChangeArrowheads="1" noChangeShapeType="1" noTextEdit="1"/>
                    </p:cNvSpPr>
                    <p:nvPr/>
                  </p:nvSpPr>
                  <p:spPr bwMode="auto">
                    <a:xfrm>
                      <a:off x="7219984" y="4347589"/>
                      <a:ext cx="1728191" cy="440122"/>
                    </a:xfrm>
                    <a:prstGeom prst="rect">
                      <a:avLst/>
                    </a:prstGeom>
                    <a:blipFill>
                      <a:blip r:embed="rId14"/>
                      <a:stretch>
                        <a:fillRect/>
                      </a:stretch>
                    </a:blipFill>
                    <a:ln w="12700" cap="flat" cmpd="sng" algn="ctr">
                      <a:noFill/>
                      <a:prstDash val="solid"/>
                      <a:round/>
                      <a:headEnd type="none" w="med" len="med"/>
                      <a:tailEnd type="none" w="med" len="med"/>
                    </a:ln>
                    <a:effectLst/>
                  </p:spPr>
                  <p:txBody>
                    <a:bodyPr/>
                    <a:lstStyle/>
                    <a:p>
                      <a:r>
                        <a:rPr lang="de-AT">
                          <a:noFill/>
                        </a:rPr>
                        <a:t> </a:t>
                      </a:r>
                    </a:p>
                  </p:txBody>
                </p:sp>
              </mc:Fallback>
            </mc:AlternateContent>
          </p:grpSp>
          <p:grpSp>
            <p:nvGrpSpPr>
              <p:cNvPr id="141" name="Group 140"/>
              <p:cNvGrpSpPr/>
              <p:nvPr/>
            </p:nvGrpSpPr>
            <p:grpSpPr>
              <a:xfrm>
                <a:off x="6534632" y="4393856"/>
                <a:ext cx="2533169" cy="440122"/>
                <a:chOff x="6534632" y="4774856"/>
                <a:chExt cx="2533169" cy="440122"/>
              </a:xfrm>
            </p:grpSpPr>
            <p:sp>
              <p:nvSpPr>
                <p:cNvPr id="135" name="Freeform 134"/>
                <p:cNvSpPr/>
                <p:nvPr/>
              </p:nvSpPr>
              <p:spPr bwMode="auto">
                <a:xfrm rot="5400000">
                  <a:off x="6714632" y="4871323"/>
                  <a:ext cx="0" cy="360000"/>
                </a:xfrm>
                <a:custGeom>
                  <a:avLst/>
                  <a:gdLst>
                    <a:gd name="connsiteX0" fmla="*/ 576235 w 576235"/>
                    <a:gd name="connsiteY0" fmla="*/ 0 h 990600"/>
                    <a:gd name="connsiteX1" fmla="*/ 99985 w 576235"/>
                    <a:gd name="connsiteY1" fmla="*/ 333375 h 990600"/>
                    <a:gd name="connsiteX2" fmla="*/ 4735 w 576235"/>
                    <a:gd name="connsiteY2" fmla="*/ 390525 h 990600"/>
                    <a:gd name="connsiteX3" fmla="*/ 185710 w 576235"/>
                    <a:gd name="connsiteY3" fmla="*/ 990600 h 990600"/>
                    <a:gd name="connsiteX0" fmla="*/ 571500 w 571500"/>
                    <a:gd name="connsiteY0" fmla="*/ 0 h 990600"/>
                    <a:gd name="connsiteX1" fmla="*/ 0 w 571500"/>
                    <a:gd name="connsiteY1" fmla="*/ 390525 h 990600"/>
                    <a:gd name="connsiteX2" fmla="*/ 180975 w 571500"/>
                    <a:gd name="connsiteY2" fmla="*/ 990600 h 990600"/>
                    <a:gd name="connsiteX0" fmla="*/ 390525 w 390525"/>
                    <a:gd name="connsiteY0" fmla="*/ 0 h 990600"/>
                    <a:gd name="connsiteX1" fmla="*/ 0 w 390525"/>
                    <a:gd name="connsiteY1" fmla="*/ 990600 h 990600"/>
                  </a:gdLst>
                  <a:ahLst/>
                  <a:cxnLst>
                    <a:cxn ang="0">
                      <a:pos x="connsiteX0" y="connsiteY0"/>
                    </a:cxn>
                    <a:cxn ang="0">
                      <a:pos x="connsiteX1" y="connsiteY1"/>
                    </a:cxn>
                  </a:cxnLst>
                  <a:rect l="l" t="t" r="r" b="b"/>
                  <a:pathLst>
                    <a:path w="390525" h="990600">
                      <a:moveTo>
                        <a:pt x="390525" y="0"/>
                      </a:moveTo>
                      <a:lnTo>
                        <a:pt x="0" y="990600"/>
                      </a:lnTo>
                    </a:path>
                  </a:pathLst>
                </a:custGeom>
                <a:noFill/>
                <a:ln w="38100" cap="flat" cmpd="sng" algn="ctr">
                  <a:solidFill>
                    <a:schemeClr val="accent4"/>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18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136" name="Прямоугольник 10"/>
                    <p:cNvSpPr/>
                    <p:nvPr/>
                  </p:nvSpPr>
                  <p:spPr bwMode="auto">
                    <a:xfrm>
                      <a:off x="7100357" y="4774856"/>
                      <a:ext cx="1967444" cy="440122"/>
                    </a:xfrm>
                    <a:prstGeom prst="rect">
                      <a:avLst/>
                    </a:prstGeom>
                    <a:no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r>
                              <m:rPr>
                                <m:nor/>
                              </m:rPr>
                              <a:rPr kumimoji="0" lang="en-US" sz="1800" b="0" i="0" u="none" strike="noStrike" cap="none" normalizeH="0" baseline="0" smtClean="0">
                                <a:ln>
                                  <a:noFill/>
                                </a:ln>
                                <a:solidFill>
                                  <a:schemeClr val="tx1"/>
                                </a:solidFill>
                                <a:effectLst/>
                                <a:latin typeface="Cambria Math" panose="02040503050406030204" pitchFamily="18" charset="0"/>
                              </a:rPr>
                              <m:t>Feature</m:t>
                            </m:r>
                            <m:r>
                              <m:rPr>
                                <m:nor/>
                              </m:rPr>
                              <a:rPr kumimoji="0" lang="en-US" sz="1800" b="0" i="0" u="none" strike="noStrike" cap="none" normalizeH="0" baseline="0" smtClean="0">
                                <a:ln>
                                  <a:noFill/>
                                </a:ln>
                                <a:solidFill>
                                  <a:schemeClr val="tx1"/>
                                </a:solidFill>
                                <a:effectLst/>
                                <a:latin typeface="Cambria Math" panose="02040503050406030204" pitchFamily="18" charset="0"/>
                              </a:rPr>
                              <m:t> </m:t>
                            </m:r>
                            <m:r>
                              <m:rPr>
                                <m:nor/>
                              </m:rPr>
                              <a:rPr kumimoji="0" lang="en-US" sz="1800" b="0" i="0" u="none" strike="noStrike" cap="none" normalizeH="0" baseline="0" smtClean="0">
                                <a:ln>
                                  <a:noFill/>
                                </a:ln>
                                <a:solidFill>
                                  <a:schemeClr val="tx1"/>
                                </a:solidFill>
                                <a:effectLst/>
                                <a:latin typeface="Cambria Math" panose="02040503050406030204" pitchFamily="18" charset="0"/>
                              </a:rPr>
                              <m:t>Boundary</m:t>
                            </m:r>
                          </m:oMath>
                        </m:oMathPara>
                      </a14:m>
                      <a:endParaRPr kumimoji="0" lang="ru-RU" sz="1800" b="0" i="0" u="none" strike="noStrike" cap="none" normalizeH="0" baseline="0" dirty="0">
                        <a:ln>
                          <a:noFill/>
                        </a:ln>
                        <a:solidFill>
                          <a:schemeClr val="tx1"/>
                        </a:solidFill>
                        <a:effectLst/>
                        <a:latin typeface="+mn-lt"/>
                      </a:endParaRPr>
                    </a:p>
                  </p:txBody>
                </p:sp>
              </mc:Choice>
              <mc:Fallback xmlns="">
                <p:sp>
                  <p:nvSpPr>
                    <p:cNvPr id="136" name="Прямоугольник 10"/>
                    <p:cNvSpPr>
                      <a:spLocks noRot="1" noChangeAspect="1" noMove="1" noResize="1" noEditPoints="1" noAdjustHandles="1" noChangeArrowheads="1" noChangeShapeType="1" noTextEdit="1"/>
                    </p:cNvSpPr>
                    <p:nvPr/>
                  </p:nvSpPr>
                  <p:spPr bwMode="auto">
                    <a:xfrm>
                      <a:off x="7100357" y="4774856"/>
                      <a:ext cx="1967444" cy="440122"/>
                    </a:xfrm>
                    <a:prstGeom prst="rect">
                      <a:avLst/>
                    </a:prstGeom>
                    <a:blipFill>
                      <a:blip r:embed="rId15"/>
                      <a:stretch>
                        <a:fillRect l="-310" b="-2778"/>
                      </a:stretch>
                    </a:blipFill>
                    <a:ln w="12700" cap="flat" cmpd="sng" algn="ctr">
                      <a:noFill/>
                      <a:prstDash val="solid"/>
                      <a:round/>
                      <a:headEnd type="none" w="med" len="med"/>
                      <a:tailEnd type="none" w="med" len="med"/>
                    </a:ln>
                    <a:effectLst/>
                  </p:spPr>
                  <p:txBody>
                    <a:bodyPr/>
                    <a:lstStyle/>
                    <a:p>
                      <a:r>
                        <a:rPr lang="de-AT">
                          <a:noFill/>
                        </a:rPr>
                        <a:t> </a:t>
                      </a:r>
                    </a:p>
                  </p:txBody>
                </p:sp>
              </mc:Fallback>
            </mc:AlternateContent>
          </p:grpSp>
        </p:grpSp>
      </p:grpSp>
      <mc:AlternateContent xmlns:mc="http://schemas.openxmlformats.org/markup-compatibility/2006" xmlns:a14="http://schemas.microsoft.com/office/drawing/2010/main">
        <mc:Choice Requires="a14">
          <p:sp>
            <p:nvSpPr>
              <p:cNvPr id="138" name="Rectangle 137"/>
              <p:cNvSpPr/>
              <p:nvPr/>
            </p:nvSpPr>
            <p:spPr>
              <a:xfrm>
                <a:off x="0" y="937363"/>
                <a:ext cx="9144000" cy="1321837"/>
              </a:xfrm>
              <a:prstGeom prst="rect">
                <a:avLst/>
              </a:prstGeom>
            </p:spPr>
            <p:txBody>
              <a:bodyPr wrap="square">
                <a:spAutoFit/>
              </a:bodyPr>
              <a:lstStyle/>
              <a:p>
                <a:pPr marL="0" indent="0" algn="ctr">
                  <a:buNone/>
                </a:pPr>
                <a14:m>
                  <m:oMath xmlns:m="http://schemas.openxmlformats.org/officeDocument/2006/math">
                    <m:r>
                      <a:rPr lang="en-US" sz="3200" i="1">
                        <a:latin typeface="Cambria Math" panose="02040503050406030204" pitchFamily="18" charset="0"/>
                      </a:rPr>
                      <m:t>𝐹</m:t>
                    </m:r>
                    <m:d>
                      <m:dPr>
                        <m:ctrlPr>
                          <a:rPr lang="en-US" sz="3200" i="1">
                            <a:latin typeface="Cambria Math" panose="02040503050406030204" pitchFamily="18" charset="0"/>
                          </a:rPr>
                        </m:ctrlPr>
                      </m:dPr>
                      <m:e>
                        <m:r>
                          <a:rPr lang="en-US" sz="3200" i="1">
                            <a:latin typeface="Cambria Math" panose="02040503050406030204" pitchFamily="18" charset="0"/>
                          </a:rPr>
                          <m:t>𝑄</m:t>
                        </m:r>
                      </m:e>
                    </m:d>
                    <m:r>
                      <a:rPr lang="en-US" sz="3200" i="1">
                        <a:latin typeface="Cambria Math" panose="02040503050406030204" pitchFamily="18" charset="0"/>
                      </a:rPr>
                      <m:t>=</m:t>
                    </m:r>
                    <m:d>
                      <m:dPr>
                        <m:begChr m:val="{"/>
                        <m:endChr m:val="}"/>
                        <m:ctrlPr>
                          <a:rPr lang="en-US" sz="3200" i="1">
                            <a:latin typeface="Cambria Math" panose="02040503050406030204" pitchFamily="18" charset="0"/>
                          </a:rPr>
                        </m:ctrlPr>
                      </m:dPr>
                      <m:e>
                        <m:r>
                          <a:rPr lang="en-US" sz="3200" i="1">
                            <a:latin typeface="Cambria Math" panose="02040503050406030204" pitchFamily="18" charset="0"/>
                          </a:rPr>
                          <m:t>𝑝</m:t>
                        </m:r>
                        <m:r>
                          <a:rPr lang="en-US" sz="3200" i="1">
                            <a:latin typeface="Cambria Math" panose="02040503050406030204" pitchFamily="18" charset="0"/>
                          </a:rPr>
                          <m:t>∈</m:t>
                        </m:r>
                        <m:r>
                          <m:rPr>
                            <m:nor/>
                          </m:rPr>
                          <a:rPr lang="en-US" sz="3200">
                            <a:latin typeface="+mn-lt"/>
                          </a:rPr>
                          <m:t>Mask</m:t>
                        </m:r>
                      </m:e>
                      <m:e>
                        <m:func>
                          <m:funcPr>
                            <m:ctrlPr>
                              <a:rPr lang="en-US" sz="3200" i="1">
                                <a:latin typeface="Cambria Math" panose="02040503050406030204" pitchFamily="18" charset="0"/>
                              </a:rPr>
                            </m:ctrlPr>
                          </m:funcPr>
                          <m:fName>
                            <m:limLow>
                              <m:limLowPr>
                                <m:ctrlPr>
                                  <a:rPr lang="en-US" sz="3200" i="1">
                                    <a:latin typeface="Cambria Math" panose="02040503050406030204" pitchFamily="18" charset="0"/>
                                  </a:rPr>
                                </m:ctrlPr>
                              </m:limLowPr>
                              <m:e>
                                <m:r>
                                  <m:rPr>
                                    <m:sty m:val="p"/>
                                  </m:rPr>
                                  <a:rPr lang="en-US" sz="3200">
                                    <a:latin typeface="Cambria Math" panose="02040503050406030204" pitchFamily="18" charset="0"/>
                                  </a:rPr>
                                  <m:t>min</m:t>
                                </m:r>
                              </m:e>
                              <m:lim>
                                <m:r>
                                  <a:rPr lang="en-US" sz="3200" i="1">
                                    <a:latin typeface="Cambria Math" panose="02040503050406030204" pitchFamily="18" charset="0"/>
                                  </a:rPr>
                                  <m:t>𝑞</m:t>
                                </m:r>
                                <m:r>
                                  <a:rPr lang="en-US" sz="3200" i="1">
                                    <a:latin typeface="Cambria Math" panose="02040503050406030204" pitchFamily="18" charset="0"/>
                                  </a:rPr>
                                  <m:t>∈</m:t>
                                </m:r>
                                <m:r>
                                  <a:rPr lang="en-US" sz="3200" i="1">
                                    <a:latin typeface="Cambria Math" panose="02040503050406030204" pitchFamily="18" charset="0"/>
                                  </a:rPr>
                                  <m:t>𝑄</m:t>
                                </m:r>
                              </m:lim>
                            </m:limLow>
                          </m:fName>
                          <m:e>
                            <m:r>
                              <a:rPr lang="en-US" sz="3200" i="1">
                                <a:latin typeface="Cambria Math" panose="02040503050406030204" pitchFamily="18" charset="0"/>
                              </a:rPr>
                              <m:t>𝐷</m:t>
                            </m:r>
                            <m:d>
                              <m:dPr>
                                <m:ctrlPr>
                                  <a:rPr lang="en-US" sz="3200" i="1">
                                    <a:latin typeface="Cambria Math" panose="02040503050406030204" pitchFamily="18" charset="0"/>
                                  </a:rPr>
                                </m:ctrlPr>
                              </m:dPr>
                              <m:e>
                                <m:r>
                                  <a:rPr lang="en-US" sz="3200" i="1">
                                    <a:latin typeface="Cambria Math" panose="02040503050406030204" pitchFamily="18" charset="0"/>
                                  </a:rPr>
                                  <m:t>𝑝</m:t>
                                </m:r>
                                <m:r>
                                  <a:rPr lang="en-US" sz="3200" i="1">
                                    <a:latin typeface="Cambria Math" panose="02040503050406030204" pitchFamily="18" charset="0"/>
                                  </a:rPr>
                                  <m:t>,</m:t>
                                </m:r>
                                <m:r>
                                  <a:rPr lang="en-US" sz="3200" i="1">
                                    <a:latin typeface="Cambria Math" panose="02040503050406030204" pitchFamily="18" charset="0"/>
                                  </a:rPr>
                                  <m:t>𝑞</m:t>
                                </m:r>
                              </m:e>
                            </m:d>
                            <m:r>
                              <a:rPr lang="en-US" sz="3200" i="1">
                                <a:latin typeface="Cambria Math" panose="02040503050406030204" pitchFamily="18" charset="0"/>
                              </a:rPr>
                              <m:t>=</m:t>
                            </m:r>
                            <m:func>
                              <m:funcPr>
                                <m:ctrlPr>
                                  <a:rPr lang="en-US" sz="3200" i="1">
                                    <a:latin typeface="Cambria Math" panose="02040503050406030204" pitchFamily="18" charset="0"/>
                                  </a:rPr>
                                </m:ctrlPr>
                              </m:funcPr>
                              <m:fName>
                                <m:limLow>
                                  <m:limLowPr>
                                    <m:ctrlPr>
                                      <a:rPr lang="en-US" sz="3200" i="1">
                                        <a:latin typeface="Cambria Math" panose="02040503050406030204" pitchFamily="18" charset="0"/>
                                      </a:rPr>
                                    </m:ctrlPr>
                                  </m:limLowPr>
                                  <m:e>
                                    <m:r>
                                      <m:rPr>
                                        <m:sty m:val="p"/>
                                      </m:rPr>
                                      <a:rPr lang="en-US" sz="3200">
                                        <a:latin typeface="Cambria Math" panose="02040503050406030204" pitchFamily="18" charset="0"/>
                                      </a:rPr>
                                      <m:t>min</m:t>
                                    </m:r>
                                  </m:e>
                                  <m:lim>
                                    <m:r>
                                      <a:rPr lang="en-US" sz="3200" i="1">
                                        <a:latin typeface="Cambria Math" panose="02040503050406030204" pitchFamily="18" charset="0"/>
                                      </a:rPr>
                                      <m:t>𝑠</m:t>
                                    </m:r>
                                    <m:r>
                                      <a:rPr lang="en-US" sz="3200" i="1">
                                        <a:latin typeface="Cambria Math" panose="02040503050406030204" pitchFamily="18" charset="0"/>
                                      </a:rPr>
                                      <m:t>∈</m:t>
                                    </m:r>
                                    <m:r>
                                      <a:rPr lang="en-US" sz="3200" i="1">
                                        <a:latin typeface="Cambria Math" panose="02040503050406030204" pitchFamily="18" charset="0"/>
                                      </a:rPr>
                                      <m:t>𝑆</m:t>
                                    </m:r>
                                  </m:lim>
                                </m:limLow>
                              </m:fName>
                              <m:e>
                                <m:r>
                                  <a:rPr lang="en-US" sz="3200" i="1">
                                    <a:latin typeface="Cambria Math" panose="02040503050406030204" pitchFamily="18" charset="0"/>
                                  </a:rPr>
                                  <m:t>𝐷</m:t>
                                </m:r>
                                <m:d>
                                  <m:dPr>
                                    <m:ctrlPr>
                                      <a:rPr lang="en-US" sz="3200" i="1">
                                        <a:latin typeface="Cambria Math" panose="02040503050406030204" pitchFamily="18" charset="0"/>
                                      </a:rPr>
                                    </m:ctrlPr>
                                  </m:dPr>
                                  <m:e>
                                    <m:r>
                                      <a:rPr lang="en-US" sz="3200" i="1">
                                        <a:latin typeface="Cambria Math" panose="02040503050406030204" pitchFamily="18" charset="0"/>
                                      </a:rPr>
                                      <m:t>𝑝</m:t>
                                    </m:r>
                                    <m:r>
                                      <a:rPr lang="en-US" sz="3200" i="1">
                                        <a:latin typeface="Cambria Math" panose="02040503050406030204" pitchFamily="18" charset="0"/>
                                      </a:rPr>
                                      <m:t>,</m:t>
                                    </m:r>
                                    <m:r>
                                      <a:rPr lang="en-US" sz="3200" i="1">
                                        <a:latin typeface="Cambria Math" panose="02040503050406030204" pitchFamily="18" charset="0"/>
                                      </a:rPr>
                                      <m:t>𝑠</m:t>
                                    </m:r>
                                  </m:e>
                                </m:d>
                              </m:e>
                            </m:func>
                          </m:e>
                        </m:func>
                      </m:e>
                    </m:d>
                  </m:oMath>
                </a14:m>
                <a:r>
                  <a:rPr lang="en-US" sz="3200" dirty="0">
                    <a:latin typeface="+mn-lt"/>
                  </a:rPr>
                  <a:t> where </a:t>
                </a:r>
                <a14:m>
                  <m:oMath xmlns:m="http://schemas.openxmlformats.org/officeDocument/2006/math">
                    <m:r>
                      <a:rPr lang="en-US" sz="3200" i="1">
                        <a:latin typeface="Cambria Math" panose="02040503050406030204" pitchFamily="18" charset="0"/>
                      </a:rPr>
                      <m:t>𝑄</m:t>
                    </m:r>
                    <m:r>
                      <a:rPr lang="en-US" sz="3200" i="1">
                        <a:latin typeface="Cambria Math" panose="02040503050406030204" pitchFamily="18" charset="0"/>
                      </a:rPr>
                      <m:t>⊂</m:t>
                    </m:r>
                    <m:r>
                      <a:rPr lang="en-US" sz="3200" i="1">
                        <a:latin typeface="Cambria Math" panose="02040503050406030204" pitchFamily="18" charset="0"/>
                      </a:rPr>
                      <m:t>𝑆</m:t>
                    </m:r>
                  </m:oMath>
                </a14:m>
                <a:endParaRPr lang="en-US" sz="3200" dirty="0">
                  <a:latin typeface="+mn-lt"/>
                </a:endParaRPr>
              </a:p>
            </p:txBody>
          </p:sp>
        </mc:Choice>
        <mc:Fallback xmlns="">
          <p:sp>
            <p:nvSpPr>
              <p:cNvPr id="138" name="Rectangle 137"/>
              <p:cNvSpPr>
                <a:spLocks noRot="1" noChangeAspect="1" noMove="1" noResize="1" noEditPoints="1" noAdjustHandles="1" noChangeArrowheads="1" noChangeShapeType="1" noTextEdit="1"/>
              </p:cNvSpPr>
              <p:nvPr/>
            </p:nvSpPr>
            <p:spPr>
              <a:xfrm>
                <a:off x="0" y="937363"/>
                <a:ext cx="9144000" cy="1321837"/>
              </a:xfrm>
              <a:prstGeom prst="rect">
                <a:avLst/>
              </a:prstGeom>
              <a:blipFill>
                <a:blip r:embed="rId16"/>
                <a:stretch>
                  <a:fillRect b="-14747"/>
                </a:stretch>
              </a:blipFill>
            </p:spPr>
            <p:txBody>
              <a:bodyPr/>
              <a:lstStyle/>
              <a:p>
                <a:r>
                  <a:rPr lang="de-AT">
                    <a:noFill/>
                  </a:rPr>
                  <a:t> </a:t>
                </a:r>
              </a:p>
            </p:txBody>
          </p:sp>
        </mc:Fallback>
      </mc:AlternateContent>
      <p:sp>
        <p:nvSpPr>
          <p:cNvPr id="144" name="Footer Placeholder 143"/>
          <p:cNvSpPr>
            <a:spLocks noGrp="1"/>
          </p:cNvSpPr>
          <p:nvPr>
            <p:ph type="ftr" sz="quarter" idx="10"/>
          </p:nvPr>
        </p:nvSpPr>
        <p:spPr/>
        <p:txBody>
          <a:bodyPr/>
          <a:lstStyle/>
          <a:p>
            <a:pPr>
              <a:defRPr/>
            </a:pPr>
            <a:r>
              <a:rPr lang="de-AT" dirty="0"/>
              <a:t>Alexey Karimov</a:t>
            </a:r>
          </a:p>
        </p:txBody>
      </p:sp>
      <p:sp>
        <p:nvSpPr>
          <p:cNvPr id="145" name="Slide Number Placeholder 144"/>
          <p:cNvSpPr>
            <a:spLocks noGrp="1"/>
          </p:cNvSpPr>
          <p:nvPr>
            <p:ph type="sldNum" sz="quarter" idx="11"/>
          </p:nvPr>
        </p:nvSpPr>
        <p:spPr/>
        <p:txBody>
          <a:bodyPr/>
          <a:lstStyle/>
          <a:p>
            <a:pPr>
              <a:defRPr/>
            </a:pPr>
            <a:fld id="{63707275-EA33-4C2C-A96C-B80BEB93EE54}" type="slidenum">
              <a:rPr lang="de-AT" smtClean="0"/>
              <a:pPr>
                <a:defRPr/>
              </a:pPr>
              <a:t>9</a:t>
            </a:fld>
            <a:endParaRPr lang="de-AT" dirty="0"/>
          </a:p>
        </p:txBody>
      </p:sp>
    </p:spTree>
    <p:extLst>
      <p:ext uri="{BB962C8B-B14F-4D97-AF65-F5344CB8AC3E}">
        <p14:creationId xmlns:p14="http://schemas.microsoft.com/office/powerpoint/2010/main" val="41037586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Layer Defects | Dissimilarity Analysis</a:t>
            </a:r>
          </a:p>
        </p:txBody>
      </p:sp>
      <p:sp>
        <p:nvSpPr>
          <p:cNvPr id="122" name="Rectangle 121"/>
          <p:cNvSpPr/>
          <p:nvPr/>
        </p:nvSpPr>
        <p:spPr bwMode="auto">
          <a:xfrm>
            <a:off x="32352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3" name="Rectangle 122"/>
          <p:cNvSpPr/>
          <p:nvPr/>
        </p:nvSpPr>
        <p:spPr bwMode="auto">
          <a:xfrm>
            <a:off x="75557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4" name="Rectangle 123"/>
          <p:cNvSpPr/>
          <p:nvPr/>
        </p:nvSpPr>
        <p:spPr bwMode="auto">
          <a:xfrm>
            <a:off x="32352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5" name="Rectangle 124"/>
          <p:cNvSpPr/>
          <p:nvPr/>
        </p:nvSpPr>
        <p:spPr bwMode="auto">
          <a:xfrm>
            <a:off x="75557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6" name="Rectangle 125"/>
          <p:cNvSpPr/>
          <p:nvPr/>
        </p:nvSpPr>
        <p:spPr bwMode="auto">
          <a:xfrm>
            <a:off x="32352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7" name="Rectangle 126"/>
          <p:cNvSpPr/>
          <p:nvPr/>
        </p:nvSpPr>
        <p:spPr bwMode="auto">
          <a:xfrm>
            <a:off x="75557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8" name="Rectangle 127"/>
          <p:cNvSpPr/>
          <p:nvPr/>
        </p:nvSpPr>
        <p:spPr bwMode="auto">
          <a:xfrm>
            <a:off x="32352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29" name="Rectangle 128"/>
          <p:cNvSpPr/>
          <p:nvPr/>
        </p:nvSpPr>
        <p:spPr bwMode="auto">
          <a:xfrm>
            <a:off x="334786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0" name="Rectangle 129"/>
          <p:cNvSpPr/>
          <p:nvPr/>
        </p:nvSpPr>
        <p:spPr bwMode="auto">
          <a:xfrm>
            <a:off x="377991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1" name="Rectangle 130"/>
          <p:cNvSpPr/>
          <p:nvPr/>
        </p:nvSpPr>
        <p:spPr bwMode="auto">
          <a:xfrm>
            <a:off x="334786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2" name="Rectangle 131"/>
          <p:cNvSpPr/>
          <p:nvPr/>
        </p:nvSpPr>
        <p:spPr bwMode="auto">
          <a:xfrm>
            <a:off x="377991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3" name="Rectangle 132"/>
          <p:cNvSpPr/>
          <p:nvPr/>
        </p:nvSpPr>
        <p:spPr bwMode="auto">
          <a:xfrm>
            <a:off x="334786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4" name="Rectangle 133"/>
          <p:cNvSpPr/>
          <p:nvPr/>
        </p:nvSpPr>
        <p:spPr bwMode="auto">
          <a:xfrm>
            <a:off x="377991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5" name="Rectangle 134"/>
          <p:cNvSpPr/>
          <p:nvPr/>
        </p:nvSpPr>
        <p:spPr bwMode="auto">
          <a:xfrm>
            <a:off x="377991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6" name="Rectangle 135"/>
          <p:cNvSpPr/>
          <p:nvPr/>
        </p:nvSpPr>
        <p:spPr bwMode="auto">
          <a:xfrm>
            <a:off x="32352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7" name="Rectangle 136"/>
          <p:cNvSpPr/>
          <p:nvPr/>
        </p:nvSpPr>
        <p:spPr bwMode="auto">
          <a:xfrm>
            <a:off x="161967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8" name="Rectangle 137"/>
          <p:cNvSpPr/>
          <p:nvPr/>
        </p:nvSpPr>
        <p:spPr bwMode="auto">
          <a:xfrm>
            <a:off x="161967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39" name="Rectangle 138"/>
          <p:cNvSpPr/>
          <p:nvPr/>
        </p:nvSpPr>
        <p:spPr bwMode="auto">
          <a:xfrm>
            <a:off x="377991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2" name="Rectangle 141"/>
          <p:cNvSpPr/>
          <p:nvPr/>
        </p:nvSpPr>
        <p:spPr bwMode="auto">
          <a:xfrm>
            <a:off x="161967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3" name="Rectangle 142"/>
          <p:cNvSpPr/>
          <p:nvPr/>
        </p:nvSpPr>
        <p:spPr bwMode="auto">
          <a:xfrm>
            <a:off x="1619672"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4" name="Rectangle 143"/>
          <p:cNvSpPr/>
          <p:nvPr/>
        </p:nvSpPr>
        <p:spPr bwMode="auto">
          <a:xfrm>
            <a:off x="323528"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5" name="Rectangle 144"/>
          <p:cNvSpPr/>
          <p:nvPr/>
        </p:nvSpPr>
        <p:spPr bwMode="auto">
          <a:xfrm>
            <a:off x="1619672"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6" name="Rectangle 145"/>
          <p:cNvSpPr/>
          <p:nvPr/>
        </p:nvSpPr>
        <p:spPr bwMode="auto">
          <a:xfrm>
            <a:off x="1187624"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7" name="Rectangle 146"/>
          <p:cNvSpPr/>
          <p:nvPr/>
        </p:nvSpPr>
        <p:spPr bwMode="auto">
          <a:xfrm>
            <a:off x="1619672"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2" name="Rectangle 151"/>
          <p:cNvSpPr/>
          <p:nvPr/>
        </p:nvSpPr>
        <p:spPr bwMode="auto">
          <a:xfrm>
            <a:off x="2915816"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3" name="Rectangle 152"/>
          <p:cNvSpPr/>
          <p:nvPr/>
        </p:nvSpPr>
        <p:spPr bwMode="auto">
          <a:xfrm>
            <a:off x="3779912"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4" name="Rectangle 153"/>
          <p:cNvSpPr/>
          <p:nvPr/>
        </p:nvSpPr>
        <p:spPr bwMode="auto">
          <a:xfrm>
            <a:off x="248376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5" name="Rectangle 154"/>
          <p:cNvSpPr/>
          <p:nvPr/>
        </p:nvSpPr>
        <p:spPr bwMode="auto">
          <a:xfrm>
            <a:off x="2483768"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6" name="Rectangle 155"/>
          <p:cNvSpPr/>
          <p:nvPr/>
        </p:nvSpPr>
        <p:spPr bwMode="auto">
          <a:xfrm>
            <a:off x="248376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7" name="Rectangle 156"/>
          <p:cNvSpPr/>
          <p:nvPr/>
        </p:nvSpPr>
        <p:spPr bwMode="auto">
          <a:xfrm>
            <a:off x="2483768"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8" name="Rectangle 157"/>
          <p:cNvSpPr/>
          <p:nvPr/>
        </p:nvSpPr>
        <p:spPr bwMode="auto">
          <a:xfrm>
            <a:off x="2483768"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9" name="Rectangle 158"/>
          <p:cNvSpPr/>
          <p:nvPr/>
        </p:nvSpPr>
        <p:spPr bwMode="auto">
          <a:xfrm>
            <a:off x="2483768" y="582140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0" name="Rectangle 159"/>
          <p:cNvSpPr/>
          <p:nvPr/>
        </p:nvSpPr>
        <p:spPr bwMode="auto">
          <a:xfrm>
            <a:off x="3347864"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1" name="Rectangle 160"/>
          <p:cNvSpPr/>
          <p:nvPr/>
        </p:nvSpPr>
        <p:spPr bwMode="auto">
          <a:xfrm>
            <a:off x="1187624"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2" name="Rectangle 161"/>
          <p:cNvSpPr/>
          <p:nvPr/>
        </p:nvSpPr>
        <p:spPr bwMode="auto">
          <a:xfrm>
            <a:off x="1619672"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3" name="Rectangle 162"/>
          <p:cNvSpPr/>
          <p:nvPr/>
        </p:nvSpPr>
        <p:spPr bwMode="auto">
          <a:xfrm>
            <a:off x="1187624"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4" name="Rectangle 163"/>
          <p:cNvSpPr/>
          <p:nvPr/>
        </p:nvSpPr>
        <p:spPr bwMode="auto">
          <a:xfrm>
            <a:off x="1619672"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5" name="Rectangle 164"/>
          <p:cNvSpPr/>
          <p:nvPr/>
        </p:nvSpPr>
        <p:spPr bwMode="auto">
          <a:xfrm>
            <a:off x="75557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6" name="Rectangle 165"/>
          <p:cNvSpPr/>
          <p:nvPr/>
        </p:nvSpPr>
        <p:spPr bwMode="auto">
          <a:xfrm>
            <a:off x="1187624"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7" name="Rectangle 166"/>
          <p:cNvSpPr/>
          <p:nvPr/>
        </p:nvSpPr>
        <p:spPr bwMode="auto">
          <a:xfrm>
            <a:off x="1619672"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8" name="Rectangle 167"/>
          <p:cNvSpPr/>
          <p:nvPr/>
        </p:nvSpPr>
        <p:spPr bwMode="auto">
          <a:xfrm>
            <a:off x="118762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69" name="Rectangle 168"/>
          <p:cNvSpPr/>
          <p:nvPr/>
        </p:nvSpPr>
        <p:spPr bwMode="auto">
          <a:xfrm>
            <a:off x="1619672"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0" name="Rectangle 169"/>
          <p:cNvSpPr/>
          <p:nvPr/>
        </p:nvSpPr>
        <p:spPr bwMode="auto">
          <a:xfrm>
            <a:off x="2915816"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1" name="Rectangle 170"/>
          <p:cNvSpPr/>
          <p:nvPr/>
        </p:nvSpPr>
        <p:spPr bwMode="auto">
          <a:xfrm>
            <a:off x="2915816"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2" name="Rectangle 171"/>
          <p:cNvSpPr/>
          <p:nvPr/>
        </p:nvSpPr>
        <p:spPr bwMode="auto">
          <a:xfrm>
            <a:off x="2915816"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3" name="Rectangle 172"/>
          <p:cNvSpPr/>
          <p:nvPr/>
        </p:nvSpPr>
        <p:spPr bwMode="auto">
          <a:xfrm>
            <a:off x="2915816"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4" name="Rectangle 173"/>
          <p:cNvSpPr/>
          <p:nvPr/>
        </p:nvSpPr>
        <p:spPr bwMode="auto">
          <a:xfrm>
            <a:off x="3347864"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5" name="Rectangle 174"/>
          <p:cNvSpPr/>
          <p:nvPr/>
        </p:nvSpPr>
        <p:spPr bwMode="auto">
          <a:xfrm>
            <a:off x="75557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6" name="Rectangle 175"/>
          <p:cNvSpPr/>
          <p:nvPr/>
        </p:nvSpPr>
        <p:spPr bwMode="auto">
          <a:xfrm>
            <a:off x="32352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7" name="Rectangle 176"/>
          <p:cNvSpPr/>
          <p:nvPr/>
        </p:nvSpPr>
        <p:spPr bwMode="auto">
          <a:xfrm>
            <a:off x="75557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8" name="Rectangle 177"/>
          <p:cNvSpPr/>
          <p:nvPr/>
        </p:nvSpPr>
        <p:spPr bwMode="auto">
          <a:xfrm>
            <a:off x="118762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79" name="Rectangle 178"/>
          <p:cNvSpPr/>
          <p:nvPr/>
        </p:nvSpPr>
        <p:spPr bwMode="auto">
          <a:xfrm>
            <a:off x="161967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0" name="Rectangle 179"/>
          <p:cNvSpPr/>
          <p:nvPr/>
        </p:nvSpPr>
        <p:spPr bwMode="auto">
          <a:xfrm>
            <a:off x="323528"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1" name="Rectangle 180"/>
          <p:cNvSpPr/>
          <p:nvPr/>
        </p:nvSpPr>
        <p:spPr bwMode="auto">
          <a:xfrm>
            <a:off x="323528" y="4093211"/>
            <a:ext cx="432048" cy="432048"/>
          </a:xfrm>
          <a:prstGeom prst="rect">
            <a:avLst/>
          </a:prstGeom>
          <a:solidFill>
            <a:srgbClr val="A5A5A5">
              <a:lumMod val="75000"/>
            </a:srgbClr>
          </a:solidFill>
          <a:ln w="12700" cap="flat" cmpd="sng" algn="ctr">
            <a:solidFill>
              <a:schemeClr val="bg1">
                <a:alpha val="74902"/>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2" name="Rectangle 181"/>
          <p:cNvSpPr/>
          <p:nvPr/>
        </p:nvSpPr>
        <p:spPr bwMode="auto">
          <a:xfrm>
            <a:off x="118762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3" name="Rectangle 182"/>
          <p:cNvSpPr/>
          <p:nvPr/>
        </p:nvSpPr>
        <p:spPr bwMode="auto">
          <a:xfrm>
            <a:off x="118762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5" name="Rectangle 184"/>
          <p:cNvSpPr/>
          <p:nvPr/>
        </p:nvSpPr>
        <p:spPr bwMode="auto">
          <a:xfrm>
            <a:off x="2915816"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7" name="Rectangle 186"/>
          <p:cNvSpPr/>
          <p:nvPr/>
        </p:nvSpPr>
        <p:spPr bwMode="auto">
          <a:xfrm>
            <a:off x="3347864"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8" name="Rectangle 187"/>
          <p:cNvSpPr/>
          <p:nvPr/>
        </p:nvSpPr>
        <p:spPr bwMode="auto">
          <a:xfrm>
            <a:off x="334786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9" name="Rectangle 188"/>
          <p:cNvSpPr/>
          <p:nvPr/>
        </p:nvSpPr>
        <p:spPr bwMode="auto">
          <a:xfrm>
            <a:off x="3779912"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0" name="Rectangle 189"/>
          <p:cNvSpPr/>
          <p:nvPr/>
        </p:nvSpPr>
        <p:spPr bwMode="auto">
          <a:xfrm>
            <a:off x="291581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1" name="Rectangle 190"/>
          <p:cNvSpPr/>
          <p:nvPr/>
        </p:nvSpPr>
        <p:spPr bwMode="auto">
          <a:xfrm>
            <a:off x="291581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2" name="Rectangle 191"/>
          <p:cNvSpPr/>
          <p:nvPr/>
        </p:nvSpPr>
        <p:spPr bwMode="auto">
          <a:xfrm>
            <a:off x="3779912"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3" name="Rectangle 192"/>
          <p:cNvSpPr/>
          <p:nvPr/>
        </p:nvSpPr>
        <p:spPr bwMode="auto">
          <a:xfrm>
            <a:off x="3779912"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4" name="Rectangle 193"/>
          <p:cNvSpPr/>
          <p:nvPr/>
        </p:nvSpPr>
        <p:spPr bwMode="auto">
          <a:xfrm>
            <a:off x="323528"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5" name="Rectangle 194"/>
          <p:cNvSpPr/>
          <p:nvPr/>
        </p:nvSpPr>
        <p:spPr bwMode="auto">
          <a:xfrm>
            <a:off x="323528"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6" name="Rectangle 195"/>
          <p:cNvSpPr/>
          <p:nvPr/>
        </p:nvSpPr>
        <p:spPr bwMode="auto">
          <a:xfrm>
            <a:off x="118762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7" name="Rectangle 196"/>
          <p:cNvSpPr/>
          <p:nvPr/>
        </p:nvSpPr>
        <p:spPr bwMode="auto">
          <a:xfrm>
            <a:off x="1187624"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8" name="Rectangle 197"/>
          <p:cNvSpPr/>
          <p:nvPr/>
        </p:nvSpPr>
        <p:spPr bwMode="auto">
          <a:xfrm>
            <a:off x="323528"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99" name="Rectangle 198"/>
          <p:cNvSpPr/>
          <p:nvPr/>
        </p:nvSpPr>
        <p:spPr bwMode="auto">
          <a:xfrm>
            <a:off x="755576" y="582140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0" name="Rectangle 199"/>
          <p:cNvSpPr/>
          <p:nvPr/>
        </p:nvSpPr>
        <p:spPr bwMode="auto">
          <a:xfrm>
            <a:off x="1187624"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1" name="Rectangle 200"/>
          <p:cNvSpPr/>
          <p:nvPr/>
        </p:nvSpPr>
        <p:spPr bwMode="auto">
          <a:xfrm>
            <a:off x="291581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2" name="Rectangle 201"/>
          <p:cNvSpPr/>
          <p:nvPr/>
        </p:nvSpPr>
        <p:spPr bwMode="auto">
          <a:xfrm>
            <a:off x="2915816" y="495730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3" name="Rectangle 202"/>
          <p:cNvSpPr/>
          <p:nvPr/>
        </p:nvSpPr>
        <p:spPr bwMode="auto">
          <a:xfrm>
            <a:off x="3779912"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4" name="Rectangle 203"/>
          <p:cNvSpPr/>
          <p:nvPr/>
        </p:nvSpPr>
        <p:spPr bwMode="auto">
          <a:xfrm>
            <a:off x="3779912"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5" name="Rectangle 204"/>
          <p:cNvSpPr/>
          <p:nvPr/>
        </p:nvSpPr>
        <p:spPr bwMode="auto">
          <a:xfrm>
            <a:off x="2915816" y="538935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6" name="Rectangle 205"/>
          <p:cNvSpPr/>
          <p:nvPr/>
        </p:nvSpPr>
        <p:spPr bwMode="auto">
          <a:xfrm>
            <a:off x="3779912"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7" name="Rectangle 206"/>
          <p:cNvSpPr/>
          <p:nvPr/>
        </p:nvSpPr>
        <p:spPr bwMode="auto">
          <a:xfrm>
            <a:off x="2483768" y="106887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8" name="Rectangle 207"/>
          <p:cNvSpPr/>
          <p:nvPr/>
        </p:nvSpPr>
        <p:spPr bwMode="auto">
          <a:xfrm>
            <a:off x="2483768" y="1500923"/>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09" name="Rectangle 208"/>
          <p:cNvSpPr/>
          <p:nvPr/>
        </p:nvSpPr>
        <p:spPr bwMode="auto">
          <a:xfrm>
            <a:off x="2483768" y="1932971"/>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0" name="Rectangle 209"/>
          <p:cNvSpPr/>
          <p:nvPr/>
        </p:nvSpPr>
        <p:spPr bwMode="auto">
          <a:xfrm>
            <a:off x="2483768" y="236501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1" name="Rectangle 210"/>
          <p:cNvSpPr/>
          <p:nvPr/>
        </p:nvSpPr>
        <p:spPr bwMode="auto">
          <a:xfrm>
            <a:off x="2483768"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2" name="Rectangle 211"/>
          <p:cNvSpPr/>
          <p:nvPr/>
        </p:nvSpPr>
        <p:spPr bwMode="auto">
          <a:xfrm>
            <a:off x="1619672"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3" name="Rectangle 212"/>
          <p:cNvSpPr/>
          <p:nvPr/>
        </p:nvSpPr>
        <p:spPr bwMode="auto">
          <a:xfrm>
            <a:off x="1187624"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4" name="Rectangle 213"/>
          <p:cNvSpPr/>
          <p:nvPr/>
        </p:nvSpPr>
        <p:spPr bwMode="auto">
          <a:xfrm>
            <a:off x="755576"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5" name="Rectangle 214"/>
          <p:cNvSpPr/>
          <p:nvPr/>
        </p:nvSpPr>
        <p:spPr bwMode="auto">
          <a:xfrm>
            <a:off x="755576"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6" name="Rectangle 215"/>
          <p:cNvSpPr/>
          <p:nvPr/>
        </p:nvSpPr>
        <p:spPr bwMode="auto">
          <a:xfrm>
            <a:off x="755576"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7" name="Rectangle 216"/>
          <p:cNvSpPr/>
          <p:nvPr/>
        </p:nvSpPr>
        <p:spPr bwMode="auto">
          <a:xfrm>
            <a:off x="755576"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8" name="Rectangle 217"/>
          <p:cNvSpPr/>
          <p:nvPr/>
        </p:nvSpPr>
        <p:spPr bwMode="auto">
          <a:xfrm>
            <a:off x="755576"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3" name="Rectangle 222"/>
          <p:cNvSpPr/>
          <p:nvPr/>
        </p:nvSpPr>
        <p:spPr bwMode="auto">
          <a:xfrm>
            <a:off x="2915816" y="3229115"/>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4" name="Rectangle 223"/>
          <p:cNvSpPr/>
          <p:nvPr/>
        </p:nvSpPr>
        <p:spPr bwMode="auto">
          <a:xfrm>
            <a:off x="3347864" y="3661163"/>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5" name="Rectangle 224"/>
          <p:cNvSpPr/>
          <p:nvPr/>
        </p:nvSpPr>
        <p:spPr bwMode="auto">
          <a:xfrm>
            <a:off x="3347864" y="4093211"/>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6" name="Rectangle 225"/>
          <p:cNvSpPr/>
          <p:nvPr/>
        </p:nvSpPr>
        <p:spPr bwMode="auto">
          <a:xfrm>
            <a:off x="3347864" y="4525259"/>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7" name="Rectangle 226"/>
          <p:cNvSpPr/>
          <p:nvPr/>
        </p:nvSpPr>
        <p:spPr bwMode="auto">
          <a:xfrm>
            <a:off x="3347864" y="4957307"/>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8" name="Rectangle 227"/>
          <p:cNvSpPr/>
          <p:nvPr/>
        </p:nvSpPr>
        <p:spPr bwMode="auto">
          <a:xfrm>
            <a:off x="3347864" y="5389355"/>
            <a:ext cx="432048" cy="432048"/>
          </a:xfrm>
          <a:prstGeom prst="rect">
            <a:avLst/>
          </a:prstGeom>
          <a:solidFill>
            <a:srgbClr val="A5A5A5">
              <a:lumMod val="40000"/>
              <a:lumOff val="60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9" name="Rectangle 228"/>
          <p:cNvSpPr/>
          <p:nvPr/>
        </p:nvSpPr>
        <p:spPr bwMode="auto">
          <a:xfrm>
            <a:off x="2483768" y="2797067"/>
            <a:ext cx="432048" cy="432048"/>
          </a:xfrm>
          <a:prstGeom prst="rect">
            <a:avLst/>
          </a:prstGeom>
          <a:solidFill>
            <a:srgbClr val="A5A5A5">
              <a:lumMod val="75000"/>
            </a:srgbClr>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0" name="Rectangle 139"/>
          <p:cNvSpPr/>
          <p:nvPr/>
        </p:nvSpPr>
        <p:spPr bwMode="auto">
          <a:xfrm>
            <a:off x="2051720" y="3661163"/>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8" name="Rectangle 147"/>
          <p:cNvSpPr/>
          <p:nvPr/>
        </p:nvSpPr>
        <p:spPr bwMode="auto">
          <a:xfrm>
            <a:off x="2051720" y="4525259"/>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49" name="Rectangle 148"/>
          <p:cNvSpPr/>
          <p:nvPr/>
        </p:nvSpPr>
        <p:spPr bwMode="auto">
          <a:xfrm>
            <a:off x="2051720" y="495730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0" name="Rectangle 149"/>
          <p:cNvSpPr/>
          <p:nvPr/>
        </p:nvSpPr>
        <p:spPr bwMode="auto">
          <a:xfrm>
            <a:off x="2051720" y="5389355"/>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51" name="Rectangle 150"/>
          <p:cNvSpPr/>
          <p:nvPr/>
        </p:nvSpPr>
        <p:spPr bwMode="auto">
          <a:xfrm>
            <a:off x="2051720" y="5821403"/>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4" name="Rectangle 183"/>
          <p:cNvSpPr/>
          <p:nvPr/>
        </p:nvSpPr>
        <p:spPr bwMode="auto">
          <a:xfrm>
            <a:off x="2051720" y="2797067"/>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186" name="Rectangle 185"/>
          <p:cNvSpPr/>
          <p:nvPr/>
        </p:nvSpPr>
        <p:spPr bwMode="auto">
          <a:xfrm>
            <a:off x="2051720" y="3229115"/>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19" name="Rectangle 218"/>
          <p:cNvSpPr/>
          <p:nvPr/>
        </p:nvSpPr>
        <p:spPr bwMode="auto">
          <a:xfrm>
            <a:off x="2051720" y="1068875"/>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0" name="Rectangle 219"/>
          <p:cNvSpPr/>
          <p:nvPr/>
        </p:nvSpPr>
        <p:spPr bwMode="auto">
          <a:xfrm>
            <a:off x="2051720" y="1500923"/>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1" name="Rectangle 220"/>
          <p:cNvSpPr/>
          <p:nvPr/>
        </p:nvSpPr>
        <p:spPr bwMode="auto">
          <a:xfrm>
            <a:off x="2051720" y="1932971"/>
            <a:ext cx="432048" cy="432048"/>
          </a:xfrm>
          <a:prstGeom prst="rect">
            <a:avLst/>
          </a:prstGeom>
          <a:solidFill>
            <a:srgbClr val="5B9BD5">
              <a:lumMod val="40000"/>
              <a:lumOff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sp>
        <p:nvSpPr>
          <p:cNvPr id="222" name="Rectangle 221"/>
          <p:cNvSpPr/>
          <p:nvPr/>
        </p:nvSpPr>
        <p:spPr bwMode="auto">
          <a:xfrm>
            <a:off x="2051720" y="2365019"/>
            <a:ext cx="432048" cy="432048"/>
          </a:xfrm>
          <a:prstGeom prst="rect">
            <a:avLst/>
          </a:prstGeom>
          <a:solidFill>
            <a:srgbClr val="5B9BD5"/>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p:pic>
        <p:nvPicPr>
          <p:cNvPr id="244" name="Picture 2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9" y="1159248"/>
            <a:ext cx="4392478" cy="2849017"/>
          </a:xfrm>
          <a:prstGeom prst="rect">
            <a:avLst/>
          </a:prstGeom>
          <a:ln>
            <a:solidFill>
              <a:srgbClr val="FF8307"/>
            </a:solidFill>
          </a:ln>
        </p:spPr>
      </p:pic>
      <p:sp>
        <p:nvSpPr>
          <p:cNvPr id="116" name="Right Arrow 115"/>
          <p:cNvSpPr/>
          <p:nvPr/>
        </p:nvSpPr>
        <p:spPr bwMode="auto">
          <a:xfrm rot="10800000">
            <a:off x="2573896" y="4005064"/>
            <a:ext cx="648072" cy="592203"/>
          </a:xfrm>
          <a:prstGeom prst="rightArrow">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41" name="Rectangle 140"/>
          <p:cNvSpPr/>
          <p:nvPr/>
        </p:nvSpPr>
        <p:spPr bwMode="auto">
          <a:xfrm>
            <a:off x="2051720" y="4093211"/>
            <a:ext cx="432048" cy="432048"/>
          </a:xfrm>
          <a:prstGeom prst="rect">
            <a:avLst/>
          </a:prstGeom>
          <a:solidFill>
            <a:srgbClr val="5B9BD5"/>
          </a:solid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prstClr val="black"/>
              </a:solidFill>
              <a:effectLst/>
              <a:uLnTx/>
              <a:uFillTx/>
            </a:endParaRPr>
          </a:p>
        </p:txBody>
      </p:sp>
      <mc:AlternateContent xmlns:mc="http://schemas.openxmlformats.org/markup-compatibility/2006" xmlns:a14="http://schemas.microsoft.com/office/drawing/2010/main">
        <mc:Choice Requires="a14">
          <p:sp>
            <p:nvSpPr>
              <p:cNvPr id="117" name="Freeform 116"/>
              <p:cNvSpPr/>
              <p:nvPr/>
            </p:nvSpPr>
            <p:spPr bwMode="auto">
              <a:xfrm flipH="1">
                <a:off x="5510490" y="1293258"/>
                <a:ext cx="2243504" cy="811382"/>
              </a:xfrm>
              <a:custGeom>
                <a:avLst/>
                <a:gdLst>
                  <a:gd name="connsiteX0" fmla="*/ 0 w 2088232"/>
                  <a:gd name="connsiteY0" fmla="*/ 0 h 811382"/>
                  <a:gd name="connsiteX1" fmla="*/ 2088232 w 2088232"/>
                  <a:gd name="connsiteY1" fmla="*/ 0 h 811382"/>
                  <a:gd name="connsiteX2" fmla="*/ 2088232 w 2088232"/>
                  <a:gd name="connsiteY2" fmla="*/ 648072 h 811382"/>
                  <a:gd name="connsiteX3" fmla="*/ 316446 w 2088232"/>
                  <a:gd name="connsiteY3" fmla="*/ 648072 h 811382"/>
                  <a:gd name="connsiteX4" fmla="*/ 216024 w 2088232"/>
                  <a:gd name="connsiteY4" fmla="*/ 811382 h 811382"/>
                  <a:gd name="connsiteX5" fmla="*/ 115603 w 2088232"/>
                  <a:gd name="connsiteY5" fmla="*/ 648072 h 811382"/>
                  <a:gd name="connsiteX6" fmla="*/ 0 w 2088232"/>
                  <a:gd name="connsiteY6" fmla="*/ 648072 h 81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232" h="811382">
                    <a:moveTo>
                      <a:pt x="0" y="0"/>
                    </a:moveTo>
                    <a:lnTo>
                      <a:pt x="2088232" y="0"/>
                    </a:lnTo>
                    <a:lnTo>
                      <a:pt x="2088232" y="648072"/>
                    </a:lnTo>
                    <a:lnTo>
                      <a:pt x="316446" y="648072"/>
                    </a:lnTo>
                    <a:lnTo>
                      <a:pt x="216024" y="811382"/>
                    </a:lnTo>
                    <a:lnTo>
                      <a:pt x="115603" y="648072"/>
                    </a:lnTo>
                    <a:lnTo>
                      <a:pt x="0" y="648072"/>
                    </a:lnTo>
                    <a:close/>
                  </a:path>
                </a:pathLst>
              </a:custGeom>
              <a:solidFill>
                <a:srgbClr val="FFFFFF">
                  <a:alpha val="80000"/>
                </a:srgbClr>
              </a:solidFill>
              <a:ln w="12700" cap="flat" cmpd="sng" algn="ctr">
                <a:solidFill>
                  <a:srgbClr val="FF830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ea typeface="Cambria Math" panose="02040503050406030204" pitchFamily="18" charset="0"/>
                            </a:rPr>
                            <m:t>∩</m:t>
                          </m:r>
                        </m:sub>
                      </m:sSub>
                      <m:r>
                        <a:rPr kumimoji="0" lang="en-US" sz="1800" b="0" i="1" u="none" strike="noStrike" cap="none" normalizeH="0" baseline="0" smtClean="0">
                          <a:ln>
                            <a:noFill/>
                          </a:ln>
                          <a:solidFill>
                            <a:schemeClr val="tx1"/>
                          </a:solidFill>
                          <a:effectLst/>
                          <a:latin typeface="Cambria Math" panose="02040503050406030204" pitchFamily="18" charset="0"/>
                        </a:rPr>
                        <m:t>=0.804</m:t>
                      </m:r>
                    </m:oMath>
                  </m:oMathPara>
                </a14:m>
                <a:endParaRPr kumimoji="0" lang="en-US" sz="1800" b="0" i="0" u="none" strike="noStrike" cap="none" normalizeH="0" baseline="0" dirty="0">
                  <a:ln>
                    <a:noFill/>
                  </a:ln>
                  <a:solidFill>
                    <a:schemeClr val="tx1"/>
                  </a:solidFill>
                  <a:effectLst/>
                  <a:latin typeface="Arial" charset="0"/>
                </a:endParaRPr>
              </a:p>
              <a:p>
                <a:pPr/>
                <a14:m>
                  <m:oMathPara xmlns:m="http://schemas.openxmlformats.org/officeDocument/2006/math">
                    <m:oMathParaPr>
                      <m:jc m:val="centerGroup"/>
                    </m:oMathParaPr>
                    <m:oMath xmlns:m="http://schemas.openxmlformats.org/officeDocument/2006/math">
                      <m:sSub>
                        <m:sSubPr>
                          <m:ctrlPr>
                            <a:rPr kumimoji="0" lang="en-US" sz="1800" b="0" i="1" u="none" strike="noStrike" cap="none" normalizeH="0" baseline="0" smtClean="0">
                              <a:ln>
                                <a:noFill/>
                              </a:ln>
                              <a:solidFill>
                                <a:schemeClr val="tx1"/>
                              </a:solidFill>
                              <a:effectLst/>
                              <a:latin typeface="Cambria Math" panose="02040503050406030204" pitchFamily="18" charset="0"/>
                            </a:rPr>
                          </m:ctrlPr>
                        </m:sSubPr>
                        <m:e>
                          <m:r>
                            <a:rPr kumimoji="0" lang="en-US" sz="1800" b="0" i="1" u="none" strike="noStrike" cap="none" normalizeH="0" baseline="0" smtClean="0">
                              <a:ln>
                                <a:noFill/>
                              </a:ln>
                              <a:solidFill>
                                <a:schemeClr val="tx1"/>
                              </a:solidFill>
                              <a:effectLst/>
                              <a:latin typeface="Cambria Math" panose="02040503050406030204" pitchFamily="18" charset="0"/>
                            </a:rPr>
                            <m:t>𝛿</m:t>
                          </m:r>
                        </m:e>
                        <m:sub>
                          <m:r>
                            <a:rPr kumimoji="0" lang="en-US" sz="1800" b="0" i="1" u="none" strike="noStrike" cap="none" normalizeH="0" baseline="0" smtClean="0">
                              <a:ln>
                                <a:noFill/>
                              </a:ln>
                              <a:solidFill>
                                <a:schemeClr val="tx1"/>
                              </a:solidFill>
                              <a:effectLst/>
                              <a:latin typeface="Cambria Math" panose="02040503050406030204" pitchFamily="18" charset="0"/>
                            </a:rPr>
                            <m:t>2</m:t>
                          </m:r>
                        </m:sub>
                      </m:sSub>
                      <m:r>
                        <a:rPr kumimoji="0" lang="en-US" sz="1800" b="0" i="1" u="none" strike="noStrike" cap="none" normalizeH="0" baseline="0" smtClean="0">
                          <a:ln>
                            <a:noFill/>
                          </a:ln>
                          <a:solidFill>
                            <a:schemeClr val="tx1"/>
                          </a:solidFill>
                          <a:effectLst/>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ea typeface="Cambria Math" panose="02040503050406030204" pitchFamily="18" charset="0"/>
                            </a:rPr>
                            <m:t>∩</m:t>
                          </m:r>
                        </m:sub>
                      </m:sSub>
                      <m:r>
                        <a:rPr lang="en-US" b="0" i="1" smtClean="0">
                          <a:latin typeface="Cambria Math" panose="02040503050406030204" pitchFamily="18" charset="0"/>
                          <a:ea typeface="Cambria Math" panose="02040503050406030204" pitchFamily="18" charset="0"/>
                        </a:rPr>
                        <m:t>=</m:t>
                      </m:r>
                      <m:r>
                        <a:rPr kumimoji="0" lang="en-US" sz="1800" b="0" i="1" u="none" strike="noStrike" cap="none" normalizeH="0" baseline="0" smtClean="0">
                          <a:ln>
                            <a:noFill/>
                          </a:ln>
                          <a:solidFill>
                            <a:schemeClr val="tx1"/>
                          </a:solidFill>
                          <a:effectLst/>
                          <a:latin typeface="Cambria Math" panose="02040503050406030204" pitchFamily="18" charset="0"/>
                        </a:rPr>
                        <m:t>0.196</m:t>
                      </m:r>
                    </m:oMath>
                  </m:oMathPara>
                </a14:m>
                <a:endParaRPr kumimoji="0" lang="en-US" sz="1800" b="0" i="0" u="none" strike="noStrike" cap="none" normalizeH="0" baseline="0" dirty="0">
                  <a:ln>
                    <a:noFill/>
                  </a:ln>
                  <a:solidFill>
                    <a:schemeClr val="tx1"/>
                  </a:solidFill>
                  <a:effectLst/>
                  <a:latin typeface="Arial" charset="0"/>
                </a:endParaRPr>
              </a:p>
            </p:txBody>
          </p:sp>
        </mc:Choice>
        <mc:Fallback xmlns="">
          <p:sp>
            <p:nvSpPr>
              <p:cNvPr id="117" name="Freeform 116"/>
              <p:cNvSpPr>
                <a:spLocks noRot="1" noChangeAspect="1" noMove="1" noResize="1" noEditPoints="1" noAdjustHandles="1" noChangeArrowheads="1" noChangeShapeType="1" noTextEdit="1"/>
              </p:cNvSpPr>
              <p:nvPr/>
            </p:nvSpPr>
            <p:spPr bwMode="auto">
              <a:xfrm flipH="1">
                <a:off x="5510490" y="1293258"/>
                <a:ext cx="2243504" cy="811382"/>
              </a:xfrm>
              <a:custGeom>
                <a:avLst/>
                <a:gdLst>
                  <a:gd name="connsiteX0" fmla="*/ 0 w 2088232"/>
                  <a:gd name="connsiteY0" fmla="*/ 0 h 811382"/>
                  <a:gd name="connsiteX1" fmla="*/ 2088232 w 2088232"/>
                  <a:gd name="connsiteY1" fmla="*/ 0 h 811382"/>
                  <a:gd name="connsiteX2" fmla="*/ 2088232 w 2088232"/>
                  <a:gd name="connsiteY2" fmla="*/ 648072 h 811382"/>
                  <a:gd name="connsiteX3" fmla="*/ 316446 w 2088232"/>
                  <a:gd name="connsiteY3" fmla="*/ 648072 h 811382"/>
                  <a:gd name="connsiteX4" fmla="*/ 216024 w 2088232"/>
                  <a:gd name="connsiteY4" fmla="*/ 811382 h 811382"/>
                  <a:gd name="connsiteX5" fmla="*/ 115603 w 2088232"/>
                  <a:gd name="connsiteY5" fmla="*/ 648072 h 811382"/>
                  <a:gd name="connsiteX6" fmla="*/ 0 w 2088232"/>
                  <a:gd name="connsiteY6" fmla="*/ 648072 h 81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232" h="811382">
                    <a:moveTo>
                      <a:pt x="0" y="0"/>
                    </a:moveTo>
                    <a:lnTo>
                      <a:pt x="2088232" y="0"/>
                    </a:lnTo>
                    <a:lnTo>
                      <a:pt x="2088232" y="648072"/>
                    </a:lnTo>
                    <a:lnTo>
                      <a:pt x="316446" y="648072"/>
                    </a:lnTo>
                    <a:lnTo>
                      <a:pt x="216024" y="811382"/>
                    </a:lnTo>
                    <a:lnTo>
                      <a:pt x="115603" y="648072"/>
                    </a:lnTo>
                    <a:lnTo>
                      <a:pt x="0" y="648072"/>
                    </a:lnTo>
                    <a:close/>
                  </a:path>
                </a:pathLst>
              </a:custGeom>
              <a:blipFill>
                <a:blip r:embed="rId4"/>
                <a:stretch>
                  <a:fillRect/>
                </a:stretch>
              </a:blipFill>
              <a:ln w="12700" cap="flat" cmpd="sng" algn="ctr">
                <a:solidFill>
                  <a:srgbClr val="FF8307"/>
                </a:solidFill>
                <a:prstDash val="solid"/>
                <a:round/>
                <a:headEnd type="none" w="med" len="med"/>
                <a:tailEnd type="none" w="med" len="med"/>
              </a:ln>
              <a:effectLst/>
            </p:spPr>
            <p:txBody>
              <a:bodyPr/>
              <a:lstStyle/>
              <a:p>
                <a:r>
                  <a:rPr lang="ru-RU">
                    <a:noFill/>
                  </a:rPr>
                  <a:t> </a:t>
                </a:r>
              </a:p>
            </p:txBody>
          </p:sp>
        </mc:Fallback>
      </mc:AlternateContent>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90</a:t>
            </a:fld>
            <a:endParaRPr lang="de-AT" dirty="0"/>
          </a:p>
        </p:txBody>
      </p:sp>
    </p:spTree>
    <p:extLst>
      <p:ext uri="{BB962C8B-B14F-4D97-AF65-F5344CB8AC3E}">
        <p14:creationId xmlns:p14="http://schemas.microsoft.com/office/powerpoint/2010/main" val="121976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Layer Defects | Correction</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1488595"/>
            <a:ext cx="1715193" cy="3422763"/>
          </a:xfr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8807" y="1488595"/>
            <a:ext cx="1715193" cy="3422763"/>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7202" y="1488595"/>
            <a:ext cx="1715193" cy="3422763"/>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4404" y="1488595"/>
            <a:ext cx="1715193" cy="3422763"/>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71606" y="1488595"/>
            <a:ext cx="1715193" cy="3422763"/>
          </a:xfrm>
          <a:prstGeom prst="rect">
            <a:avLst/>
          </a:prstGeom>
        </p:spPr>
      </p:pic>
      <p:cxnSp>
        <p:nvCxnSpPr>
          <p:cNvPr id="14" name="Straight Arrow Connector 13"/>
          <p:cNvCxnSpPr>
            <a:stCxn id="6" idx="3"/>
            <a:endCxn id="11" idx="1"/>
          </p:cNvCxnSpPr>
          <p:nvPr/>
        </p:nvCxnSpPr>
        <p:spPr bwMode="auto">
          <a:xfrm>
            <a:off x="1715194" y="3199977"/>
            <a:ext cx="142008" cy="0"/>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outerShdw blurRad="50800" dist="38100" dir="2700000" algn="tl" rotWithShape="0">
              <a:prstClr val="black">
                <a:alpha val="40000"/>
              </a:prstClr>
            </a:outerShdw>
          </a:effectLst>
        </p:spPr>
      </p:cxnSp>
      <p:cxnSp>
        <p:nvCxnSpPr>
          <p:cNvPr id="15" name="Straight Arrow Connector 14"/>
          <p:cNvCxnSpPr>
            <a:stCxn id="11" idx="3"/>
            <a:endCxn id="12" idx="1"/>
          </p:cNvCxnSpPr>
          <p:nvPr/>
        </p:nvCxnSpPr>
        <p:spPr bwMode="auto">
          <a:xfrm>
            <a:off x="3572395" y="3199977"/>
            <a:ext cx="142009" cy="0"/>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outerShdw blurRad="50800" dist="38100" dir="2700000" algn="tl" rotWithShape="0">
              <a:prstClr val="black">
                <a:alpha val="40000"/>
              </a:prstClr>
            </a:outerShdw>
          </a:effectLst>
        </p:spPr>
      </p:cxnSp>
      <p:cxnSp>
        <p:nvCxnSpPr>
          <p:cNvPr id="18" name="Straight Arrow Connector 17"/>
          <p:cNvCxnSpPr>
            <a:stCxn id="12" idx="3"/>
            <a:endCxn id="13" idx="1"/>
          </p:cNvCxnSpPr>
          <p:nvPr/>
        </p:nvCxnSpPr>
        <p:spPr bwMode="auto">
          <a:xfrm>
            <a:off x="5429597" y="3199977"/>
            <a:ext cx="142009" cy="0"/>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outerShdw blurRad="50800" dist="38100" dir="2700000" algn="tl" rotWithShape="0">
              <a:prstClr val="black">
                <a:alpha val="40000"/>
              </a:prstClr>
            </a:outerShdw>
          </a:effectLst>
        </p:spPr>
      </p:cxnSp>
      <p:cxnSp>
        <p:nvCxnSpPr>
          <p:cNvPr id="21" name="Straight Arrow Connector 20"/>
          <p:cNvCxnSpPr>
            <a:stCxn id="13" idx="3"/>
            <a:endCxn id="8" idx="1"/>
          </p:cNvCxnSpPr>
          <p:nvPr/>
        </p:nvCxnSpPr>
        <p:spPr bwMode="auto">
          <a:xfrm>
            <a:off x="7286799" y="3199977"/>
            <a:ext cx="142008" cy="0"/>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outerShdw blurRad="50800" dist="38100" dir="2700000" algn="tl" rotWithShape="0">
              <a:prstClr val="black">
                <a:alpha val="40000"/>
              </a:prstClr>
            </a:outerShdw>
          </a:effectLst>
        </p:spPr>
      </p:cxnSp>
      <p:pic>
        <p:nvPicPr>
          <p:cNvPr id="16" name="Рисунок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98670" y="4636392"/>
            <a:ext cx="344641" cy="516316"/>
          </a:xfrm>
          <a:prstGeom prst="rect">
            <a:avLst/>
          </a:prstGeom>
          <a:effectLst>
            <a:outerShdw blurRad="50800" dist="38100" dir="2700000" algn="tl" rotWithShape="0">
              <a:prstClr val="black">
                <a:alpha val="40000"/>
              </a:prstClr>
            </a:outerShdw>
          </a:effectLst>
        </p:spPr>
      </p:pic>
      <p:pic>
        <p:nvPicPr>
          <p:cNvPr id="17" name="Рисунок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55871" y="4631630"/>
            <a:ext cx="344641" cy="516316"/>
          </a:xfrm>
          <a:prstGeom prst="rect">
            <a:avLst/>
          </a:prstGeom>
          <a:effectLst>
            <a:outerShdw blurRad="50800" dist="38100" dir="2700000" algn="tl" rotWithShape="0">
              <a:prstClr val="black">
                <a:alpha val="40000"/>
              </a:prstClr>
            </a:outerShdw>
          </a:effectLst>
        </p:spPr>
      </p:pic>
      <p:pic>
        <p:nvPicPr>
          <p:cNvPr id="19" name="Рисунок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13074" y="4631630"/>
            <a:ext cx="344641" cy="516316"/>
          </a:xfrm>
          <a:prstGeom prst="rect">
            <a:avLst/>
          </a:prstGeom>
          <a:effectLst>
            <a:outerShdw blurRad="50800" dist="38100" dir="2700000" algn="tl" rotWithShape="0">
              <a:prstClr val="black">
                <a:alpha val="40000"/>
              </a:prstClr>
            </a:outerShdw>
          </a:effectLst>
        </p:spPr>
      </p:pic>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91</a:t>
            </a:fld>
            <a:endParaRPr lang="de-AT" dirty="0"/>
          </a:p>
        </p:txBody>
      </p:sp>
    </p:spTree>
    <p:extLst>
      <p:ext uri="{BB962C8B-B14F-4D97-AF65-F5344CB8AC3E}">
        <p14:creationId xmlns:p14="http://schemas.microsoft.com/office/powerpoint/2010/main" val="24834158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Under-Estimation Defects | Complement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6445"/>
            <a:ext cx="2572790" cy="513414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1210" y="986445"/>
            <a:ext cx="2572790" cy="5134145"/>
          </a:xfrm>
          <a:prstGeom prst="rect">
            <a:avLst/>
          </a:prstGeom>
        </p:spPr>
      </p:pic>
      <p:grpSp>
        <p:nvGrpSpPr>
          <p:cNvPr id="11" name="Group 10"/>
          <p:cNvGrpSpPr/>
          <p:nvPr/>
        </p:nvGrpSpPr>
        <p:grpSpPr>
          <a:xfrm>
            <a:off x="2434294" y="2456892"/>
            <a:ext cx="4275413" cy="1944216"/>
            <a:chOff x="2363197" y="2488668"/>
            <a:chExt cx="4275413" cy="1944216"/>
          </a:xfrm>
          <a:effectLst>
            <a:outerShdw blurRad="50800" dist="38100" dir="2700000" algn="tl" rotWithShape="0">
              <a:prstClr val="black">
                <a:alpha val="40000"/>
              </a:prstClr>
            </a:outerShdw>
          </a:effectLst>
        </p:grpSpPr>
        <p:sp>
          <p:nvSpPr>
            <p:cNvPr id="8" name="Chevron 7"/>
            <p:cNvSpPr/>
            <p:nvPr/>
          </p:nvSpPr>
          <p:spPr bwMode="auto">
            <a:xfrm>
              <a:off x="2363197" y="2488668"/>
              <a:ext cx="1553066" cy="1944216"/>
            </a:xfrm>
            <a:prstGeom prst="chevron">
              <a:avLst>
                <a:gd name="adj" fmla="val 12416"/>
              </a:avLst>
            </a:prstGeom>
            <a:solidFill>
              <a:schemeClr val="accent4">
                <a:lumMod val="85000"/>
                <a:lumOff val="1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latin typeface="+mn-lt"/>
                </a:rPr>
                <a:t>Convex hull</a:t>
              </a:r>
            </a:p>
          </p:txBody>
        </p:sp>
        <p:sp>
          <p:nvSpPr>
            <p:cNvPr id="9" name="Chevron 8"/>
            <p:cNvSpPr/>
            <p:nvPr/>
          </p:nvSpPr>
          <p:spPr bwMode="auto">
            <a:xfrm>
              <a:off x="3725660" y="2488668"/>
              <a:ext cx="1553066" cy="1944216"/>
            </a:xfrm>
            <a:prstGeom prst="chevron">
              <a:avLst>
                <a:gd name="adj" fmla="val 12416"/>
              </a:avLst>
            </a:prstGeom>
            <a:solidFill>
              <a:schemeClr val="accent4">
                <a:lumMod val="75000"/>
                <a:lumOff val="2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latin typeface="+mn-lt"/>
                </a:rPr>
                <a:t>Dilation</a:t>
              </a:r>
              <a:r>
                <a:rPr kumimoji="0" lang="en-US" sz="1800" b="0" i="0" u="none" strike="noStrike" cap="none" normalizeH="0" dirty="0">
                  <a:ln>
                    <a:noFill/>
                  </a:ln>
                  <a:solidFill>
                    <a:schemeClr val="bg1"/>
                  </a:solidFill>
                  <a:latin typeface="+mn-lt"/>
                </a:rPr>
                <a:t> of</a:t>
              </a:r>
              <a:r>
                <a:rPr kumimoji="0" lang="en-US" sz="1800" b="0" i="0" u="none" strike="noStrike" cap="none" normalizeH="0" baseline="0" dirty="0">
                  <a:ln>
                    <a:noFill/>
                  </a:ln>
                  <a:solidFill>
                    <a:schemeClr val="bg1"/>
                  </a:solidFill>
                  <a:latin typeface="+mn-lt"/>
                </a:rPr>
                <a:t> the hull</a:t>
              </a:r>
            </a:p>
          </p:txBody>
        </p:sp>
        <p:sp>
          <p:nvSpPr>
            <p:cNvPr id="10" name="Chevron 9"/>
            <p:cNvSpPr/>
            <p:nvPr/>
          </p:nvSpPr>
          <p:spPr bwMode="auto">
            <a:xfrm>
              <a:off x="5085544" y="2488668"/>
              <a:ext cx="1553066" cy="1944216"/>
            </a:xfrm>
            <a:prstGeom prst="chevron">
              <a:avLst>
                <a:gd name="adj" fmla="val 12416"/>
              </a:avLst>
            </a:prstGeom>
            <a:solidFill>
              <a:schemeClr val="accent4">
                <a:lumMod val="65000"/>
                <a:lumOff val="3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mn-lt"/>
                </a:rPr>
                <a:t>Exclusion of the segm. mask</a:t>
              </a:r>
              <a:endParaRPr kumimoji="0" lang="en-US" sz="1800" b="0" i="0" u="none" strike="noStrike" cap="none" normalizeH="0" baseline="0" dirty="0">
                <a:ln>
                  <a:noFill/>
                </a:ln>
                <a:solidFill>
                  <a:schemeClr val="bg1"/>
                </a:solidFill>
                <a:latin typeface="+mn-lt"/>
              </a:endParaRPr>
            </a:p>
          </p:txBody>
        </p:sp>
      </p:grpSp>
      <p:grpSp>
        <p:nvGrpSpPr>
          <p:cNvPr id="19" name="Group 18"/>
          <p:cNvGrpSpPr/>
          <p:nvPr/>
        </p:nvGrpSpPr>
        <p:grpSpPr>
          <a:xfrm>
            <a:off x="3108325" y="4401108"/>
            <a:ext cx="1318396" cy="836957"/>
            <a:chOff x="3108325" y="4401108"/>
            <a:chExt cx="1318396" cy="836957"/>
          </a:xfrm>
        </p:grpSpPr>
        <p:cxnSp>
          <p:nvCxnSpPr>
            <p:cNvPr id="5" name="Straight Connector 4"/>
            <p:cNvCxnSpPr>
              <a:stCxn id="8" idx="2"/>
            </p:cNvCxnSpPr>
            <p:nvPr/>
          </p:nvCxnSpPr>
          <p:spPr bwMode="auto">
            <a:xfrm>
              <a:off x="3114413" y="4401108"/>
              <a:ext cx="0" cy="513792"/>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3108325" y="4914900"/>
              <a:ext cx="11430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7" name="TextBox 16"/>
                <p:cNvSpPr txBox="1"/>
                <p:nvPr/>
              </p:nvSpPr>
              <p:spPr>
                <a:xfrm>
                  <a:off x="3222625" y="4591734"/>
                  <a:ext cx="1204096" cy="646331"/>
                </a:xfrm>
                <a:prstGeom prst="rect">
                  <a:avLst/>
                </a:prstGeom>
                <a:noFill/>
              </p:spPr>
              <p:txBody>
                <a:bodyPr wrap="square" rtlCol="0">
                  <a:spAutoFit/>
                </a:bodyPr>
                <a:lstStyle/>
                <a:p>
                  <a14:m>
                    <m:oMath xmlns:m="http://schemas.openxmlformats.org/officeDocument/2006/math">
                      <m:r>
                        <a:rPr lang="en-US" b="0" i="1" smtClean="0">
                          <a:latin typeface="Cambria Math" panose="02040503050406030204" pitchFamily="18" charset="0"/>
                        </a:rPr>
                        <m:t>𝑈</m:t>
                      </m:r>
                      <m:r>
                        <a:rPr lang="en-US" b="0" i="1" smtClean="0">
                          <a:latin typeface="Cambria Math" panose="02040503050406030204" pitchFamily="18" charset="0"/>
                        </a:rPr>
                        <m:t> </m:t>
                      </m:r>
                    </m:oMath>
                  </a14:m>
                  <a:r>
                    <a:rPr lang="en-US" dirty="0">
                      <a:latin typeface="+mn-lt"/>
                    </a:rPr>
                    <a:t>Defects in Cavities</a:t>
                  </a:r>
                  <a:endParaRPr lang="de-AT" dirty="0">
                    <a:latin typeface="+mn-lt"/>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222625" y="4591734"/>
                  <a:ext cx="1204096" cy="646331"/>
                </a:xfrm>
                <a:prstGeom prst="rect">
                  <a:avLst/>
                </a:prstGeom>
                <a:blipFill>
                  <a:blip r:embed="rId5"/>
                  <a:stretch>
                    <a:fillRect l="-4569" t="-4717" b="-14151"/>
                  </a:stretch>
                </a:blipFill>
              </p:spPr>
              <p:txBody>
                <a:bodyPr/>
                <a:lstStyle/>
                <a:p>
                  <a:r>
                    <a:rPr lang="de-AT">
                      <a:noFill/>
                    </a:rPr>
                    <a:t> </a:t>
                  </a:r>
                </a:p>
              </p:txBody>
            </p:sp>
          </mc:Fallback>
        </mc:AlternateContent>
      </p:grpSp>
      <p:grpSp>
        <p:nvGrpSpPr>
          <p:cNvPr id="20" name="Group 19"/>
          <p:cNvGrpSpPr/>
          <p:nvPr/>
        </p:nvGrpSpPr>
        <p:grpSpPr>
          <a:xfrm>
            <a:off x="4492625" y="4401108"/>
            <a:ext cx="1296333" cy="698457"/>
            <a:chOff x="4492625" y="4401108"/>
            <a:chExt cx="1296333" cy="698457"/>
          </a:xfrm>
        </p:grpSpPr>
        <p:cxnSp>
          <p:nvCxnSpPr>
            <p:cNvPr id="15" name="Straight Connector 14"/>
            <p:cNvCxnSpPr/>
            <p:nvPr/>
          </p:nvCxnSpPr>
          <p:spPr bwMode="auto">
            <a:xfrm>
              <a:off x="4498713" y="4401108"/>
              <a:ext cx="0" cy="513792"/>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4492625" y="4914900"/>
              <a:ext cx="11430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8" name="TextBox 17"/>
                <p:cNvSpPr txBox="1"/>
                <p:nvPr/>
              </p:nvSpPr>
              <p:spPr>
                <a:xfrm>
                  <a:off x="4584862" y="4730233"/>
                  <a:ext cx="1204096" cy="369332"/>
                </a:xfrm>
                <a:prstGeom prst="rect">
                  <a:avLst/>
                </a:prstGeom>
                <a:noFill/>
              </p:spPr>
              <p:txBody>
                <a:bodyPr wrap="square" rtlCol="0">
                  <a:spAutoFit/>
                </a:bodyPr>
                <a:lstStyle/>
                <a:p>
                  <a14:m>
                    <m:oMath xmlns:m="http://schemas.openxmlformats.org/officeDocument/2006/math">
                      <m:sSub>
                        <m:sSubPr>
                          <m:ctrlPr>
                            <a:rPr lang="en-US" b="0" i="1" smtClean="0">
                              <a:latin typeface="Cambria Math" panose="02040503050406030204" pitchFamily="18" charset="0"/>
                            </a:rPr>
                          </m:ctrlPr>
                        </m:sSubPr>
                        <m:e>
                          <m:r>
                            <a:rPr lang="de-AT" b="0" i="1" smtClean="0">
                              <a:latin typeface="Cambria Math" panose="02040503050406030204" pitchFamily="18" charset="0"/>
                            </a:rPr>
                            <m:t>𝑈</m:t>
                          </m:r>
                        </m:e>
                        <m:sub>
                          <m:r>
                            <a:rPr lang="en-US" b="0" i="1" smtClean="0">
                              <a:latin typeface="Cambria Math" panose="02040503050406030204" pitchFamily="18" charset="0"/>
                            </a:rPr>
                            <m:t>𝐿</m:t>
                          </m:r>
                        </m:sub>
                      </m:sSub>
                    </m:oMath>
                  </a14:m>
                  <a:r>
                    <a:rPr lang="en-US" dirty="0">
                      <a:latin typeface="+mn-lt"/>
                    </a:rPr>
                    <a:t> Defects</a:t>
                  </a:r>
                  <a:endParaRPr lang="de-AT" dirty="0">
                    <a:latin typeface="+mn-lt"/>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4584862" y="4730233"/>
                  <a:ext cx="1204096" cy="369332"/>
                </a:xfrm>
                <a:prstGeom prst="rect">
                  <a:avLst/>
                </a:prstGeom>
                <a:blipFill>
                  <a:blip r:embed="rId6"/>
                  <a:stretch>
                    <a:fillRect t="-9836" r="-2525" b="-24590"/>
                  </a:stretch>
                </a:blipFill>
              </p:spPr>
              <p:txBody>
                <a:bodyPr/>
                <a:lstStyle/>
                <a:p>
                  <a:r>
                    <a:rPr lang="de-AT">
                      <a:noFill/>
                    </a:rPr>
                    <a:t> </a:t>
                  </a:r>
                </a:p>
              </p:txBody>
            </p:sp>
          </mc:Fallback>
        </mc:AlternateContent>
      </p:grpSp>
      <p:sp>
        <p:nvSpPr>
          <p:cNvPr id="21" name="Footer Placeholder 20"/>
          <p:cNvSpPr>
            <a:spLocks noGrp="1"/>
          </p:cNvSpPr>
          <p:nvPr>
            <p:ph type="ftr" sz="quarter" idx="10"/>
          </p:nvPr>
        </p:nvSpPr>
        <p:spPr/>
        <p:txBody>
          <a:bodyPr/>
          <a:lstStyle/>
          <a:p>
            <a:pPr>
              <a:defRPr/>
            </a:pPr>
            <a:r>
              <a:rPr lang="de-AT" dirty="0"/>
              <a:t>Alexey Karimov</a:t>
            </a:r>
          </a:p>
        </p:txBody>
      </p:sp>
      <p:sp>
        <p:nvSpPr>
          <p:cNvPr id="22" name="Slide Number Placeholder 21"/>
          <p:cNvSpPr>
            <a:spLocks noGrp="1"/>
          </p:cNvSpPr>
          <p:nvPr>
            <p:ph type="sldNum" sz="quarter" idx="11"/>
          </p:nvPr>
        </p:nvSpPr>
        <p:spPr/>
        <p:txBody>
          <a:bodyPr/>
          <a:lstStyle/>
          <a:p>
            <a:pPr>
              <a:defRPr/>
            </a:pPr>
            <a:fld id="{63707275-EA33-4C2C-A96C-B80BEB93EE54}" type="slidenum">
              <a:rPr lang="de-AT" smtClean="0"/>
              <a:pPr>
                <a:defRPr/>
              </a:pPr>
              <a:t>92</a:t>
            </a:fld>
            <a:endParaRPr lang="de-AT" dirty="0"/>
          </a:p>
        </p:txBody>
      </p:sp>
      <p:grpSp>
        <p:nvGrpSpPr>
          <p:cNvPr id="3" name="Группа 2"/>
          <p:cNvGrpSpPr/>
          <p:nvPr/>
        </p:nvGrpSpPr>
        <p:grpSpPr>
          <a:xfrm rot="10800000">
            <a:off x="5749626" y="1947048"/>
            <a:ext cx="114300" cy="513792"/>
            <a:chOff x="4314119" y="1505487"/>
            <a:chExt cx="114300" cy="513792"/>
          </a:xfrm>
        </p:grpSpPr>
        <p:cxnSp>
          <p:nvCxnSpPr>
            <p:cNvPr id="24" name="Straight Connector 14"/>
            <p:cNvCxnSpPr/>
            <p:nvPr/>
          </p:nvCxnSpPr>
          <p:spPr bwMode="auto">
            <a:xfrm>
              <a:off x="4320207" y="1505487"/>
              <a:ext cx="0" cy="513792"/>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5" name="Straight Connector 15"/>
            <p:cNvCxnSpPr/>
            <p:nvPr/>
          </p:nvCxnSpPr>
          <p:spPr bwMode="auto">
            <a:xfrm>
              <a:off x="4314119" y="2019279"/>
              <a:ext cx="11430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mc:AlternateContent xmlns:mc="http://schemas.openxmlformats.org/markup-compatibility/2006" xmlns:a14="http://schemas.microsoft.com/office/drawing/2010/main">
        <mc:Choice Requires="a14">
          <p:sp>
            <p:nvSpPr>
              <p:cNvPr id="26" name="TextBox 25"/>
              <p:cNvSpPr txBox="1"/>
              <p:nvPr/>
            </p:nvSpPr>
            <p:spPr>
              <a:xfrm>
                <a:off x="4149213" y="1758435"/>
                <a:ext cx="1547508" cy="369332"/>
              </a:xfrm>
              <a:prstGeom prst="rect">
                <a:avLst/>
              </a:prstGeom>
              <a:noFill/>
            </p:spPr>
            <p:txBody>
              <a:bodyPr wrap="square" rtlCol="0">
                <a:spAutoFit/>
              </a:bodyPr>
              <a:lstStyle/>
              <a:p>
                <a:pPr algn="r"/>
                <a:r>
                  <a:rPr lang="en-US" dirty="0">
                    <a:latin typeface="+mn-lt"/>
                  </a:rPr>
                  <a:t>Not </a:t>
                </a:r>
                <a14:m>
                  <m:oMath xmlns:m="http://schemas.openxmlformats.org/officeDocument/2006/math">
                    <m:r>
                      <a:rPr lang="en-US" b="0" i="1" smtClean="0">
                        <a:latin typeface="Cambria Math" panose="02040503050406030204" pitchFamily="18" charset="0"/>
                      </a:rPr>
                      <m:t>𝑂</m:t>
                    </m:r>
                  </m:oMath>
                </a14:m>
                <a:r>
                  <a:rPr lang="en-US" dirty="0">
                    <a:latin typeface="+mn-lt"/>
                  </a:rPr>
                  <a:t> Defects</a:t>
                </a:r>
                <a:endParaRPr lang="de-AT" dirty="0">
                  <a:latin typeface="+mn-lt"/>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4149213" y="1758435"/>
                <a:ext cx="1547508" cy="369332"/>
              </a:xfrm>
              <a:prstGeom prst="rect">
                <a:avLst/>
              </a:prstGeom>
              <a:blipFill>
                <a:blip r:embed="rId7"/>
                <a:stretch>
                  <a:fillRect t="-8197" r="-3150" b="-24590"/>
                </a:stretch>
              </a:blipFill>
            </p:spPr>
            <p:txBody>
              <a:bodyPr/>
              <a:lstStyle/>
              <a:p>
                <a:r>
                  <a:rPr lang="en-US">
                    <a:noFill/>
                  </a:rPr>
                  <a:t> </a:t>
                </a:r>
              </a:p>
            </p:txBody>
          </p:sp>
        </mc:Fallback>
      </mc:AlternateContent>
    </p:spTree>
    <p:extLst>
      <p:ext uri="{BB962C8B-B14F-4D97-AF65-F5344CB8AC3E}">
        <p14:creationId xmlns:p14="http://schemas.microsoft.com/office/powerpoint/2010/main" val="25549734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Under-Estimation Defects | Correction</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1488595"/>
            <a:ext cx="1715193" cy="3422763"/>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8807" y="1488595"/>
            <a:ext cx="1715193" cy="3422763"/>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7202" y="1488595"/>
            <a:ext cx="1715193" cy="3422763"/>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4404" y="1488595"/>
            <a:ext cx="1715193" cy="3422763"/>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71606" y="1488595"/>
            <a:ext cx="1715193" cy="3422763"/>
          </a:xfrm>
          <a:prstGeom prst="rect">
            <a:avLst/>
          </a:prstGeom>
        </p:spPr>
      </p:pic>
      <p:cxnSp>
        <p:nvCxnSpPr>
          <p:cNvPr id="15" name="Straight Arrow Connector 14"/>
          <p:cNvCxnSpPr>
            <a:stCxn id="6" idx="3"/>
            <a:endCxn id="10" idx="1"/>
          </p:cNvCxnSpPr>
          <p:nvPr/>
        </p:nvCxnSpPr>
        <p:spPr bwMode="auto">
          <a:xfrm>
            <a:off x="1715194" y="3199977"/>
            <a:ext cx="142008" cy="0"/>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outerShdw blurRad="50800" dist="38100" dir="2700000" algn="tl" rotWithShape="0">
              <a:prstClr val="black">
                <a:alpha val="40000"/>
              </a:prstClr>
            </a:outerShdw>
          </a:effectLst>
        </p:spPr>
      </p:cxnSp>
      <p:cxnSp>
        <p:nvCxnSpPr>
          <p:cNvPr id="17" name="Straight Arrow Connector 16"/>
          <p:cNvCxnSpPr>
            <a:stCxn id="10" idx="3"/>
            <a:endCxn id="11" idx="1"/>
          </p:cNvCxnSpPr>
          <p:nvPr/>
        </p:nvCxnSpPr>
        <p:spPr bwMode="auto">
          <a:xfrm>
            <a:off x="3572395" y="3199977"/>
            <a:ext cx="142009" cy="0"/>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outerShdw blurRad="50800" dist="38100" dir="2700000" algn="tl" rotWithShape="0">
              <a:prstClr val="black">
                <a:alpha val="40000"/>
              </a:prstClr>
            </a:outerShdw>
          </a:effectLst>
        </p:spPr>
      </p:cxnSp>
      <p:cxnSp>
        <p:nvCxnSpPr>
          <p:cNvPr id="20" name="Straight Arrow Connector 19"/>
          <p:cNvCxnSpPr>
            <a:stCxn id="11" idx="3"/>
            <a:endCxn id="12" idx="1"/>
          </p:cNvCxnSpPr>
          <p:nvPr/>
        </p:nvCxnSpPr>
        <p:spPr bwMode="auto">
          <a:xfrm>
            <a:off x="5429597" y="3199977"/>
            <a:ext cx="142009" cy="0"/>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outerShdw blurRad="50800" dist="38100" dir="2700000" algn="tl" rotWithShape="0">
              <a:prstClr val="black">
                <a:alpha val="40000"/>
              </a:prstClr>
            </a:outerShdw>
          </a:effectLst>
        </p:spPr>
      </p:cxnSp>
      <p:cxnSp>
        <p:nvCxnSpPr>
          <p:cNvPr id="23" name="Straight Arrow Connector 22"/>
          <p:cNvCxnSpPr>
            <a:stCxn id="12" idx="3"/>
            <a:endCxn id="7" idx="1"/>
          </p:cNvCxnSpPr>
          <p:nvPr/>
        </p:nvCxnSpPr>
        <p:spPr bwMode="auto">
          <a:xfrm>
            <a:off x="7286799" y="3199977"/>
            <a:ext cx="142008" cy="0"/>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outerShdw blurRad="50800" dist="38100" dir="2700000" algn="tl" rotWithShape="0">
              <a:prstClr val="black">
                <a:alpha val="40000"/>
              </a:prstClr>
            </a:outerShdw>
          </a:effectLst>
        </p:spPr>
      </p:cxnSp>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90078" y="1806275"/>
            <a:ext cx="344641" cy="516316"/>
          </a:xfrm>
          <a:prstGeom prst="rect">
            <a:avLst/>
          </a:prstGeom>
          <a:effectLst>
            <a:outerShdw blurRad="50800" dist="38100" dir="2700000" algn="tl" rotWithShape="0">
              <a:prstClr val="black">
                <a:alpha val="40000"/>
              </a:prstClr>
            </a:outerShdw>
          </a:effectLst>
        </p:spPr>
      </p:pic>
      <p:pic>
        <p:nvPicPr>
          <p:cNvPr id="16" name="Рисунок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7481" y="4603126"/>
            <a:ext cx="344641" cy="516316"/>
          </a:xfrm>
          <a:prstGeom prst="rect">
            <a:avLst/>
          </a:prstGeom>
          <a:effectLst>
            <a:outerShdw blurRad="50800" dist="38100" dir="2700000" algn="tl" rotWithShape="0">
              <a:prstClr val="black">
                <a:alpha val="40000"/>
              </a:prstClr>
            </a:outerShdw>
          </a:effectLst>
        </p:spPr>
      </p:pic>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93</a:t>
            </a:fld>
            <a:endParaRPr lang="de-AT" dirty="0"/>
          </a:p>
        </p:txBody>
      </p:sp>
    </p:spTree>
    <p:extLst>
      <p:ext uri="{BB962C8B-B14F-4D97-AF65-F5344CB8AC3E}">
        <p14:creationId xmlns:p14="http://schemas.microsoft.com/office/powerpoint/2010/main" val="28266224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Glyphs for Correction Scenarios</a:t>
            </a:r>
          </a:p>
        </p:txBody>
      </p:sp>
      <mc:AlternateContent xmlns:mc="http://schemas.openxmlformats.org/markup-compatibility/2006" xmlns:a14="http://schemas.microsoft.com/office/drawing/2010/main">
        <mc:Choice Requires="a14">
          <p:graphicFrame>
            <p:nvGraphicFramePr>
              <p:cNvPr id="6" name="Content Placeholder 5"/>
              <p:cNvGraphicFramePr>
                <a:graphicFrameLocks noGrp="1"/>
              </p:cNvGraphicFramePr>
              <p:nvPr>
                <p:ph idx="1"/>
                <p:extLst>
                  <p:ext uri="{D42A27DB-BD31-4B8C-83A1-F6EECF244321}">
                    <p14:modId xmlns:p14="http://schemas.microsoft.com/office/powerpoint/2010/main" val="1104412430"/>
                  </p:ext>
                </p:extLst>
              </p:nvPr>
            </p:nvGraphicFramePr>
            <p:xfrm>
              <a:off x="863526" y="1124186"/>
              <a:ext cx="7416948" cy="4609628"/>
            </p:xfrm>
            <a:graphic>
              <a:graphicData uri="http://schemas.openxmlformats.org/drawingml/2006/table">
                <a:tbl>
                  <a:tblPr firstRow="1" firstCol="1" bandRow="1">
                    <a:tableStyleId>{5C22544A-7EE6-4342-B048-85BDC9FD1C3A}</a:tableStyleId>
                  </a:tblPr>
                  <a:tblGrid>
                    <a:gridCol w="2472316">
                      <a:extLst>
                        <a:ext uri="{9D8B030D-6E8A-4147-A177-3AD203B41FA5}">
                          <a16:colId xmlns:a16="http://schemas.microsoft.com/office/drawing/2014/main" val="20000"/>
                        </a:ext>
                      </a:extLst>
                    </a:gridCol>
                    <a:gridCol w="2472316">
                      <a:extLst>
                        <a:ext uri="{9D8B030D-6E8A-4147-A177-3AD203B41FA5}">
                          <a16:colId xmlns:a16="http://schemas.microsoft.com/office/drawing/2014/main" val="20001"/>
                        </a:ext>
                      </a:extLst>
                    </a:gridCol>
                    <a:gridCol w="2472316">
                      <a:extLst>
                        <a:ext uri="{9D8B030D-6E8A-4147-A177-3AD203B41FA5}">
                          <a16:colId xmlns:a16="http://schemas.microsoft.com/office/drawing/2014/main" val="20002"/>
                        </a:ext>
                      </a:extLst>
                    </a:gridCol>
                  </a:tblGrid>
                  <a:tr h="1008782">
                    <a:tc>
                      <a:txBody>
                        <a:bodyPr/>
                        <a:lstStyle/>
                        <a:p>
                          <a:pPr algn="ctr"/>
                          <a:endParaRPr lang="en-US" sz="2800" dirty="0">
                            <a:effectLst>
                              <a:outerShdw blurRad="38100" dist="38100" dir="2700000" algn="tl">
                                <a:srgbClr val="000000">
                                  <a:alpha val="43137"/>
                                </a:srgbClr>
                              </a:outerShdw>
                            </a:effectLst>
                            <a:latin typeface="+mn-l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chemeClr val="tx1"/>
                              </a:solidFill>
                              <a:effectLst/>
                              <a:latin typeface="+mn-lt"/>
                            </a:rPr>
                            <a:t>Layer Defect </a:t>
                          </a:r>
                          <a14:m>
                            <m:oMath xmlns:m="http://schemas.openxmlformats.org/officeDocument/2006/math">
                              <m:r>
                                <a:rPr lang="en-US" sz="2800" b="0" i="1" smtClean="0">
                                  <a:solidFill>
                                    <a:schemeClr val="tx1"/>
                                  </a:solidFill>
                                  <a:effectLst/>
                                  <a:latin typeface="Cambria Math" panose="02040503050406030204" pitchFamily="18" charset="0"/>
                                </a:rPr>
                                <m:t>𝐿</m:t>
                              </m:r>
                            </m:oMath>
                          </a14:m>
                          <a:endParaRPr lang="en-US" sz="2800" b="0" dirty="0">
                            <a:solidFill>
                              <a:schemeClr val="tx1"/>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a:solidFill>
                                <a:schemeClr val="tx1"/>
                              </a:solidFill>
                              <a:effectLst/>
                              <a:latin typeface="+mn-lt"/>
                            </a:rPr>
                            <a:t>Part</a:t>
                          </a:r>
                          <a:r>
                            <a:rPr lang="en-US" sz="2800" b="0" baseline="0" dirty="0">
                              <a:solidFill>
                                <a:schemeClr val="tx1"/>
                              </a:solidFill>
                              <a:effectLst/>
                              <a:latin typeface="+mn-lt"/>
                            </a:rPr>
                            <a:t> Defect </a:t>
                          </a:r>
                          <a14:m>
                            <m:oMath xmlns:m="http://schemas.openxmlformats.org/officeDocument/2006/math">
                              <m:r>
                                <a:rPr lang="en-US" sz="2800" b="0" i="1" baseline="0" smtClean="0">
                                  <a:solidFill>
                                    <a:schemeClr val="tx1"/>
                                  </a:solidFill>
                                  <a:effectLst/>
                                  <a:latin typeface="Cambria Math" panose="02040503050406030204" pitchFamily="18" charset="0"/>
                                </a:rPr>
                                <m:t>𝑃</m:t>
                              </m:r>
                            </m:oMath>
                          </a14:m>
                          <a:endParaRPr lang="en-US" sz="2800" b="0" dirty="0">
                            <a:solidFill>
                              <a:schemeClr val="tx1"/>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10000"/>
                      </a:ext>
                    </a:extLst>
                  </a:tr>
                  <a:tr h="1800423">
                    <a:tc>
                      <a:txBody>
                        <a:bodyPr/>
                        <a:lstStyle/>
                        <a:p>
                          <a:pPr algn="ctr"/>
                          <a:r>
                            <a:rPr lang="en-US" sz="2800" b="0" dirty="0">
                              <a:solidFill>
                                <a:schemeClr val="tx1"/>
                              </a:solidFill>
                              <a:effectLst/>
                              <a:latin typeface="+mn-lt"/>
                            </a:rPr>
                            <a:t>Over-estimation Defect </a:t>
                          </a:r>
                          <a14:m>
                            <m:oMath xmlns:m="http://schemas.openxmlformats.org/officeDocument/2006/math">
                              <m:r>
                                <a:rPr lang="en-US" sz="2800" b="0" i="1" smtClean="0">
                                  <a:solidFill>
                                    <a:schemeClr val="tx1"/>
                                  </a:solidFill>
                                  <a:effectLst/>
                                  <a:latin typeface="Cambria Math" panose="02040503050406030204" pitchFamily="18" charset="0"/>
                                </a:rPr>
                                <m:t>𝑂</m:t>
                              </m:r>
                            </m:oMath>
                          </a14:m>
                          <a:endParaRPr lang="en-US" sz="2800" b="0" dirty="0">
                            <a:solidFill>
                              <a:schemeClr val="tx1"/>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endParaRPr lang="en-US" sz="2800" dirty="0">
                            <a:effectLst>
                              <a:outerShdw blurRad="38100" dist="38100" dir="2700000" algn="tl">
                                <a:srgbClr val="000000">
                                  <a:alpha val="43137"/>
                                </a:srgbClr>
                              </a:outerShdw>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effectLst>
                              <a:outerShdw blurRad="38100" dist="38100" dir="2700000" algn="tl">
                                <a:srgbClr val="000000">
                                  <a:alpha val="43137"/>
                                </a:srgbClr>
                              </a:outerShdw>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800423">
                    <a:tc>
                      <a:txBody>
                        <a:bodyPr/>
                        <a:lstStyle/>
                        <a:p>
                          <a:pPr algn="ctr"/>
                          <a:r>
                            <a:rPr lang="en-US" sz="2800" b="0" dirty="0">
                              <a:solidFill>
                                <a:schemeClr val="tx1"/>
                              </a:solidFill>
                              <a:effectLst/>
                              <a:latin typeface="+mn-lt"/>
                            </a:rPr>
                            <a:t>Under-estimation</a:t>
                          </a:r>
                          <a:r>
                            <a:rPr lang="en-US" sz="2800" b="0" baseline="0" dirty="0">
                              <a:solidFill>
                                <a:schemeClr val="tx1"/>
                              </a:solidFill>
                              <a:effectLst/>
                              <a:latin typeface="+mn-lt"/>
                            </a:rPr>
                            <a:t> Defect </a:t>
                          </a:r>
                          <a14:m>
                            <m:oMath xmlns:m="http://schemas.openxmlformats.org/officeDocument/2006/math">
                              <m:r>
                                <a:rPr lang="en-US" sz="2800" b="0" i="1" baseline="0" smtClean="0">
                                  <a:solidFill>
                                    <a:schemeClr val="tx1"/>
                                  </a:solidFill>
                                  <a:effectLst/>
                                  <a:latin typeface="Cambria Math" panose="02040503050406030204" pitchFamily="18" charset="0"/>
                                </a:rPr>
                                <m:t>𝑈</m:t>
                              </m:r>
                            </m:oMath>
                          </a14:m>
                          <a:endParaRPr lang="en-US" sz="2800" b="0" dirty="0">
                            <a:solidFill>
                              <a:schemeClr val="tx1"/>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endParaRPr lang="en-US" sz="2800" dirty="0">
                            <a:effectLst>
                              <a:outerShdw blurRad="38100" dist="38100" dir="2700000" algn="tl">
                                <a:srgbClr val="000000">
                                  <a:alpha val="43137"/>
                                </a:srgbClr>
                              </a:outerShdw>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effectLst>
                              <a:outerShdw blurRad="38100" dist="38100" dir="2700000" algn="tl">
                                <a:srgbClr val="000000">
                                  <a:alpha val="43137"/>
                                </a:srgbClr>
                              </a:outerShdw>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mc:Choice>
        <mc:Fallback xmlns="">
          <p:graphicFrame>
            <p:nvGraphicFramePr>
              <p:cNvPr id="6" name="Content Placeholder 5"/>
              <p:cNvGraphicFramePr>
                <a:graphicFrameLocks noGrp="1"/>
              </p:cNvGraphicFramePr>
              <p:nvPr>
                <p:ph idx="1"/>
                <p:extLst>
                  <p:ext uri="{D42A27DB-BD31-4B8C-83A1-F6EECF244321}">
                    <p14:modId xmlns:p14="http://schemas.microsoft.com/office/powerpoint/2010/main" val="1104412430"/>
                  </p:ext>
                </p:extLst>
              </p:nvPr>
            </p:nvGraphicFramePr>
            <p:xfrm>
              <a:off x="863526" y="1124186"/>
              <a:ext cx="7416948" cy="4609628"/>
            </p:xfrm>
            <a:graphic>
              <a:graphicData uri="http://schemas.openxmlformats.org/drawingml/2006/table">
                <a:tbl>
                  <a:tblPr firstRow="1" firstCol="1" bandRow="1">
                    <a:tableStyleId>{5C22544A-7EE6-4342-B048-85BDC9FD1C3A}</a:tableStyleId>
                  </a:tblPr>
                  <a:tblGrid>
                    <a:gridCol w="2472316">
                      <a:extLst>
                        <a:ext uri="{9D8B030D-6E8A-4147-A177-3AD203B41FA5}">
                          <a16:colId xmlns:a16="http://schemas.microsoft.com/office/drawing/2014/main" val="20000"/>
                        </a:ext>
                      </a:extLst>
                    </a:gridCol>
                    <a:gridCol w="2472316">
                      <a:extLst>
                        <a:ext uri="{9D8B030D-6E8A-4147-A177-3AD203B41FA5}">
                          <a16:colId xmlns:a16="http://schemas.microsoft.com/office/drawing/2014/main" val="20001"/>
                        </a:ext>
                      </a:extLst>
                    </a:gridCol>
                    <a:gridCol w="2472316">
                      <a:extLst>
                        <a:ext uri="{9D8B030D-6E8A-4147-A177-3AD203B41FA5}">
                          <a16:colId xmlns:a16="http://schemas.microsoft.com/office/drawing/2014/main" val="20002"/>
                        </a:ext>
                      </a:extLst>
                    </a:gridCol>
                  </a:tblGrid>
                  <a:tr h="1008782">
                    <a:tc>
                      <a:txBody>
                        <a:bodyPr/>
                        <a:lstStyle/>
                        <a:p>
                          <a:pPr algn="ctr"/>
                          <a:endParaRPr lang="en-US" sz="2800" dirty="0">
                            <a:effectLst>
                              <a:outerShdw blurRad="38100" dist="38100" dir="2700000" algn="tl">
                                <a:srgbClr val="000000">
                                  <a:alpha val="43137"/>
                                </a:srgbClr>
                              </a:outerShdw>
                            </a:effectLst>
                            <a:latin typeface="+mn-l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246" t="-602" r="-100493" b="-357229"/>
                          </a:stretch>
                        </a:blipFill>
                      </a:tcPr>
                    </a:tc>
                    <a:tc>
                      <a:txBody>
                        <a:bodyPr/>
                        <a:lstStyle/>
                        <a:p>
                          <a:endParaRPr lang="ru-RU"/>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00246" t="-602" r="-493" b="-357229"/>
                          </a:stretch>
                        </a:blipFill>
                      </a:tcPr>
                    </a:tc>
                    <a:extLst>
                      <a:ext uri="{0D108BD9-81ED-4DB2-BD59-A6C34878D82A}">
                        <a16:rowId xmlns:a16="http://schemas.microsoft.com/office/drawing/2014/main" val="10000"/>
                      </a:ext>
                    </a:extLst>
                  </a:tr>
                  <a:tr h="1800423">
                    <a:tc>
                      <a:txBody>
                        <a:bodyPr/>
                        <a:lstStyle/>
                        <a:p>
                          <a:endParaRPr lang="ru-RU"/>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46" t="-56610" r="-200493" b="-101017"/>
                          </a:stretch>
                        </a:blipFill>
                      </a:tcPr>
                    </a:tc>
                    <a:tc>
                      <a:txBody>
                        <a:bodyPr/>
                        <a:lstStyle/>
                        <a:p>
                          <a:pPr algn="ctr"/>
                          <a:endParaRPr lang="en-US" sz="2800" dirty="0">
                            <a:effectLst>
                              <a:outerShdw blurRad="38100" dist="38100" dir="2700000" algn="tl">
                                <a:srgbClr val="000000">
                                  <a:alpha val="43137"/>
                                </a:srgbClr>
                              </a:outerShdw>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effectLst>
                              <a:outerShdw blurRad="38100" dist="38100" dir="2700000" algn="tl">
                                <a:srgbClr val="000000">
                                  <a:alpha val="43137"/>
                                </a:srgbClr>
                              </a:outerShdw>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800423">
                    <a:tc>
                      <a:txBody>
                        <a:bodyPr/>
                        <a:lstStyle/>
                        <a:p>
                          <a:endParaRPr lang="ru-RU"/>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46" t="-156081" r="-200493" b="-676"/>
                          </a:stretch>
                        </a:blipFill>
                      </a:tcPr>
                    </a:tc>
                    <a:tc>
                      <a:txBody>
                        <a:bodyPr/>
                        <a:lstStyle/>
                        <a:p>
                          <a:pPr algn="ctr"/>
                          <a:endParaRPr lang="en-US" sz="2800" dirty="0">
                            <a:effectLst>
                              <a:outerShdw blurRad="38100" dist="38100" dir="2700000" algn="tl">
                                <a:srgbClr val="000000">
                                  <a:alpha val="43137"/>
                                </a:srgbClr>
                              </a:outerShdw>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effectLst>
                              <a:outerShdw blurRad="38100" dist="38100" dir="2700000" algn="tl">
                                <a:srgbClr val="000000">
                                  <a:alpha val="43137"/>
                                </a:srgbClr>
                              </a:outerShdw>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mc:Fallback>
      </mc:AlternateContent>
      <p:grpSp>
        <p:nvGrpSpPr>
          <p:cNvPr id="40" name="Группа 39"/>
          <p:cNvGrpSpPr/>
          <p:nvPr/>
        </p:nvGrpSpPr>
        <p:grpSpPr>
          <a:xfrm>
            <a:off x="3914996" y="4188750"/>
            <a:ext cx="1300610" cy="1328482"/>
            <a:chOff x="4607720" y="4693040"/>
            <a:chExt cx="1300610" cy="1328482"/>
          </a:xfrm>
        </p:grpSpPr>
        <p:pic>
          <p:nvPicPr>
            <p:cNvPr id="41" name="Picture 7"/>
            <p:cNvPicPr>
              <a:picLocks noChangeAspect="1"/>
            </p:cNvPicPr>
            <p:nvPr/>
          </p:nvPicPr>
          <p:blipFill rotWithShape="1">
            <a:blip r:embed="rId4">
              <a:extLst>
                <a:ext uri="{28A0092B-C50C-407E-A947-70E740481C1C}">
                  <a14:useLocalDpi xmlns:a14="http://schemas.microsoft.com/office/drawing/2010/main" val="0"/>
                </a:ext>
              </a:extLst>
            </a:blip>
            <a:srcRect l="12264" t="12153" r="12167" b="12278"/>
            <a:stretch/>
          </p:blipFill>
          <p:spPr>
            <a:xfrm>
              <a:off x="4753969" y="4856839"/>
              <a:ext cx="1008112" cy="1008111"/>
            </a:xfrm>
            <a:prstGeom prst="rect">
              <a:avLst/>
            </a:prstGeom>
          </p:spPr>
        </p:pic>
        <p:sp>
          <p:nvSpPr>
            <p:cNvPr id="42" name="Прямоугольник 41"/>
            <p:cNvSpPr/>
            <p:nvPr/>
          </p:nvSpPr>
          <p:spPr bwMode="auto">
            <a:xfrm>
              <a:off x="4607720" y="4693041"/>
              <a:ext cx="1300610" cy="1328481"/>
            </a:xfrm>
            <a:prstGeom prst="rect">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43" name="Прямоугольник 42"/>
            <p:cNvSpPr/>
            <p:nvPr/>
          </p:nvSpPr>
          <p:spPr bwMode="auto">
            <a:xfrm>
              <a:off x="4607720" y="4693040"/>
              <a:ext cx="1300610" cy="1328481"/>
            </a:xfrm>
            <a:prstGeom prst="rect">
              <a:avLst/>
            </a:prstGeom>
            <a:noFill/>
            <a:ln w="57150" cap="flat" cmpd="sng" algn="ctr">
              <a:solidFill>
                <a:srgbClr val="4292C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grpSp>
      <p:grpSp>
        <p:nvGrpSpPr>
          <p:cNvPr id="60" name="Группа 59"/>
          <p:cNvGrpSpPr/>
          <p:nvPr/>
        </p:nvGrpSpPr>
        <p:grpSpPr>
          <a:xfrm>
            <a:off x="3914996" y="2353459"/>
            <a:ext cx="1300610" cy="1328482"/>
            <a:chOff x="7559337" y="4606507"/>
            <a:chExt cx="1300610" cy="1328482"/>
          </a:xfrm>
        </p:grpSpPr>
        <p:pic>
          <p:nvPicPr>
            <p:cNvPr id="61" name="Picture 9"/>
            <p:cNvPicPr>
              <a:picLocks noChangeAspect="1"/>
            </p:cNvPicPr>
            <p:nvPr/>
          </p:nvPicPr>
          <p:blipFill rotWithShape="1">
            <a:blip r:embed="rId5">
              <a:extLst>
                <a:ext uri="{28A0092B-C50C-407E-A947-70E740481C1C}">
                  <a14:useLocalDpi xmlns:a14="http://schemas.microsoft.com/office/drawing/2010/main" val="0"/>
                </a:ext>
              </a:extLst>
            </a:blip>
            <a:srcRect l="10796" t="6754" r="13636" b="7953"/>
            <a:stretch/>
          </p:blipFill>
          <p:spPr>
            <a:xfrm>
              <a:off x="7705586" y="4701487"/>
              <a:ext cx="1008112" cy="1137836"/>
            </a:xfrm>
            <a:prstGeom prst="rect">
              <a:avLst/>
            </a:prstGeom>
          </p:spPr>
        </p:pic>
        <p:sp>
          <p:nvSpPr>
            <p:cNvPr id="62" name="Прямоугольник 61"/>
            <p:cNvSpPr/>
            <p:nvPr/>
          </p:nvSpPr>
          <p:spPr bwMode="auto">
            <a:xfrm>
              <a:off x="7559337" y="4606508"/>
              <a:ext cx="1300610" cy="1328481"/>
            </a:xfrm>
            <a:prstGeom prst="rect">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3" name="Прямоугольник 62"/>
            <p:cNvSpPr/>
            <p:nvPr/>
          </p:nvSpPr>
          <p:spPr bwMode="auto">
            <a:xfrm>
              <a:off x="7559337" y="4606507"/>
              <a:ext cx="1300610" cy="1328481"/>
            </a:xfrm>
            <a:prstGeom prst="rect">
              <a:avLst/>
            </a:prstGeom>
            <a:noFill/>
            <a:ln w="57150" cap="flat" cmpd="sng" algn="ctr">
              <a:solidFill>
                <a:srgbClr val="EF3B2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grpSp>
      <p:grpSp>
        <p:nvGrpSpPr>
          <p:cNvPr id="64" name="Группа 63"/>
          <p:cNvGrpSpPr/>
          <p:nvPr/>
        </p:nvGrpSpPr>
        <p:grpSpPr>
          <a:xfrm>
            <a:off x="6439742" y="2362167"/>
            <a:ext cx="1300610" cy="1328482"/>
            <a:chOff x="7667633" y="2990229"/>
            <a:chExt cx="1300610" cy="1328482"/>
          </a:xfrm>
        </p:grpSpPr>
        <p:pic>
          <p:nvPicPr>
            <p:cNvPr id="65" name="Picture 8"/>
            <p:cNvPicPr>
              <a:picLocks noChangeAspect="1"/>
            </p:cNvPicPr>
            <p:nvPr/>
          </p:nvPicPr>
          <p:blipFill rotWithShape="1">
            <a:blip r:embed="rId6">
              <a:extLst>
                <a:ext uri="{28A0092B-C50C-407E-A947-70E740481C1C}">
                  <a14:useLocalDpi xmlns:a14="http://schemas.microsoft.com/office/drawing/2010/main" val="0"/>
                </a:ext>
              </a:extLst>
            </a:blip>
            <a:srcRect l="10795" t="9243" r="13635" b="10376"/>
            <a:stretch/>
          </p:blipFill>
          <p:spPr>
            <a:xfrm>
              <a:off x="7813882" y="3118309"/>
              <a:ext cx="1008112" cy="1072319"/>
            </a:xfrm>
            <a:prstGeom prst="ellipse">
              <a:avLst/>
            </a:prstGeom>
          </p:spPr>
        </p:pic>
        <p:sp>
          <p:nvSpPr>
            <p:cNvPr id="66" name="Овал 65"/>
            <p:cNvSpPr/>
            <p:nvPr/>
          </p:nvSpPr>
          <p:spPr bwMode="auto">
            <a:xfrm>
              <a:off x="7667633" y="2990230"/>
              <a:ext cx="1300610" cy="1328481"/>
            </a:xfrm>
            <a:prstGeom prst="ellipse">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67" name="Овал 66"/>
            <p:cNvSpPr/>
            <p:nvPr/>
          </p:nvSpPr>
          <p:spPr bwMode="auto">
            <a:xfrm>
              <a:off x="7667633" y="2990229"/>
              <a:ext cx="1300610" cy="1328481"/>
            </a:xfrm>
            <a:prstGeom prst="ellipse">
              <a:avLst/>
            </a:prstGeom>
            <a:noFill/>
            <a:ln w="57150" cap="flat" cmpd="sng" algn="ctr">
              <a:solidFill>
                <a:srgbClr val="EF3B2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grpSp>
      <p:grpSp>
        <p:nvGrpSpPr>
          <p:cNvPr id="68" name="Группа 67"/>
          <p:cNvGrpSpPr/>
          <p:nvPr/>
        </p:nvGrpSpPr>
        <p:grpSpPr>
          <a:xfrm>
            <a:off x="6439742" y="4188749"/>
            <a:ext cx="1300610" cy="1328482"/>
            <a:chOff x="4716016" y="3076762"/>
            <a:chExt cx="1300610" cy="1328482"/>
          </a:xfrm>
        </p:grpSpPr>
        <p:pic>
          <p:nvPicPr>
            <p:cNvPr id="69" name="Picture 6"/>
            <p:cNvPicPr>
              <a:picLocks noChangeAspect="1"/>
            </p:cNvPicPr>
            <p:nvPr/>
          </p:nvPicPr>
          <p:blipFill rotWithShape="1">
            <a:blip r:embed="rId7">
              <a:extLst>
                <a:ext uri="{28A0092B-C50C-407E-A947-70E740481C1C}">
                  <a14:useLocalDpi xmlns:a14="http://schemas.microsoft.com/office/drawing/2010/main" val="0"/>
                </a:ext>
              </a:extLst>
            </a:blip>
            <a:srcRect l="12264" t="9243" r="6770" b="10376"/>
            <a:stretch/>
          </p:blipFill>
          <p:spPr>
            <a:xfrm>
              <a:off x="4849529" y="3213552"/>
              <a:ext cx="1080120" cy="1072318"/>
            </a:xfrm>
            <a:prstGeom prst="ellipse">
              <a:avLst/>
            </a:prstGeom>
          </p:spPr>
        </p:pic>
        <p:sp>
          <p:nvSpPr>
            <p:cNvPr id="70" name="Овал 69"/>
            <p:cNvSpPr/>
            <p:nvPr/>
          </p:nvSpPr>
          <p:spPr bwMode="auto">
            <a:xfrm>
              <a:off x="4716016" y="3076763"/>
              <a:ext cx="1300610" cy="1328481"/>
            </a:xfrm>
            <a:prstGeom prst="ellipse">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sp>
          <p:nvSpPr>
            <p:cNvPr id="71" name="Овал 70"/>
            <p:cNvSpPr/>
            <p:nvPr/>
          </p:nvSpPr>
          <p:spPr bwMode="auto">
            <a:xfrm>
              <a:off x="4716016" y="3076762"/>
              <a:ext cx="1300610" cy="1328481"/>
            </a:xfrm>
            <a:prstGeom prst="ellipse">
              <a:avLst/>
            </a:prstGeom>
            <a:noFill/>
            <a:ln w="57150" cap="flat" cmpd="sng" algn="ctr">
              <a:solidFill>
                <a:srgbClr val="4292C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charset="0"/>
              </a:endParaRPr>
            </a:p>
          </p:txBody>
        </p:sp>
      </p:grpSp>
      <p:sp>
        <p:nvSpPr>
          <p:cNvPr id="3" name="Footer Placeholder 2"/>
          <p:cNvSpPr>
            <a:spLocks noGrp="1"/>
          </p:cNvSpPr>
          <p:nvPr>
            <p:ph type="ftr" sz="quarter" idx="10"/>
          </p:nvPr>
        </p:nvSpPr>
        <p:spPr/>
        <p:txBody>
          <a:bodyPr/>
          <a:lstStyle/>
          <a:p>
            <a:pPr>
              <a:defRPr/>
            </a:pPr>
            <a:r>
              <a:rPr lang="de-AT" dirty="0"/>
              <a:t>Alexey Karimov</a:t>
            </a:r>
          </a:p>
        </p:txBody>
      </p:sp>
      <p:sp>
        <p:nvSpPr>
          <p:cNvPr id="4" name="Slide Number Placeholder 3"/>
          <p:cNvSpPr>
            <a:spLocks noGrp="1"/>
          </p:cNvSpPr>
          <p:nvPr>
            <p:ph type="sldNum" sz="quarter" idx="11"/>
          </p:nvPr>
        </p:nvSpPr>
        <p:spPr/>
        <p:txBody>
          <a:bodyPr/>
          <a:lstStyle/>
          <a:p>
            <a:pPr>
              <a:defRPr/>
            </a:pPr>
            <a:fld id="{63707275-EA33-4C2C-A96C-B80BEB93EE54}" type="slidenum">
              <a:rPr lang="de-AT" smtClean="0"/>
              <a:pPr>
                <a:defRPr/>
              </a:pPr>
              <a:t>94</a:t>
            </a:fld>
            <a:endParaRPr lang="de-AT" dirty="0"/>
          </a:p>
        </p:txBody>
      </p:sp>
    </p:spTree>
    <p:extLst>
      <p:ext uri="{BB962C8B-B14F-4D97-AF65-F5344CB8AC3E}">
        <p14:creationId xmlns:p14="http://schemas.microsoft.com/office/powerpoint/2010/main" val="31034306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GVE | Vessel Segmentation Editing</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97756" y="1513574"/>
            <a:ext cx="5748490" cy="4262652"/>
          </a:xfrm>
        </p:spPr>
      </p:pic>
      <p:sp>
        <p:nvSpPr>
          <p:cNvPr id="8" name="TextBox 7"/>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[4]</a:t>
            </a:r>
            <a:endParaRPr lang="ru-RU" sz="1200" dirty="0">
              <a:latin typeface="+mn-lt"/>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95</a:t>
            </a:fld>
            <a:endParaRPr lang="de-AT" dirty="0"/>
          </a:p>
        </p:txBody>
      </p:sp>
    </p:spTree>
    <p:extLst>
      <p:ext uri="{BB962C8B-B14F-4D97-AF65-F5344CB8AC3E}">
        <p14:creationId xmlns:p14="http://schemas.microsoft.com/office/powerpoint/2010/main" val="5362991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noProof="0" dirty="0"/>
              <a:t>GVE | Vessel Segmentation Editing</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996061"/>
            <a:ext cx="4061360" cy="2865878"/>
          </a:xfrm>
        </p:spPr>
      </p:pic>
      <p:pic>
        <p:nvPicPr>
          <p:cNvPr id="7"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082642" y="1996061"/>
            <a:ext cx="4061358" cy="2865878"/>
          </a:xfrm>
          <a:prstGeom prst="rect">
            <a:avLst/>
          </a:prstGeom>
          <a:noFill/>
          <a:ln w="9525">
            <a:noFill/>
            <a:miter lim="800000"/>
            <a:headEnd/>
            <a:tailEnd/>
          </a:ln>
        </p:spPr>
      </p:pic>
      <p:sp>
        <p:nvSpPr>
          <p:cNvPr id="8" name="TextBox 7"/>
          <p:cNvSpPr txBox="1"/>
          <p:nvPr/>
        </p:nvSpPr>
        <p:spPr>
          <a:xfrm>
            <a:off x="1" y="4612872"/>
            <a:ext cx="4539602" cy="369332"/>
          </a:xfrm>
          <a:prstGeom prst="rect">
            <a:avLst/>
          </a:prstGeom>
          <a:solidFill>
            <a:schemeClr val="tx1"/>
          </a:solidFill>
        </p:spPr>
        <p:txBody>
          <a:bodyPr wrap="square" rtlCol="0">
            <a:spAutoFit/>
          </a:bodyPr>
          <a:lstStyle/>
          <a:p>
            <a:pPr algn="ctr"/>
            <a:r>
              <a:rPr lang="en-US" dirty="0">
                <a:solidFill>
                  <a:schemeClr val="bg1"/>
                </a:solidFill>
                <a:latin typeface="+mn-lt"/>
              </a:rPr>
              <a:t>Initial Segmentation Mask</a:t>
            </a:r>
            <a:endParaRPr lang="de-AT" dirty="0">
              <a:solidFill>
                <a:schemeClr val="bg1"/>
              </a:solidFill>
              <a:latin typeface="+mn-lt"/>
            </a:endParaRPr>
          </a:p>
        </p:txBody>
      </p:sp>
      <p:sp>
        <p:nvSpPr>
          <p:cNvPr id="9" name="TextBox 8"/>
          <p:cNvSpPr txBox="1"/>
          <p:nvPr/>
        </p:nvSpPr>
        <p:spPr>
          <a:xfrm>
            <a:off x="4604397" y="4612872"/>
            <a:ext cx="4539603" cy="369332"/>
          </a:xfrm>
          <a:prstGeom prst="rect">
            <a:avLst/>
          </a:prstGeom>
          <a:solidFill>
            <a:schemeClr val="tx1"/>
          </a:solidFill>
        </p:spPr>
        <p:txBody>
          <a:bodyPr wrap="square" rtlCol="0">
            <a:spAutoFit/>
          </a:bodyPr>
          <a:lstStyle/>
          <a:p>
            <a:pPr algn="ctr"/>
            <a:r>
              <a:rPr lang="en-US" dirty="0">
                <a:solidFill>
                  <a:schemeClr val="bg1"/>
                </a:solidFill>
                <a:latin typeface="+mn-lt"/>
              </a:rPr>
              <a:t>Desired Segmentation Mask</a:t>
            </a:r>
            <a:endParaRPr lang="de-AT" dirty="0">
              <a:solidFill>
                <a:schemeClr val="bg1"/>
              </a:solidFill>
              <a:latin typeface="+mn-lt"/>
            </a:endParaRPr>
          </a:p>
        </p:txBody>
      </p:sp>
      <p:sp>
        <p:nvSpPr>
          <p:cNvPr id="10" name="TextBox 9"/>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[4]</a:t>
            </a:r>
            <a:endParaRPr lang="ru-RU" sz="1200" dirty="0">
              <a:latin typeface="+mn-lt"/>
            </a:endParaRPr>
          </a:p>
        </p:txBody>
      </p:sp>
      <p:sp>
        <p:nvSpPr>
          <p:cNvPr id="3" name="Footer Placeholder 2"/>
          <p:cNvSpPr>
            <a:spLocks noGrp="1"/>
          </p:cNvSpPr>
          <p:nvPr>
            <p:ph type="ftr" sz="quarter" idx="10"/>
          </p:nvPr>
        </p:nvSpPr>
        <p:spPr/>
        <p:txBody>
          <a:bodyPr/>
          <a:lstStyle/>
          <a:p>
            <a:pPr>
              <a:defRPr/>
            </a:pPr>
            <a:r>
              <a:rPr lang="de-AT" dirty="0"/>
              <a:t>Alexey Karimov</a:t>
            </a:r>
          </a:p>
        </p:txBody>
      </p:sp>
      <p:sp>
        <p:nvSpPr>
          <p:cNvPr id="11" name="Slide Number Placeholder 10"/>
          <p:cNvSpPr>
            <a:spLocks noGrp="1"/>
          </p:cNvSpPr>
          <p:nvPr>
            <p:ph type="sldNum" sz="quarter" idx="11"/>
          </p:nvPr>
        </p:nvSpPr>
        <p:spPr/>
        <p:txBody>
          <a:bodyPr/>
          <a:lstStyle/>
          <a:p>
            <a:pPr>
              <a:defRPr/>
            </a:pPr>
            <a:fld id="{63707275-EA33-4C2C-A96C-B80BEB93EE54}" type="slidenum">
              <a:rPr lang="de-AT" smtClean="0"/>
              <a:pPr>
                <a:defRPr/>
              </a:pPr>
              <a:t>96</a:t>
            </a:fld>
            <a:endParaRPr lang="de-AT" dirty="0"/>
          </a:p>
        </p:txBody>
      </p:sp>
    </p:spTree>
    <p:extLst>
      <p:ext uri="{BB962C8B-B14F-4D97-AF65-F5344CB8AC3E}">
        <p14:creationId xmlns:p14="http://schemas.microsoft.com/office/powerpoint/2010/main" val="27807942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GVE | Vessel Segmentation Editing</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37" y="1513574"/>
            <a:ext cx="9139126" cy="4262652"/>
          </a:xfrm>
        </p:spPr>
      </p:pic>
      <p:sp>
        <p:nvSpPr>
          <p:cNvPr id="8" name="TextBox 7"/>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[4]</a:t>
            </a:r>
            <a:endParaRPr lang="ru-RU" sz="1200" dirty="0">
              <a:latin typeface="+mn-lt"/>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97</a:t>
            </a:fld>
            <a:endParaRPr lang="de-AT" dirty="0"/>
          </a:p>
        </p:txBody>
      </p:sp>
    </p:spTree>
    <p:extLst>
      <p:ext uri="{BB962C8B-B14F-4D97-AF65-F5344CB8AC3E}">
        <p14:creationId xmlns:p14="http://schemas.microsoft.com/office/powerpoint/2010/main" val="27319102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GVE | Vessel Segmentation Editing</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37" y="1513574"/>
            <a:ext cx="9139126" cy="4262651"/>
          </a:xfr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9359" y="4400116"/>
            <a:ext cx="344641" cy="516316"/>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[4]</a:t>
            </a:r>
            <a:endParaRPr lang="ru-RU" sz="1200" dirty="0">
              <a:latin typeface="+mn-lt"/>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98</a:t>
            </a:fld>
            <a:endParaRPr lang="de-AT" dirty="0"/>
          </a:p>
        </p:txBody>
      </p:sp>
    </p:spTree>
    <p:extLst>
      <p:ext uri="{BB962C8B-B14F-4D97-AF65-F5344CB8AC3E}">
        <p14:creationId xmlns:p14="http://schemas.microsoft.com/office/powerpoint/2010/main" val="409676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GVE | Vessel Segmentation Editing</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38" y="1513574"/>
            <a:ext cx="9139124" cy="4262651"/>
          </a:xfr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9359" y="4331749"/>
            <a:ext cx="344641" cy="516316"/>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5389122" y="6521857"/>
            <a:ext cx="3171217" cy="276999"/>
          </a:xfrm>
          <a:prstGeom prst="rect">
            <a:avLst/>
          </a:prstGeom>
          <a:noFill/>
        </p:spPr>
        <p:txBody>
          <a:bodyPr wrap="square" rtlCol="0">
            <a:spAutoFit/>
          </a:bodyPr>
          <a:lstStyle/>
          <a:p>
            <a:pPr algn="r"/>
            <a:r>
              <a:rPr lang="en-US" sz="1200" dirty="0">
                <a:latin typeface="+mn-lt"/>
              </a:rPr>
              <a:t>Data Source: [4]</a:t>
            </a:r>
            <a:endParaRPr lang="ru-RU" sz="1200" dirty="0">
              <a:latin typeface="+mn-lt"/>
            </a:endParaRPr>
          </a:p>
        </p:txBody>
      </p:sp>
      <p:sp>
        <p:nvSpPr>
          <p:cNvPr id="4" name="Footer Placeholder 3"/>
          <p:cNvSpPr>
            <a:spLocks noGrp="1"/>
          </p:cNvSpPr>
          <p:nvPr>
            <p:ph type="ftr" sz="quarter" idx="10"/>
          </p:nvPr>
        </p:nvSpPr>
        <p:spPr/>
        <p:txBody>
          <a:bodyPr/>
          <a:lstStyle/>
          <a:p>
            <a:pPr>
              <a:defRPr/>
            </a:pPr>
            <a:r>
              <a:rPr lang="de-AT" dirty="0"/>
              <a:t>Alexey Karimov</a:t>
            </a:r>
          </a:p>
        </p:txBody>
      </p:sp>
      <p:sp>
        <p:nvSpPr>
          <p:cNvPr id="5" name="Slide Number Placeholder 4"/>
          <p:cNvSpPr>
            <a:spLocks noGrp="1"/>
          </p:cNvSpPr>
          <p:nvPr>
            <p:ph type="sldNum" sz="quarter" idx="11"/>
          </p:nvPr>
        </p:nvSpPr>
        <p:spPr/>
        <p:txBody>
          <a:bodyPr/>
          <a:lstStyle/>
          <a:p>
            <a:pPr>
              <a:defRPr/>
            </a:pPr>
            <a:fld id="{63707275-EA33-4C2C-A96C-B80BEB93EE54}" type="slidenum">
              <a:rPr lang="de-AT" smtClean="0"/>
              <a:pPr>
                <a:defRPr/>
              </a:pPr>
              <a:t>99</a:t>
            </a:fld>
            <a:endParaRPr lang="de-AT" dirty="0"/>
          </a:p>
        </p:txBody>
      </p:sp>
    </p:spTree>
    <p:extLst>
      <p:ext uri="{BB962C8B-B14F-4D97-AF65-F5344CB8AC3E}">
        <p14:creationId xmlns:p14="http://schemas.microsoft.com/office/powerpoint/2010/main" val="239090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OURCEPROFILE" val="D:\WINNT\System32\spool\DRIVERS\COLOR\c840i1_sams_d65_fb_2.icc"/>
  <p:tag name="DESTINATIONPROFILE" val="D:\WINNT\System32\spool\DRIVERS\COLOR\Projector_16.08.2005_3_hab.icc"/>
  <p:tag name="RI" val="0"/>
  <p:tag name="VIEW" val="MONITOR"/>
</p:tagLst>
</file>

<file path=ppt/theme/theme1.xml><?xml version="1.0" encoding="utf-8"?>
<a:theme xmlns:a="http://schemas.openxmlformats.org/drawingml/2006/main" name="Blends">
  <a:themeElements>
    <a:clrScheme name="General Insti Colors">
      <a:dk1>
        <a:srgbClr val="000000"/>
      </a:dk1>
      <a:lt1>
        <a:srgbClr val="FFFFFF"/>
      </a:lt1>
      <a:dk2>
        <a:srgbClr val="FFFFFF"/>
      </a:dk2>
      <a:lt2>
        <a:srgbClr val="FFFFFF"/>
      </a:lt2>
      <a:accent1>
        <a:srgbClr val="2AA3D8"/>
      </a:accent1>
      <a:accent2>
        <a:srgbClr val="C32D9B"/>
      </a:accent2>
      <a:accent3>
        <a:srgbClr val="FFFFFF"/>
      </a:accent3>
      <a:accent4>
        <a:srgbClr val="000000"/>
      </a:accent4>
      <a:accent5>
        <a:srgbClr val="ACCEE9"/>
      </a:accent5>
      <a:accent6>
        <a:srgbClr val="B0288C"/>
      </a:accent6>
      <a:hlink>
        <a:srgbClr val="FF0000"/>
      </a:hlink>
      <a:folHlink>
        <a:srgbClr val="3333CC"/>
      </a:folHlink>
    </a:clrScheme>
    <a:fontScheme name="Real Them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FFFFFF"/>
        </a:dk2>
        <a:lt2>
          <a:srgbClr val="5F5F5F"/>
        </a:lt2>
        <a:accent1>
          <a:srgbClr val="2AA3D8"/>
        </a:accent1>
        <a:accent2>
          <a:srgbClr val="C32D9B"/>
        </a:accent2>
        <a:accent3>
          <a:srgbClr val="FFFFFF"/>
        </a:accent3>
        <a:accent4>
          <a:srgbClr val="000000"/>
        </a:accent4>
        <a:accent5>
          <a:srgbClr val="ACCEE9"/>
        </a:accent5>
        <a:accent6>
          <a:srgbClr val="B0288C"/>
        </a:accent6>
        <a:hlink>
          <a:srgbClr val="FF0000"/>
        </a:hlink>
        <a:folHlink>
          <a:srgbClr val="3333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Pages>11</Pages>
  <Words>14510</Words>
  <Application>Microsoft Office PowerPoint</Application>
  <PresentationFormat>On-screen Show (4:3)</PresentationFormat>
  <Paragraphs>2209</Paragraphs>
  <Slides>186</Slides>
  <Notes>181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186</vt:i4>
      </vt:variant>
    </vt:vector>
  </HeadingPairs>
  <TitlesOfParts>
    <vt:vector size="192" baseType="lpstr">
      <vt:lpstr>Arial</vt:lpstr>
      <vt:lpstr>Calibri</vt:lpstr>
      <vt:lpstr>Calibri Light</vt:lpstr>
      <vt:lpstr>Cambria Math</vt:lpstr>
      <vt:lpstr>Times New Roman</vt:lpstr>
      <vt:lpstr>Blends</vt:lpstr>
      <vt:lpstr>Guided Interactive Volume Editing in Medicine</vt:lpstr>
      <vt:lpstr>Segmentation Editing</vt:lpstr>
      <vt:lpstr>Segmentation Editing in Medicine</vt:lpstr>
      <vt:lpstr>Segmentation Editing | Approaches</vt:lpstr>
      <vt:lpstr>Segmentation Editing | Approaches</vt:lpstr>
      <vt:lpstr>Segmentation Editing | Approaches</vt:lpstr>
      <vt:lpstr>Segmentation Editing | Research Questions</vt:lpstr>
      <vt:lpstr>Skeleton</vt:lpstr>
      <vt:lpstr>Structural Features</vt:lpstr>
      <vt:lpstr>Our Classification of Segmentation Defects</vt:lpstr>
      <vt:lpstr>Defects Classification | Phantom Objects</vt:lpstr>
      <vt:lpstr>Defects Classification | Phantom Objects</vt:lpstr>
      <vt:lpstr>Defects Classification | Phantom Objects</vt:lpstr>
      <vt:lpstr>Defects Classification | Liver</vt:lpstr>
      <vt:lpstr>Defects Classification | Liver</vt:lpstr>
      <vt:lpstr>Defects Classification | Liver</vt:lpstr>
      <vt:lpstr>Defects Classification | Liver</vt:lpstr>
      <vt:lpstr>Defects Classification | Liver</vt:lpstr>
      <vt:lpstr>Defects Classification | Liver</vt:lpstr>
      <vt:lpstr>Defects Classification | Vessels</vt:lpstr>
      <vt:lpstr>Defects Classification | Vessels</vt:lpstr>
      <vt:lpstr>Defects Classification | Vessels</vt:lpstr>
      <vt:lpstr>Defects Classification | Vessels</vt:lpstr>
      <vt:lpstr>Overview of the Contributions</vt:lpstr>
      <vt:lpstr>Overview of the Contributions</vt:lpstr>
      <vt:lpstr>SVE | Workflow</vt:lpstr>
      <vt:lpstr>SVE | Workflow</vt:lpstr>
      <vt:lpstr>SVE | Workflow</vt:lpstr>
      <vt:lpstr>SVE | Workflow</vt:lpstr>
      <vt:lpstr>SVE | Workflow</vt:lpstr>
      <vt:lpstr>From Skeleton to Segmentation Mask</vt:lpstr>
      <vt:lpstr>From Skeleton to Segmentation Mask</vt:lpstr>
      <vt:lpstr>From Skeleton to Segmentation Mask</vt:lpstr>
      <vt:lpstr>From Skeleton to Segmentation Mask</vt:lpstr>
      <vt:lpstr>SVE | Pipeline</vt:lpstr>
      <vt:lpstr>SVE | Pipeline</vt:lpstr>
      <vt:lpstr>Thinning-based Skeletonization</vt:lpstr>
      <vt:lpstr>Thinning-based Skeletonization</vt:lpstr>
      <vt:lpstr>Thinning-based Skeletonization</vt:lpstr>
      <vt:lpstr>SVE | Pipeline</vt:lpstr>
      <vt:lpstr>Skeleton Distance Field</vt:lpstr>
      <vt:lpstr>Skeleton Distance Field</vt:lpstr>
      <vt:lpstr>Skeleton Distance Field</vt:lpstr>
      <vt:lpstr>Skeleton Distance Field</vt:lpstr>
      <vt:lpstr>SVE | Pipeline</vt:lpstr>
      <vt:lpstr>Influence Zones</vt:lpstr>
      <vt:lpstr>Influence Zones | 1st Rule</vt:lpstr>
      <vt:lpstr>Influence Zones | 1st Rule</vt:lpstr>
      <vt:lpstr>Influence Zones | 2nd Rule</vt:lpstr>
      <vt:lpstr>Influence Zones | 2nd Rule</vt:lpstr>
      <vt:lpstr>Influence Zones | 2nd Rule</vt:lpstr>
      <vt:lpstr>Influence Zones | Result</vt:lpstr>
      <vt:lpstr>Influence Zones | Ambiguities Handling</vt:lpstr>
      <vt:lpstr>SVE | Pipeline</vt:lpstr>
      <vt:lpstr>Selection Tools</vt:lpstr>
      <vt:lpstr>Selection Tools | Scalpel</vt:lpstr>
      <vt:lpstr>Selection Tools | Scalpel</vt:lpstr>
      <vt:lpstr>Selection Tools | Scalpel</vt:lpstr>
      <vt:lpstr>Selection Tools | Scalpel</vt:lpstr>
      <vt:lpstr>Selection Tools | Scalpel</vt:lpstr>
      <vt:lpstr>SVE | Results</vt:lpstr>
      <vt:lpstr>SVE | Summary</vt:lpstr>
      <vt:lpstr>Overview of the Contributions</vt:lpstr>
      <vt:lpstr>GVE | Motivation</vt:lpstr>
      <vt:lpstr>GVE | Overview</vt:lpstr>
      <vt:lpstr>Phantom Dataset #1</vt:lpstr>
      <vt:lpstr>Phantom Dataset #1</vt:lpstr>
      <vt:lpstr>Skeletonization</vt:lpstr>
      <vt:lpstr>Skeleton Distance Field</vt:lpstr>
      <vt:lpstr>Influence Zones</vt:lpstr>
      <vt:lpstr>Part Defects | Detection</vt:lpstr>
      <vt:lpstr>Part Defects | Data Collection</vt:lpstr>
      <vt:lpstr>Part Defects | Dissimilarity Analysis</vt:lpstr>
      <vt:lpstr>Part Defects | Dissimilarity Analysis</vt:lpstr>
      <vt:lpstr>Part Defects | Dissimilarity Analysis</vt:lpstr>
      <vt:lpstr>Part Defects | Data Collection</vt:lpstr>
      <vt:lpstr>Part Defects | Dissimilarity Analysis</vt:lpstr>
      <vt:lpstr>Part Defects | Dissimilarity Analysis</vt:lpstr>
      <vt:lpstr>Dissimilarity δ_1</vt:lpstr>
      <vt:lpstr>Watershed Transformation over δ_1</vt:lpstr>
      <vt:lpstr>Hierarchical Watershed Transformation over δ_1</vt:lpstr>
      <vt:lpstr>Hierarchical Watershed Transformation over δ_1</vt:lpstr>
      <vt:lpstr>Part Defects | Correction</vt:lpstr>
      <vt:lpstr>Layer Defects | Detection</vt:lpstr>
      <vt:lpstr>Layer Defects | Data Collection</vt:lpstr>
      <vt:lpstr>Layer Defects | Dissimilarity Analysis</vt:lpstr>
      <vt:lpstr>Layer Defects | Dissimilarity Analysis</vt:lpstr>
      <vt:lpstr>Layer Defects | Data Collection</vt:lpstr>
      <vt:lpstr>Layer Defects | Dissimilarity Analysis</vt:lpstr>
      <vt:lpstr>Layer Defects | Dissimilarity Analysis</vt:lpstr>
      <vt:lpstr>Layer Defects | Correction</vt:lpstr>
      <vt:lpstr>Under-Estimation Defects | Complement</vt:lpstr>
      <vt:lpstr>Under-Estimation Defects | Correction</vt:lpstr>
      <vt:lpstr>Glyphs for Correction Scenarios</vt:lpstr>
      <vt:lpstr>GVE | Vessel Segmentation Editing</vt:lpstr>
      <vt:lpstr>GVE | Vessel Segmentation Editing</vt:lpstr>
      <vt:lpstr>GVE | Vessel Segmentation Editing</vt:lpstr>
      <vt:lpstr>GVE | Vessel Segmentation Editing</vt:lpstr>
      <vt:lpstr>GVE | Vessel Segmentation Editing</vt:lpstr>
      <vt:lpstr>GVE | Vessel Segmentation Editing</vt:lpstr>
      <vt:lpstr>GVE | Vessel Segmentation Editing</vt:lpstr>
      <vt:lpstr>GVE | Vessel Segmentation Editing</vt:lpstr>
      <vt:lpstr>GVE | Vessel Segmentation Editing</vt:lpstr>
      <vt:lpstr>GVE | Vessel Segmentation Editing</vt:lpstr>
      <vt:lpstr>GVE | Vessel Segmentation Editing</vt:lpstr>
      <vt:lpstr>GVE | Vessel Segmentation Editing</vt:lpstr>
      <vt:lpstr>GVE | Vessel Segmentation Editing</vt:lpstr>
      <vt:lpstr>GVE | Vessel Segmentation Editing</vt:lpstr>
      <vt:lpstr>GVE | Vessel Segmentation Editing</vt:lpstr>
      <vt:lpstr>GVE | Vessel Segmentation Editing</vt:lpstr>
      <vt:lpstr>GVE | Vessel Segmentation Editing</vt:lpstr>
      <vt:lpstr>GVE | Vessel Segmentation Editing</vt:lpstr>
      <vt:lpstr>GVE | Evaluation</vt:lpstr>
      <vt:lpstr>GVE | Comparative Evaluation</vt:lpstr>
      <vt:lpstr>GVE | Comparative Evaluation</vt:lpstr>
      <vt:lpstr>GVE | Summary</vt:lpstr>
      <vt:lpstr>Overview of the Contributions</vt:lpstr>
      <vt:lpstr>SDL | Motivation</vt:lpstr>
      <vt:lpstr>SDL | Motivation</vt:lpstr>
      <vt:lpstr>SDL | Motivation</vt:lpstr>
      <vt:lpstr>Statistics-Driven Localization of Dissimilarities</vt:lpstr>
      <vt:lpstr>SDL | Vessel Segmentation Editing</vt:lpstr>
      <vt:lpstr>SDL | Vessel Segmentation Editing</vt:lpstr>
      <vt:lpstr>SDL | Vessel Segmentation Editing</vt:lpstr>
      <vt:lpstr>SDL | Vessel Segmentation Editing</vt:lpstr>
      <vt:lpstr>SDL | Vessel Segmentation Editing</vt:lpstr>
      <vt:lpstr>SDL | Vessel Segmentation Editing</vt:lpstr>
      <vt:lpstr>SDL | Vessel Segmentation Editing</vt:lpstr>
      <vt:lpstr>SDL | Vessel Segmentation Editing</vt:lpstr>
      <vt:lpstr>SDL | Vessel Segmentation Editing</vt:lpstr>
      <vt:lpstr>SDL | Vessel Segmentation Editing</vt:lpstr>
      <vt:lpstr>SDL | Vessel Segmentation Editing</vt:lpstr>
      <vt:lpstr>SDL | Evaluation</vt:lpstr>
      <vt:lpstr>SDL | Comparative Evaluation</vt:lpstr>
      <vt:lpstr>SDL | Summary</vt:lpstr>
      <vt:lpstr>Conclusion</vt:lpstr>
      <vt:lpstr>Conclusion</vt:lpstr>
      <vt:lpstr>Conclusion</vt:lpstr>
      <vt:lpstr>Conclusion</vt:lpstr>
      <vt:lpstr>Conclusion</vt:lpstr>
      <vt:lpstr>Data Sources</vt:lpstr>
      <vt:lpstr>The End</vt:lpstr>
      <vt:lpstr>Segmentation Editing | Existing Approaches</vt:lpstr>
      <vt:lpstr>Interactive Segmentation | Graph Cuts</vt:lpstr>
      <vt:lpstr>Interactive Segmentation | Random Walk</vt:lpstr>
      <vt:lpstr>Interactive Segmentation | Live Wire</vt:lpstr>
      <vt:lpstr>Interactive Segmentation | Active Contour</vt:lpstr>
      <vt:lpstr>Interactive Segmentation | Stat. Shape Model</vt:lpstr>
      <vt:lpstr>Segmentation Editing | Deformable 3D Mesh</vt:lpstr>
      <vt:lpstr>Segmentation Editing | Sketches</vt:lpstr>
      <vt:lpstr>Segmentation Editing | Specialized Tools</vt:lpstr>
      <vt:lpstr>Bibliography</vt:lpstr>
      <vt:lpstr>Bibliography</vt:lpstr>
      <vt:lpstr>Bibliography</vt:lpstr>
      <vt:lpstr>Bibliography</vt:lpstr>
      <vt:lpstr>Bibliography</vt:lpstr>
      <vt:lpstr>SDL | Liver Segmentation Editing</vt:lpstr>
      <vt:lpstr>SDL | Liver Segmentation Editing</vt:lpstr>
      <vt:lpstr>SDL | Liver Segmentation Editing</vt:lpstr>
      <vt:lpstr>SDL | Liver Segmentation Editing</vt:lpstr>
      <vt:lpstr>SDL | Liver Segmentation Editing</vt:lpstr>
      <vt:lpstr>Segmentation Failure due to Pathology</vt:lpstr>
      <vt:lpstr> Corrected Segmentation Mask</vt:lpstr>
      <vt:lpstr>Guided Volume Editing | Evaluation</vt:lpstr>
      <vt:lpstr>Comparative Evaluation</vt:lpstr>
      <vt:lpstr>Comparative Evaluation</vt:lpstr>
      <vt:lpstr>Statistics-Driven Localization | Evaluation</vt:lpstr>
      <vt:lpstr>Comparative Evaluation</vt:lpstr>
      <vt:lpstr>Statistics-Driven Localization of Dissimilarities</vt:lpstr>
      <vt:lpstr>Statistics-Driven Localization of Dissimilarities</vt:lpstr>
      <vt:lpstr>Statistics-Driven Localization of Dissimilarities</vt:lpstr>
      <vt:lpstr>Statistics-Driven Localization of Dissimilarities</vt:lpstr>
      <vt:lpstr>Statistics-Driven Localization of Dissimilarities</vt:lpstr>
      <vt:lpstr>Statistics-Driven Localization of Dissimilarities</vt:lpstr>
      <vt:lpstr>Statistics-Driven Localization of Dissimilarities</vt:lpstr>
      <vt:lpstr>Statistics-Driven Localization of Dissimilarities</vt:lpstr>
      <vt:lpstr>Statistics-Driven Localization of Dissimilarities</vt:lpstr>
      <vt:lpstr>Kolmogorov-Smirnov Two-Sample Test</vt:lpstr>
      <vt:lpstr>Kolmogorov-Smirnov Two-Sample Test</vt:lpstr>
      <vt:lpstr>Kolmogorov-Smirnov Two-Sample Test</vt:lpstr>
      <vt:lpstr>Kolmogorov-Smirnov Two-Sample Test</vt:lpstr>
      <vt:lpstr>Kolmogorov-Smirnov Two-Sample Test</vt:lpstr>
      <vt:lpstr>Stouffer’s Z-score Method</vt:lpstr>
      <vt:lpstr>Stouffer’s Z-score Method</vt:lpstr>
      <vt:lpstr>Stouffer’s Z-score Method</vt:lpstr>
      <vt:lpstr>Radial Tree Layout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2009-05-18T22:11:47Z</dcterms:created>
  <dcterms:modified xsi:type="dcterms:W3CDTF">2016-06-27T14:26:46Z</dcterms:modified>
</cp:coreProperties>
</file>