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62" r:id="rId2"/>
    <p:sldId id="339" r:id="rId3"/>
    <p:sldId id="299" r:id="rId4"/>
    <p:sldId id="301" r:id="rId5"/>
    <p:sldId id="269" r:id="rId6"/>
    <p:sldId id="344" r:id="rId7"/>
    <p:sldId id="341" r:id="rId8"/>
    <p:sldId id="304" r:id="rId9"/>
    <p:sldId id="306" r:id="rId10"/>
    <p:sldId id="333" r:id="rId11"/>
    <p:sldId id="326" r:id="rId12"/>
    <p:sldId id="308" r:id="rId13"/>
    <p:sldId id="309" r:id="rId14"/>
    <p:sldId id="327" r:id="rId15"/>
    <p:sldId id="310" r:id="rId16"/>
    <p:sldId id="331" r:id="rId17"/>
    <p:sldId id="330" r:id="rId18"/>
    <p:sldId id="328" r:id="rId19"/>
    <p:sldId id="332" r:id="rId20"/>
    <p:sldId id="345" r:id="rId21"/>
    <p:sldId id="311" r:id="rId22"/>
    <p:sldId id="337" r:id="rId23"/>
    <p:sldId id="321" r:id="rId24"/>
    <p:sldId id="342" r:id="rId25"/>
    <p:sldId id="271" r:id="rId26"/>
    <p:sldId id="343" r:id="rId27"/>
    <p:sldId id="265" r:id="rId28"/>
    <p:sldId id="334" r:id="rId29"/>
  </p:sldIdLst>
  <p:sldSz cx="9144000" cy="6858000" type="screen4x3"/>
  <p:notesSz cx="7099300" cy="10234613"/>
  <p:custDataLst>
    <p:tags r:id="rId32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D626"/>
    <a:srgbClr val="E3FFDF"/>
    <a:srgbClr val="CBFFB1"/>
    <a:srgbClr val="BCFF8F"/>
    <a:srgbClr val="00CCFF"/>
    <a:srgbClr val="C0C0C0"/>
    <a:srgbClr val="00FFFF"/>
    <a:srgbClr val="FAFD00"/>
    <a:srgbClr val="EAEC5E"/>
    <a:srgbClr val="C1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6633" autoAdjust="0"/>
  </p:normalViewPr>
  <p:slideViewPr>
    <p:cSldViewPr>
      <p:cViewPr varScale="1">
        <p:scale>
          <a:sx n="113" d="100"/>
          <a:sy n="113" d="100"/>
        </p:scale>
        <p:origin x="1176" y="102"/>
      </p:cViewPr>
      <p:guideLst>
        <p:guide orient="horz" pos="424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32" y="108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BCE2A-927F-4457-8AFE-36E24C51CCFC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23E3CD0F-A373-43A0-8FA5-60087A6999D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600" dirty="0"/>
            <a:t>Line Segment Detector (LSD)</a:t>
          </a:r>
        </a:p>
      </dgm:t>
    </dgm:pt>
    <dgm:pt modelId="{BA6EE36E-843D-44AB-BF7D-00A49164D0D3}" type="parTrans" cxnId="{2CA77E93-6B5E-42C4-B196-5373D2DF977C}">
      <dgm:prSet/>
      <dgm:spPr/>
      <dgm:t>
        <a:bodyPr/>
        <a:lstStyle/>
        <a:p>
          <a:endParaRPr lang="en-US"/>
        </a:p>
      </dgm:t>
    </dgm:pt>
    <dgm:pt modelId="{AEA106EE-72AF-4496-8185-F4E76B86588C}" type="sibTrans" cxnId="{2CA77E93-6B5E-42C4-B196-5373D2DF977C}">
      <dgm:prSet/>
      <dgm:spPr/>
      <dgm:t>
        <a:bodyPr/>
        <a:lstStyle/>
        <a:p>
          <a:endParaRPr lang="en-US"/>
        </a:p>
      </dgm:t>
    </dgm:pt>
    <dgm:pt modelId="{DC41748C-187F-46E2-9C87-B2BA58D97658}">
      <dgm:prSet phldrT="[Text]" custT="1"/>
      <dgm:spPr>
        <a:solidFill>
          <a:schemeClr val="bg1"/>
        </a:solidFill>
      </dgm:spPr>
      <dgm:t>
        <a:bodyPr/>
        <a:lstStyle/>
        <a:p>
          <a:pPr algn="l"/>
          <a:r>
            <a:rPr lang="en-US" sz="2600" dirty="0">
              <a:solidFill>
                <a:schemeClr val="tx1"/>
              </a:solidFill>
            </a:rPr>
            <a:t>[von </a:t>
          </a:r>
          <a:r>
            <a:rPr lang="en-US" sz="2600" dirty="0" err="1">
              <a:solidFill>
                <a:schemeClr val="tx1"/>
              </a:solidFill>
            </a:rPr>
            <a:t>Gioi</a:t>
          </a:r>
          <a:r>
            <a:rPr lang="en-US" sz="2600" dirty="0">
              <a:solidFill>
                <a:schemeClr val="tx1"/>
              </a:solidFill>
            </a:rPr>
            <a:t> et al., 2012]</a:t>
          </a:r>
        </a:p>
      </dgm:t>
    </dgm:pt>
    <dgm:pt modelId="{B7655645-183B-4B57-A11E-E1107DFB67EA}" type="sibTrans" cxnId="{76497D53-927A-44E6-A863-EEFF6F0AA2B9}">
      <dgm:prSet/>
      <dgm:spPr/>
      <dgm:t>
        <a:bodyPr/>
        <a:lstStyle/>
        <a:p>
          <a:endParaRPr lang="en-US"/>
        </a:p>
      </dgm:t>
    </dgm:pt>
    <dgm:pt modelId="{D488173E-3F16-49B9-B5B5-DBE36519FDA9}" type="parTrans" cxnId="{76497D53-927A-44E6-A863-EEFF6F0AA2B9}">
      <dgm:prSet/>
      <dgm:spPr/>
      <dgm:t>
        <a:bodyPr/>
        <a:lstStyle/>
        <a:p>
          <a:endParaRPr lang="en-US"/>
        </a:p>
      </dgm:t>
    </dgm:pt>
    <dgm:pt modelId="{2CABA13B-EE87-468C-9980-0C7F7CFE3AF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600" dirty="0"/>
            <a:t>Triangulation</a:t>
          </a:r>
        </a:p>
      </dgm:t>
    </dgm:pt>
    <dgm:pt modelId="{75B0EB29-BDEF-47F5-BFC4-F9709DC43CDF}" type="sibTrans" cxnId="{377DE1A6-F73E-45D1-8D67-C945C733C272}">
      <dgm:prSet/>
      <dgm:spPr/>
      <dgm:t>
        <a:bodyPr/>
        <a:lstStyle/>
        <a:p>
          <a:endParaRPr lang="en-US"/>
        </a:p>
      </dgm:t>
    </dgm:pt>
    <dgm:pt modelId="{6A21657D-A895-4788-96C3-E6A80391C733}" type="parTrans" cxnId="{377DE1A6-F73E-45D1-8D67-C945C733C272}">
      <dgm:prSet/>
      <dgm:spPr/>
      <dgm:t>
        <a:bodyPr/>
        <a:lstStyle/>
        <a:p>
          <a:endParaRPr lang="en-US"/>
        </a:p>
      </dgm:t>
    </dgm:pt>
    <dgm:pt modelId="{E9FF01D3-8938-4F51-AA4E-B2AE1184EF0E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/>
            <a:t>Merge triangles into convex polygons</a:t>
          </a:r>
        </a:p>
      </dgm:t>
    </dgm:pt>
    <dgm:pt modelId="{A9B5DE38-830B-4975-BE20-C70E5DCE9465}" type="sibTrans" cxnId="{3BFEF39E-AE20-4DEF-8DAB-84D489DF38BF}">
      <dgm:prSet/>
      <dgm:spPr/>
      <dgm:t>
        <a:bodyPr/>
        <a:lstStyle/>
        <a:p>
          <a:endParaRPr lang="en-US"/>
        </a:p>
      </dgm:t>
    </dgm:pt>
    <dgm:pt modelId="{4F936D94-8147-4951-B13E-66BC95D94660}" type="parTrans" cxnId="{3BFEF39E-AE20-4DEF-8DAB-84D489DF38BF}">
      <dgm:prSet/>
      <dgm:spPr/>
      <dgm:t>
        <a:bodyPr/>
        <a:lstStyle/>
        <a:p>
          <a:endParaRPr lang="en-US"/>
        </a:p>
      </dgm:t>
    </dgm:pt>
    <dgm:pt modelId="{F4866387-383A-434C-B99C-3B9C37EAA0B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/>
            <a:t>Compute the reconstructed image</a:t>
          </a:r>
        </a:p>
      </dgm:t>
    </dgm:pt>
    <dgm:pt modelId="{ABAF2F25-69A9-4786-8843-53256CF7BEB2}" type="sibTrans" cxnId="{99C1AB12-5FFC-4A6C-9289-24AACA530FEB}">
      <dgm:prSet/>
      <dgm:spPr/>
      <dgm:t>
        <a:bodyPr/>
        <a:lstStyle/>
        <a:p>
          <a:endParaRPr lang="en-US"/>
        </a:p>
      </dgm:t>
    </dgm:pt>
    <dgm:pt modelId="{81BCC219-46AF-4526-AD78-D23130D59524}" type="parTrans" cxnId="{99C1AB12-5FFC-4A6C-9289-24AACA530FEB}">
      <dgm:prSet/>
      <dgm:spPr/>
      <dgm:t>
        <a:bodyPr/>
        <a:lstStyle/>
        <a:p>
          <a:endParaRPr lang="en-US"/>
        </a:p>
      </dgm:t>
    </dgm:pt>
    <dgm:pt modelId="{5DBA7709-FD1C-4A3A-9D79-7CC2294F371D}" type="pres">
      <dgm:prSet presAssocID="{4E3BCE2A-927F-4457-8AFE-36E24C51CCFC}" presName="Name0" presStyleCnt="0">
        <dgm:presLayoutVars>
          <dgm:resizeHandles/>
        </dgm:presLayoutVars>
      </dgm:prSet>
      <dgm:spPr/>
    </dgm:pt>
    <dgm:pt modelId="{51AD8DC1-1746-460F-A564-7A9C2ED16106}" type="pres">
      <dgm:prSet presAssocID="{23E3CD0F-A373-43A0-8FA5-60087A6999D3}" presName="text" presStyleLbl="node1" presStyleIdx="0" presStyleCnt="5" custScaleX="124493" custLinFactNeighborX="-21865" custLinFactNeighborY="-3299">
        <dgm:presLayoutVars>
          <dgm:bulletEnabled val="1"/>
        </dgm:presLayoutVars>
      </dgm:prSet>
      <dgm:spPr/>
    </dgm:pt>
    <dgm:pt modelId="{0A9FECDA-FF5E-4D1F-91DB-3973D4E2D2E6}" type="pres">
      <dgm:prSet presAssocID="{AEA106EE-72AF-4496-8185-F4E76B86588C}" presName="space" presStyleCnt="0"/>
      <dgm:spPr/>
    </dgm:pt>
    <dgm:pt modelId="{447A5630-7D19-4052-AAE9-B061766B1867}" type="pres">
      <dgm:prSet presAssocID="{DC41748C-187F-46E2-9C87-B2BA58D97658}" presName="text" presStyleLbl="node1" presStyleIdx="1" presStyleCnt="5" custScaleX="143181" custLinFactNeighborX="2742" custLinFactNeighborY="-52351">
        <dgm:presLayoutVars>
          <dgm:bulletEnabled val="1"/>
        </dgm:presLayoutVars>
      </dgm:prSet>
      <dgm:spPr/>
    </dgm:pt>
    <dgm:pt modelId="{27053135-525C-4ABF-BBB7-37E98D47D68A}" type="pres">
      <dgm:prSet presAssocID="{B7655645-183B-4B57-A11E-E1107DFB67EA}" presName="space" presStyleCnt="0"/>
      <dgm:spPr/>
    </dgm:pt>
    <dgm:pt modelId="{922FB7D3-7D7E-451E-8AE6-A6B025E3D77A}" type="pres">
      <dgm:prSet presAssocID="{2CABA13B-EE87-468C-9980-0C7F7CFE3AFC}" presName="text" presStyleLbl="node1" presStyleIdx="2" presStyleCnt="5" custScaleX="129545" custLinFactNeighborX="-76163" custLinFactNeighborY="18115">
        <dgm:presLayoutVars>
          <dgm:bulletEnabled val="1"/>
        </dgm:presLayoutVars>
      </dgm:prSet>
      <dgm:spPr/>
    </dgm:pt>
    <dgm:pt modelId="{40143A77-1EB2-4BE4-8262-2BF12C18BCB5}" type="pres">
      <dgm:prSet presAssocID="{75B0EB29-BDEF-47F5-BFC4-F9709DC43CDF}" presName="space" presStyleCnt="0"/>
      <dgm:spPr/>
    </dgm:pt>
    <dgm:pt modelId="{FD550398-7FCA-4632-8B3E-08EAB42D19B3}" type="pres">
      <dgm:prSet presAssocID="{E9FF01D3-8938-4F51-AA4E-B2AE1184EF0E}" presName="text" presStyleLbl="node1" presStyleIdx="3" presStyleCnt="5" custLinFactNeighborX="-5913" custLinFactNeighborY="-4281">
        <dgm:presLayoutVars>
          <dgm:bulletEnabled val="1"/>
        </dgm:presLayoutVars>
      </dgm:prSet>
      <dgm:spPr/>
    </dgm:pt>
    <dgm:pt modelId="{5DA23E2A-EE03-4FE3-BEB1-38AE2D176DC8}" type="pres">
      <dgm:prSet presAssocID="{A9B5DE38-830B-4975-BE20-C70E5DCE9465}" presName="space" presStyleCnt="0"/>
      <dgm:spPr/>
    </dgm:pt>
    <dgm:pt modelId="{ED8D5477-7909-43BD-BA8C-61619B84499A}" type="pres">
      <dgm:prSet presAssocID="{F4866387-383A-434C-B99C-3B9C37EAA0B2}" presName="text" presStyleLbl="node1" presStyleIdx="4" presStyleCnt="5" custLinFactNeighborX="-208" custLinFactNeighborY="-50255">
        <dgm:presLayoutVars>
          <dgm:bulletEnabled val="1"/>
        </dgm:presLayoutVars>
      </dgm:prSet>
      <dgm:spPr/>
    </dgm:pt>
  </dgm:ptLst>
  <dgm:cxnLst>
    <dgm:cxn modelId="{3BFEF39E-AE20-4DEF-8DAB-84D489DF38BF}" srcId="{4E3BCE2A-927F-4457-8AFE-36E24C51CCFC}" destId="{E9FF01D3-8938-4F51-AA4E-B2AE1184EF0E}" srcOrd="3" destOrd="0" parTransId="{4F936D94-8147-4951-B13E-66BC95D94660}" sibTransId="{A9B5DE38-830B-4975-BE20-C70E5DCE9465}"/>
    <dgm:cxn modelId="{45F08F89-5AC4-42A0-A0DC-D562A5F79373}" type="presOf" srcId="{F4866387-383A-434C-B99C-3B9C37EAA0B2}" destId="{ED8D5477-7909-43BD-BA8C-61619B84499A}" srcOrd="0" destOrd="0" presId="urn:diagrams.loki3.com/VaryingWidthList"/>
    <dgm:cxn modelId="{CD983B7D-03FC-4B4E-99AD-1D54CC3D848D}" type="presOf" srcId="{DC41748C-187F-46E2-9C87-B2BA58D97658}" destId="{447A5630-7D19-4052-AAE9-B061766B1867}" srcOrd="0" destOrd="0" presId="urn:diagrams.loki3.com/VaryingWidthList"/>
    <dgm:cxn modelId="{7F0A29D1-407C-4D67-9DCD-5F1CB7B3270B}" type="presOf" srcId="{E9FF01D3-8938-4F51-AA4E-B2AE1184EF0E}" destId="{FD550398-7FCA-4632-8B3E-08EAB42D19B3}" srcOrd="0" destOrd="0" presId="urn:diagrams.loki3.com/VaryingWidthList"/>
    <dgm:cxn modelId="{8C041F92-825B-4ABF-80E7-F18D3F264538}" type="presOf" srcId="{23E3CD0F-A373-43A0-8FA5-60087A6999D3}" destId="{51AD8DC1-1746-460F-A564-7A9C2ED16106}" srcOrd="0" destOrd="0" presId="urn:diagrams.loki3.com/VaryingWidthList"/>
    <dgm:cxn modelId="{2A77B92C-6333-4EB1-BCEC-426CFDE1A92D}" type="presOf" srcId="{2CABA13B-EE87-468C-9980-0C7F7CFE3AFC}" destId="{922FB7D3-7D7E-451E-8AE6-A6B025E3D77A}" srcOrd="0" destOrd="0" presId="urn:diagrams.loki3.com/VaryingWidthList"/>
    <dgm:cxn modelId="{377DE1A6-F73E-45D1-8D67-C945C733C272}" srcId="{4E3BCE2A-927F-4457-8AFE-36E24C51CCFC}" destId="{2CABA13B-EE87-468C-9980-0C7F7CFE3AFC}" srcOrd="2" destOrd="0" parTransId="{6A21657D-A895-4788-96C3-E6A80391C733}" sibTransId="{75B0EB29-BDEF-47F5-BFC4-F9709DC43CDF}"/>
    <dgm:cxn modelId="{8A377550-BB89-4A83-8A35-7578341DEA31}" type="presOf" srcId="{4E3BCE2A-927F-4457-8AFE-36E24C51CCFC}" destId="{5DBA7709-FD1C-4A3A-9D79-7CC2294F371D}" srcOrd="0" destOrd="0" presId="urn:diagrams.loki3.com/VaryingWidthList"/>
    <dgm:cxn modelId="{2CA77E93-6B5E-42C4-B196-5373D2DF977C}" srcId="{4E3BCE2A-927F-4457-8AFE-36E24C51CCFC}" destId="{23E3CD0F-A373-43A0-8FA5-60087A6999D3}" srcOrd="0" destOrd="0" parTransId="{BA6EE36E-843D-44AB-BF7D-00A49164D0D3}" sibTransId="{AEA106EE-72AF-4496-8185-F4E76B86588C}"/>
    <dgm:cxn modelId="{99C1AB12-5FFC-4A6C-9289-24AACA530FEB}" srcId="{4E3BCE2A-927F-4457-8AFE-36E24C51CCFC}" destId="{F4866387-383A-434C-B99C-3B9C37EAA0B2}" srcOrd="4" destOrd="0" parTransId="{81BCC219-46AF-4526-AD78-D23130D59524}" sibTransId="{ABAF2F25-69A9-4786-8843-53256CF7BEB2}"/>
    <dgm:cxn modelId="{76497D53-927A-44E6-A863-EEFF6F0AA2B9}" srcId="{4E3BCE2A-927F-4457-8AFE-36E24C51CCFC}" destId="{DC41748C-187F-46E2-9C87-B2BA58D97658}" srcOrd="1" destOrd="0" parTransId="{D488173E-3F16-49B9-B5B5-DBE36519FDA9}" sibTransId="{B7655645-183B-4B57-A11E-E1107DFB67EA}"/>
    <dgm:cxn modelId="{65F5FEDB-56CA-40EF-945C-A048A1C2457E}" type="presParOf" srcId="{5DBA7709-FD1C-4A3A-9D79-7CC2294F371D}" destId="{51AD8DC1-1746-460F-A564-7A9C2ED16106}" srcOrd="0" destOrd="0" presId="urn:diagrams.loki3.com/VaryingWidthList"/>
    <dgm:cxn modelId="{7BA2D1C9-5C94-4629-BF77-54AFA8C8D57C}" type="presParOf" srcId="{5DBA7709-FD1C-4A3A-9D79-7CC2294F371D}" destId="{0A9FECDA-FF5E-4D1F-91DB-3973D4E2D2E6}" srcOrd="1" destOrd="0" presId="urn:diagrams.loki3.com/VaryingWidthList"/>
    <dgm:cxn modelId="{5F825DA3-379E-4754-B8D0-04D52D61EB40}" type="presParOf" srcId="{5DBA7709-FD1C-4A3A-9D79-7CC2294F371D}" destId="{447A5630-7D19-4052-AAE9-B061766B1867}" srcOrd="2" destOrd="0" presId="urn:diagrams.loki3.com/VaryingWidthList"/>
    <dgm:cxn modelId="{26EBDEF7-F521-4340-A9B1-021882A5ABD7}" type="presParOf" srcId="{5DBA7709-FD1C-4A3A-9D79-7CC2294F371D}" destId="{27053135-525C-4ABF-BBB7-37E98D47D68A}" srcOrd="3" destOrd="0" presId="urn:diagrams.loki3.com/VaryingWidthList"/>
    <dgm:cxn modelId="{A011E2AF-5F3D-43F7-98AA-5715E752C46F}" type="presParOf" srcId="{5DBA7709-FD1C-4A3A-9D79-7CC2294F371D}" destId="{922FB7D3-7D7E-451E-8AE6-A6B025E3D77A}" srcOrd="4" destOrd="0" presId="urn:diagrams.loki3.com/VaryingWidthList"/>
    <dgm:cxn modelId="{A74FFDD4-BB6F-423B-93DE-377F725B0BFF}" type="presParOf" srcId="{5DBA7709-FD1C-4A3A-9D79-7CC2294F371D}" destId="{40143A77-1EB2-4BE4-8262-2BF12C18BCB5}" srcOrd="5" destOrd="0" presId="urn:diagrams.loki3.com/VaryingWidthList"/>
    <dgm:cxn modelId="{239E3DB0-9779-4BA0-B0EE-FA3B3D0F88EF}" type="presParOf" srcId="{5DBA7709-FD1C-4A3A-9D79-7CC2294F371D}" destId="{FD550398-7FCA-4632-8B3E-08EAB42D19B3}" srcOrd="6" destOrd="0" presId="urn:diagrams.loki3.com/VaryingWidthList"/>
    <dgm:cxn modelId="{69AB1447-8A67-4EC3-9F55-DAB5A59AF14B}" type="presParOf" srcId="{5DBA7709-FD1C-4A3A-9D79-7CC2294F371D}" destId="{5DA23E2A-EE03-4FE3-BEB1-38AE2D176DC8}" srcOrd="7" destOrd="0" presId="urn:diagrams.loki3.com/VaryingWidthList"/>
    <dgm:cxn modelId="{01ACB66B-E628-4122-A141-E6AFF2EB4FED}" type="presParOf" srcId="{5DBA7709-FD1C-4A3A-9D79-7CC2294F371D}" destId="{ED8D5477-7909-43BD-BA8C-61619B84499A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3BCE2A-927F-4457-8AFE-36E24C51CCFC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23E3CD0F-A373-43A0-8FA5-60087A6999D3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Line Segment Detector (LSD)</a:t>
          </a:r>
        </a:p>
      </dgm:t>
    </dgm:pt>
    <dgm:pt modelId="{BA6EE36E-843D-44AB-BF7D-00A49164D0D3}" type="parTrans" cxnId="{2CA77E93-6B5E-42C4-B196-5373D2DF977C}">
      <dgm:prSet/>
      <dgm:spPr/>
      <dgm:t>
        <a:bodyPr/>
        <a:lstStyle/>
        <a:p>
          <a:endParaRPr lang="en-US"/>
        </a:p>
      </dgm:t>
    </dgm:pt>
    <dgm:pt modelId="{AEA106EE-72AF-4496-8185-F4E76B86588C}" type="sibTrans" cxnId="{2CA77E93-6B5E-42C4-B196-5373D2DF977C}">
      <dgm:prSet/>
      <dgm:spPr/>
      <dgm:t>
        <a:bodyPr/>
        <a:lstStyle/>
        <a:p>
          <a:endParaRPr lang="en-US"/>
        </a:p>
      </dgm:t>
    </dgm:pt>
    <dgm:pt modelId="{DC41748C-187F-46E2-9C87-B2BA58D97658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LSD Refinement</a:t>
          </a:r>
        </a:p>
      </dgm:t>
    </dgm:pt>
    <dgm:pt modelId="{D488173E-3F16-49B9-B5B5-DBE36519FDA9}" type="parTrans" cxnId="{76497D53-927A-44E6-A863-EEFF6F0AA2B9}">
      <dgm:prSet/>
      <dgm:spPr/>
      <dgm:t>
        <a:bodyPr/>
        <a:lstStyle/>
        <a:p>
          <a:endParaRPr lang="en-US"/>
        </a:p>
      </dgm:t>
    </dgm:pt>
    <dgm:pt modelId="{B7655645-183B-4B57-A11E-E1107DFB67EA}" type="sibTrans" cxnId="{76497D53-927A-44E6-A863-EEFF6F0AA2B9}">
      <dgm:prSet/>
      <dgm:spPr/>
      <dgm:t>
        <a:bodyPr/>
        <a:lstStyle/>
        <a:p>
          <a:endParaRPr lang="en-US"/>
        </a:p>
      </dgm:t>
    </dgm:pt>
    <dgm:pt modelId="{2CABA13B-EE87-468C-9980-0C7F7CFE3AF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Triangulation</a:t>
          </a:r>
        </a:p>
      </dgm:t>
    </dgm:pt>
    <dgm:pt modelId="{6A21657D-A895-4788-96C3-E6A80391C733}" type="parTrans" cxnId="{377DE1A6-F73E-45D1-8D67-C945C733C272}">
      <dgm:prSet/>
      <dgm:spPr/>
      <dgm:t>
        <a:bodyPr/>
        <a:lstStyle/>
        <a:p>
          <a:endParaRPr lang="en-US"/>
        </a:p>
      </dgm:t>
    </dgm:pt>
    <dgm:pt modelId="{75B0EB29-BDEF-47F5-BFC4-F9709DC43CDF}" type="sibTrans" cxnId="{377DE1A6-F73E-45D1-8D67-C945C733C272}">
      <dgm:prSet/>
      <dgm:spPr/>
      <dgm:t>
        <a:bodyPr/>
        <a:lstStyle/>
        <a:p>
          <a:endParaRPr lang="en-US"/>
        </a:p>
      </dgm:t>
    </dgm:pt>
    <dgm:pt modelId="{E9FF01D3-8938-4F51-AA4E-B2AE1184EF0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/>
            <a:t>Merge triangles into convex polygons</a:t>
          </a:r>
        </a:p>
      </dgm:t>
    </dgm:pt>
    <dgm:pt modelId="{4F936D94-8147-4951-B13E-66BC95D94660}" type="parTrans" cxnId="{3BFEF39E-AE20-4DEF-8DAB-84D489DF38BF}">
      <dgm:prSet/>
      <dgm:spPr/>
      <dgm:t>
        <a:bodyPr/>
        <a:lstStyle/>
        <a:p>
          <a:endParaRPr lang="en-US"/>
        </a:p>
      </dgm:t>
    </dgm:pt>
    <dgm:pt modelId="{A9B5DE38-830B-4975-BE20-C70E5DCE9465}" type="sibTrans" cxnId="{3BFEF39E-AE20-4DEF-8DAB-84D489DF38BF}">
      <dgm:prSet/>
      <dgm:spPr/>
      <dgm:t>
        <a:bodyPr/>
        <a:lstStyle/>
        <a:p>
          <a:endParaRPr lang="en-US"/>
        </a:p>
      </dgm:t>
    </dgm:pt>
    <dgm:pt modelId="{F4866387-383A-434C-B99C-3B9C37EAA0B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/>
            <a:t>Compute the reconstructed image</a:t>
          </a:r>
        </a:p>
      </dgm:t>
    </dgm:pt>
    <dgm:pt modelId="{81BCC219-46AF-4526-AD78-D23130D59524}" type="parTrans" cxnId="{99C1AB12-5FFC-4A6C-9289-24AACA530FEB}">
      <dgm:prSet/>
      <dgm:spPr/>
      <dgm:t>
        <a:bodyPr/>
        <a:lstStyle/>
        <a:p>
          <a:endParaRPr lang="en-US"/>
        </a:p>
      </dgm:t>
    </dgm:pt>
    <dgm:pt modelId="{ABAF2F25-69A9-4786-8843-53256CF7BEB2}" type="sibTrans" cxnId="{99C1AB12-5FFC-4A6C-9289-24AACA530FEB}">
      <dgm:prSet/>
      <dgm:spPr/>
      <dgm:t>
        <a:bodyPr/>
        <a:lstStyle/>
        <a:p>
          <a:endParaRPr lang="en-US"/>
        </a:p>
      </dgm:t>
    </dgm:pt>
    <dgm:pt modelId="{5DBA7709-FD1C-4A3A-9D79-7CC2294F371D}" type="pres">
      <dgm:prSet presAssocID="{4E3BCE2A-927F-4457-8AFE-36E24C51CCFC}" presName="Name0" presStyleCnt="0">
        <dgm:presLayoutVars>
          <dgm:resizeHandles/>
        </dgm:presLayoutVars>
      </dgm:prSet>
      <dgm:spPr/>
    </dgm:pt>
    <dgm:pt modelId="{51AD8DC1-1746-460F-A564-7A9C2ED16106}" type="pres">
      <dgm:prSet presAssocID="{23E3CD0F-A373-43A0-8FA5-60087A6999D3}" presName="text" presStyleLbl="node1" presStyleIdx="0" presStyleCnt="5" custScaleX="124493" custLinFactNeighborX="-21865" custLinFactNeighborY="-3299">
        <dgm:presLayoutVars>
          <dgm:bulletEnabled val="1"/>
        </dgm:presLayoutVars>
      </dgm:prSet>
      <dgm:spPr/>
    </dgm:pt>
    <dgm:pt modelId="{0A9FECDA-FF5E-4D1F-91DB-3973D4E2D2E6}" type="pres">
      <dgm:prSet presAssocID="{AEA106EE-72AF-4496-8185-F4E76B86588C}" presName="space" presStyleCnt="0"/>
      <dgm:spPr/>
    </dgm:pt>
    <dgm:pt modelId="{447A5630-7D19-4052-AAE9-B061766B1867}" type="pres">
      <dgm:prSet presAssocID="{DC41748C-187F-46E2-9C87-B2BA58D97658}" presName="text" presStyleLbl="node1" presStyleIdx="1" presStyleCnt="5" custScaleX="143181" custLinFactNeighborX="-54550">
        <dgm:presLayoutVars>
          <dgm:bulletEnabled val="1"/>
        </dgm:presLayoutVars>
      </dgm:prSet>
      <dgm:spPr/>
    </dgm:pt>
    <dgm:pt modelId="{27053135-525C-4ABF-BBB7-37E98D47D68A}" type="pres">
      <dgm:prSet presAssocID="{B7655645-183B-4B57-A11E-E1107DFB67EA}" presName="space" presStyleCnt="0"/>
      <dgm:spPr/>
    </dgm:pt>
    <dgm:pt modelId="{922FB7D3-7D7E-451E-8AE6-A6B025E3D77A}" type="pres">
      <dgm:prSet presAssocID="{2CABA13B-EE87-468C-9980-0C7F7CFE3AFC}" presName="text" presStyleLbl="node1" presStyleIdx="2" presStyleCnt="5" custScaleX="129545" custLinFactNeighborX="-76163" custLinFactNeighborY="18115">
        <dgm:presLayoutVars>
          <dgm:bulletEnabled val="1"/>
        </dgm:presLayoutVars>
      </dgm:prSet>
      <dgm:spPr/>
    </dgm:pt>
    <dgm:pt modelId="{40143A77-1EB2-4BE4-8262-2BF12C18BCB5}" type="pres">
      <dgm:prSet presAssocID="{75B0EB29-BDEF-47F5-BFC4-F9709DC43CDF}" presName="space" presStyleCnt="0"/>
      <dgm:spPr/>
    </dgm:pt>
    <dgm:pt modelId="{FD550398-7FCA-4632-8B3E-08EAB42D19B3}" type="pres">
      <dgm:prSet presAssocID="{E9FF01D3-8938-4F51-AA4E-B2AE1184EF0E}" presName="text" presStyleLbl="node1" presStyleIdx="3" presStyleCnt="5" custLinFactNeighborX="-5913" custLinFactNeighborY="-4281">
        <dgm:presLayoutVars>
          <dgm:bulletEnabled val="1"/>
        </dgm:presLayoutVars>
      </dgm:prSet>
      <dgm:spPr/>
    </dgm:pt>
    <dgm:pt modelId="{5DA23E2A-EE03-4FE3-BEB1-38AE2D176DC8}" type="pres">
      <dgm:prSet presAssocID="{A9B5DE38-830B-4975-BE20-C70E5DCE9465}" presName="space" presStyleCnt="0"/>
      <dgm:spPr/>
    </dgm:pt>
    <dgm:pt modelId="{ED8D5477-7909-43BD-BA8C-61619B84499A}" type="pres">
      <dgm:prSet presAssocID="{F4866387-383A-434C-B99C-3B9C37EAA0B2}" presName="text" presStyleLbl="node1" presStyleIdx="4" presStyleCnt="5" custLinFactNeighborX="-208" custLinFactNeighborY="-50255">
        <dgm:presLayoutVars>
          <dgm:bulletEnabled val="1"/>
        </dgm:presLayoutVars>
      </dgm:prSet>
      <dgm:spPr/>
    </dgm:pt>
  </dgm:ptLst>
  <dgm:cxnLst>
    <dgm:cxn modelId="{99C1AB12-5FFC-4A6C-9289-24AACA530FEB}" srcId="{4E3BCE2A-927F-4457-8AFE-36E24C51CCFC}" destId="{F4866387-383A-434C-B99C-3B9C37EAA0B2}" srcOrd="4" destOrd="0" parTransId="{81BCC219-46AF-4526-AD78-D23130D59524}" sibTransId="{ABAF2F25-69A9-4786-8843-53256CF7BEB2}"/>
    <dgm:cxn modelId="{2A77B92C-6333-4EB1-BCEC-426CFDE1A92D}" type="presOf" srcId="{2CABA13B-EE87-468C-9980-0C7F7CFE3AFC}" destId="{922FB7D3-7D7E-451E-8AE6-A6B025E3D77A}" srcOrd="0" destOrd="0" presId="urn:diagrams.loki3.com/VaryingWidthList"/>
    <dgm:cxn modelId="{8A377550-BB89-4A83-8A35-7578341DEA31}" type="presOf" srcId="{4E3BCE2A-927F-4457-8AFE-36E24C51CCFC}" destId="{5DBA7709-FD1C-4A3A-9D79-7CC2294F371D}" srcOrd="0" destOrd="0" presId="urn:diagrams.loki3.com/VaryingWidthList"/>
    <dgm:cxn modelId="{3BFEF39E-AE20-4DEF-8DAB-84D489DF38BF}" srcId="{4E3BCE2A-927F-4457-8AFE-36E24C51CCFC}" destId="{E9FF01D3-8938-4F51-AA4E-B2AE1184EF0E}" srcOrd="3" destOrd="0" parTransId="{4F936D94-8147-4951-B13E-66BC95D94660}" sibTransId="{A9B5DE38-830B-4975-BE20-C70E5DCE9465}"/>
    <dgm:cxn modelId="{7F0A29D1-407C-4D67-9DCD-5F1CB7B3270B}" type="presOf" srcId="{E9FF01D3-8938-4F51-AA4E-B2AE1184EF0E}" destId="{FD550398-7FCA-4632-8B3E-08EAB42D19B3}" srcOrd="0" destOrd="0" presId="urn:diagrams.loki3.com/VaryingWidthList"/>
    <dgm:cxn modelId="{CD983B7D-03FC-4B4E-99AD-1D54CC3D848D}" type="presOf" srcId="{DC41748C-187F-46E2-9C87-B2BA58D97658}" destId="{447A5630-7D19-4052-AAE9-B061766B1867}" srcOrd="0" destOrd="0" presId="urn:diagrams.loki3.com/VaryingWidthList"/>
    <dgm:cxn modelId="{45F08F89-5AC4-42A0-A0DC-D562A5F79373}" type="presOf" srcId="{F4866387-383A-434C-B99C-3B9C37EAA0B2}" destId="{ED8D5477-7909-43BD-BA8C-61619B84499A}" srcOrd="0" destOrd="0" presId="urn:diagrams.loki3.com/VaryingWidthList"/>
    <dgm:cxn modelId="{76497D53-927A-44E6-A863-EEFF6F0AA2B9}" srcId="{4E3BCE2A-927F-4457-8AFE-36E24C51CCFC}" destId="{DC41748C-187F-46E2-9C87-B2BA58D97658}" srcOrd="1" destOrd="0" parTransId="{D488173E-3F16-49B9-B5B5-DBE36519FDA9}" sibTransId="{B7655645-183B-4B57-A11E-E1107DFB67EA}"/>
    <dgm:cxn modelId="{377DE1A6-F73E-45D1-8D67-C945C733C272}" srcId="{4E3BCE2A-927F-4457-8AFE-36E24C51CCFC}" destId="{2CABA13B-EE87-468C-9980-0C7F7CFE3AFC}" srcOrd="2" destOrd="0" parTransId="{6A21657D-A895-4788-96C3-E6A80391C733}" sibTransId="{75B0EB29-BDEF-47F5-BFC4-F9709DC43CDF}"/>
    <dgm:cxn modelId="{2CA77E93-6B5E-42C4-B196-5373D2DF977C}" srcId="{4E3BCE2A-927F-4457-8AFE-36E24C51CCFC}" destId="{23E3CD0F-A373-43A0-8FA5-60087A6999D3}" srcOrd="0" destOrd="0" parTransId="{BA6EE36E-843D-44AB-BF7D-00A49164D0D3}" sibTransId="{AEA106EE-72AF-4496-8185-F4E76B86588C}"/>
    <dgm:cxn modelId="{8C041F92-825B-4ABF-80E7-F18D3F264538}" type="presOf" srcId="{23E3CD0F-A373-43A0-8FA5-60087A6999D3}" destId="{51AD8DC1-1746-460F-A564-7A9C2ED16106}" srcOrd="0" destOrd="0" presId="urn:diagrams.loki3.com/VaryingWidthList"/>
    <dgm:cxn modelId="{65F5FEDB-56CA-40EF-945C-A048A1C2457E}" type="presParOf" srcId="{5DBA7709-FD1C-4A3A-9D79-7CC2294F371D}" destId="{51AD8DC1-1746-460F-A564-7A9C2ED16106}" srcOrd="0" destOrd="0" presId="urn:diagrams.loki3.com/VaryingWidthList"/>
    <dgm:cxn modelId="{7BA2D1C9-5C94-4629-BF77-54AFA8C8D57C}" type="presParOf" srcId="{5DBA7709-FD1C-4A3A-9D79-7CC2294F371D}" destId="{0A9FECDA-FF5E-4D1F-91DB-3973D4E2D2E6}" srcOrd="1" destOrd="0" presId="urn:diagrams.loki3.com/VaryingWidthList"/>
    <dgm:cxn modelId="{5F825DA3-379E-4754-B8D0-04D52D61EB40}" type="presParOf" srcId="{5DBA7709-FD1C-4A3A-9D79-7CC2294F371D}" destId="{447A5630-7D19-4052-AAE9-B061766B1867}" srcOrd="2" destOrd="0" presId="urn:diagrams.loki3.com/VaryingWidthList"/>
    <dgm:cxn modelId="{26EBDEF7-F521-4340-A9B1-021882A5ABD7}" type="presParOf" srcId="{5DBA7709-FD1C-4A3A-9D79-7CC2294F371D}" destId="{27053135-525C-4ABF-BBB7-37E98D47D68A}" srcOrd="3" destOrd="0" presId="urn:diagrams.loki3.com/VaryingWidthList"/>
    <dgm:cxn modelId="{A011E2AF-5F3D-43F7-98AA-5715E752C46F}" type="presParOf" srcId="{5DBA7709-FD1C-4A3A-9D79-7CC2294F371D}" destId="{922FB7D3-7D7E-451E-8AE6-A6B025E3D77A}" srcOrd="4" destOrd="0" presId="urn:diagrams.loki3.com/VaryingWidthList"/>
    <dgm:cxn modelId="{A74FFDD4-BB6F-423B-93DE-377F725B0BFF}" type="presParOf" srcId="{5DBA7709-FD1C-4A3A-9D79-7CC2294F371D}" destId="{40143A77-1EB2-4BE4-8262-2BF12C18BCB5}" srcOrd="5" destOrd="0" presId="urn:diagrams.loki3.com/VaryingWidthList"/>
    <dgm:cxn modelId="{239E3DB0-9779-4BA0-B0EE-FA3B3D0F88EF}" type="presParOf" srcId="{5DBA7709-FD1C-4A3A-9D79-7CC2294F371D}" destId="{FD550398-7FCA-4632-8B3E-08EAB42D19B3}" srcOrd="6" destOrd="0" presId="urn:diagrams.loki3.com/VaryingWidthList"/>
    <dgm:cxn modelId="{69AB1447-8A67-4EC3-9F55-DAB5A59AF14B}" type="presParOf" srcId="{5DBA7709-FD1C-4A3A-9D79-7CC2294F371D}" destId="{5DA23E2A-EE03-4FE3-BEB1-38AE2D176DC8}" srcOrd="7" destOrd="0" presId="urn:diagrams.loki3.com/VaryingWidthList"/>
    <dgm:cxn modelId="{01ACB66B-E628-4122-A141-E6AFF2EB4FED}" type="presParOf" srcId="{5DBA7709-FD1C-4A3A-9D79-7CC2294F371D}" destId="{ED8D5477-7909-43BD-BA8C-61619B84499A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3BCE2A-927F-4457-8AFE-36E24C51CCFC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23E3CD0F-A373-43A0-8FA5-60087A6999D3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Line Segment Detector (LSD)</a:t>
          </a:r>
        </a:p>
      </dgm:t>
    </dgm:pt>
    <dgm:pt modelId="{BA6EE36E-843D-44AB-BF7D-00A49164D0D3}" type="parTrans" cxnId="{2CA77E93-6B5E-42C4-B196-5373D2DF977C}">
      <dgm:prSet/>
      <dgm:spPr/>
      <dgm:t>
        <a:bodyPr/>
        <a:lstStyle/>
        <a:p>
          <a:endParaRPr lang="en-US"/>
        </a:p>
      </dgm:t>
    </dgm:pt>
    <dgm:pt modelId="{AEA106EE-72AF-4496-8185-F4E76B86588C}" type="sibTrans" cxnId="{2CA77E93-6B5E-42C4-B196-5373D2DF977C}">
      <dgm:prSet/>
      <dgm:spPr/>
      <dgm:t>
        <a:bodyPr/>
        <a:lstStyle/>
        <a:p>
          <a:endParaRPr lang="en-US"/>
        </a:p>
      </dgm:t>
    </dgm:pt>
    <dgm:pt modelId="{DC41748C-187F-46E2-9C87-B2BA58D97658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LSD Refinement</a:t>
          </a:r>
        </a:p>
      </dgm:t>
    </dgm:pt>
    <dgm:pt modelId="{D488173E-3F16-49B9-B5B5-DBE36519FDA9}" type="parTrans" cxnId="{76497D53-927A-44E6-A863-EEFF6F0AA2B9}">
      <dgm:prSet/>
      <dgm:spPr/>
      <dgm:t>
        <a:bodyPr/>
        <a:lstStyle/>
        <a:p>
          <a:endParaRPr lang="en-US"/>
        </a:p>
      </dgm:t>
    </dgm:pt>
    <dgm:pt modelId="{B7655645-183B-4B57-A11E-E1107DFB67EA}" type="sibTrans" cxnId="{76497D53-927A-44E6-A863-EEFF6F0AA2B9}">
      <dgm:prSet/>
      <dgm:spPr/>
      <dgm:t>
        <a:bodyPr/>
        <a:lstStyle/>
        <a:p>
          <a:endParaRPr lang="en-US"/>
        </a:p>
      </dgm:t>
    </dgm:pt>
    <dgm:pt modelId="{2CABA13B-EE87-468C-9980-0C7F7CFE3AF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Triangulation</a:t>
          </a:r>
        </a:p>
      </dgm:t>
    </dgm:pt>
    <dgm:pt modelId="{6A21657D-A895-4788-96C3-E6A80391C733}" type="parTrans" cxnId="{377DE1A6-F73E-45D1-8D67-C945C733C272}">
      <dgm:prSet/>
      <dgm:spPr/>
      <dgm:t>
        <a:bodyPr/>
        <a:lstStyle/>
        <a:p>
          <a:endParaRPr lang="en-US"/>
        </a:p>
      </dgm:t>
    </dgm:pt>
    <dgm:pt modelId="{75B0EB29-BDEF-47F5-BFC4-F9709DC43CDF}" type="sibTrans" cxnId="{377DE1A6-F73E-45D1-8D67-C945C733C272}">
      <dgm:prSet/>
      <dgm:spPr/>
      <dgm:t>
        <a:bodyPr/>
        <a:lstStyle/>
        <a:p>
          <a:endParaRPr lang="en-US"/>
        </a:p>
      </dgm:t>
    </dgm:pt>
    <dgm:pt modelId="{E9FF01D3-8938-4F51-AA4E-B2AE1184EF0E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400" dirty="0"/>
            <a:t>Merge triangles into convex polygons</a:t>
          </a:r>
        </a:p>
      </dgm:t>
    </dgm:pt>
    <dgm:pt modelId="{4F936D94-8147-4951-B13E-66BC95D94660}" type="parTrans" cxnId="{3BFEF39E-AE20-4DEF-8DAB-84D489DF38BF}">
      <dgm:prSet/>
      <dgm:spPr/>
      <dgm:t>
        <a:bodyPr/>
        <a:lstStyle/>
        <a:p>
          <a:endParaRPr lang="en-US"/>
        </a:p>
      </dgm:t>
    </dgm:pt>
    <dgm:pt modelId="{A9B5DE38-830B-4975-BE20-C70E5DCE9465}" type="sibTrans" cxnId="{3BFEF39E-AE20-4DEF-8DAB-84D489DF38BF}">
      <dgm:prSet/>
      <dgm:spPr/>
      <dgm:t>
        <a:bodyPr/>
        <a:lstStyle/>
        <a:p>
          <a:endParaRPr lang="en-US"/>
        </a:p>
      </dgm:t>
    </dgm:pt>
    <dgm:pt modelId="{F4866387-383A-434C-B99C-3B9C37EAA0B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/>
            <a:t>Compute the reconstructed image</a:t>
          </a:r>
        </a:p>
      </dgm:t>
    </dgm:pt>
    <dgm:pt modelId="{81BCC219-46AF-4526-AD78-D23130D59524}" type="parTrans" cxnId="{99C1AB12-5FFC-4A6C-9289-24AACA530FEB}">
      <dgm:prSet/>
      <dgm:spPr/>
      <dgm:t>
        <a:bodyPr/>
        <a:lstStyle/>
        <a:p>
          <a:endParaRPr lang="en-US"/>
        </a:p>
      </dgm:t>
    </dgm:pt>
    <dgm:pt modelId="{ABAF2F25-69A9-4786-8843-53256CF7BEB2}" type="sibTrans" cxnId="{99C1AB12-5FFC-4A6C-9289-24AACA530FEB}">
      <dgm:prSet/>
      <dgm:spPr/>
      <dgm:t>
        <a:bodyPr/>
        <a:lstStyle/>
        <a:p>
          <a:endParaRPr lang="en-US"/>
        </a:p>
      </dgm:t>
    </dgm:pt>
    <dgm:pt modelId="{5DBA7709-FD1C-4A3A-9D79-7CC2294F371D}" type="pres">
      <dgm:prSet presAssocID="{4E3BCE2A-927F-4457-8AFE-36E24C51CCFC}" presName="Name0" presStyleCnt="0">
        <dgm:presLayoutVars>
          <dgm:resizeHandles/>
        </dgm:presLayoutVars>
      </dgm:prSet>
      <dgm:spPr/>
    </dgm:pt>
    <dgm:pt modelId="{51AD8DC1-1746-460F-A564-7A9C2ED16106}" type="pres">
      <dgm:prSet presAssocID="{23E3CD0F-A373-43A0-8FA5-60087A6999D3}" presName="text" presStyleLbl="node1" presStyleIdx="0" presStyleCnt="5" custScaleX="124493" custLinFactNeighborX="-21865" custLinFactNeighborY="-3299">
        <dgm:presLayoutVars>
          <dgm:bulletEnabled val="1"/>
        </dgm:presLayoutVars>
      </dgm:prSet>
      <dgm:spPr/>
    </dgm:pt>
    <dgm:pt modelId="{0A9FECDA-FF5E-4D1F-91DB-3973D4E2D2E6}" type="pres">
      <dgm:prSet presAssocID="{AEA106EE-72AF-4496-8185-F4E76B86588C}" presName="space" presStyleCnt="0"/>
      <dgm:spPr/>
    </dgm:pt>
    <dgm:pt modelId="{447A5630-7D19-4052-AAE9-B061766B1867}" type="pres">
      <dgm:prSet presAssocID="{DC41748C-187F-46E2-9C87-B2BA58D97658}" presName="text" presStyleLbl="node1" presStyleIdx="1" presStyleCnt="5" custScaleX="143181" custLinFactNeighborX="-54550">
        <dgm:presLayoutVars>
          <dgm:bulletEnabled val="1"/>
        </dgm:presLayoutVars>
      </dgm:prSet>
      <dgm:spPr/>
    </dgm:pt>
    <dgm:pt modelId="{27053135-525C-4ABF-BBB7-37E98D47D68A}" type="pres">
      <dgm:prSet presAssocID="{B7655645-183B-4B57-A11E-E1107DFB67EA}" presName="space" presStyleCnt="0"/>
      <dgm:spPr/>
    </dgm:pt>
    <dgm:pt modelId="{922FB7D3-7D7E-451E-8AE6-A6B025E3D77A}" type="pres">
      <dgm:prSet presAssocID="{2CABA13B-EE87-468C-9980-0C7F7CFE3AFC}" presName="text" presStyleLbl="node1" presStyleIdx="2" presStyleCnt="5" custScaleX="129545" custLinFactNeighborX="-76163" custLinFactNeighborY="18115">
        <dgm:presLayoutVars>
          <dgm:bulletEnabled val="1"/>
        </dgm:presLayoutVars>
      </dgm:prSet>
      <dgm:spPr/>
    </dgm:pt>
    <dgm:pt modelId="{40143A77-1EB2-4BE4-8262-2BF12C18BCB5}" type="pres">
      <dgm:prSet presAssocID="{75B0EB29-BDEF-47F5-BFC4-F9709DC43CDF}" presName="space" presStyleCnt="0"/>
      <dgm:spPr/>
    </dgm:pt>
    <dgm:pt modelId="{FD550398-7FCA-4632-8B3E-08EAB42D19B3}" type="pres">
      <dgm:prSet presAssocID="{E9FF01D3-8938-4F51-AA4E-B2AE1184EF0E}" presName="text" presStyleLbl="node1" presStyleIdx="3" presStyleCnt="5" custLinFactNeighborX="-5913" custLinFactNeighborY="-4281">
        <dgm:presLayoutVars>
          <dgm:bulletEnabled val="1"/>
        </dgm:presLayoutVars>
      </dgm:prSet>
      <dgm:spPr/>
    </dgm:pt>
    <dgm:pt modelId="{5DA23E2A-EE03-4FE3-BEB1-38AE2D176DC8}" type="pres">
      <dgm:prSet presAssocID="{A9B5DE38-830B-4975-BE20-C70E5DCE9465}" presName="space" presStyleCnt="0"/>
      <dgm:spPr/>
    </dgm:pt>
    <dgm:pt modelId="{ED8D5477-7909-43BD-BA8C-61619B84499A}" type="pres">
      <dgm:prSet presAssocID="{F4866387-383A-434C-B99C-3B9C37EAA0B2}" presName="text" presStyleLbl="node1" presStyleIdx="4" presStyleCnt="5" custLinFactNeighborX="-208" custLinFactNeighborY="-50255">
        <dgm:presLayoutVars>
          <dgm:bulletEnabled val="1"/>
        </dgm:presLayoutVars>
      </dgm:prSet>
      <dgm:spPr/>
    </dgm:pt>
  </dgm:ptLst>
  <dgm:cxnLst>
    <dgm:cxn modelId="{99C1AB12-5FFC-4A6C-9289-24AACA530FEB}" srcId="{4E3BCE2A-927F-4457-8AFE-36E24C51CCFC}" destId="{F4866387-383A-434C-B99C-3B9C37EAA0B2}" srcOrd="4" destOrd="0" parTransId="{81BCC219-46AF-4526-AD78-D23130D59524}" sibTransId="{ABAF2F25-69A9-4786-8843-53256CF7BEB2}"/>
    <dgm:cxn modelId="{2A77B92C-6333-4EB1-BCEC-426CFDE1A92D}" type="presOf" srcId="{2CABA13B-EE87-468C-9980-0C7F7CFE3AFC}" destId="{922FB7D3-7D7E-451E-8AE6-A6B025E3D77A}" srcOrd="0" destOrd="0" presId="urn:diagrams.loki3.com/VaryingWidthList"/>
    <dgm:cxn modelId="{8A377550-BB89-4A83-8A35-7578341DEA31}" type="presOf" srcId="{4E3BCE2A-927F-4457-8AFE-36E24C51CCFC}" destId="{5DBA7709-FD1C-4A3A-9D79-7CC2294F371D}" srcOrd="0" destOrd="0" presId="urn:diagrams.loki3.com/VaryingWidthList"/>
    <dgm:cxn modelId="{3BFEF39E-AE20-4DEF-8DAB-84D489DF38BF}" srcId="{4E3BCE2A-927F-4457-8AFE-36E24C51CCFC}" destId="{E9FF01D3-8938-4F51-AA4E-B2AE1184EF0E}" srcOrd="3" destOrd="0" parTransId="{4F936D94-8147-4951-B13E-66BC95D94660}" sibTransId="{A9B5DE38-830B-4975-BE20-C70E5DCE9465}"/>
    <dgm:cxn modelId="{7F0A29D1-407C-4D67-9DCD-5F1CB7B3270B}" type="presOf" srcId="{E9FF01D3-8938-4F51-AA4E-B2AE1184EF0E}" destId="{FD550398-7FCA-4632-8B3E-08EAB42D19B3}" srcOrd="0" destOrd="0" presId="urn:diagrams.loki3.com/VaryingWidthList"/>
    <dgm:cxn modelId="{CD983B7D-03FC-4B4E-99AD-1D54CC3D848D}" type="presOf" srcId="{DC41748C-187F-46E2-9C87-B2BA58D97658}" destId="{447A5630-7D19-4052-AAE9-B061766B1867}" srcOrd="0" destOrd="0" presId="urn:diagrams.loki3.com/VaryingWidthList"/>
    <dgm:cxn modelId="{45F08F89-5AC4-42A0-A0DC-D562A5F79373}" type="presOf" srcId="{F4866387-383A-434C-B99C-3B9C37EAA0B2}" destId="{ED8D5477-7909-43BD-BA8C-61619B84499A}" srcOrd="0" destOrd="0" presId="urn:diagrams.loki3.com/VaryingWidthList"/>
    <dgm:cxn modelId="{76497D53-927A-44E6-A863-EEFF6F0AA2B9}" srcId="{4E3BCE2A-927F-4457-8AFE-36E24C51CCFC}" destId="{DC41748C-187F-46E2-9C87-B2BA58D97658}" srcOrd="1" destOrd="0" parTransId="{D488173E-3F16-49B9-B5B5-DBE36519FDA9}" sibTransId="{B7655645-183B-4B57-A11E-E1107DFB67EA}"/>
    <dgm:cxn modelId="{377DE1A6-F73E-45D1-8D67-C945C733C272}" srcId="{4E3BCE2A-927F-4457-8AFE-36E24C51CCFC}" destId="{2CABA13B-EE87-468C-9980-0C7F7CFE3AFC}" srcOrd="2" destOrd="0" parTransId="{6A21657D-A895-4788-96C3-E6A80391C733}" sibTransId="{75B0EB29-BDEF-47F5-BFC4-F9709DC43CDF}"/>
    <dgm:cxn modelId="{2CA77E93-6B5E-42C4-B196-5373D2DF977C}" srcId="{4E3BCE2A-927F-4457-8AFE-36E24C51CCFC}" destId="{23E3CD0F-A373-43A0-8FA5-60087A6999D3}" srcOrd="0" destOrd="0" parTransId="{BA6EE36E-843D-44AB-BF7D-00A49164D0D3}" sibTransId="{AEA106EE-72AF-4496-8185-F4E76B86588C}"/>
    <dgm:cxn modelId="{8C041F92-825B-4ABF-80E7-F18D3F264538}" type="presOf" srcId="{23E3CD0F-A373-43A0-8FA5-60087A6999D3}" destId="{51AD8DC1-1746-460F-A564-7A9C2ED16106}" srcOrd="0" destOrd="0" presId="urn:diagrams.loki3.com/VaryingWidthList"/>
    <dgm:cxn modelId="{65F5FEDB-56CA-40EF-945C-A048A1C2457E}" type="presParOf" srcId="{5DBA7709-FD1C-4A3A-9D79-7CC2294F371D}" destId="{51AD8DC1-1746-460F-A564-7A9C2ED16106}" srcOrd="0" destOrd="0" presId="urn:diagrams.loki3.com/VaryingWidthList"/>
    <dgm:cxn modelId="{7BA2D1C9-5C94-4629-BF77-54AFA8C8D57C}" type="presParOf" srcId="{5DBA7709-FD1C-4A3A-9D79-7CC2294F371D}" destId="{0A9FECDA-FF5E-4D1F-91DB-3973D4E2D2E6}" srcOrd="1" destOrd="0" presId="urn:diagrams.loki3.com/VaryingWidthList"/>
    <dgm:cxn modelId="{5F825DA3-379E-4754-B8D0-04D52D61EB40}" type="presParOf" srcId="{5DBA7709-FD1C-4A3A-9D79-7CC2294F371D}" destId="{447A5630-7D19-4052-AAE9-B061766B1867}" srcOrd="2" destOrd="0" presId="urn:diagrams.loki3.com/VaryingWidthList"/>
    <dgm:cxn modelId="{26EBDEF7-F521-4340-A9B1-021882A5ABD7}" type="presParOf" srcId="{5DBA7709-FD1C-4A3A-9D79-7CC2294F371D}" destId="{27053135-525C-4ABF-BBB7-37E98D47D68A}" srcOrd="3" destOrd="0" presId="urn:diagrams.loki3.com/VaryingWidthList"/>
    <dgm:cxn modelId="{A011E2AF-5F3D-43F7-98AA-5715E752C46F}" type="presParOf" srcId="{5DBA7709-FD1C-4A3A-9D79-7CC2294F371D}" destId="{922FB7D3-7D7E-451E-8AE6-A6B025E3D77A}" srcOrd="4" destOrd="0" presId="urn:diagrams.loki3.com/VaryingWidthList"/>
    <dgm:cxn modelId="{A74FFDD4-BB6F-423B-93DE-377F725B0BFF}" type="presParOf" srcId="{5DBA7709-FD1C-4A3A-9D79-7CC2294F371D}" destId="{40143A77-1EB2-4BE4-8262-2BF12C18BCB5}" srcOrd="5" destOrd="0" presId="urn:diagrams.loki3.com/VaryingWidthList"/>
    <dgm:cxn modelId="{239E3DB0-9779-4BA0-B0EE-FA3B3D0F88EF}" type="presParOf" srcId="{5DBA7709-FD1C-4A3A-9D79-7CC2294F371D}" destId="{FD550398-7FCA-4632-8B3E-08EAB42D19B3}" srcOrd="6" destOrd="0" presId="urn:diagrams.loki3.com/VaryingWidthList"/>
    <dgm:cxn modelId="{69AB1447-8A67-4EC3-9F55-DAB5A59AF14B}" type="presParOf" srcId="{5DBA7709-FD1C-4A3A-9D79-7CC2294F371D}" destId="{5DA23E2A-EE03-4FE3-BEB1-38AE2D176DC8}" srcOrd="7" destOrd="0" presId="urn:diagrams.loki3.com/VaryingWidthList"/>
    <dgm:cxn modelId="{01ACB66B-E628-4122-A141-E6AFF2EB4FED}" type="presParOf" srcId="{5DBA7709-FD1C-4A3A-9D79-7CC2294F371D}" destId="{ED8D5477-7909-43BD-BA8C-61619B84499A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3BCE2A-927F-4457-8AFE-36E24C51CCFC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23E3CD0F-A373-43A0-8FA5-60087A6999D3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Line Segment Detector (LSD)</a:t>
          </a:r>
        </a:p>
      </dgm:t>
    </dgm:pt>
    <dgm:pt modelId="{BA6EE36E-843D-44AB-BF7D-00A49164D0D3}" type="parTrans" cxnId="{2CA77E93-6B5E-42C4-B196-5373D2DF977C}">
      <dgm:prSet/>
      <dgm:spPr/>
      <dgm:t>
        <a:bodyPr/>
        <a:lstStyle/>
        <a:p>
          <a:endParaRPr lang="en-US"/>
        </a:p>
      </dgm:t>
    </dgm:pt>
    <dgm:pt modelId="{AEA106EE-72AF-4496-8185-F4E76B86588C}" type="sibTrans" cxnId="{2CA77E93-6B5E-42C4-B196-5373D2DF977C}">
      <dgm:prSet/>
      <dgm:spPr/>
      <dgm:t>
        <a:bodyPr/>
        <a:lstStyle/>
        <a:p>
          <a:endParaRPr lang="en-US"/>
        </a:p>
      </dgm:t>
    </dgm:pt>
    <dgm:pt modelId="{DC41748C-187F-46E2-9C87-B2BA58D97658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LSD Refinement</a:t>
          </a:r>
        </a:p>
      </dgm:t>
    </dgm:pt>
    <dgm:pt modelId="{D488173E-3F16-49B9-B5B5-DBE36519FDA9}" type="parTrans" cxnId="{76497D53-927A-44E6-A863-EEFF6F0AA2B9}">
      <dgm:prSet/>
      <dgm:spPr/>
      <dgm:t>
        <a:bodyPr/>
        <a:lstStyle/>
        <a:p>
          <a:endParaRPr lang="en-US"/>
        </a:p>
      </dgm:t>
    </dgm:pt>
    <dgm:pt modelId="{B7655645-183B-4B57-A11E-E1107DFB67EA}" type="sibTrans" cxnId="{76497D53-927A-44E6-A863-EEFF6F0AA2B9}">
      <dgm:prSet/>
      <dgm:spPr/>
      <dgm:t>
        <a:bodyPr/>
        <a:lstStyle/>
        <a:p>
          <a:endParaRPr lang="en-US"/>
        </a:p>
      </dgm:t>
    </dgm:pt>
    <dgm:pt modelId="{2CABA13B-EE87-468C-9980-0C7F7CFE3AF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Triangulation</a:t>
          </a:r>
        </a:p>
      </dgm:t>
    </dgm:pt>
    <dgm:pt modelId="{6A21657D-A895-4788-96C3-E6A80391C733}" type="parTrans" cxnId="{377DE1A6-F73E-45D1-8D67-C945C733C272}">
      <dgm:prSet/>
      <dgm:spPr/>
      <dgm:t>
        <a:bodyPr/>
        <a:lstStyle/>
        <a:p>
          <a:endParaRPr lang="en-US"/>
        </a:p>
      </dgm:t>
    </dgm:pt>
    <dgm:pt modelId="{75B0EB29-BDEF-47F5-BFC4-F9709DC43CDF}" type="sibTrans" cxnId="{377DE1A6-F73E-45D1-8D67-C945C733C272}">
      <dgm:prSet/>
      <dgm:spPr/>
      <dgm:t>
        <a:bodyPr/>
        <a:lstStyle/>
        <a:p>
          <a:endParaRPr lang="en-US"/>
        </a:p>
      </dgm:t>
    </dgm:pt>
    <dgm:pt modelId="{E9FF01D3-8938-4F51-AA4E-B2AE1184EF0E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400" dirty="0"/>
            <a:t>Merge triangles into convex polygons</a:t>
          </a:r>
        </a:p>
      </dgm:t>
    </dgm:pt>
    <dgm:pt modelId="{4F936D94-8147-4951-B13E-66BC95D94660}" type="parTrans" cxnId="{3BFEF39E-AE20-4DEF-8DAB-84D489DF38BF}">
      <dgm:prSet/>
      <dgm:spPr/>
      <dgm:t>
        <a:bodyPr/>
        <a:lstStyle/>
        <a:p>
          <a:endParaRPr lang="en-US"/>
        </a:p>
      </dgm:t>
    </dgm:pt>
    <dgm:pt modelId="{A9B5DE38-830B-4975-BE20-C70E5DCE9465}" type="sibTrans" cxnId="{3BFEF39E-AE20-4DEF-8DAB-84D489DF38BF}">
      <dgm:prSet/>
      <dgm:spPr/>
      <dgm:t>
        <a:bodyPr/>
        <a:lstStyle/>
        <a:p>
          <a:endParaRPr lang="en-US"/>
        </a:p>
      </dgm:t>
    </dgm:pt>
    <dgm:pt modelId="{F4866387-383A-434C-B99C-3B9C37EAA0B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/>
            <a:t>Compute the reconstructed image</a:t>
          </a:r>
        </a:p>
      </dgm:t>
    </dgm:pt>
    <dgm:pt modelId="{81BCC219-46AF-4526-AD78-D23130D59524}" type="parTrans" cxnId="{99C1AB12-5FFC-4A6C-9289-24AACA530FEB}">
      <dgm:prSet/>
      <dgm:spPr/>
      <dgm:t>
        <a:bodyPr/>
        <a:lstStyle/>
        <a:p>
          <a:endParaRPr lang="en-US"/>
        </a:p>
      </dgm:t>
    </dgm:pt>
    <dgm:pt modelId="{ABAF2F25-69A9-4786-8843-53256CF7BEB2}" type="sibTrans" cxnId="{99C1AB12-5FFC-4A6C-9289-24AACA530FEB}">
      <dgm:prSet/>
      <dgm:spPr/>
      <dgm:t>
        <a:bodyPr/>
        <a:lstStyle/>
        <a:p>
          <a:endParaRPr lang="en-US"/>
        </a:p>
      </dgm:t>
    </dgm:pt>
    <dgm:pt modelId="{5DBA7709-FD1C-4A3A-9D79-7CC2294F371D}" type="pres">
      <dgm:prSet presAssocID="{4E3BCE2A-927F-4457-8AFE-36E24C51CCFC}" presName="Name0" presStyleCnt="0">
        <dgm:presLayoutVars>
          <dgm:resizeHandles/>
        </dgm:presLayoutVars>
      </dgm:prSet>
      <dgm:spPr/>
    </dgm:pt>
    <dgm:pt modelId="{51AD8DC1-1746-460F-A564-7A9C2ED16106}" type="pres">
      <dgm:prSet presAssocID="{23E3CD0F-A373-43A0-8FA5-60087A6999D3}" presName="text" presStyleLbl="node1" presStyleIdx="0" presStyleCnt="5" custScaleX="124493" custLinFactNeighborX="-21865" custLinFactNeighborY="-3299">
        <dgm:presLayoutVars>
          <dgm:bulletEnabled val="1"/>
        </dgm:presLayoutVars>
      </dgm:prSet>
      <dgm:spPr/>
    </dgm:pt>
    <dgm:pt modelId="{0A9FECDA-FF5E-4D1F-91DB-3973D4E2D2E6}" type="pres">
      <dgm:prSet presAssocID="{AEA106EE-72AF-4496-8185-F4E76B86588C}" presName="space" presStyleCnt="0"/>
      <dgm:spPr/>
    </dgm:pt>
    <dgm:pt modelId="{447A5630-7D19-4052-AAE9-B061766B1867}" type="pres">
      <dgm:prSet presAssocID="{DC41748C-187F-46E2-9C87-B2BA58D97658}" presName="text" presStyleLbl="node1" presStyleIdx="1" presStyleCnt="5" custScaleX="143181" custLinFactNeighborX="-54550">
        <dgm:presLayoutVars>
          <dgm:bulletEnabled val="1"/>
        </dgm:presLayoutVars>
      </dgm:prSet>
      <dgm:spPr/>
    </dgm:pt>
    <dgm:pt modelId="{27053135-525C-4ABF-BBB7-37E98D47D68A}" type="pres">
      <dgm:prSet presAssocID="{B7655645-183B-4B57-A11E-E1107DFB67EA}" presName="space" presStyleCnt="0"/>
      <dgm:spPr/>
    </dgm:pt>
    <dgm:pt modelId="{922FB7D3-7D7E-451E-8AE6-A6B025E3D77A}" type="pres">
      <dgm:prSet presAssocID="{2CABA13B-EE87-468C-9980-0C7F7CFE3AFC}" presName="text" presStyleLbl="node1" presStyleIdx="2" presStyleCnt="5" custScaleX="129545" custLinFactNeighborX="-76163" custLinFactNeighborY="18115">
        <dgm:presLayoutVars>
          <dgm:bulletEnabled val="1"/>
        </dgm:presLayoutVars>
      </dgm:prSet>
      <dgm:spPr/>
    </dgm:pt>
    <dgm:pt modelId="{40143A77-1EB2-4BE4-8262-2BF12C18BCB5}" type="pres">
      <dgm:prSet presAssocID="{75B0EB29-BDEF-47F5-BFC4-F9709DC43CDF}" presName="space" presStyleCnt="0"/>
      <dgm:spPr/>
    </dgm:pt>
    <dgm:pt modelId="{FD550398-7FCA-4632-8B3E-08EAB42D19B3}" type="pres">
      <dgm:prSet presAssocID="{E9FF01D3-8938-4F51-AA4E-B2AE1184EF0E}" presName="text" presStyleLbl="node1" presStyleIdx="3" presStyleCnt="5" custLinFactNeighborX="-5913" custLinFactNeighborY="-4281">
        <dgm:presLayoutVars>
          <dgm:bulletEnabled val="1"/>
        </dgm:presLayoutVars>
      </dgm:prSet>
      <dgm:spPr/>
    </dgm:pt>
    <dgm:pt modelId="{5DA23E2A-EE03-4FE3-BEB1-38AE2D176DC8}" type="pres">
      <dgm:prSet presAssocID="{A9B5DE38-830B-4975-BE20-C70E5DCE9465}" presName="space" presStyleCnt="0"/>
      <dgm:spPr/>
    </dgm:pt>
    <dgm:pt modelId="{ED8D5477-7909-43BD-BA8C-61619B84499A}" type="pres">
      <dgm:prSet presAssocID="{F4866387-383A-434C-B99C-3B9C37EAA0B2}" presName="text" presStyleLbl="node1" presStyleIdx="4" presStyleCnt="5" custLinFactNeighborX="-208" custLinFactNeighborY="-50255">
        <dgm:presLayoutVars>
          <dgm:bulletEnabled val="1"/>
        </dgm:presLayoutVars>
      </dgm:prSet>
      <dgm:spPr/>
    </dgm:pt>
  </dgm:ptLst>
  <dgm:cxnLst>
    <dgm:cxn modelId="{99C1AB12-5FFC-4A6C-9289-24AACA530FEB}" srcId="{4E3BCE2A-927F-4457-8AFE-36E24C51CCFC}" destId="{F4866387-383A-434C-B99C-3B9C37EAA0B2}" srcOrd="4" destOrd="0" parTransId="{81BCC219-46AF-4526-AD78-D23130D59524}" sibTransId="{ABAF2F25-69A9-4786-8843-53256CF7BEB2}"/>
    <dgm:cxn modelId="{2A77B92C-6333-4EB1-BCEC-426CFDE1A92D}" type="presOf" srcId="{2CABA13B-EE87-468C-9980-0C7F7CFE3AFC}" destId="{922FB7D3-7D7E-451E-8AE6-A6B025E3D77A}" srcOrd="0" destOrd="0" presId="urn:diagrams.loki3.com/VaryingWidthList"/>
    <dgm:cxn modelId="{8A377550-BB89-4A83-8A35-7578341DEA31}" type="presOf" srcId="{4E3BCE2A-927F-4457-8AFE-36E24C51CCFC}" destId="{5DBA7709-FD1C-4A3A-9D79-7CC2294F371D}" srcOrd="0" destOrd="0" presId="urn:diagrams.loki3.com/VaryingWidthList"/>
    <dgm:cxn modelId="{3BFEF39E-AE20-4DEF-8DAB-84D489DF38BF}" srcId="{4E3BCE2A-927F-4457-8AFE-36E24C51CCFC}" destId="{E9FF01D3-8938-4F51-AA4E-B2AE1184EF0E}" srcOrd="3" destOrd="0" parTransId="{4F936D94-8147-4951-B13E-66BC95D94660}" sibTransId="{A9B5DE38-830B-4975-BE20-C70E5DCE9465}"/>
    <dgm:cxn modelId="{7F0A29D1-407C-4D67-9DCD-5F1CB7B3270B}" type="presOf" srcId="{E9FF01D3-8938-4F51-AA4E-B2AE1184EF0E}" destId="{FD550398-7FCA-4632-8B3E-08EAB42D19B3}" srcOrd="0" destOrd="0" presId="urn:diagrams.loki3.com/VaryingWidthList"/>
    <dgm:cxn modelId="{CD983B7D-03FC-4B4E-99AD-1D54CC3D848D}" type="presOf" srcId="{DC41748C-187F-46E2-9C87-B2BA58D97658}" destId="{447A5630-7D19-4052-AAE9-B061766B1867}" srcOrd="0" destOrd="0" presId="urn:diagrams.loki3.com/VaryingWidthList"/>
    <dgm:cxn modelId="{45F08F89-5AC4-42A0-A0DC-D562A5F79373}" type="presOf" srcId="{F4866387-383A-434C-B99C-3B9C37EAA0B2}" destId="{ED8D5477-7909-43BD-BA8C-61619B84499A}" srcOrd="0" destOrd="0" presId="urn:diagrams.loki3.com/VaryingWidthList"/>
    <dgm:cxn modelId="{76497D53-927A-44E6-A863-EEFF6F0AA2B9}" srcId="{4E3BCE2A-927F-4457-8AFE-36E24C51CCFC}" destId="{DC41748C-187F-46E2-9C87-B2BA58D97658}" srcOrd="1" destOrd="0" parTransId="{D488173E-3F16-49B9-B5B5-DBE36519FDA9}" sibTransId="{B7655645-183B-4B57-A11E-E1107DFB67EA}"/>
    <dgm:cxn modelId="{377DE1A6-F73E-45D1-8D67-C945C733C272}" srcId="{4E3BCE2A-927F-4457-8AFE-36E24C51CCFC}" destId="{2CABA13B-EE87-468C-9980-0C7F7CFE3AFC}" srcOrd="2" destOrd="0" parTransId="{6A21657D-A895-4788-96C3-E6A80391C733}" sibTransId="{75B0EB29-BDEF-47F5-BFC4-F9709DC43CDF}"/>
    <dgm:cxn modelId="{2CA77E93-6B5E-42C4-B196-5373D2DF977C}" srcId="{4E3BCE2A-927F-4457-8AFE-36E24C51CCFC}" destId="{23E3CD0F-A373-43A0-8FA5-60087A6999D3}" srcOrd="0" destOrd="0" parTransId="{BA6EE36E-843D-44AB-BF7D-00A49164D0D3}" sibTransId="{AEA106EE-72AF-4496-8185-F4E76B86588C}"/>
    <dgm:cxn modelId="{8C041F92-825B-4ABF-80E7-F18D3F264538}" type="presOf" srcId="{23E3CD0F-A373-43A0-8FA5-60087A6999D3}" destId="{51AD8DC1-1746-460F-A564-7A9C2ED16106}" srcOrd="0" destOrd="0" presId="urn:diagrams.loki3.com/VaryingWidthList"/>
    <dgm:cxn modelId="{65F5FEDB-56CA-40EF-945C-A048A1C2457E}" type="presParOf" srcId="{5DBA7709-FD1C-4A3A-9D79-7CC2294F371D}" destId="{51AD8DC1-1746-460F-A564-7A9C2ED16106}" srcOrd="0" destOrd="0" presId="urn:diagrams.loki3.com/VaryingWidthList"/>
    <dgm:cxn modelId="{7BA2D1C9-5C94-4629-BF77-54AFA8C8D57C}" type="presParOf" srcId="{5DBA7709-FD1C-4A3A-9D79-7CC2294F371D}" destId="{0A9FECDA-FF5E-4D1F-91DB-3973D4E2D2E6}" srcOrd="1" destOrd="0" presId="urn:diagrams.loki3.com/VaryingWidthList"/>
    <dgm:cxn modelId="{5F825DA3-379E-4754-B8D0-04D52D61EB40}" type="presParOf" srcId="{5DBA7709-FD1C-4A3A-9D79-7CC2294F371D}" destId="{447A5630-7D19-4052-AAE9-B061766B1867}" srcOrd="2" destOrd="0" presId="urn:diagrams.loki3.com/VaryingWidthList"/>
    <dgm:cxn modelId="{26EBDEF7-F521-4340-A9B1-021882A5ABD7}" type="presParOf" srcId="{5DBA7709-FD1C-4A3A-9D79-7CC2294F371D}" destId="{27053135-525C-4ABF-BBB7-37E98D47D68A}" srcOrd="3" destOrd="0" presId="urn:diagrams.loki3.com/VaryingWidthList"/>
    <dgm:cxn modelId="{A011E2AF-5F3D-43F7-98AA-5715E752C46F}" type="presParOf" srcId="{5DBA7709-FD1C-4A3A-9D79-7CC2294F371D}" destId="{922FB7D3-7D7E-451E-8AE6-A6B025E3D77A}" srcOrd="4" destOrd="0" presId="urn:diagrams.loki3.com/VaryingWidthList"/>
    <dgm:cxn modelId="{A74FFDD4-BB6F-423B-93DE-377F725B0BFF}" type="presParOf" srcId="{5DBA7709-FD1C-4A3A-9D79-7CC2294F371D}" destId="{40143A77-1EB2-4BE4-8262-2BF12C18BCB5}" srcOrd="5" destOrd="0" presId="urn:diagrams.loki3.com/VaryingWidthList"/>
    <dgm:cxn modelId="{239E3DB0-9779-4BA0-B0EE-FA3B3D0F88EF}" type="presParOf" srcId="{5DBA7709-FD1C-4A3A-9D79-7CC2294F371D}" destId="{FD550398-7FCA-4632-8B3E-08EAB42D19B3}" srcOrd="6" destOrd="0" presId="urn:diagrams.loki3.com/VaryingWidthList"/>
    <dgm:cxn modelId="{69AB1447-8A67-4EC3-9F55-DAB5A59AF14B}" type="presParOf" srcId="{5DBA7709-FD1C-4A3A-9D79-7CC2294F371D}" destId="{5DA23E2A-EE03-4FE3-BEB1-38AE2D176DC8}" srcOrd="7" destOrd="0" presId="urn:diagrams.loki3.com/VaryingWidthList"/>
    <dgm:cxn modelId="{01ACB66B-E628-4122-A141-E6AFF2EB4FED}" type="presParOf" srcId="{5DBA7709-FD1C-4A3A-9D79-7CC2294F371D}" destId="{ED8D5477-7909-43BD-BA8C-61619B84499A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E3BCE2A-927F-4457-8AFE-36E24C51CCFC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23E3CD0F-A373-43A0-8FA5-60087A6999D3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Line Segment Detection</a:t>
          </a:r>
        </a:p>
      </dgm:t>
    </dgm:pt>
    <dgm:pt modelId="{BA6EE36E-843D-44AB-BF7D-00A49164D0D3}" type="parTrans" cxnId="{2CA77E93-6B5E-42C4-B196-5373D2DF977C}">
      <dgm:prSet/>
      <dgm:spPr/>
      <dgm:t>
        <a:bodyPr/>
        <a:lstStyle/>
        <a:p>
          <a:endParaRPr lang="en-US"/>
        </a:p>
      </dgm:t>
    </dgm:pt>
    <dgm:pt modelId="{AEA106EE-72AF-4496-8185-F4E76B86588C}" type="sibTrans" cxnId="{2CA77E93-6B5E-42C4-B196-5373D2DF977C}">
      <dgm:prSet/>
      <dgm:spPr/>
      <dgm:t>
        <a:bodyPr/>
        <a:lstStyle/>
        <a:p>
          <a:endParaRPr lang="en-US"/>
        </a:p>
      </dgm:t>
    </dgm:pt>
    <dgm:pt modelId="{DC41748C-187F-46E2-9C87-B2BA58D97658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en-US" sz="2600" dirty="0"/>
            <a:t>LSD Refinement</a:t>
          </a:r>
        </a:p>
      </dgm:t>
    </dgm:pt>
    <dgm:pt modelId="{B7655645-183B-4B57-A11E-E1107DFB67EA}" type="sibTrans" cxnId="{76497D53-927A-44E6-A863-EEFF6F0AA2B9}">
      <dgm:prSet/>
      <dgm:spPr/>
      <dgm:t>
        <a:bodyPr/>
        <a:lstStyle/>
        <a:p>
          <a:endParaRPr lang="en-US"/>
        </a:p>
      </dgm:t>
    </dgm:pt>
    <dgm:pt modelId="{D488173E-3F16-49B9-B5B5-DBE36519FDA9}" type="parTrans" cxnId="{76497D53-927A-44E6-A863-EEFF6F0AA2B9}">
      <dgm:prSet/>
      <dgm:spPr/>
      <dgm:t>
        <a:bodyPr/>
        <a:lstStyle/>
        <a:p>
          <a:endParaRPr lang="en-US"/>
        </a:p>
      </dgm:t>
    </dgm:pt>
    <dgm:pt modelId="{2CABA13B-EE87-468C-9980-0C7F7CFE3AF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Triangulation</a:t>
          </a:r>
        </a:p>
      </dgm:t>
    </dgm:pt>
    <dgm:pt modelId="{75B0EB29-BDEF-47F5-BFC4-F9709DC43CDF}" type="sibTrans" cxnId="{377DE1A6-F73E-45D1-8D67-C945C733C272}">
      <dgm:prSet/>
      <dgm:spPr/>
      <dgm:t>
        <a:bodyPr/>
        <a:lstStyle/>
        <a:p>
          <a:endParaRPr lang="en-US"/>
        </a:p>
      </dgm:t>
    </dgm:pt>
    <dgm:pt modelId="{6A21657D-A895-4788-96C3-E6A80391C733}" type="parTrans" cxnId="{377DE1A6-F73E-45D1-8D67-C945C733C272}">
      <dgm:prSet/>
      <dgm:spPr/>
      <dgm:t>
        <a:bodyPr/>
        <a:lstStyle/>
        <a:p>
          <a:endParaRPr lang="en-US"/>
        </a:p>
      </dgm:t>
    </dgm:pt>
    <dgm:pt modelId="{E9FF01D3-8938-4F51-AA4E-B2AE1184EF0E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400" dirty="0"/>
            <a:t>Merge triangles into convex polygons</a:t>
          </a:r>
        </a:p>
      </dgm:t>
    </dgm:pt>
    <dgm:pt modelId="{A9B5DE38-830B-4975-BE20-C70E5DCE9465}" type="sibTrans" cxnId="{3BFEF39E-AE20-4DEF-8DAB-84D489DF38BF}">
      <dgm:prSet/>
      <dgm:spPr/>
      <dgm:t>
        <a:bodyPr/>
        <a:lstStyle/>
        <a:p>
          <a:endParaRPr lang="en-US"/>
        </a:p>
      </dgm:t>
    </dgm:pt>
    <dgm:pt modelId="{4F936D94-8147-4951-B13E-66BC95D94660}" type="parTrans" cxnId="{3BFEF39E-AE20-4DEF-8DAB-84D489DF38BF}">
      <dgm:prSet/>
      <dgm:spPr/>
      <dgm:t>
        <a:bodyPr/>
        <a:lstStyle/>
        <a:p>
          <a:endParaRPr lang="en-US"/>
        </a:p>
      </dgm:t>
    </dgm:pt>
    <dgm:pt modelId="{F4866387-383A-434C-B99C-3B9C37EAA0B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/>
            <a:t>Compute the reconstructed image</a:t>
          </a:r>
        </a:p>
      </dgm:t>
    </dgm:pt>
    <dgm:pt modelId="{ABAF2F25-69A9-4786-8843-53256CF7BEB2}" type="sibTrans" cxnId="{99C1AB12-5FFC-4A6C-9289-24AACA530FEB}">
      <dgm:prSet/>
      <dgm:spPr/>
      <dgm:t>
        <a:bodyPr/>
        <a:lstStyle/>
        <a:p>
          <a:endParaRPr lang="en-US"/>
        </a:p>
      </dgm:t>
    </dgm:pt>
    <dgm:pt modelId="{81BCC219-46AF-4526-AD78-D23130D59524}" type="parTrans" cxnId="{99C1AB12-5FFC-4A6C-9289-24AACA530FEB}">
      <dgm:prSet/>
      <dgm:spPr/>
      <dgm:t>
        <a:bodyPr/>
        <a:lstStyle/>
        <a:p>
          <a:endParaRPr lang="en-US"/>
        </a:p>
      </dgm:t>
    </dgm:pt>
    <dgm:pt modelId="{5DBA7709-FD1C-4A3A-9D79-7CC2294F371D}" type="pres">
      <dgm:prSet presAssocID="{4E3BCE2A-927F-4457-8AFE-36E24C51CCFC}" presName="Name0" presStyleCnt="0">
        <dgm:presLayoutVars>
          <dgm:resizeHandles/>
        </dgm:presLayoutVars>
      </dgm:prSet>
      <dgm:spPr/>
    </dgm:pt>
    <dgm:pt modelId="{51AD8DC1-1746-460F-A564-7A9C2ED16106}" type="pres">
      <dgm:prSet presAssocID="{23E3CD0F-A373-43A0-8FA5-60087A6999D3}" presName="text" presStyleLbl="node1" presStyleIdx="0" presStyleCnt="5" custScaleX="124493" custLinFactNeighborX="-21865" custLinFactNeighborY="-3299">
        <dgm:presLayoutVars>
          <dgm:bulletEnabled val="1"/>
        </dgm:presLayoutVars>
      </dgm:prSet>
      <dgm:spPr/>
    </dgm:pt>
    <dgm:pt modelId="{0A9FECDA-FF5E-4D1F-91DB-3973D4E2D2E6}" type="pres">
      <dgm:prSet presAssocID="{AEA106EE-72AF-4496-8185-F4E76B86588C}" presName="space" presStyleCnt="0"/>
      <dgm:spPr/>
    </dgm:pt>
    <dgm:pt modelId="{447A5630-7D19-4052-AAE9-B061766B1867}" type="pres">
      <dgm:prSet presAssocID="{DC41748C-187F-46E2-9C87-B2BA58D97658}" presName="text" presStyleLbl="node1" presStyleIdx="1" presStyleCnt="5" custScaleX="143181" custLinFactNeighborX="-54550">
        <dgm:presLayoutVars>
          <dgm:bulletEnabled val="1"/>
        </dgm:presLayoutVars>
      </dgm:prSet>
      <dgm:spPr/>
    </dgm:pt>
    <dgm:pt modelId="{27053135-525C-4ABF-BBB7-37E98D47D68A}" type="pres">
      <dgm:prSet presAssocID="{B7655645-183B-4B57-A11E-E1107DFB67EA}" presName="space" presStyleCnt="0"/>
      <dgm:spPr/>
    </dgm:pt>
    <dgm:pt modelId="{922FB7D3-7D7E-451E-8AE6-A6B025E3D77A}" type="pres">
      <dgm:prSet presAssocID="{2CABA13B-EE87-468C-9980-0C7F7CFE3AFC}" presName="text" presStyleLbl="node1" presStyleIdx="2" presStyleCnt="5" custScaleX="129545" custLinFactNeighborX="-76163" custLinFactNeighborY="18115">
        <dgm:presLayoutVars>
          <dgm:bulletEnabled val="1"/>
        </dgm:presLayoutVars>
      </dgm:prSet>
      <dgm:spPr/>
    </dgm:pt>
    <dgm:pt modelId="{40143A77-1EB2-4BE4-8262-2BF12C18BCB5}" type="pres">
      <dgm:prSet presAssocID="{75B0EB29-BDEF-47F5-BFC4-F9709DC43CDF}" presName="space" presStyleCnt="0"/>
      <dgm:spPr/>
    </dgm:pt>
    <dgm:pt modelId="{FD550398-7FCA-4632-8B3E-08EAB42D19B3}" type="pres">
      <dgm:prSet presAssocID="{E9FF01D3-8938-4F51-AA4E-B2AE1184EF0E}" presName="text" presStyleLbl="node1" presStyleIdx="3" presStyleCnt="5" custLinFactNeighborX="-5913" custLinFactNeighborY="-4281">
        <dgm:presLayoutVars>
          <dgm:bulletEnabled val="1"/>
        </dgm:presLayoutVars>
      </dgm:prSet>
      <dgm:spPr/>
    </dgm:pt>
    <dgm:pt modelId="{5DA23E2A-EE03-4FE3-BEB1-38AE2D176DC8}" type="pres">
      <dgm:prSet presAssocID="{A9B5DE38-830B-4975-BE20-C70E5DCE9465}" presName="space" presStyleCnt="0"/>
      <dgm:spPr/>
    </dgm:pt>
    <dgm:pt modelId="{ED8D5477-7909-43BD-BA8C-61619B84499A}" type="pres">
      <dgm:prSet presAssocID="{F4866387-383A-434C-B99C-3B9C37EAA0B2}" presName="text" presStyleLbl="node1" presStyleIdx="4" presStyleCnt="5" custLinFactNeighborX="-208" custLinFactNeighborY="-50255">
        <dgm:presLayoutVars>
          <dgm:bulletEnabled val="1"/>
        </dgm:presLayoutVars>
      </dgm:prSet>
      <dgm:spPr/>
    </dgm:pt>
  </dgm:ptLst>
  <dgm:cxnLst>
    <dgm:cxn modelId="{99C1AB12-5FFC-4A6C-9289-24AACA530FEB}" srcId="{4E3BCE2A-927F-4457-8AFE-36E24C51CCFC}" destId="{F4866387-383A-434C-B99C-3B9C37EAA0B2}" srcOrd="4" destOrd="0" parTransId="{81BCC219-46AF-4526-AD78-D23130D59524}" sibTransId="{ABAF2F25-69A9-4786-8843-53256CF7BEB2}"/>
    <dgm:cxn modelId="{2A77B92C-6333-4EB1-BCEC-426CFDE1A92D}" type="presOf" srcId="{2CABA13B-EE87-468C-9980-0C7F7CFE3AFC}" destId="{922FB7D3-7D7E-451E-8AE6-A6B025E3D77A}" srcOrd="0" destOrd="0" presId="urn:diagrams.loki3.com/VaryingWidthList"/>
    <dgm:cxn modelId="{8A377550-BB89-4A83-8A35-7578341DEA31}" type="presOf" srcId="{4E3BCE2A-927F-4457-8AFE-36E24C51CCFC}" destId="{5DBA7709-FD1C-4A3A-9D79-7CC2294F371D}" srcOrd="0" destOrd="0" presId="urn:diagrams.loki3.com/VaryingWidthList"/>
    <dgm:cxn modelId="{3BFEF39E-AE20-4DEF-8DAB-84D489DF38BF}" srcId="{4E3BCE2A-927F-4457-8AFE-36E24C51CCFC}" destId="{E9FF01D3-8938-4F51-AA4E-B2AE1184EF0E}" srcOrd="3" destOrd="0" parTransId="{4F936D94-8147-4951-B13E-66BC95D94660}" sibTransId="{A9B5DE38-830B-4975-BE20-C70E5DCE9465}"/>
    <dgm:cxn modelId="{7F0A29D1-407C-4D67-9DCD-5F1CB7B3270B}" type="presOf" srcId="{E9FF01D3-8938-4F51-AA4E-B2AE1184EF0E}" destId="{FD550398-7FCA-4632-8B3E-08EAB42D19B3}" srcOrd="0" destOrd="0" presId="urn:diagrams.loki3.com/VaryingWidthList"/>
    <dgm:cxn modelId="{CD983B7D-03FC-4B4E-99AD-1D54CC3D848D}" type="presOf" srcId="{DC41748C-187F-46E2-9C87-B2BA58D97658}" destId="{447A5630-7D19-4052-AAE9-B061766B1867}" srcOrd="0" destOrd="0" presId="urn:diagrams.loki3.com/VaryingWidthList"/>
    <dgm:cxn modelId="{45F08F89-5AC4-42A0-A0DC-D562A5F79373}" type="presOf" srcId="{F4866387-383A-434C-B99C-3B9C37EAA0B2}" destId="{ED8D5477-7909-43BD-BA8C-61619B84499A}" srcOrd="0" destOrd="0" presId="urn:diagrams.loki3.com/VaryingWidthList"/>
    <dgm:cxn modelId="{76497D53-927A-44E6-A863-EEFF6F0AA2B9}" srcId="{4E3BCE2A-927F-4457-8AFE-36E24C51CCFC}" destId="{DC41748C-187F-46E2-9C87-B2BA58D97658}" srcOrd="1" destOrd="0" parTransId="{D488173E-3F16-49B9-B5B5-DBE36519FDA9}" sibTransId="{B7655645-183B-4B57-A11E-E1107DFB67EA}"/>
    <dgm:cxn modelId="{377DE1A6-F73E-45D1-8D67-C945C733C272}" srcId="{4E3BCE2A-927F-4457-8AFE-36E24C51CCFC}" destId="{2CABA13B-EE87-468C-9980-0C7F7CFE3AFC}" srcOrd="2" destOrd="0" parTransId="{6A21657D-A895-4788-96C3-E6A80391C733}" sibTransId="{75B0EB29-BDEF-47F5-BFC4-F9709DC43CDF}"/>
    <dgm:cxn modelId="{2CA77E93-6B5E-42C4-B196-5373D2DF977C}" srcId="{4E3BCE2A-927F-4457-8AFE-36E24C51CCFC}" destId="{23E3CD0F-A373-43A0-8FA5-60087A6999D3}" srcOrd="0" destOrd="0" parTransId="{BA6EE36E-843D-44AB-BF7D-00A49164D0D3}" sibTransId="{AEA106EE-72AF-4496-8185-F4E76B86588C}"/>
    <dgm:cxn modelId="{8C041F92-825B-4ABF-80E7-F18D3F264538}" type="presOf" srcId="{23E3CD0F-A373-43A0-8FA5-60087A6999D3}" destId="{51AD8DC1-1746-460F-A564-7A9C2ED16106}" srcOrd="0" destOrd="0" presId="urn:diagrams.loki3.com/VaryingWidthList"/>
    <dgm:cxn modelId="{65F5FEDB-56CA-40EF-945C-A048A1C2457E}" type="presParOf" srcId="{5DBA7709-FD1C-4A3A-9D79-7CC2294F371D}" destId="{51AD8DC1-1746-460F-A564-7A9C2ED16106}" srcOrd="0" destOrd="0" presId="urn:diagrams.loki3.com/VaryingWidthList"/>
    <dgm:cxn modelId="{7BA2D1C9-5C94-4629-BF77-54AFA8C8D57C}" type="presParOf" srcId="{5DBA7709-FD1C-4A3A-9D79-7CC2294F371D}" destId="{0A9FECDA-FF5E-4D1F-91DB-3973D4E2D2E6}" srcOrd="1" destOrd="0" presId="urn:diagrams.loki3.com/VaryingWidthList"/>
    <dgm:cxn modelId="{5F825DA3-379E-4754-B8D0-04D52D61EB40}" type="presParOf" srcId="{5DBA7709-FD1C-4A3A-9D79-7CC2294F371D}" destId="{447A5630-7D19-4052-AAE9-B061766B1867}" srcOrd="2" destOrd="0" presId="urn:diagrams.loki3.com/VaryingWidthList"/>
    <dgm:cxn modelId="{26EBDEF7-F521-4340-A9B1-021882A5ABD7}" type="presParOf" srcId="{5DBA7709-FD1C-4A3A-9D79-7CC2294F371D}" destId="{27053135-525C-4ABF-BBB7-37E98D47D68A}" srcOrd="3" destOrd="0" presId="urn:diagrams.loki3.com/VaryingWidthList"/>
    <dgm:cxn modelId="{A011E2AF-5F3D-43F7-98AA-5715E752C46F}" type="presParOf" srcId="{5DBA7709-FD1C-4A3A-9D79-7CC2294F371D}" destId="{922FB7D3-7D7E-451E-8AE6-A6B025E3D77A}" srcOrd="4" destOrd="0" presId="urn:diagrams.loki3.com/VaryingWidthList"/>
    <dgm:cxn modelId="{A74FFDD4-BB6F-423B-93DE-377F725B0BFF}" type="presParOf" srcId="{5DBA7709-FD1C-4A3A-9D79-7CC2294F371D}" destId="{40143A77-1EB2-4BE4-8262-2BF12C18BCB5}" srcOrd="5" destOrd="0" presId="urn:diagrams.loki3.com/VaryingWidthList"/>
    <dgm:cxn modelId="{239E3DB0-9779-4BA0-B0EE-FA3B3D0F88EF}" type="presParOf" srcId="{5DBA7709-FD1C-4A3A-9D79-7CC2294F371D}" destId="{FD550398-7FCA-4632-8B3E-08EAB42D19B3}" srcOrd="6" destOrd="0" presId="urn:diagrams.loki3.com/VaryingWidthList"/>
    <dgm:cxn modelId="{69AB1447-8A67-4EC3-9F55-DAB5A59AF14B}" type="presParOf" srcId="{5DBA7709-FD1C-4A3A-9D79-7CC2294F371D}" destId="{5DA23E2A-EE03-4FE3-BEB1-38AE2D176DC8}" srcOrd="7" destOrd="0" presId="urn:diagrams.loki3.com/VaryingWidthList"/>
    <dgm:cxn modelId="{01ACB66B-E628-4122-A141-E6AFF2EB4FED}" type="presParOf" srcId="{5DBA7709-FD1C-4A3A-9D79-7CC2294F371D}" destId="{ED8D5477-7909-43BD-BA8C-61619B84499A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3BCE2A-927F-4457-8AFE-36E24C51CCFC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23E3CD0F-A373-43A0-8FA5-60087A6999D3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Line Segment Detector (LSD)</a:t>
          </a:r>
        </a:p>
      </dgm:t>
    </dgm:pt>
    <dgm:pt modelId="{BA6EE36E-843D-44AB-BF7D-00A49164D0D3}" type="parTrans" cxnId="{2CA77E93-6B5E-42C4-B196-5373D2DF977C}">
      <dgm:prSet/>
      <dgm:spPr/>
      <dgm:t>
        <a:bodyPr/>
        <a:lstStyle/>
        <a:p>
          <a:endParaRPr lang="en-US"/>
        </a:p>
      </dgm:t>
    </dgm:pt>
    <dgm:pt modelId="{AEA106EE-72AF-4496-8185-F4E76B86588C}" type="sibTrans" cxnId="{2CA77E93-6B5E-42C4-B196-5373D2DF977C}">
      <dgm:prSet/>
      <dgm:spPr/>
      <dgm:t>
        <a:bodyPr/>
        <a:lstStyle/>
        <a:p>
          <a:endParaRPr lang="en-US"/>
        </a:p>
      </dgm:t>
    </dgm:pt>
    <dgm:pt modelId="{DC41748C-187F-46E2-9C87-B2BA58D9765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600" dirty="0"/>
            <a:t>LSD Refinement</a:t>
          </a:r>
        </a:p>
      </dgm:t>
    </dgm:pt>
    <dgm:pt modelId="{B7655645-183B-4B57-A11E-E1107DFB67EA}" type="sibTrans" cxnId="{76497D53-927A-44E6-A863-EEFF6F0AA2B9}">
      <dgm:prSet/>
      <dgm:spPr/>
      <dgm:t>
        <a:bodyPr/>
        <a:lstStyle/>
        <a:p>
          <a:endParaRPr lang="en-US"/>
        </a:p>
      </dgm:t>
    </dgm:pt>
    <dgm:pt modelId="{D488173E-3F16-49B9-B5B5-DBE36519FDA9}" type="parTrans" cxnId="{76497D53-927A-44E6-A863-EEFF6F0AA2B9}">
      <dgm:prSet/>
      <dgm:spPr/>
      <dgm:t>
        <a:bodyPr/>
        <a:lstStyle/>
        <a:p>
          <a:endParaRPr lang="en-US"/>
        </a:p>
      </dgm:t>
    </dgm:pt>
    <dgm:pt modelId="{2CABA13B-EE87-468C-9980-0C7F7CFE3AF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600" dirty="0"/>
            <a:t>Triangulation</a:t>
          </a:r>
        </a:p>
      </dgm:t>
    </dgm:pt>
    <dgm:pt modelId="{75B0EB29-BDEF-47F5-BFC4-F9709DC43CDF}" type="sibTrans" cxnId="{377DE1A6-F73E-45D1-8D67-C945C733C272}">
      <dgm:prSet/>
      <dgm:spPr/>
      <dgm:t>
        <a:bodyPr/>
        <a:lstStyle/>
        <a:p>
          <a:endParaRPr lang="en-US"/>
        </a:p>
      </dgm:t>
    </dgm:pt>
    <dgm:pt modelId="{6A21657D-A895-4788-96C3-E6A80391C733}" type="parTrans" cxnId="{377DE1A6-F73E-45D1-8D67-C945C733C272}">
      <dgm:prSet/>
      <dgm:spPr/>
      <dgm:t>
        <a:bodyPr/>
        <a:lstStyle/>
        <a:p>
          <a:endParaRPr lang="en-US"/>
        </a:p>
      </dgm:t>
    </dgm:pt>
    <dgm:pt modelId="{E9FF01D3-8938-4F51-AA4E-B2AE1184EF0E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/>
            <a:t>Merge triangles into convex polygons</a:t>
          </a:r>
        </a:p>
      </dgm:t>
    </dgm:pt>
    <dgm:pt modelId="{A9B5DE38-830B-4975-BE20-C70E5DCE9465}" type="sibTrans" cxnId="{3BFEF39E-AE20-4DEF-8DAB-84D489DF38BF}">
      <dgm:prSet/>
      <dgm:spPr/>
      <dgm:t>
        <a:bodyPr/>
        <a:lstStyle/>
        <a:p>
          <a:endParaRPr lang="en-US"/>
        </a:p>
      </dgm:t>
    </dgm:pt>
    <dgm:pt modelId="{4F936D94-8147-4951-B13E-66BC95D94660}" type="parTrans" cxnId="{3BFEF39E-AE20-4DEF-8DAB-84D489DF38BF}">
      <dgm:prSet/>
      <dgm:spPr/>
      <dgm:t>
        <a:bodyPr/>
        <a:lstStyle/>
        <a:p>
          <a:endParaRPr lang="en-US"/>
        </a:p>
      </dgm:t>
    </dgm:pt>
    <dgm:pt modelId="{F4866387-383A-434C-B99C-3B9C37EAA0B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/>
            <a:t>Compute the reconstructed image</a:t>
          </a:r>
        </a:p>
      </dgm:t>
    </dgm:pt>
    <dgm:pt modelId="{ABAF2F25-69A9-4786-8843-53256CF7BEB2}" type="sibTrans" cxnId="{99C1AB12-5FFC-4A6C-9289-24AACA530FEB}">
      <dgm:prSet/>
      <dgm:spPr/>
      <dgm:t>
        <a:bodyPr/>
        <a:lstStyle/>
        <a:p>
          <a:endParaRPr lang="en-US"/>
        </a:p>
      </dgm:t>
    </dgm:pt>
    <dgm:pt modelId="{81BCC219-46AF-4526-AD78-D23130D59524}" type="parTrans" cxnId="{99C1AB12-5FFC-4A6C-9289-24AACA530FEB}">
      <dgm:prSet/>
      <dgm:spPr/>
      <dgm:t>
        <a:bodyPr/>
        <a:lstStyle/>
        <a:p>
          <a:endParaRPr lang="en-US"/>
        </a:p>
      </dgm:t>
    </dgm:pt>
    <dgm:pt modelId="{5DBA7709-FD1C-4A3A-9D79-7CC2294F371D}" type="pres">
      <dgm:prSet presAssocID="{4E3BCE2A-927F-4457-8AFE-36E24C51CCFC}" presName="Name0" presStyleCnt="0">
        <dgm:presLayoutVars>
          <dgm:resizeHandles/>
        </dgm:presLayoutVars>
      </dgm:prSet>
      <dgm:spPr/>
    </dgm:pt>
    <dgm:pt modelId="{51AD8DC1-1746-460F-A564-7A9C2ED16106}" type="pres">
      <dgm:prSet presAssocID="{23E3CD0F-A373-43A0-8FA5-60087A6999D3}" presName="text" presStyleLbl="node1" presStyleIdx="0" presStyleCnt="5" custScaleX="124493" custLinFactNeighborX="-21865" custLinFactNeighborY="-3299">
        <dgm:presLayoutVars>
          <dgm:bulletEnabled val="1"/>
        </dgm:presLayoutVars>
      </dgm:prSet>
      <dgm:spPr/>
    </dgm:pt>
    <dgm:pt modelId="{0A9FECDA-FF5E-4D1F-91DB-3973D4E2D2E6}" type="pres">
      <dgm:prSet presAssocID="{AEA106EE-72AF-4496-8185-F4E76B86588C}" presName="space" presStyleCnt="0"/>
      <dgm:spPr/>
    </dgm:pt>
    <dgm:pt modelId="{447A5630-7D19-4052-AAE9-B061766B1867}" type="pres">
      <dgm:prSet presAssocID="{DC41748C-187F-46E2-9C87-B2BA58D97658}" presName="text" presStyleLbl="node1" presStyleIdx="1" presStyleCnt="5" custScaleX="143181" custLinFactNeighborX="-54550">
        <dgm:presLayoutVars>
          <dgm:bulletEnabled val="1"/>
        </dgm:presLayoutVars>
      </dgm:prSet>
      <dgm:spPr/>
    </dgm:pt>
    <dgm:pt modelId="{27053135-525C-4ABF-BBB7-37E98D47D68A}" type="pres">
      <dgm:prSet presAssocID="{B7655645-183B-4B57-A11E-E1107DFB67EA}" presName="space" presStyleCnt="0"/>
      <dgm:spPr/>
    </dgm:pt>
    <dgm:pt modelId="{922FB7D3-7D7E-451E-8AE6-A6B025E3D77A}" type="pres">
      <dgm:prSet presAssocID="{2CABA13B-EE87-468C-9980-0C7F7CFE3AFC}" presName="text" presStyleLbl="node1" presStyleIdx="2" presStyleCnt="5" custScaleX="129545" custLinFactNeighborX="-76163" custLinFactNeighborY="18115">
        <dgm:presLayoutVars>
          <dgm:bulletEnabled val="1"/>
        </dgm:presLayoutVars>
      </dgm:prSet>
      <dgm:spPr/>
    </dgm:pt>
    <dgm:pt modelId="{40143A77-1EB2-4BE4-8262-2BF12C18BCB5}" type="pres">
      <dgm:prSet presAssocID="{75B0EB29-BDEF-47F5-BFC4-F9709DC43CDF}" presName="space" presStyleCnt="0"/>
      <dgm:spPr/>
    </dgm:pt>
    <dgm:pt modelId="{FD550398-7FCA-4632-8B3E-08EAB42D19B3}" type="pres">
      <dgm:prSet presAssocID="{E9FF01D3-8938-4F51-AA4E-B2AE1184EF0E}" presName="text" presStyleLbl="node1" presStyleIdx="3" presStyleCnt="5" custLinFactNeighborX="-5913" custLinFactNeighborY="-4281">
        <dgm:presLayoutVars>
          <dgm:bulletEnabled val="1"/>
        </dgm:presLayoutVars>
      </dgm:prSet>
      <dgm:spPr/>
    </dgm:pt>
    <dgm:pt modelId="{5DA23E2A-EE03-4FE3-BEB1-38AE2D176DC8}" type="pres">
      <dgm:prSet presAssocID="{A9B5DE38-830B-4975-BE20-C70E5DCE9465}" presName="space" presStyleCnt="0"/>
      <dgm:spPr/>
    </dgm:pt>
    <dgm:pt modelId="{ED8D5477-7909-43BD-BA8C-61619B84499A}" type="pres">
      <dgm:prSet presAssocID="{F4866387-383A-434C-B99C-3B9C37EAA0B2}" presName="text" presStyleLbl="node1" presStyleIdx="4" presStyleCnt="5" custLinFactNeighborX="-208" custLinFactNeighborY="-50255">
        <dgm:presLayoutVars>
          <dgm:bulletEnabled val="1"/>
        </dgm:presLayoutVars>
      </dgm:prSet>
      <dgm:spPr/>
    </dgm:pt>
  </dgm:ptLst>
  <dgm:cxnLst>
    <dgm:cxn modelId="{3BFEF39E-AE20-4DEF-8DAB-84D489DF38BF}" srcId="{4E3BCE2A-927F-4457-8AFE-36E24C51CCFC}" destId="{E9FF01D3-8938-4F51-AA4E-B2AE1184EF0E}" srcOrd="3" destOrd="0" parTransId="{4F936D94-8147-4951-B13E-66BC95D94660}" sibTransId="{A9B5DE38-830B-4975-BE20-C70E5DCE9465}"/>
    <dgm:cxn modelId="{45F08F89-5AC4-42A0-A0DC-D562A5F79373}" type="presOf" srcId="{F4866387-383A-434C-B99C-3B9C37EAA0B2}" destId="{ED8D5477-7909-43BD-BA8C-61619B84499A}" srcOrd="0" destOrd="0" presId="urn:diagrams.loki3.com/VaryingWidthList"/>
    <dgm:cxn modelId="{CD983B7D-03FC-4B4E-99AD-1D54CC3D848D}" type="presOf" srcId="{DC41748C-187F-46E2-9C87-B2BA58D97658}" destId="{447A5630-7D19-4052-AAE9-B061766B1867}" srcOrd="0" destOrd="0" presId="urn:diagrams.loki3.com/VaryingWidthList"/>
    <dgm:cxn modelId="{7F0A29D1-407C-4D67-9DCD-5F1CB7B3270B}" type="presOf" srcId="{E9FF01D3-8938-4F51-AA4E-B2AE1184EF0E}" destId="{FD550398-7FCA-4632-8B3E-08EAB42D19B3}" srcOrd="0" destOrd="0" presId="urn:diagrams.loki3.com/VaryingWidthList"/>
    <dgm:cxn modelId="{8C041F92-825B-4ABF-80E7-F18D3F264538}" type="presOf" srcId="{23E3CD0F-A373-43A0-8FA5-60087A6999D3}" destId="{51AD8DC1-1746-460F-A564-7A9C2ED16106}" srcOrd="0" destOrd="0" presId="urn:diagrams.loki3.com/VaryingWidthList"/>
    <dgm:cxn modelId="{2A77B92C-6333-4EB1-BCEC-426CFDE1A92D}" type="presOf" srcId="{2CABA13B-EE87-468C-9980-0C7F7CFE3AFC}" destId="{922FB7D3-7D7E-451E-8AE6-A6B025E3D77A}" srcOrd="0" destOrd="0" presId="urn:diagrams.loki3.com/VaryingWidthList"/>
    <dgm:cxn modelId="{377DE1A6-F73E-45D1-8D67-C945C733C272}" srcId="{4E3BCE2A-927F-4457-8AFE-36E24C51CCFC}" destId="{2CABA13B-EE87-468C-9980-0C7F7CFE3AFC}" srcOrd="2" destOrd="0" parTransId="{6A21657D-A895-4788-96C3-E6A80391C733}" sibTransId="{75B0EB29-BDEF-47F5-BFC4-F9709DC43CDF}"/>
    <dgm:cxn modelId="{8A377550-BB89-4A83-8A35-7578341DEA31}" type="presOf" srcId="{4E3BCE2A-927F-4457-8AFE-36E24C51CCFC}" destId="{5DBA7709-FD1C-4A3A-9D79-7CC2294F371D}" srcOrd="0" destOrd="0" presId="urn:diagrams.loki3.com/VaryingWidthList"/>
    <dgm:cxn modelId="{2CA77E93-6B5E-42C4-B196-5373D2DF977C}" srcId="{4E3BCE2A-927F-4457-8AFE-36E24C51CCFC}" destId="{23E3CD0F-A373-43A0-8FA5-60087A6999D3}" srcOrd="0" destOrd="0" parTransId="{BA6EE36E-843D-44AB-BF7D-00A49164D0D3}" sibTransId="{AEA106EE-72AF-4496-8185-F4E76B86588C}"/>
    <dgm:cxn modelId="{99C1AB12-5FFC-4A6C-9289-24AACA530FEB}" srcId="{4E3BCE2A-927F-4457-8AFE-36E24C51CCFC}" destId="{F4866387-383A-434C-B99C-3B9C37EAA0B2}" srcOrd="4" destOrd="0" parTransId="{81BCC219-46AF-4526-AD78-D23130D59524}" sibTransId="{ABAF2F25-69A9-4786-8843-53256CF7BEB2}"/>
    <dgm:cxn modelId="{76497D53-927A-44E6-A863-EEFF6F0AA2B9}" srcId="{4E3BCE2A-927F-4457-8AFE-36E24C51CCFC}" destId="{DC41748C-187F-46E2-9C87-B2BA58D97658}" srcOrd="1" destOrd="0" parTransId="{D488173E-3F16-49B9-B5B5-DBE36519FDA9}" sibTransId="{B7655645-183B-4B57-A11E-E1107DFB67EA}"/>
    <dgm:cxn modelId="{65F5FEDB-56CA-40EF-945C-A048A1C2457E}" type="presParOf" srcId="{5DBA7709-FD1C-4A3A-9D79-7CC2294F371D}" destId="{51AD8DC1-1746-460F-A564-7A9C2ED16106}" srcOrd="0" destOrd="0" presId="urn:diagrams.loki3.com/VaryingWidthList"/>
    <dgm:cxn modelId="{7BA2D1C9-5C94-4629-BF77-54AFA8C8D57C}" type="presParOf" srcId="{5DBA7709-FD1C-4A3A-9D79-7CC2294F371D}" destId="{0A9FECDA-FF5E-4D1F-91DB-3973D4E2D2E6}" srcOrd="1" destOrd="0" presId="urn:diagrams.loki3.com/VaryingWidthList"/>
    <dgm:cxn modelId="{5F825DA3-379E-4754-B8D0-04D52D61EB40}" type="presParOf" srcId="{5DBA7709-FD1C-4A3A-9D79-7CC2294F371D}" destId="{447A5630-7D19-4052-AAE9-B061766B1867}" srcOrd="2" destOrd="0" presId="urn:diagrams.loki3.com/VaryingWidthList"/>
    <dgm:cxn modelId="{26EBDEF7-F521-4340-A9B1-021882A5ABD7}" type="presParOf" srcId="{5DBA7709-FD1C-4A3A-9D79-7CC2294F371D}" destId="{27053135-525C-4ABF-BBB7-37E98D47D68A}" srcOrd="3" destOrd="0" presId="urn:diagrams.loki3.com/VaryingWidthList"/>
    <dgm:cxn modelId="{A011E2AF-5F3D-43F7-98AA-5715E752C46F}" type="presParOf" srcId="{5DBA7709-FD1C-4A3A-9D79-7CC2294F371D}" destId="{922FB7D3-7D7E-451E-8AE6-A6B025E3D77A}" srcOrd="4" destOrd="0" presId="urn:diagrams.loki3.com/VaryingWidthList"/>
    <dgm:cxn modelId="{A74FFDD4-BB6F-423B-93DE-377F725B0BFF}" type="presParOf" srcId="{5DBA7709-FD1C-4A3A-9D79-7CC2294F371D}" destId="{40143A77-1EB2-4BE4-8262-2BF12C18BCB5}" srcOrd="5" destOrd="0" presId="urn:diagrams.loki3.com/VaryingWidthList"/>
    <dgm:cxn modelId="{239E3DB0-9779-4BA0-B0EE-FA3B3D0F88EF}" type="presParOf" srcId="{5DBA7709-FD1C-4A3A-9D79-7CC2294F371D}" destId="{FD550398-7FCA-4632-8B3E-08EAB42D19B3}" srcOrd="6" destOrd="0" presId="urn:diagrams.loki3.com/VaryingWidthList"/>
    <dgm:cxn modelId="{69AB1447-8A67-4EC3-9F55-DAB5A59AF14B}" type="presParOf" srcId="{5DBA7709-FD1C-4A3A-9D79-7CC2294F371D}" destId="{5DA23E2A-EE03-4FE3-BEB1-38AE2D176DC8}" srcOrd="7" destOrd="0" presId="urn:diagrams.loki3.com/VaryingWidthList"/>
    <dgm:cxn modelId="{01ACB66B-E628-4122-A141-E6AFF2EB4FED}" type="presParOf" srcId="{5DBA7709-FD1C-4A3A-9D79-7CC2294F371D}" destId="{ED8D5477-7909-43BD-BA8C-61619B84499A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3BCE2A-927F-4457-8AFE-36E24C51CCFC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23E3CD0F-A373-43A0-8FA5-60087A6999D3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Line Segment Detector (LSD)</a:t>
          </a:r>
        </a:p>
      </dgm:t>
    </dgm:pt>
    <dgm:pt modelId="{BA6EE36E-843D-44AB-BF7D-00A49164D0D3}" type="parTrans" cxnId="{2CA77E93-6B5E-42C4-B196-5373D2DF977C}">
      <dgm:prSet/>
      <dgm:spPr/>
      <dgm:t>
        <a:bodyPr/>
        <a:lstStyle/>
        <a:p>
          <a:endParaRPr lang="en-US"/>
        </a:p>
      </dgm:t>
    </dgm:pt>
    <dgm:pt modelId="{AEA106EE-72AF-4496-8185-F4E76B86588C}" type="sibTrans" cxnId="{2CA77E93-6B5E-42C4-B196-5373D2DF977C}">
      <dgm:prSet/>
      <dgm:spPr/>
      <dgm:t>
        <a:bodyPr/>
        <a:lstStyle/>
        <a:p>
          <a:endParaRPr lang="en-US"/>
        </a:p>
      </dgm:t>
    </dgm:pt>
    <dgm:pt modelId="{DC41748C-187F-46E2-9C87-B2BA58D9765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600" dirty="0"/>
            <a:t>LSD Refinement</a:t>
          </a:r>
        </a:p>
      </dgm:t>
    </dgm:pt>
    <dgm:pt modelId="{B7655645-183B-4B57-A11E-E1107DFB67EA}" type="sibTrans" cxnId="{76497D53-927A-44E6-A863-EEFF6F0AA2B9}">
      <dgm:prSet/>
      <dgm:spPr/>
      <dgm:t>
        <a:bodyPr/>
        <a:lstStyle/>
        <a:p>
          <a:endParaRPr lang="en-US"/>
        </a:p>
      </dgm:t>
    </dgm:pt>
    <dgm:pt modelId="{D488173E-3F16-49B9-B5B5-DBE36519FDA9}" type="parTrans" cxnId="{76497D53-927A-44E6-A863-EEFF6F0AA2B9}">
      <dgm:prSet/>
      <dgm:spPr/>
      <dgm:t>
        <a:bodyPr/>
        <a:lstStyle/>
        <a:p>
          <a:endParaRPr lang="en-US"/>
        </a:p>
      </dgm:t>
    </dgm:pt>
    <dgm:pt modelId="{2CABA13B-EE87-468C-9980-0C7F7CFE3AF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600" dirty="0"/>
            <a:t>Triangulation</a:t>
          </a:r>
        </a:p>
      </dgm:t>
    </dgm:pt>
    <dgm:pt modelId="{75B0EB29-BDEF-47F5-BFC4-F9709DC43CDF}" type="sibTrans" cxnId="{377DE1A6-F73E-45D1-8D67-C945C733C272}">
      <dgm:prSet/>
      <dgm:spPr/>
      <dgm:t>
        <a:bodyPr/>
        <a:lstStyle/>
        <a:p>
          <a:endParaRPr lang="en-US"/>
        </a:p>
      </dgm:t>
    </dgm:pt>
    <dgm:pt modelId="{6A21657D-A895-4788-96C3-E6A80391C733}" type="parTrans" cxnId="{377DE1A6-F73E-45D1-8D67-C945C733C272}">
      <dgm:prSet/>
      <dgm:spPr/>
      <dgm:t>
        <a:bodyPr/>
        <a:lstStyle/>
        <a:p>
          <a:endParaRPr lang="en-US"/>
        </a:p>
      </dgm:t>
    </dgm:pt>
    <dgm:pt modelId="{E9FF01D3-8938-4F51-AA4E-B2AE1184EF0E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/>
            <a:t>Merge triangles into convex polygons</a:t>
          </a:r>
        </a:p>
      </dgm:t>
    </dgm:pt>
    <dgm:pt modelId="{A9B5DE38-830B-4975-BE20-C70E5DCE9465}" type="sibTrans" cxnId="{3BFEF39E-AE20-4DEF-8DAB-84D489DF38BF}">
      <dgm:prSet/>
      <dgm:spPr/>
      <dgm:t>
        <a:bodyPr/>
        <a:lstStyle/>
        <a:p>
          <a:endParaRPr lang="en-US"/>
        </a:p>
      </dgm:t>
    </dgm:pt>
    <dgm:pt modelId="{4F936D94-8147-4951-B13E-66BC95D94660}" type="parTrans" cxnId="{3BFEF39E-AE20-4DEF-8DAB-84D489DF38BF}">
      <dgm:prSet/>
      <dgm:spPr/>
      <dgm:t>
        <a:bodyPr/>
        <a:lstStyle/>
        <a:p>
          <a:endParaRPr lang="en-US"/>
        </a:p>
      </dgm:t>
    </dgm:pt>
    <dgm:pt modelId="{F4866387-383A-434C-B99C-3B9C37EAA0B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/>
            <a:t>Compute the reconstructed image</a:t>
          </a:r>
        </a:p>
      </dgm:t>
    </dgm:pt>
    <dgm:pt modelId="{ABAF2F25-69A9-4786-8843-53256CF7BEB2}" type="sibTrans" cxnId="{99C1AB12-5FFC-4A6C-9289-24AACA530FEB}">
      <dgm:prSet/>
      <dgm:spPr/>
      <dgm:t>
        <a:bodyPr/>
        <a:lstStyle/>
        <a:p>
          <a:endParaRPr lang="en-US"/>
        </a:p>
      </dgm:t>
    </dgm:pt>
    <dgm:pt modelId="{81BCC219-46AF-4526-AD78-D23130D59524}" type="parTrans" cxnId="{99C1AB12-5FFC-4A6C-9289-24AACA530FEB}">
      <dgm:prSet/>
      <dgm:spPr/>
      <dgm:t>
        <a:bodyPr/>
        <a:lstStyle/>
        <a:p>
          <a:endParaRPr lang="en-US"/>
        </a:p>
      </dgm:t>
    </dgm:pt>
    <dgm:pt modelId="{5DBA7709-FD1C-4A3A-9D79-7CC2294F371D}" type="pres">
      <dgm:prSet presAssocID="{4E3BCE2A-927F-4457-8AFE-36E24C51CCFC}" presName="Name0" presStyleCnt="0">
        <dgm:presLayoutVars>
          <dgm:resizeHandles/>
        </dgm:presLayoutVars>
      </dgm:prSet>
      <dgm:spPr/>
    </dgm:pt>
    <dgm:pt modelId="{51AD8DC1-1746-460F-A564-7A9C2ED16106}" type="pres">
      <dgm:prSet presAssocID="{23E3CD0F-A373-43A0-8FA5-60087A6999D3}" presName="text" presStyleLbl="node1" presStyleIdx="0" presStyleCnt="5" custScaleX="124493" custLinFactNeighborX="-21865" custLinFactNeighborY="-3299">
        <dgm:presLayoutVars>
          <dgm:bulletEnabled val="1"/>
        </dgm:presLayoutVars>
      </dgm:prSet>
      <dgm:spPr/>
    </dgm:pt>
    <dgm:pt modelId="{0A9FECDA-FF5E-4D1F-91DB-3973D4E2D2E6}" type="pres">
      <dgm:prSet presAssocID="{AEA106EE-72AF-4496-8185-F4E76B86588C}" presName="space" presStyleCnt="0"/>
      <dgm:spPr/>
    </dgm:pt>
    <dgm:pt modelId="{447A5630-7D19-4052-AAE9-B061766B1867}" type="pres">
      <dgm:prSet presAssocID="{DC41748C-187F-46E2-9C87-B2BA58D97658}" presName="text" presStyleLbl="node1" presStyleIdx="1" presStyleCnt="5" custScaleX="143181" custLinFactNeighborX="-54550">
        <dgm:presLayoutVars>
          <dgm:bulletEnabled val="1"/>
        </dgm:presLayoutVars>
      </dgm:prSet>
      <dgm:spPr/>
    </dgm:pt>
    <dgm:pt modelId="{27053135-525C-4ABF-BBB7-37E98D47D68A}" type="pres">
      <dgm:prSet presAssocID="{B7655645-183B-4B57-A11E-E1107DFB67EA}" presName="space" presStyleCnt="0"/>
      <dgm:spPr/>
    </dgm:pt>
    <dgm:pt modelId="{922FB7D3-7D7E-451E-8AE6-A6B025E3D77A}" type="pres">
      <dgm:prSet presAssocID="{2CABA13B-EE87-468C-9980-0C7F7CFE3AFC}" presName="text" presStyleLbl="node1" presStyleIdx="2" presStyleCnt="5" custScaleX="129545" custLinFactNeighborX="-76163" custLinFactNeighborY="18115">
        <dgm:presLayoutVars>
          <dgm:bulletEnabled val="1"/>
        </dgm:presLayoutVars>
      </dgm:prSet>
      <dgm:spPr/>
    </dgm:pt>
    <dgm:pt modelId="{40143A77-1EB2-4BE4-8262-2BF12C18BCB5}" type="pres">
      <dgm:prSet presAssocID="{75B0EB29-BDEF-47F5-BFC4-F9709DC43CDF}" presName="space" presStyleCnt="0"/>
      <dgm:spPr/>
    </dgm:pt>
    <dgm:pt modelId="{FD550398-7FCA-4632-8B3E-08EAB42D19B3}" type="pres">
      <dgm:prSet presAssocID="{E9FF01D3-8938-4F51-AA4E-B2AE1184EF0E}" presName="text" presStyleLbl="node1" presStyleIdx="3" presStyleCnt="5" custLinFactNeighborX="-5913" custLinFactNeighborY="-4281">
        <dgm:presLayoutVars>
          <dgm:bulletEnabled val="1"/>
        </dgm:presLayoutVars>
      </dgm:prSet>
      <dgm:spPr/>
    </dgm:pt>
    <dgm:pt modelId="{5DA23E2A-EE03-4FE3-BEB1-38AE2D176DC8}" type="pres">
      <dgm:prSet presAssocID="{A9B5DE38-830B-4975-BE20-C70E5DCE9465}" presName="space" presStyleCnt="0"/>
      <dgm:spPr/>
    </dgm:pt>
    <dgm:pt modelId="{ED8D5477-7909-43BD-BA8C-61619B84499A}" type="pres">
      <dgm:prSet presAssocID="{F4866387-383A-434C-B99C-3B9C37EAA0B2}" presName="text" presStyleLbl="node1" presStyleIdx="4" presStyleCnt="5" custLinFactNeighborX="-208" custLinFactNeighborY="-50255">
        <dgm:presLayoutVars>
          <dgm:bulletEnabled val="1"/>
        </dgm:presLayoutVars>
      </dgm:prSet>
      <dgm:spPr/>
    </dgm:pt>
  </dgm:ptLst>
  <dgm:cxnLst>
    <dgm:cxn modelId="{3BFEF39E-AE20-4DEF-8DAB-84D489DF38BF}" srcId="{4E3BCE2A-927F-4457-8AFE-36E24C51CCFC}" destId="{E9FF01D3-8938-4F51-AA4E-B2AE1184EF0E}" srcOrd="3" destOrd="0" parTransId="{4F936D94-8147-4951-B13E-66BC95D94660}" sibTransId="{A9B5DE38-830B-4975-BE20-C70E5DCE9465}"/>
    <dgm:cxn modelId="{45F08F89-5AC4-42A0-A0DC-D562A5F79373}" type="presOf" srcId="{F4866387-383A-434C-B99C-3B9C37EAA0B2}" destId="{ED8D5477-7909-43BD-BA8C-61619B84499A}" srcOrd="0" destOrd="0" presId="urn:diagrams.loki3.com/VaryingWidthList"/>
    <dgm:cxn modelId="{CD983B7D-03FC-4B4E-99AD-1D54CC3D848D}" type="presOf" srcId="{DC41748C-187F-46E2-9C87-B2BA58D97658}" destId="{447A5630-7D19-4052-AAE9-B061766B1867}" srcOrd="0" destOrd="0" presId="urn:diagrams.loki3.com/VaryingWidthList"/>
    <dgm:cxn modelId="{7F0A29D1-407C-4D67-9DCD-5F1CB7B3270B}" type="presOf" srcId="{E9FF01D3-8938-4F51-AA4E-B2AE1184EF0E}" destId="{FD550398-7FCA-4632-8B3E-08EAB42D19B3}" srcOrd="0" destOrd="0" presId="urn:diagrams.loki3.com/VaryingWidthList"/>
    <dgm:cxn modelId="{8C041F92-825B-4ABF-80E7-F18D3F264538}" type="presOf" srcId="{23E3CD0F-A373-43A0-8FA5-60087A6999D3}" destId="{51AD8DC1-1746-460F-A564-7A9C2ED16106}" srcOrd="0" destOrd="0" presId="urn:diagrams.loki3.com/VaryingWidthList"/>
    <dgm:cxn modelId="{2A77B92C-6333-4EB1-BCEC-426CFDE1A92D}" type="presOf" srcId="{2CABA13B-EE87-468C-9980-0C7F7CFE3AFC}" destId="{922FB7D3-7D7E-451E-8AE6-A6B025E3D77A}" srcOrd="0" destOrd="0" presId="urn:diagrams.loki3.com/VaryingWidthList"/>
    <dgm:cxn modelId="{377DE1A6-F73E-45D1-8D67-C945C733C272}" srcId="{4E3BCE2A-927F-4457-8AFE-36E24C51CCFC}" destId="{2CABA13B-EE87-468C-9980-0C7F7CFE3AFC}" srcOrd="2" destOrd="0" parTransId="{6A21657D-A895-4788-96C3-E6A80391C733}" sibTransId="{75B0EB29-BDEF-47F5-BFC4-F9709DC43CDF}"/>
    <dgm:cxn modelId="{8A377550-BB89-4A83-8A35-7578341DEA31}" type="presOf" srcId="{4E3BCE2A-927F-4457-8AFE-36E24C51CCFC}" destId="{5DBA7709-FD1C-4A3A-9D79-7CC2294F371D}" srcOrd="0" destOrd="0" presId="urn:diagrams.loki3.com/VaryingWidthList"/>
    <dgm:cxn modelId="{2CA77E93-6B5E-42C4-B196-5373D2DF977C}" srcId="{4E3BCE2A-927F-4457-8AFE-36E24C51CCFC}" destId="{23E3CD0F-A373-43A0-8FA5-60087A6999D3}" srcOrd="0" destOrd="0" parTransId="{BA6EE36E-843D-44AB-BF7D-00A49164D0D3}" sibTransId="{AEA106EE-72AF-4496-8185-F4E76B86588C}"/>
    <dgm:cxn modelId="{99C1AB12-5FFC-4A6C-9289-24AACA530FEB}" srcId="{4E3BCE2A-927F-4457-8AFE-36E24C51CCFC}" destId="{F4866387-383A-434C-B99C-3B9C37EAA0B2}" srcOrd="4" destOrd="0" parTransId="{81BCC219-46AF-4526-AD78-D23130D59524}" sibTransId="{ABAF2F25-69A9-4786-8843-53256CF7BEB2}"/>
    <dgm:cxn modelId="{76497D53-927A-44E6-A863-EEFF6F0AA2B9}" srcId="{4E3BCE2A-927F-4457-8AFE-36E24C51CCFC}" destId="{DC41748C-187F-46E2-9C87-B2BA58D97658}" srcOrd="1" destOrd="0" parTransId="{D488173E-3F16-49B9-B5B5-DBE36519FDA9}" sibTransId="{B7655645-183B-4B57-A11E-E1107DFB67EA}"/>
    <dgm:cxn modelId="{65F5FEDB-56CA-40EF-945C-A048A1C2457E}" type="presParOf" srcId="{5DBA7709-FD1C-4A3A-9D79-7CC2294F371D}" destId="{51AD8DC1-1746-460F-A564-7A9C2ED16106}" srcOrd="0" destOrd="0" presId="urn:diagrams.loki3.com/VaryingWidthList"/>
    <dgm:cxn modelId="{7BA2D1C9-5C94-4629-BF77-54AFA8C8D57C}" type="presParOf" srcId="{5DBA7709-FD1C-4A3A-9D79-7CC2294F371D}" destId="{0A9FECDA-FF5E-4D1F-91DB-3973D4E2D2E6}" srcOrd="1" destOrd="0" presId="urn:diagrams.loki3.com/VaryingWidthList"/>
    <dgm:cxn modelId="{5F825DA3-379E-4754-B8D0-04D52D61EB40}" type="presParOf" srcId="{5DBA7709-FD1C-4A3A-9D79-7CC2294F371D}" destId="{447A5630-7D19-4052-AAE9-B061766B1867}" srcOrd="2" destOrd="0" presId="urn:diagrams.loki3.com/VaryingWidthList"/>
    <dgm:cxn modelId="{26EBDEF7-F521-4340-A9B1-021882A5ABD7}" type="presParOf" srcId="{5DBA7709-FD1C-4A3A-9D79-7CC2294F371D}" destId="{27053135-525C-4ABF-BBB7-37E98D47D68A}" srcOrd="3" destOrd="0" presId="urn:diagrams.loki3.com/VaryingWidthList"/>
    <dgm:cxn modelId="{A011E2AF-5F3D-43F7-98AA-5715E752C46F}" type="presParOf" srcId="{5DBA7709-FD1C-4A3A-9D79-7CC2294F371D}" destId="{922FB7D3-7D7E-451E-8AE6-A6B025E3D77A}" srcOrd="4" destOrd="0" presId="urn:diagrams.loki3.com/VaryingWidthList"/>
    <dgm:cxn modelId="{A74FFDD4-BB6F-423B-93DE-377F725B0BFF}" type="presParOf" srcId="{5DBA7709-FD1C-4A3A-9D79-7CC2294F371D}" destId="{40143A77-1EB2-4BE4-8262-2BF12C18BCB5}" srcOrd="5" destOrd="0" presId="urn:diagrams.loki3.com/VaryingWidthList"/>
    <dgm:cxn modelId="{239E3DB0-9779-4BA0-B0EE-FA3B3D0F88EF}" type="presParOf" srcId="{5DBA7709-FD1C-4A3A-9D79-7CC2294F371D}" destId="{FD550398-7FCA-4632-8B3E-08EAB42D19B3}" srcOrd="6" destOrd="0" presId="urn:diagrams.loki3.com/VaryingWidthList"/>
    <dgm:cxn modelId="{69AB1447-8A67-4EC3-9F55-DAB5A59AF14B}" type="presParOf" srcId="{5DBA7709-FD1C-4A3A-9D79-7CC2294F371D}" destId="{5DA23E2A-EE03-4FE3-BEB1-38AE2D176DC8}" srcOrd="7" destOrd="0" presId="urn:diagrams.loki3.com/VaryingWidthList"/>
    <dgm:cxn modelId="{01ACB66B-E628-4122-A141-E6AFF2EB4FED}" type="presParOf" srcId="{5DBA7709-FD1C-4A3A-9D79-7CC2294F371D}" destId="{ED8D5477-7909-43BD-BA8C-61619B84499A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3BCE2A-927F-4457-8AFE-36E24C51CCFC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23E3CD0F-A373-43A0-8FA5-60087A6999D3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Line Segment Detector (LSD)</a:t>
          </a:r>
        </a:p>
      </dgm:t>
    </dgm:pt>
    <dgm:pt modelId="{BA6EE36E-843D-44AB-BF7D-00A49164D0D3}" type="parTrans" cxnId="{2CA77E93-6B5E-42C4-B196-5373D2DF977C}">
      <dgm:prSet/>
      <dgm:spPr/>
      <dgm:t>
        <a:bodyPr/>
        <a:lstStyle/>
        <a:p>
          <a:endParaRPr lang="en-US"/>
        </a:p>
      </dgm:t>
    </dgm:pt>
    <dgm:pt modelId="{AEA106EE-72AF-4496-8185-F4E76B86588C}" type="sibTrans" cxnId="{2CA77E93-6B5E-42C4-B196-5373D2DF977C}">
      <dgm:prSet/>
      <dgm:spPr/>
      <dgm:t>
        <a:bodyPr/>
        <a:lstStyle/>
        <a:p>
          <a:endParaRPr lang="en-US"/>
        </a:p>
      </dgm:t>
    </dgm:pt>
    <dgm:pt modelId="{DC41748C-187F-46E2-9C87-B2BA58D9765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600" dirty="0"/>
            <a:t>LSD Refinement</a:t>
          </a:r>
        </a:p>
      </dgm:t>
    </dgm:pt>
    <dgm:pt modelId="{B7655645-183B-4B57-A11E-E1107DFB67EA}" type="sibTrans" cxnId="{76497D53-927A-44E6-A863-EEFF6F0AA2B9}">
      <dgm:prSet/>
      <dgm:spPr/>
      <dgm:t>
        <a:bodyPr/>
        <a:lstStyle/>
        <a:p>
          <a:endParaRPr lang="en-US"/>
        </a:p>
      </dgm:t>
    </dgm:pt>
    <dgm:pt modelId="{D488173E-3F16-49B9-B5B5-DBE36519FDA9}" type="parTrans" cxnId="{76497D53-927A-44E6-A863-EEFF6F0AA2B9}">
      <dgm:prSet/>
      <dgm:spPr/>
      <dgm:t>
        <a:bodyPr/>
        <a:lstStyle/>
        <a:p>
          <a:endParaRPr lang="en-US"/>
        </a:p>
      </dgm:t>
    </dgm:pt>
    <dgm:pt modelId="{2CABA13B-EE87-468C-9980-0C7F7CFE3AF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600" dirty="0"/>
            <a:t>Triangulation</a:t>
          </a:r>
        </a:p>
      </dgm:t>
    </dgm:pt>
    <dgm:pt modelId="{75B0EB29-BDEF-47F5-BFC4-F9709DC43CDF}" type="sibTrans" cxnId="{377DE1A6-F73E-45D1-8D67-C945C733C272}">
      <dgm:prSet/>
      <dgm:spPr/>
      <dgm:t>
        <a:bodyPr/>
        <a:lstStyle/>
        <a:p>
          <a:endParaRPr lang="en-US"/>
        </a:p>
      </dgm:t>
    </dgm:pt>
    <dgm:pt modelId="{6A21657D-A895-4788-96C3-E6A80391C733}" type="parTrans" cxnId="{377DE1A6-F73E-45D1-8D67-C945C733C272}">
      <dgm:prSet/>
      <dgm:spPr/>
      <dgm:t>
        <a:bodyPr/>
        <a:lstStyle/>
        <a:p>
          <a:endParaRPr lang="en-US"/>
        </a:p>
      </dgm:t>
    </dgm:pt>
    <dgm:pt modelId="{E9FF01D3-8938-4F51-AA4E-B2AE1184EF0E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/>
            <a:t>Merge triangles into convex polygons</a:t>
          </a:r>
        </a:p>
      </dgm:t>
    </dgm:pt>
    <dgm:pt modelId="{A9B5DE38-830B-4975-BE20-C70E5DCE9465}" type="sibTrans" cxnId="{3BFEF39E-AE20-4DEF-8DAB-84D489DF38BF}">
      <dgm:prSet/>
      <dgm:spPr/>
      <dgm:t>
        <a:bodyPr/>
        <a:lstStyle/>
        <a:p>
          <a:endParaRPr lang="en-US"/>
        </a:p>
      </dgm:t>
    </dgm:pt>
    <dgm:pt modelId="{4F936D94-8147-4951-B13E-66BC95D94660}" type="parTrans" cxnId="{3BFEF39E-AE20-4DEF-8DAB-84D489DF38BF}">
      <dgm:prSet/>
      <dgm:spPr/>
      <dgm:t>
        <a:bodyPr/>
        <a:lstStyle/>
        <a:p>
          <a:endParaRPr lang="en-US"/>
        </a:p>
      </dgm:t>
    </dgm:pt>
    <dgm:pt modelId="{F4866387-383A-434C-B99C-3B9C37EAA0B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/>
            <a:t>Compute the reconstructed image</a:t>
          </a:r>
        </a:p>
      </dgm:t>
    </dgm:pt>
    <dgm:pt modelId="{ABAF2F25-69A9-4786-8843-53256CF7BEB2}" type="sibTrans" cxnId="{99C1AB12-5FFC-4A6C-9289-24AACA530FEB}">
      <dgm:prSet/>
      <dgm:spPr/>
      <dgm:t>
        <a:bodyPr/>
        <a:lstStyle/>
        <a:p>
          <a:endParaRPr lang="en-US"/>
        </a:p>
      </dgm:t>
    </dgm:pt>
    <dgm:pt modelId="{81BCC219-46AF-4526-AD78-D23130D59524}" type="parTrans" cxnId="{99C1AB12-5FFC-4A6C-9289-24AACA530FEB}">
      <dgm:prSet/>
      <dgm:spPr/>
      <dgm:t>
        <a:bodyPr/>
        <a:lstStyle/>
        <a:p>
          <a:endParaRPr lang="en-US"/>
        </a:p>
      </dgm:t>
    </dgm:pt>
    <dgm:pt modelId="{5DBA7709-FD1C-4A3A-9D79-7CC2294F371D}" type="pres">
      <dgm:prSet presAssocID="{4E3BCE2A-927F-4457-8AFE-36E24C51CCFC}" presName="Name0" presStyleCnt="0">
        <dgm:presLayoutVars>
          <dgm:resizeHandles/>
        </dgm:presLayoutVars>
      </dgm:prSet>
      <dgm:spPr/>
    </dgm:pt>
    <dgm:pt modelId="{51AD8DC1-1746-460F-A564-7A9C2ED16106}" type="pres">
      <dgm:prSet presAssocID="{23E3CD0F-A373-43A0-8FA5-60087A6999D3}" presName="text" presStyleLbl="node1" presStyleIdx="0" presStyleCnt="5" custScaleX="124493" custLinFactNeighborX="-21865" custLinFactNeighborY="-3299">
        <dgm:presLayoutVars>
          <dgm:bulletEnabled val="1"/>
        </dgm:presLayoutVars>
      </dgm:prSet>
      <dgm:spPr/>
    </dgm:pt>
    <dgm:pt modelId="{0A9FECDA-FF5E-4D1F-91DB-3973D4E2D2E6}" type="pres">
      <dgm:prSet presAssocID="{AEA106EE-72AF-4496-8185-F4E76B86588C}" presName="space" presStyleCnt="0"/>
      <dgm:spPr/>
    </dgm:pt>
    <dgm:pt modelId="{447A5630-7D19-4052-AAE9-B061766B1867}" type="pres">
      <dgm:prSet presAssocID="{DC41748C-187F-46E2-9C87-B2BA58D97658}" presName="text" presStyleLbl="node1" presStyleIdx="1" presStyleCnt="5" custScaleX="143181" custLinFactNeighborX="-54550">
        <dgm:presLayoutVars>
          <dgm:bulletEnabled val="1"/>
        </dgm:presLayoutVars>
      </dgm:prSet>
      <dgm:spPr/>
    </dgm:pt>
    <dgm:pt modelId="{27053135-525C-4ABF-BBB7-37E98D47D68A}" type="pres">
      <dgm:prSet presAssocID="{B7655645-183B-4B57-A11E-E1107DFB67EA}" presName="space" presStyleCnt="0"/>
      <dgm:spPr/>
    </dgm:pt>
    <dgm:pt modelId="{922FB7D3-7D7E-451E-8AE6-A6B025E3D77A}" type="pres">
      <dgm:prSet presAssocID="{2CABA13B-EE87-468C-9980-0C7F7CFE3AFC}" presName="text" presStyleLbl="node1" presStyleIdx="2" presStyleCnt="5" custScaleX="129545" custLinFactNeighborX="-76163" custLinFactNeighborY="18115">
        <dgm:presLayoutVars>
          <dgm:bulletEnabled val="1"/>
        </dgm:presLayoutVars>
      </dgm:prSet>
      <dgm:spPr/>
    </dgm:pt>
    <dgm:pt modelId="{40143A77-1EB2-4BE4-8262-2BF12C18BCB5}" type="pres">
      <dgm:prSet presAssocID="{75B0EB29-BDEF-47F5-BFC4-F9709DC43CDF}" presName="space" presStyleCnt="0"/>
      <dgm:spPr/>
    </dgm:pt>
    <dgm:pt modelId="{FD550398-7FCA-4632-8B3E-08EAB42D19B3}" type="pres">
      <dgm:prSet presAssocID="{E9FF01D3-8938-4F51-AA4E-B2AE1184EF0E}" presName="text" presStyleLbl="node1" presStyleIdx="3" presStyleCnt="5" custLinFactNeighborX="-5913" custLinFactNeighborY="-4281">
        <dgm:presLayoutVars>
          <dgm:bulletEnabled val="1"/>
        </dgm:presLayoutVars>
      </dgm:prSet>
      <dgm:spPr/>
    </dgm:pt>
    <dgm:pt modelId="{5DA23E2A-EE03-4FE3-BEB1-38AE2D176DC8}" type="pres">
      <dgm:prSet presAssocID="{A9B5DE38-830B-4975-BE20-C70E5DCE9465}" presName="space" presStyleCnt="0"/>
      <dgm:spPr/>
    </dgm:pt>
    <dgm:pt modelId="{ED8D5477-7909-43BD-BA8C-61619B84499A}" type="pres">
      <dgm:prSet presAssocID="{F4866387-383A-434C-B99C-3B9C37EAA0B2}" presName="text" presStyleLbl="node1" presStyleIdx="4" presStyleCnt="5" custLinFactNeighborX="-208" custLinFactNeighborY="-50255">
        <dgm:presLayoutVars>
          <dgm:bulletEnabled val="1"/>
        </dgm:presLayoutVars>
      </dgm:prSet>
      <dgm:spPr/>
    </dgm:pt>
  </dgm:ptLst>
  <dgm:cxnLst>
    <dgm:cxn modelId="{3BFEF39E-AE20-4DEF-8DAB-84D489DF38BF}" srcId="{4E3BCE2A-927F-4457-8AFE-36E24C51CCFC}" destId="{E9FF01D3-8938-4F51-AA4E-B2AE1184EF0E}" srcOrd="3" destOrd="0" parTransId="{4F936D94-8147-4951-B13E-66BC95D94660}" sibTransId="{A9B5DE38-830B-4975-BE20-C70E5DCE9465}"/>
    <dgm:cxn modelId="{45F08F89-5AC4-42A0-A0DC-D562A5F79373}" type="presOf" srcId="{F4866387-383A-434C-B99C-3B9C37EAA0B2}" destId="{ED8D5477-7909-43BD-BA8C-61619B84499A}" srcOrd="0" destOrd="0" presId="urn:diagrams.loki3.com/VaryingWidthList"/>
    <dgm:cxn modelId="{CD983B7D-03FC-4B4E-99AD-1D54CC3D848D}" type="presOf" srcId="{DC41748C-187F-46E2-9C87-B2BA58D97658}" destId="{447A5630-7D19-4052-AAE9-B061766B1867}" srcOrd="0" destOrd="0" presId="urn:diagrams.loki3.com/VaryingWidthList"/>
    <dgm:cxn modelId="{7F0A29D1-407C-4D67-9DCD-5F1CB7B3270B}" type="presOf" srcId="{E9FF01D3-8938-4F51-AA4E-B2AE1184EF0E}" destId="{FD550398-7FCA-4632-8B3E-08EAB42D19B3}" srcOrd="0" destOrd="0" presId="urn:diagrams.loki3.com/VaryingWidthList"/>
    <dgm:cxn modelId="{8C041F92-825B-4ABF-80E7-F18D3F264538}" type="presOf" srcId="{23E3CD0F-A373-43A0-8FA5-60087A6999D3}" destId="{51AD8DC1-1746-460F-A564-7A9C2ED16106}" srcOrd="0" destOrd="0" presId="urn:diagrams.loki3.com/VaryingWidthList"/>
    <dgm:cxn modelId="{2A77B92C-6333-4EB1-BCEC-426CFDE1A92D}" type="presOf" srcId="{2CABA13B-EE87-468C-9980-0C7F7CFE3AFC}" destId="{922FB7D3-7D7E-451E-8AE6-A6B025E3D77A}" srcOrd="0" destOrd="0" presId="urn:diagrams.loki3.com/VaryingWidthList"/>
    <dgm:cxn modelId="{377DE1A6-F73E-45D1-8D67-C945C733C272}" srcId="{4E3BCE2A-927F-4457-8AFE-36E24C51CCFC}" destId="{2CABA13B-EE87-468C-9980-0C7F7CFE3AFC}" srcOrd="2" destOrd="0" parTransId="{6A21657D-A895-4788-96C3-E6A80391C733}" sibTransId="{75B0EB29-BDEF-47F5-BFC4-F9709DC43CDF}"/>
    <dgm:cxn modelId="{8A377550-BB89-4A83-8A35-7578341DEA31}" type="presOf" srcId="{4E3BCE2A-927F-4457-8AFE-36E24C51CCFC}" destId="{5DBA7709-FD1C-4A3A-9D79-7CC2294F371D}" srcOrd="0" destOrd="0" presId="urn:diagrams.loki3.com/VaryingWidthList"/>
    <dgm:cxn modelId="{2CA77E93-6B5E-42C4-B196-5373D2DF977C}" srcId="{4E3BCE2A-927F-4457-8AFE-36E24C51CCFC}" destId="{23E3CD0F-A373-43A0-8FA5-60087A6999D3}" srcOrd="0" destOrd="0" parTransId="{BA6EE36E-843D-44AB-BF7D-00A49164D0D3}" sibTransId="{AEA106EE-72AF-4496-8185-F4E76B86588C}"/>
    <dgm:cxn modelId="{99C1AB12-5FFC-4A6C-9289-24AACA530FEB}" srcId="{4E3BCE2A-927F-4457-8AFE-36E24C51CCFC}" destId="{F4866387-383A-434C-B99C-3B9C37EAA0B2}" srcOrd="4" destOrd="0" parTransId="{81BCC219-46AF-4526-AD78-D23130D59524}" sibTransId="{ABAF2F25-69A9-4786-8843-53256CF7BEB2}"/>
    <dgm:cxn modelId="{76497D53-927A-44E6-A863-EEFF6F0AA2B9}" srcId="{4E3BCE2A-927F-4457-8AFE-36E24C51CCFC}" destId="{DC41748C-187F-46E2-9C87-B2BA58D97658}" srcOrd="1" destOrd="0" parTransId="{D488173E-3F16-49B9-B5B5-DBE36519FDA9}" sibTransId="{B7655645-183B-4B57-A11E-E1107DFB67EA}"/>
    <dgm:cxn modelId="{65F5FEDB-56CA-40EF-945C-A048A1C2457E}" type="presParOf" srcId="{5DBA7709-FD1C-4A3A-9D79-7CC2294F371D}" destId="{51AD8DC1-1746-460F-A564-7A9C2ED16106}" srcOrd="0" destOrd="0" presId="urn:diagrams.loki3.com/VaryingWidthList"/>
    <dgm:cxn modelId="{7BA2D1C9-5C94-4629-BF77-54AFA8C8D57C}" type="presParOf" srcId="{5DBA7709-FD1C-4A3A-9D79-7CC2294F371D}" destId="{0A9FECDA-FF5E-4D1F-91DB-3973D4E2D2E6}" srcOrd="1" destOrd="0" presId="urn:diagrams.loki3.com/VaryingWidthList"/>
    <dgm:cxn modelId="{5F825DA3-379E-4754-B8D0-04D52D61EB40}" type="presParOf" srcId="{5DBA7709-FD1C-4A3A-9D79-7CC2294F371D}" destId="{447A5630-7D19-4052-AAE9-B061766B1867}" srcOrd="2" destOrd="0" presId="urn:diagrams.loki3.com/VaryingWidthList"/>
    <dgm:cxn modelId="{26EBDEF7-F521-4340-A9B1-021882A5ABD7}" type="presParOf" srcId="{5DBA7709-FD1C-4A3A-9D79-7CC2294F371D}" destId="{27053135-525C-4ABF-BBB7-37E98D47D68A}" srcOrd="3" destOrd="0" presId="urn:diagrams.loki3.com/VaryingWidthList"/>
    <dgm:cxn modelId="{A011E2AF-5F3D-43F7-98AA-5715E752C46F}" type="presParOf" srcId="{5DBA7709-FD1C-4A3A-9D79-7CC2294F371D}" destId="{922FB7D3-7D7E-451E-8AE6-A6B025E3D77A}" srcOrd="4" destOrd="0" presId="urn:diagrams.loki3.com/VaryingWidthList"/>
    <dgm:cxn modelId="{A74FFDD4-BB6F-423B-93DE-377F725B0BFF}" type="presParOf" srcId="{5DBA7709-FD1C-4A3A-9D79-7CC2294F371D}" destId="{40143A77-1EB2-4BE4-8262-2BF12C18BCB5}" srcOrd="5" destOrd="0" presId="urn:diagrams.loki3.com/VaryingWidthList"/>
    <dgm:cxn modelId="{239E3DB0-9779-4BA0-B0EE-FA3B3D0F88EF}" type="presParOf" srcId="{5DBA7709-FD1C-4A3A-9D79-7CC2294F371D}" destId="{FD550398-7FCA-4632-8B3E-08EAB42D19B3}" srcOrd="6" destOrd="0" presId="urn:diagrams.loki3.com/VaryingWidthList"/>
    <dgm:cxn modelId="{69AB1447-8A67-4EC3-9F55-DAB5A59AF14B}" type="presParOf" srcId="{5DBA7709-FD1C-4A3A-9D79-7CC2294F371D}" destId="{5DA23E2A-EE03-4FE3-BEB1-38AE2D176DC8}" srcOrd="7" destOrd="0" presId="urn:diagrams.loki3.com/VaryingWidthList"/>
    <dgm:cxn modelId="{01ACB66B-E628-4122-A141-E6AFF2EB4FED}" type="presParOf" srcId="{5DBA7709-FD1C-4A3A-9D79-7CC2294F371D}" destId="{ED8D5477-7909-43BD-BA8C-61619B84499A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3BCE2A-927F-4457-8AFE-36E24C51CCFC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23E3CD0F-A373-43A0-8FA5-60087A6999D3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Line Segment Detector (LSD)</a:t>
          </a:r>
        </a:p>
      </dgm:t>
    </dgm:pt>
    <dgm:pt modelId="{BA6EE36E-843D-44AB-BF7D-00A49164D0D3}" type="parTrans" cxnId="{2CA77E93-6B5E-42C4-B196-5373D2DF977C}">
      <dgm:prSet/>
      <dgm:spPr/>
      <dgm:t>
        <a:bodyPr/>
        <a:lstStyle/>
        <a:p>
          <a:endParaRPr lang="en-US"/>
        </a:p>
      </dgm:t>
    </dgm:pt>
    <dgm:pt modelId="{AEA106EE-72AF-4496-8185-F4E76B86588C}" type="sibTrans" cxnId="{2CA77E93-6B5E-42C4-B196-5373D2DF977C}">
      <dgm:prSet/>
      <dgm:spPr/>
      <dgm:t>
        <a:bodyPr/>
        <a:lstStyle/>
        <a:p>
          <a:endParaRPr lang="en-US"/>
        </a:p>
      </dgm:t>
    </dgm:pt>
    <dgm:pt modelId="{DC41748C-187F-46E2-9C87-B2BA58D97658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LSD Refinement</a:t>
          </a:r>
        </a:p>
      </dgm:t>
    </dgm:pt>
    <dgm:pt modelId="{D488173E-3F16-49B9-B5B5-DBE36519FDA9}" type="parTrans" cxnId="{76497D53-927A-44E6-A863-EEFF6F0AA2B9}">
      <dgm:prSet/>
      <dgm:spPr/>
      <dgm:t>
        <a:bodyPr/>
        <a:lstStyle/>
        <a:p>
          <a:endParaRPr lang="en-US"/>
        </a:p>
      </dgm:t>
    </dgm:pt>
    <dgm:pt modelId="{B7655645-183B-4B57-A11E-E1107DFB67EA}" type="sibTrans" cxnId="{76497D53-927A-44E6-A863-EEFF6F0AA2B9}">
      <dgm:prSet/>
      <dgm:spPr/>
      <dgm:t>
        <a:bodyPr/>
        <a:lstStyle/>
        <a:p>
          <a:endParaRPr lang="en-US"/>
        </a:p>
      </dgm:t>
    </dgm:pt>
    <dgm:pt modelId="{2CABA13B-EE87-468C-9980-0C7F7CFE3AFC}">
      <dgm:prSet phldrT="[Text]" custT="1"/>
      <dgm:spPr/>
      <dgm:t>
        <a:bodyPr/>
        <a:lstStyle/>
        <a:p>
          <a:r>
            <a:rPr lang="en-US" sz="2600" dirty="0"/>
            <a:t>Triangulation</a:t>
          </a:r>
        </a:p>
      </dgm:t>
    </dgm:pt>
    <dgm:pt modelId="{6A21657D-A895-4788-96C3-E6A80391C733}" type="parTrans" cxnId="{377DE1A6-F73E-45D1-8D67-C945C733C272}">
      <dgm:prSet/>
      <dgm:spPr/>
      <dgm:t>
        <a:bodyPr/>
        <a:lstStyle/>
        <a:p>
          <a:endParaRPr lang="en-US"/>
        </a:p>
      </dgm:t>
    </dgm:pt>
    <dgm:pt modelId="{75B0EB29-BDEF-47F5-BFC4-F9709DC43CDF}" type="sibTrans" cxnId="{377DE1A6-F73E-45D1-8D67-C945C733C272}">
      <dgm:prSet/>
      <dgm:spPr/>
      <dgm:t>
        <a:bodyPr/>
        <a:lstStyle/>
        <a:p>
          <a:endParaRPr lang="en-US"/>
        </a:p>
      </dgm:t>
    </dgm:pt>
    <dgm:pt modelId="{E9FF01D3-8938-4F51-AA4E-B2AE1184EF0E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/>
            <a:t>Merge triangles into convex polygons</a:t>
          </a:r>
        </a:p>
      </dgm:t>
    </dgm:pt>
    <dgm:pt modelId="{4F936D94-8147-4951-B13E-66BC95D94660}" type="parTrans" cxnId="{3BFEF39E-AE20-4DEF-8DAB-84D489DF38BF}">
      <dgm:prSet/>
      <dgm:spPr/>
      <dgm:t>
        <a:bodyPr/>
        <a:lstStyle/>
        <a:p>
          <a:endParaRPr lang="en-US"/>
        </a:p>
      </dgm:t>
    </dgm:pt>
    <dgm:pt modelId="{A9B5DE38-830B-4975-BE20-C70E5DCE9465}" type="sibTrans" cxnId="{3BFEF39E-AE20-4DEF-8DAB-84D489DF38BF}">
      <dgm:prSet/>
      <dgm:spPr/>
      <dgm:t>
        <a:bodyPr/>
        <a:lstStyle/>
        <a:p>
          <a:endParaRPr lang="en-US"/>
        </a:p>
      </dgm:t>
    </dgm:pt>
    <dgm:pt modelId="{F4866387-383A-434C-B99C-3B9C37EAA0B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/>
            <a:t>Compute the reconstructed image</a:t>
          </a:r>
        </a:p>
      </dgm:t>
    </dgm:pt>
    <dgm:pt modelId="{81BCC219-46AF-4526-AD78-D23130D59524}" type="parTrans" cxnId="{99C1AB12-5FFC-4A6C-9289-24AACA530FEB}">
      <dgm:prSet/>
      <dgm:spPr/>
      <dgm:t>
        <a:bodyPr/>
        <a:lstStyle/>
        <a:p>
          <a:endParaRPr lang="en-US"/>
        </a:p>
      </dgm:t>
    </dgm:pt>
    <dgm:pt modelId="{ABAF2F25-69A9-4786-8843-53256CF7BEB2}" type="sibTrans" cxnId="{99C1AB12-5FFC-4A6C-9289-24AACA530FEB}">
      <dgm:prSet/>
      <dgm:spPr/>
      <dgm:t>
        <a:bodyPr/>
        <a:lstStyle/>
        <a:p>
          <a:endParaRPr lang="en-US"/>
        </a:p>
      </dgm:t>
    </dgm:pt>
    <dgm:pt modelId="{5DBA7709-FD1C-4A3A-9D79-7CC2294F371D}" type="pres">
      <dgm:prSet presAssocID="{4E3BCE2A-927F-4457-8AFE-36E24C51CCFC}" presName="Name0" presStyleCnt="0">
        <dgm:presLayoutVars>
          <dgm:resizeHandles/>
        </dgm:presLayoutVars>
      </dgm:prSet>
      <dgm:spPr/>
    </dgm:pt>
    <dgm:pt modelId="{51AD8DC1-1746-460F-A564-7A9C2ED16106}" type="pres">
      <dgm:prSet presAssocID="{23E3CD0F-A373-43A0-8FA5-60087A6999D3}" presName="text" presStyleLbl="node1" presStyleIdx="0" presStyleCnt="5" custScaleX="124493" custLinFactNeighborX="-21865" custLinFactNeighborY="-3299">
        <dgm:presLayoutVars>
          <dgm:bulletEnabled val="1"/>
        </dgm:presLayoutVars>
      </dgm:prSet>
      <dgm:spPr/>
    </dgm:pt>
    <dgm:pt modelId="{0A9FECDA-FF5E-4D1F-91DB-3973D4E2D2E6}" type="pres">
      <dgm:prSet presAssocID="{AEA106EE-72AF-4496-8185-F4E76B86588C}" presName="space" presStyleCnt="0"/>
      <dgm:spPr/>
    </dgm:pt>
    <dgm:pt modelId="{447A5630-7D19-4052-AAE9-B061766B1867}" type="pres">
      <dgm:prSet presAssocID="{DC41748C-187F-46E2-9C87-B2BA58D97658}" presName="text" presStyleLbl="node1" presStyleIdx="1" presStyleCnt="5" custScaleX="143181" custLinFactNeighborX="-54550">
        <dgm:presLayoutVars>
          <dgm:bulletEnabled val="1"/>
        </dgm:presLayoutVars>
      </dgm:prSet>
      <dgm:spPr/>
    </dgm:pt>
    <dgm:pt modelId="{27053135-525C-4ABF-BBB7-37E98D47D68A}" type="pres">
      <dgm:prSet presAssocID="{B7655645-183B-4B57-A11E-E1107DFB67EA}" presName="space" presStyleCnt="0"/>
      <dgm:spPr/>
    </dgm:pt>
    <dgm:pt modelId="{922FB7D3-7D7E-451E-8AE6-A6B025E3D77A}" type="pres">
      <dgm:prSet presAssocID="{2CABA13B-EE87-468C-9980-0C7F7CFE3AFC}" presName="text" presStyleLbl="node1" presStyleIdx="2" presStyleCnt="5" custScaleX="129545" custLinFactNeighborX="-76163" custLinFactNeighborY="18115">
        <dgm:presLayoutVars>
          <dgm:bulletEnabled val="1"/>
        </dgm:presLayoutVars>
      </dgm:prSet>
      <dgm:spPr/>
    </dgm:pt>
    <dgm:pt modelId="{40143A77-1EB2-4BE4-8262-2BF12C18BCB5}" type="pres">
      <dgm:prSet presAssocID="{75B0EB29-BDEF-47F5-BFC4-F9709DC43CDF}" presName="space" presStyleCnt="0"/>
      <dgm:spPr/>
    </dgm:pt>
    <dgm:pt modelId="{FD550398-7FCA-4632-8B3E-08EAB42D19B3}" type="pres">
      <dgm:prSet presAssocID="{E9FF01D3-8938-4F51-AA4E-B2AE1184EF0E}" presName="text" presStyleLbl="node1" presStyleIdx="3" presStyleCnt="5" custLinFactNeighborX="-5913" custLinFactNeighborY="-4281">
        <dgm:presLayoutVars>
          <dgm:bulletEnabled val="1"/>
        </dgm:presLayoutVars>
      </dgm:prSet>
      <dgm:spPr/>
    </dgm:pt>
    <dgm:pt modelId="{5DA23E2A-EE03-4FE3-BEB1-38AE2D176DC8}" type="pres">
      <dgm:prSet presAssocID="{A9B5DE38-830B-4975-BE20-C70E5DCE9465}" presName="space" presStyleCnt="0"/>
      <dgm:spPr/>
    </dgm:pt>
    <dgm:pt modelId="{ED8D5477-7909-43BD-BA8C-61619B84499A}" type="pres">
      <dgm:prSet presAssocID="{F4866387-383A-434C-B99C-3B9C37EAA0B2}" presName="text" presStyleLbl="node1" presStyleIdx="4" presStyleCnt="5" custLinFactNeighborX="-208" custLinFactNeighborY="-50255">
        <dgm:presLayoutVars>
          <dgm:bulletEnabled val="1"/>
        </dgm:presLayoutVars>
      </dgm:prSet>
      <dgm:spPr/>
    </dgm:pt>
  </dgm:ptLst>
  <dgm:cxnLst>
    <dgm:cxn modelId="{99C1AB12-5FFC-4A6C-9289-24AACA530FEB}" srcId="{4E3BCE2A-927F-4457-8AFE-36E24C51CCFC}" destId="{F4866387-383A-434C-B99C-3B9C37EAA0B2}" srcOrd="4" destOrd="0" parTransId="{81BCC219-46AF-4526-AD78-D23130D59524}" sibTransId="{ABAF2F25-69A9-4786-8843-53256CF7BEB2}"/>
    <dgm:cxn modelId="{2A77B92C-6333-4EB1-BCEC-426CFDE1A92D}" type="presOf" srcId="{2CABA13B-EE87-468C-9980-0C7F7CFE3AFC}" destId="{922FB7D3-7D7E-451E-8AE6-A6B025E3D77A}" srcOrd="0" destOrd="0" presId="urn:diagrams.loki3.com/VaryingWidthList"/>
    <dgm:cxn modelId="{8A377550-BB89-4A83-8A35-7578341DEA31}" type="presOf" srcId="{4E3BCE2A-927F-4457-8AFE-36E24C51CCFC}" destId="{5DBA7709-FD1C-4A3A-9D79-7CC2294F371D}" srcOrd="0" destOrd="0" presId="urn:diagrams.loki3.com/VaryingWidthList"/>
    <dgm:cxn modelId="{3BFEF39E-AE20-4DEF-8DAB-84D489DF38BF}" srcId="{4E3BCE2A-927F-4457-8AFE-36E24C51CCFC}" destId="{E9FF01D3-8938-4F51-AA4E-B2AE1184EF0E}" srcOrd="3" destOrd="0" parTransId="{4F936D94-8147-4951-B13E-66BC95D94660}" sibTransId="{A9B5DE38-830B-4975-BE20-C70E5DCE9465}"/>
    <dgm:cxn modelId="{7F0A29D1-407C-4D67-9DCD-5F1CB7B3270B}" type="presOf" srcId="{E9FF01D3-8938-4F51-AA4E-B2AE1184EF0E}" destId="{FD550398-7FCA-4632-8B3E-08EAB42D19B3}" srcOrd="0" destOrd="0" presId="urn:diagrams.loki3.com/VaryingWidthList"/>
    <dgm:cxn modelId="{CD983B7D-03FC-4B4E-99AD-1D54CC3D848D}" type="presOf" srcId="{DC41748C-187F-46E2-9C87-B2BA58D97658}" destId="{447A5630-7D19-4052-AAE9-B061766B1867}" srcOrd="0" destOrd="0" presId="urn:diagrams.loki3.com/VaryingWidthList"/>
    <dgm:cxn modelId="{45F08F89-5AC4-42A0-A0DC-D562A5F79373}" type="presOf" srcId="{F4866387-383A-434C-B99C-3B9C37EAA0B2}" destId="{ED8D5477-7909-43BD-BA8C-61619B84499A}" srcOrd="0" destOrd="0" presId="urn:diagrams.loki3.com/VaryingWidthList"/>
    <dgm:cxn modelId="{76497D53-927A-44E6-A863-EEFF6F0AA2B9}" srcId="{4E3BCE2A-927F-4457-8AFE-36E24C51CCFC}" destId="{DC41748C-187F-46E2-9C87-B2BA58D97658}" srcOrd="1" destOrd="0" parTransId="{D488173E-3F16-49B9-B5B5-DBE36519FDA9}" sibTransId="{B7655645-183B-4B57-A11E-E1107DFB67EA}"/>
    <dgm:cxn modelId="{377DE1A6-F73E-45D1-8D67-C945C733C272}" srcId="{4E3BCE2A-927F-4457-8AFE-36E24C51CCFC}" destId="{2CABA13B-EE87-468C-9980-0C7F7CFE3AFC}" srcOrd="2" destOrd="0" parTransId="{6A21657D-A895-4788-96C3-E6A80391C733}" sibTransId="{75B0EB29-BDEF-47F5-BFC4-F9709DC43CDF}"/>
    <dgm:cxn modelId="{2CA77E93-6B5E-42C4-B196-5373D2DF977C}" srcId="{4E3BCE2A-927F-4457-8AFE-36E24C51CCFC}" destId="{23E3CD0F-A373-43A0-8FA5-60087A6999D3}" srcOrd="0" destOrd="0" parTransId="{BA6EE36E-843D-44AB-BF7D-00A49164D0D3}" sibTransId="{AEA106EE-72AF-4496-8185-F4E76B86588C}"/>
    <dgm:cxn modelId="{8C041F92-825B-4ABF-80E7-F18D3F264538}" type="presOf" srcId="{23E3CD0F-A373-43A0-8FA5-60087A6999D3}" destId="{51AD8DC1-1746-460F-A564-7A9C2ED16106}" srcOrd="0" destOrd="0" presId="urn:diagrams.loki3.com/VaryingWidthList"/>
    <dgm:cxn modelId="{65F5FEDB-56CA-40EF-945C-A048A1C2457E}" type="presParOf" srcId="{5DBA7709-FD1C-4A3A-9D79-7CC2294F371D}" destId="{51AD8DC1-1746-460F-A564-7A9C2ED16106}" srcOrd="0" destOrd="0" presId="urn:diagrams.loki3.com/VaryingWidthList"/>
    <dgm:cxn modelId="{7BA2D1C9-5C94-4629-BF77-54AFA8C8D57C}" type="presParOf" srcId="{5DBA7709-FD1C-4A3A-9D79-7CC2294F371D}" destId="{0A9FECDA-FF5E-4D1F-91DB-3973D4E2D2E6}" srcOrd="1" destOrd="0" presId="urn:diagrams.loki3.com/VaryingWidthList"/>
    <dgm:cxn modelId="{5F825DA3-379E-4754-B8D0-04D52D61EB40}" type="presParOf" srcId="{5DBA7709-FD1C-4A3A-9D79-7CC2294F371D}" destId="{447A5630-7D19-4052-AAE9-B061766B1867}" srcOrd="2" destOrd="0" presId="urn:diagrams.loki3.com/VaryingWidthList"/>
    <dgm:cxn modelId="{26EBDEF7-F521-4340-A9B1-021882A5ABD7}" type="presParOf" srcId="{5DBA7709-FD1C-4A3A-9D79-7CC2294F371D}" destId="{27053135-525C-4ABF-BBB7-37E98D47D68A}" srcOrd="3" destOrd="0" presId="urn:diagrams.loki3.com/VaryingWidthList"/>
    <dgm:cxn modelId="{A011E2AF-5F3D-43F7-98AA-5715E752C46F}" type="presParOf" srcId="{5DBA7709-FD1C-4A3A-9D79-7CC2294F371D}" destId="{922FB7D3-7D7E-451E-8AE6-A6B025E3D77A}" srcOrd="4" destOrd="0" presId="urn:diagrams.loki3.com/VaryingWidthList"/>
    <dgm:cxn modelId="{A74FFDD4-BB6F-423B-93DE-377F725B0BFF}" type="presParOf" srcId="{5DBA7709-FD1C-4A3A-9D79-7CC2294F371D}" destId="{40143A77-1EB2-4BE4-8262-2BF12C18BCB5}" srcOrd="5" destOrd="0" presId="urn:diagrams.loki3.com/VaryingWidthList"/>
    <dgm:cxn modelId="{239E3DB0-9779-4BA0-B0EE-FA3B3D0F88EF}" type="presParOf" srcId="{5DBA7709-FD1C-4A3A-9D79-7CC2294F371D}" destId="{FD550398-7FCA-4632-8B3E-08EAB42D19B3}" srcOrd="6" destOrd="0" presId="urn:diagrams.loki3.com/VaryingWidthList"/>
    <dgm:cxn modelId="{69AB1447-8A67-4EC3-9F55-DAB5A59AF14B}" type="presParOf" srcId="{5DBA7709-FD1C-4A3A-9D79-7CC2294F371D}" destId="{5DA23E2A-EE03-4FE3-BEB1-38AE2D176DC8}" srcOrd="7" destOrd="0" presId="urn:diagrams.loki3.com/VaryingWidthList"/>
    <dgm:cxn modelId="{01ACB66B-E628-4122-A141-E6AFF2EB4FED}" type="presParOf" srcId="{5DBA7709-FD1C-4A3A-9D79-7CC2294F371D}" destId="{ED8D5477-7909-43BD-BA8C-61619B84499A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3BCE2A-927F-4457-8AFE-36E24C51CCFC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23E3CD0F-A373-43A0-8FA5-60087A6999D3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Line Segment Detector (LSD)</a:t>
          </a:r>
        </a:p>
      </dgm:t>
    </dgm:pt>
    <dgm:pt modelId="{BA6EE36E-843D-44AB-BF7D-00A49164D0D3}" type="parTrans" cxnId="{2CA77E93-6B5E-42C4-B196-5373D2DF977C}">
      <dgm:prSet/>
      <dgm:spPr/>
      <dgm:t>
        <a:bodyPr/>
        <a:lstStyle/>
        <a:p>
          <a:endParaRPr lang="en-US"/>
        </a:p>
      </dgm:t>
    </dgm:pt>
    <dgm:pt modelId="{AEA106EE-72AF-4496-8185-F4E76B86588C}" type="sibTrans" cxnId="{2CA77E93-6B5E-42C4-B196-5373D2DF977C}">
      <dgm:prSet/>
      <dgm:spPr/>
      <dgm:t>
        <a:bodyPr/>
        <a:lstStyle/>
        <a:p>
          <a:endParaRPr lang="en-US"/>
        </a:p>
      </dgm:t>
    </dgm:pt>
    <dgm:pt modelId="{DC41748C-187F-46E2-9C87-B2BA58D97658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LSD Refinement</a:t>
          </a:r>
        </a:p>
      </dgm:t>
    </dgm:pt>
    <dgm:pt modelId="{D488173E-3F16-49B9-B5B5-DBE36519FDA9}" type="parTrans" cxnId="{76497D53-927A-44E6-A863-EEFF6F0AA2B9}">
      <dgm:prSet/>
      <dgm:spPr/>
      <dgm:t>
        <a:bodyPr/>
        <a:lstStyle/>
        <a:p>
          <a:endParaRPr lang="en-US"/>
        </a:p>
      </dgm:t>
    </dgm:pt>
    <dgm:pt modelId="{B7655645-183B-4B57-A11E-E1107DFB67EA}" type="sibTrans" cxnId="{76497D53-927A-44E6-A863-EEFF6F0AA2B9}">
      <dgm:prSet/>
      <dgm:spPr/>
      <dgm:t>
        <a:bodyPr/>
        <a:lstStyle/>
        <a:p>
          <a:endParaRPr lang="en-US"/>
        </a:p>
      </dgm:t>
    </dgm:pt>
    <dgm:pt modelId="{2CABA13B-EE87-468C-9980-0C7F7CFE3AFC}">
      <dgm:prSet phldrT="[Text]" custT="1"/>
      <dgm:spPr/>
      <dgm:t>
        <a:bodyPr/>
        <a:lstStyle/>
        <a:p>
          <a:r>
            <a:rPr lang="en-US" sz="2600" dirty="0"/>
            <a:t>Triangulation</a:t>
          </a:r>
        </a:p>
      </dgm:t>
    </dgm:pt>
    <dgm:pt modelId="{6A21657D-A895-4788-96C3-E6A80391C733}" type="parTrans" cxnId="{377DE1A6-F73E-45D1-8D67-C945C733C272}">
      <dgm:prSet/>
      <dgm:spPr/>
      <dgm:t>
        <a:bodyPr/>
        <a:lstStyle/>
        <a:p>
          <a:endParaRPr lang="en-US"/>
        </a:p>
      </dgm:t>
    </dgm:pt>
    <dgm:pt modelId="{75B0EB29-BDEF-47F5-BFC4-F9709DC43CDF}" type="sibTrans" cxnId="{377DE1A6-F73E-45D1-8D67-C945C733C272}">
      <dgm:prSet/>
      <dgm:spPr/>
      <dgm:t>
        <a:bodyPr/>
        <a:lstStyle/>
        <a:p>
          <a:endParaRPr lang="en-US"/>
        </a:p>
      </dgm:t>
    </dgm:pt>
    <dgm:pt modelId="{E9FF01D3-8938-4F51-AA4E-B2AE1184EF0E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/>
            <a:t>Merge triangles into convex polygons</a:t>
          </a:r>
        </a:p>
      </dgm:t>
    </dgm:pt>
    <dgm:pt modelId="{4F936D94-8147-4951-B13E-66BC95D94660}" type="parTrans" cxnId="{3BFEF39E-AE20-4DEF-8DAB-84D489DF38BF}">
      <dgm:prSet/>
      <dgm:spPr/>
      <dgm:t>
        <a:bodyPr/>
        <a:lstStyle/>
        <a:p>
          <a:endParaRPr lang="en-US"/>
        </a:p>
      </dgm:t>
    </dgm:pt>
    <dgm:pt modelId="{A9B5DE38-830B-4975-BE20-C70E5DCE9465}" type="sibTrans" cxnId="{3BFEF39E-AE20-4DEF-8DAB-84D489DF38BF}">
      <dgm:prSet/>
      <dgm:spPr/>
      <dgm:t>
        <a:bodyPr/>
        <a:lstStyle/>
        <a:p>
          <a:endParaRPr lang="en-US"/>
        </a:p>
      </dgm:t>
    </dgm:pt>
    <dgm:pt modelId="{F4866387-383A-434C-B99C-3B9C37EAA0B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/>
            <a:t>Compute the reconstructed image</a:t>
          </a:r>
        </a:p>
      </dgm:t>
    </dgm:pt>
    <dgm:pt modelId="{81BCC219-46AF-4526-AD78-D23130D59524}" type="parTrans" cxnId="{99C1AB12-5FFC-4A6C-9289-24AACA530FEB}">
      <dgm:prSet/>
      <dgm:spPr/>
      <dgm:t>
        <a:bodyPr/>
        <a:lstStyle/>
        <a:p>
          <a:endParaRPr lang="en-US"/>
        </a:p>
      </dgm:t>
    </dgm:pt>
    <dgm:pt modelId="{ABAF2F25-69A9-4786-8843-53256CF7BEB2}" type="sibTrans" cxnId="{99C1AB12-5FFC-4A6C-9289-24AACA530FEB}">
      <dgm:prSet/>
      <dgm:spPr/>
      <dgm:t>
        <a:bodyPr/>
        <a:lstStyle/>
        <a:p>
          <a:endParaRPr lang="en-US"/>
        </a:p>
      </dgm:t>
    </dgm:pt>
    <dgm:pt modelId="{5DBA7709-FD1C-4A3A-9D79-7CC2294F371D}" type="pres">
      <dgm:prSet presAssocID="{4E3BCE2A-927F-4457-8AFE-36E24C51CCFC}" presName="Name0" presStyleCnt="0">
        <dgm:presLayoutVars>
          <dgm:resizeHandles/>
        </dgm:presLayoutVars>
      </dgm:prSet>
      <dgm:spPr/>
    </dgm:pt>
    <dgm:pt modelId="{51AD8DC1-1746-460F-A564-7A9C2ED16106}" type="pres">
      <dgm:prSet presAssocID="{23E3CD0F-A373-43A0-8FA5-60087A6999D3}" presName="text" presStyleLbl="node1" presStyleIdx="0" presStyleCnt="5" custScaleX="124493" custLinFactNeighborX="-21865" custLinFactNeighborY="-3299">
        <dgm:presLayoutVars>
          <dgm:bulletEnabled val="1"/>
        </dgm:presLayoutVars>
      </dgm:prSet>
      <dgm:spPr/>
    </dgm:pt>
    <dgm:pt modelId="{0A9FECDA-FF5E-4D1F-91DB-3973D4E2D2E6}" type="pres">
      <dgm:prSet presAssocID="{AEA106EE-72AF-4496-8185-F4E76B86588C}" presName="space" presStyleCnt="0"/>
      <dgm:spPr/>
    </dgm:pt>
    <dgm:pt modelId="{447A5630-7D19-4052-AAE9-B061766B1867}" type="pres">
      <dgm:prSet presAssocID="{DC41748C-187F-46E2-9C87-B2BA58D97658}" presName="text" presStyleLbl="node1" presStyleIdx="1" presStyleCnt="5" custScaleX="143181" custLinFactNeighborX="-54550">
        <dgm:presLayoutVars>
          <dgm:bulletEnabled val="1"/>
        </dgm:presLayoutVars>
      </dgm:prSet>
      <dgm:spPr/>
    </dgm:pt>
    <dgm:pt modelId="{27053135-525C-4ABF-BBB7-37E98D47D68A}" type="pres">
      <dgm:prSet presAssocID="{B7655645-183B-4B57-A11E-E1107DFB67EA}" presName="space" presStyleCnt="0"/>
      <dgm:spPr/>
    </dgm:pt>
    <dgm:pt modelId="{922FB7D3-7D7E-451E-8AE6-A6B025E3D77A}" type="pres">
      <dgm:prSet presAssocID="{2CABA13B-EE87-468C-9980-0C7F7CFE3AFC}" presName="text" presStyleLbl="node1" presStyleIdx="2" presStyleCnt="5" custScaleX="129545" custLinFactNeighborX="-76163" custLinFactNeighborY="18115">
        <dgm:presLayoutVars>
          <dgm:bulletEnabled val="1"/>
        </dgm:presLayoutVars>
      </dgm:prSet>
      <dgm:spPr/>
    </dgm:pt>
    <dgm:pt modelId="{40143A77-1EB2-4BE4-8262-2BF12C18BCB5}" type="pres">
      <dgm:prSet presAssocID="{75B0EB29-BDEF-47F5-BFC4-F9709DC43CDF}" presName="space" presStyleCnt="0"/>
      <dgm:spPr/>
    </dgm:pt>
    <dgm:pt modelId="{FD550398-7FCA-4632-8B3E-08EAB42D19B3}" type="pres">
      <dgm:prSet presAssocID="{E9FF01D3-8938-4F51-AA4E-B2AE1184EF0E}" presName="text" presStyleLbl="node1" presStyleIdx="3" presStyleCnt="5" custLinFactNeighborX="-5913" custLinFactNeighborY="-4281">
        <dgm:presLayoutVars>
          <dgm:bulletEnabled val="1"/>
        </dgm:presLayoutVars>
      </dgm:prSet>
      <dgm:spPr/>
    </dgm:pt>
    <dgm:pt modelId="{5DA23E2A-EE03-4FE3-BEB1-38AE2D176DC8}" type="pres">
      <dgm:prSet presAssocID="{A9B5DE38-830B-4975-BE20-C70E5DCE9465}" presName="space" presStyleCnt="0"/>
      <dgm:spPr/>
    </dgm:pt>
    <dgm:pt modelId="{ED8D5477-7909-43BD-BA8C-61619B84499A}" type="pres">
      <dgm:prSet presAssocID="{F4866387-383A-434C-B99C-3B9C37EAA0B2}" presName="text" presStyleLbl="node1" presStyleIdx="4" presStyleCnt="5" custLinFactNeighborX="-208" custLinFactNeighborY="-50255">
        <dgm:presLayoutVars>
          <dgm:bulletEnabled val="1"/>
        </dgm:presLayoutVars>
      </dgm:prSet>
      <dgm:spPr/>
    </dgm:pt>
  </dgm:ptLst>
  <dgm:cxnLst>
    <dgm:cxn modelId="{99C1AB12-5FFC-4A6C-9289-24AACA530FEB}" srcId="{4E3BCE2A-927F-4457-8AFE-36E24C51CCFC}" destId="{F4866387-383A-434C-B99C-3B9C37EAA0B2}" srcOrd="4" destOrd="0" parTransId="{81BCC219-46AF-4526-AD78-D23130D59524}" sibTransId="{ABAF2F25-69A9-4786-8843-53256CF7BEB2}"/>
    <dgm:cxn modelId="{2A77B92C-6333-4EB1-BCEC-426CFDE1A92D}" type="presOf" srcId="{2CABA13B-EE87-468C-9980-0C7F7CFE3AFC}" destId="{922FB7D3-7D7E-451E-8AE6-A6B025E3D77A}" srcOrd="0" destOrd="0" presId="urn:diagrams.loki3.com/VaryingWidthList"/>
    <dgm:cxn modelId="{8A377550-BB89-4A83-8A35-7578341DEA31}" type="presOf" srcId="{4E3BCE2A-927F-4457-8AFE-36E24C51CCFC}" destId="{5DBA7709-FD1C-4A3A-9D79-7CC2294F371D}" srcOrd="0" destOrd="0" presId="urn:diagrams.loki3.com/VaryingWidthList"/>
    <dgm:cxn modelId="{3BFEF39E-AE20-4DEF-8DAB-84D489DF38BF}" srcId="{4E3BCE2A-927F-4457-8AFE-36E24C51CCFC}" destId="{E9FF01D3-8938-4F51-AA4E-B2AE1184EF0E}" srcOrd="3" destOrd="0" parTransId="{4F936D94-8147-4951-B13E-66BC95D94660}" sibTransId="{A9B5DE38-830B-4975-BE20-C70E5DCE9465}"/>
    <dgm:cxn modelId="{7F0A29D1-407C-4D67-9DCD-5F1CB7B3270B}" type="presOf" srcId="{E9FF01D3-8938-4F51-AA4E-B2AE1184EF0E}" destId="{FD550398-7FCA-4632-8B3E-08EAB42D19B3}" srcOrd="0" destOrd="0" presId="urn:diagrams.loki3.com/VaryingWidthList"/>
    <dgm:cxn modelId="{CD983B7D-03FC-4B4E-99AD-1D54CC3D848D}" type="presOf" srcId="{DC41748C-187F-46E2-9C87-B2BA58D97658}" destId="{447A5630-7D19-4052-AAE9-B061766B1867}" srcOrd="0" destOrd="0" presId="urn:diagrams.loki3.com/VaryingWidthList"/>
    <dgm:cxn modelId="{45F08F89-5AC4-42A0-A0DC-D562A5F79373}" type="presOf" srcId="{F4866387-383A-434C-B99C-3B9C37EAA0B2}" destId="{ED8D5477-7909-43BD-BA8C-61619B84499A}" srcOrd="0" destOrd="0" presId="urn:diagrams.loki3.com/VaryingWidthList"/>
    <dgm:cxn modelId="{76497D53-927A-44E6-A863-EEFF6F0AA2B9}" srcId="{4E3BCE2A-927F-4457-8AFE-36E24C51CCFC}" destId="{DC41748C-187F-46E2-9C87-B2BA58D97658}" srcOrd="1" destOrd="0" parTransId="{D488173E-3F16-49B9-B5B5-DBE36519FDA9}" sibTransId="{B7655645-183B-4B57-A11E-E1107DFB67EA}"/>
    <dgm:cxn modelId="{377DE1A6-F73E-45D1-8D67-C945C733C272}" srcId="{4E3BCE2A-927F-4457-8AFE-36E24C51CCFC}" destId="{2CABA13B-EE87-468C-9980-0C7F7CFE3AFC}" srcOrd="2" destOrd="0" parTransId="{6A21657D-A895-4788-96C3-E6A80391C733}" sibTransId="{75B0EB29-BDEF-47F5-BFC4-F9709DC43CDF}"/>
    <dgm:cxn modelId="{2CA77E93-6B5E-42C4-B196-5373D2DF977C}" srcId="{4E3BCE2A-927F-4457-8AFE-36E24C51CCFC}" destId="{23E3CD0F-A373-43A0-8FA5-60087A6999D3}" srcOrd="0" destOrd="0" parTransId="{BA6EE36E-843D-44AB-BF7D-00A49164D0D3}" sibTransId="{AEA106EE-72AF-4496-8185-F4E76B86588C}"/>
    <dgm:cxn modelId="{8C041F92-825B-4ABF-80E7-F18D3F264538}" type="presOf" srcId="{23E3CD0F-A373-43A0-8FA5-60087A6999D3}" destId="{51AD8DC1-1746-460F-A564-7A9C2ED16106}" srcOrd="0" destOrd="0" presId="urn:diagrams.loki3.com/VaryingWidthList"/>
    <dgm:cxn modelId="{65F5FEDB-56CA-40EF-945C-A048A1C2457E}" type="presParOf" srcId="{5DBA7709-FD1C-4A3A-9D79-7CC2294F371D}" destId="{51AD8DC1-1746-460F-A564-7A9C2ED16106}" srcOrd="0" destOrd="0" presId="urn:diagrams.loki3.com/VaryingWidthList"/>
    <dgm:cxn modelId="{7BA2D1C9-5C94-4629-BF77-54AFA8C8D57C}" type="presParOf" srcId="{5DBA7709-FD1C-4A3A-9D79-7CC2294F371D}" destId="{0A9FECDA-FF5E-4D1F-91DB-3973D4E2D2E6}" srcOrd="1" destOrd="0" presId="urn:diagrams.loki3.com/VaryingWidthList"/>
    <dgm:cxn modelId="{5F825DA3-379E-4754-B8D0-04D52D61EB40}" type="presParOf" srcId="{5DBA7709-FD1C-4A3A-9D79-7CC2294F371D}" destId="{447A5630-7D19-4052-AAE9-B061766B1867}" srcOrd="2" destOrd="0" presId="urn:diagrams.loki3.com/VaryingWidthList"/>
    <dgm:cxn modelId="{26EBDEF7-F521-4340-A9B1-021882A5ABD7}" type="presParOf" srcId="{5DBA7709-FD1C-4A3A-9D79-7CC2294F371D}" destId="{27053135-525C-4ABF-BBB7-37E98D47D68A}" srcOrd="3" destOrd="0" presId="urn:diagrams.loki3.com/VaryingWidthList"/>
    <dgm:cxn modelId="{A011E2AF-5F3D-43F7-98AA-5715E752C46F}" type="presParOf" srcId="{5DBA7709-FD1C-4A3A-9D79-7CC2294F371D}" destId="{922FB7D3-7D7E-451E-8AE6-A6B025E3D77A}" srcOrd="4" destOrd="0" presId="urn:diagrams.loki3.com/VaryingWidthList"/>
    <dgm:cxn modelId="{A74FFDD4-BB6F-423B-93DE-377F725B0BFF}" type="presParOf" srcId="{5DBA7709-FD1C-4A3A-9D79-7CC2294F371D}" destId="{40143A77-1EB2-4BE4-8262-2BF12C18BCB5}" srcOrd="5" destOrd="0" presId="urn:diagrams.loki3.com/VaryingWidthList"/>
    <dgm:cxn modelId="{239E3DB0-9779-4BA0-B0EE-FA3B3D0F88EF}" type="presParOf" srcId="{5DBA7709-FD1C-4A3A-9D79-7CC2294F371D}" destId="{FD550398-7FCA-4632-8B3E-08EAB42D19B3}" srcOrd="6" destOrd="0" presId="urn:diagrams.loki3.com/VaryingWidthList"/>
    <dgm:cxn modelId="{69AB1447-8A67-4EC3-9F55-DAB5A59AF14B}" type="presParOf" srcId="{5DBA7709-FD1C-4A3A-9D79-7CC2294F371D}" destId="{5DA23E2A-EE03-4FE3-BEB1-38AE2D176DC8}" srcOrd="7" destOrd="0" presId="urn:diagrams.loki3.com/VaryingWidthList"/>
    <dgm:cxn modelId="{01ACB66B-E628-4122-A141-E6AFF2EB4FED}" type="presParOf" srcId="{5DBA7709-FD1C-4A3A-9D79-7CC2294F371D}" destId="{ED8D5477-7909-43BD-BA8C-61619B84499A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3BCE2A-927F-4457-8AFE-36E24C51CCFC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23E3CD0F-A373-43A0-8FA5-60087A6999D3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Line Segment Detector (LSD)</a:t>
          </a:r>
        </a:p>
      </dgm:t>
    </dgm:pt>
    <dgm:pt modelId="{BA6EE36E-843D-44AB-BF7D-00A49164D0D3}" type="parTrans" cxnId="{2CA77E93-6B5E-42C4-B196-5373D2DF977C}">
      <dgm:prSet/>
      <dgm:spPr/>
      <dgm:t>
        <a:bodyPr/>
        <a:lstStyle/>
        <a:p>
          <a:endParaRPr lang="en-US"/>
        </a:p>
      </dgm:t>
    </dgm:pt>
    <dgm:pt modelId="{AEA106EE-72AF-4496-8185-F4E76B86588C}" type="sibTrans" cxnId="{2CA77E93-6B5E-42C4-B196-5373D2DF977C}">
      <dgm:prSet/>
      <dgm:spPr/>
      <dgm:t>
        <a:bodyPr/>
        <a:lstStyle/>
        <a:p>
          <a:endParaRPr lang="en-US"/>
        </a:p>
      </dgm:t>
    </dgm:pt>
    <dgm:pt modelId="{DC41748C-187F-46E2-9C87-B2BA58D97658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LSD Refinement</a:t>
          </a:r>
        </a:p>
      </dgm:t>
    </dgm:pt>
    <dgm:pt modelId="{D488173E-3F16-49B9-B5B5-DBE36519FDA9}" type="parTrans" cxnId="{76497D53-927A-44E6-A863-EEFF6F0AA2B9}">
      <dgm:prSet/>
      <dgm:spPr/>
      <dgm:t>
        <a:bodyPr/>
        <a:lstStyle/>
        <a:p>
          <a:endParaRPr lang="en-US"/>
        </a:p>
      </dgm:t>
    </dgm:pt>
    <dgm:pt modelId="{B7655645-183B-4B57-A11E-E1107DFB67EA}" type="sibTrans" cxnId="{76497D53-927A-44E6-A863-EEFF6F0AA2B9}">
      <dgm:prSet/>
      <dgm:spPr/>
      <dgm:t>
        <a:bodyPr/>
        <a:lstStyle/>
        <a:p>
          <a:endParaRPr lang="en-US"/>
        </a:p>
      </dgm:t>
    </dgm:pt>
    <dgm:pt modelId="{2CABA13B-EE87-468C-9980-0C7F7CFE3AF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Triangulation</a:t>
          </a:r>
        </a:p>
      </dgm:t>
    </dgm:pt>
    <dgm:pt modelId="{6A21657D-A895-4788-96C3-E6A80391C733}" type="parTrans" cxnId="{377DE1A6-F73E-45D1-8D67-C945C733C272}">
      <dgm:prSet/>
      <dgm:spPr/>
      <dgm:t>
        <a:bodyPr/>
        <a:lstStyle/>
        <a:p>
          <a:endParaRPr lang="en-US"/>
        </a:p>
      </dgm:t>
    </dgm:pt>
    <dgm:pt modelId="{75B0EB29-BDEF-47F5-BFC4-F9709DC43CDF}" type="sibTrans" cxnId="{377DE1A6-F73E-45D1-8D67-C945C733C272}">
      <dgm:prSet/>
      <dgm:spPr/>
      <dgm:t>
        <a:bodyPr/>
        <a:lstStyle/>
        <a:p>
          <a:endParaRPr lang="en-US"/>
        </a:p>
      </dgm:t>
    </dgm:pt>
    <dgm:pt modelId="{E9FF01D3-8938-4F51-AA4E-B2AE1184EF0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/>
            <a:t>Merge triangles into convex polygons</a:t>
          </a:r>
        </a:p>
      </dgm:t>
    </dgm:pt>
    <dgm:pt modelId="{4F936D94-8147-4951-B13E-66BC95D94660}" type="parTrans" cxnId="{3BFEF39E-AE20-4DEF-8DAB-84D489DF38BF}">
      <dgm:prSet/>
      <dgm:spPr/>
      <dgm:t>
        <a:bodyPr/>
        <a:lstStyle/>
        <a:p>
          <a:endParaRPr lang="en-US"/>
        </a:p>
      </dgm:t>
    </dgm:pt>
    <dgm:pt modelId="{A9B5DE38-830B-4975-BE20-C70E5DCE9465}" type="sibTrans" cxnId="{3BFEF39E-AE20-4DEF-8DAB-84D489DF38BF}">
      <dgm:prSet/>
      <dgm:spPr/>
      <dgm:t>
        <a:bodyPr/>
        <a:lstStyle/>
        <a:p>
          <a:endParaRPr lang="en-US"/>
        </a:p>
      </dgm:t>
    </dgm:pt>
    <dgm:pt modelId="{F4866387-383A-434C-B99C-3B9C37EAA0B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/>
            <a:t>Compute the reconstructed image</a:t>
          </a:r>
        </a:p>
      </dgm:t>
    </dgm:pt>
    <dgm:pt modelId="{81BCC219-46AF-4526-AD78-D23130D59524}" type="parTrans" cxnId="{99C1AB12-5FFC-4A6C-9289-24AACA530FEB}">
      <dgm:prSet/>
      <dgm:spPr/>
      <dgm:t>
        <a:bodyPr/>
        <a:lstStyle/>
        <a:p>
          <a:endParaRPr lang="en-US"/>
        </a:p>
      </dgm:t>
    </dgm:pt>
    <dgm:pt modelId="{ABAF2F25-69A9-4786-8843-53256CF7BEB2}" type="sibTrans" cxnId="{99C1AB12-5FFC-4A6C-9289-24AACA530FEB}">
      <dgm:prSet/>
      <dgm:spPr/>
      <dgm:t>
        <a:bodyPr/>
        <a:lstStyle/>
        <a:p>
          <a:endParaRPr lang="en-US"/>
        </a:p>
      </dgm:t>
    </dgm:pt>
    <dgm:pt modelId="{5DBA7709-FD1C-4A3A-9D79-7CC2294F371D}" type="pres">
      <dgm:prSet presAssocID="{4E3BCE2A-927F-4457-8AFE-36E24C51CCFC}" presName="Name0" presStyleCnt="0">
        <dgm:presLayoutVars>
          <dgm:resizeHandles/>
        </dgm:presLayoutVars>
      </dgm:prSet>
      <dgm:spPr/>
    </dgm:pt>
    <dgm:pt modelId="{51AD8DC1-1746-460F-A564-7A9C2ED16106}" type="pres">
      <dgm:prSet presAssocID="{23E3CD0F-A373-43A0-8FA5-60087A6999D3}" presName="text" presStyleLbl="node1" presStyleIdx="0" presStyleCnt="5" custScaleX="124493" custLinFactNeighborX="-21865" custLinFactNeighborY="-3299">
        <dgm:presLayoutVars>
          <dgm:bulletEnabled val="1"/>
        </dgm:presLayoutVars>
      </dgm:prSet>
      <dgm:spPr/>
    </dgm:pt>
    <dgm:pt modelId="{0A9FECDA-FF5E-4D1F-91DB-3973D4E2D2E6}" type="pres">
      <dgm:prSet presAssocID="{AEA106EE-72AF-4496-8185-F4E76B86588C}" presName="space" presStyleCnt="0"/>
      <dgm:spPr/>
    </dgm:pt>
    <dgm:pt modelId="{447A5630-7D19-4052-AAE9-B061766B1867}" type="pres">
      <dgm:prSet presAssocID="{DC41748C-187F-46E2-9C87-B2BA58D97658}" presName="text" presStyleLbl="node1" presStyleIdx="1" presStyleCnt="5" custScaleX="143181" custLinFactNeighborX="-54550">
        <dgm:presLayoutVars>
          <dgm:bulletEnabled val="1"/>
        </dgm:presLayoutVars>
      </dgm:prSet>
      <dgm:spPr/>
    </dgm:pt>
    <dgm:pt modelId="{27053135-525C-4ABF-BBB7-37E98D47D68A}" type="pres">
      <dgm:prSet presAssocID="{B7655645-183B-4B57-A11E-E1107DFB67EA}" presName="space" presStyleCnt="0"/>
      <dgm:spPr/>
    </dgm:pt>
    <dgm:pt modelId="{922FB7D3-7D7E-451E-8AE6-A6B025E3D77A}" type="pres">
      <dgm:prSet presAssocID="{2CABA13B-EE87-468C-9980-0C7F7CFE3AFC}" presName="text" presStyleLbl="node1" presStyleIdx="2" presStyleCnt="5" custScaleX="129545" custLinFactNeighborX="-76163" custLinFactNeighborY="18115">
        <dgm:presLayoutVars>
          <dgm:bulletEnabled val="1"/>
        </dgm:presLayoutVars>
      </dgm:prSet>
      <dgm:spPr/>
    </dgm:pt>
    <dgm:pt modelId="{40143A77-1EB2-4BE4-8262-2BF12C18BCB5}" type="pres">
      <dgm:prSet presAssocID="{75B0EB29-BDEF-47F5-BFC4-F9709DC43CDF}" presName="space" presStyleCnt="0"/>
      <dgm:spPr/>
    </dgm:pt>
    <dgm:pt modelId="{FD550398-7FCA-4632-8B3E-08EAB42D19B3}" type="pres">
      <dgm:prSet presAssocID="{E9FF01D3-8938-4F51-AA4E-B2AE1184EF0E}" presName="text" presStyleLbl="node1" presStyleIdx="3" presStyleCnt="5" custLinFactNeighborX="-5913" custLinFactNeighborY="-4281">
        <dgm:presLayoutVars>
          <dgm:bulletEnabled val="1"/>
        </dgm:presLayoutVars>
      </dgm:prSet>
      <dgm:spPr/>
    </dgm:pt>
    <dgm:pt modelId="{5DA23E2A-EE03-4FE3-BEB1-38AE2D176DC8}" type="pres">
      <dgm:prSet presAssocID="{A9B5DE38-830B-4975-BE20-C70E5DCE9465}" presName="space" presStyleCnt="0"/>
      <dgm:spPr/>
    </dgm:pt>
    <dgm:pt modelId="{ED8D5477-7909-43BD-BA8C-61619B84499A}" type="pres">
      <dgm:prSet presAssocID="{F4866387-383A-434C-B99C-3B9C37EAA0B2}" presName="text" presStyleLbl="node1" presStyleIdx="4" presStyleCnt="5" custLinFactNeighborX="-208" custLinFactNeighborY="-50255">
        <dgm:presLayoutVars>
          <dgm:bulletEnabled val="1"/>
        </dgm:presLayoutVars>
      </dgm:prSet>
      <dgm:spPr/>
    </dgm:pt>
  </dgm:ptLst>
  <dgm:cxnLst>
    <dgm:cxn modelId="{99C1AB12-5FFC-4A6C-9289-24AACA530FEB}" srcId="{4E3BCE2A-927F-4457-8AFE-36E24C51CCFC}" destId="{F4866387-383A-434C-B99C-3B9C37EAA0B2}" srcOrd="4" destOrd="0" parTransId="{81BCC219-46AF-4526-AD78-D23130D59524}" sibTransId="{ABAF2F25-69A9-4786-8843-53256CF7BEB2}"/>
    <dgm:cxn modelId="{2A77B92C-6333-4EB1-BCEC-426CFDE1A92D}" type="presOf" srcId="{2CABA13B-EE87-468C-9980-0C7F7CFE3AFC}" destId="{922FB7D3-7D7E-451E-8AE6-A6B025E3D77A}" srcOrd="0" destOrd="0" presId="urn:diagrams.loki3.com/VaryingWidthList"/>
    <dgm:cxn modelId="{8A377550-BB89-4A83-8A35-7578341DEA31}" type="presOf" srcId="{4E3BCE2A-927F-4457-8AFE-36E24C51CCFC}" destId="{5DBA7709-FD1C-4A3A-9D79-7CC2294F371D}" srcOrd="0" destOrd="0" presId="urn:diagrams.loki3.com/VaryingWidthList"/>
    <dgm:cxn modelId="{3BFEF39E-AE20-4DEF-8DAB-84D489DF38BF}" srcId="{4E3BCE2A-927F-4457-8AFE-36E24C51CCFC}" destId="{E9FF01D3-8938-4F51-AA4E-B2AE1184EF0E}" srcOrd="3" destOrd="0" parTransId="{4F936D94-8147-4951-B13E-66BC95D94660}" sibTransId="{A9B5DE38-830B-4975-BE20-C70E5DCE9465}"/>
    <dgm:cxn modelId="{7F0A29D1-407C-4D67-9DCD-5F1CB7B3270B}" type="presOf" srcId="{E9FF01D3-8938-4F51-AA4E-B2AE1184EF0E}" destId="{FD550398-7FCA-4632-8B3E-08EAB42D19B3}" srcOrd="0" destOrd="0" presId="urn:diagrams.loki3.com/VaryingWidthList"/>
    <dgm:cxn modelId="{CD983B7D-03FC-4B4E-99AD-1D54CC3D848D}" type="presOf" srcId="{DC41748C-187F-46E2-9C87-B2BA58D97658}" destId="{447A5630-7D19-4052-AAE9-B061766B1867}" srcOrd="0" destOrd="0" presId="urn:diagrams.loki3.com/VaryingWidthList"/>
    <dgm:cxn modelId="{45F08F89-5AC4-42A0-A0DC-D562A5F79373}" type="presOf" srcId="{F4866387-383A-434C-B99C-3B9C37EAA0B2}" destId="{ED8D5477-7909-43BD-BA8C-61619B84499A}" srcOrd="0" destOrd="0" presId="urn:diagrams.loki3.com/VaryingWidthList"/>
    <dgm:cxn modelId="{76497D53-927A-44E6-A863-EEFF6F0AA2B9}" srcId="{4E3BCE2A-927F-4457-8AFE-36E24C51CCFC}" destId="{DC41748C-187F-46E2-9C87-B2BA58D97658}" srcOrd="1" destOrd="0" parTransId="{D488173E-3F16-49B9-B5B5-DBE36519FDA9}" sibTransId="{B7655645-183B-4B57-A11E-E1107DFB67EA}"/>
    <dgm:cxn modelId="{377DE1A6-F73E-45D1-8D67-C945C733C272}" srcId="{4E3BCE2A-927F-4457-8AFE-36E24C51CCFC}" destId="{2CABA13B-EE87-468C-9980-0C7F7CFE3AFC}" srcOrd="2" destOrd="0" parTransId="{6A21657D-A895-4788-96C3-E6A80391C733}" sibTransId="{75B0EB29-BDEF-47F5-BFC4-F9709DC43CDF}"/>
    <dgm:cxn modelId="{2CA77E93-6B5E-42C4-B196-5373D2DF977C}" srcId="{4E3BCE2A-927F-4457-8AFE-36E24C51CCFC}" destId="{23E3CD0F-A373-43A0-8FA5-60087A6999D3}" srcOrd="0" destOrd="0" parTransId="{BA6EE36E-843D-44AB-BF7D-00A49164D0D3}" sibTransId="{AEA106EE-72AF-4496-8185-F4E76B86588C}"/>
    <dgm:cxn modelId="{8C041F92-825B-4ABF-80E7-F18D3F264538}" type="presOf" srcId="{23E3CD0F-A373-43A0-8FA5-60087A6999D3}" destId="{51AD8DC1-1746-460F-A564-7A9C2ED16106}" srcOrd="0" destOrd="0" presId="urn:diagrams.loki3.com/VaryingWidthList"/>
    <dgm:cxn modelId="{65F5FEDB-56CA-40EF-945C-A048A1C2457E}" type="presParOf" srcId="{5DBA7709-FD1C-4A3A-9D79-7CC2294F371D}" destId="{51AD8DC1-1746-460F-A564-7A9C2ED16106}" srcOrd="0" destOrd="0" presId="urn:diagrams.loki3.com/VaryingWidthList"/>
    <dgm:cxn modelId="{7BA2D1C9-5C94-4629-BF77-54AFA8C8D57C}" type="presParOf" srcId="{5DBA7709-FD1C-4A3A-9D79-7CC2294F371D}" destId="{0A9FECDA-FF5E-4D1F-91DB-3973D4E2D2E6}" srcOrd="1" destOrd="0" presId="urn:diagrams.loki3.com/VaryingWidthList"/>
    <dgm:cxn modelId="{5F825DA3-379E-4754-B8D0-04D52D61EB40}" type="presParOf" srcId="{5DBA7709-FD1C-4A3A-9D79-7CC2294F371D}" destId="{447A5630-7D19-4052-AAE9-B061766B1867}" srcOrd="2" destOrd="0" presId="urn:diagrams.loki3.com/VaryingWidthList"/>
    <dgm:cxn modelId="{26EBDEF7-F521-4340-A9B1-021882A5ABD7}" type="presParOf" srcId="{5DBA7709-FD1C-4A3A-9D79-7CC2294F371D}" destId="{27053135-525C-4ABF-BBB7-37E98D47D68A}" srcOrd="3" destOrd="0" presId="urn:diagrams.loki3.com/VaryingWidthList"/>
    <dgm:cxn modelId="{A011E2AF-5F3D-43F7-98AA-5715E752C46F}" type="presParOf" srcId="{5DBA7709-FD1C-4A3A-9D79-7CC2294F371D}" destId="{922FB7D3-7D7E-451E-8AE6-A6B025E3D77A}" srcOrd="4" destOrd="0" presId="urn:diagrams.loki3.com/VaryingWidthList"/>
    <dgm:cxn modelId="{A74FFDD4-BB6F-423B-93DE-377F725B0BFF}" type="presParOf" srcId="{5DBA7709-FD1C-4A3A-9D79-7CC2294F371D}" destId="{40143A77-1EB2-4BE4-8262-2BF12C18BCB5}" srcOrd="5" destOrd="0" presId="urn:diagrams.loki3.com/VaryingWidthList"/>
    <dgm:cxn modelId="{239E3DB0-9779-4BA0-B0EE-FA3B3D0F88EF}" type="presParOf" srcId="{5DBA7709-FD1C-4A3A-9D79-7CC2294F371D}" destId="{FD550398-7FCA-4632-8B3E-08EAB42D19B3}" srcOrd="6" destOrd="0" presId="urn:diagrams.loki3.com/VaryingWidthList"/>
    <dgm:cxn modelId="{69AB1447-8A67-4EC3-9F55-DAB5A59AF14B}" type="presParOf" srcId="{5DBA7709-FD1C-4A3A-9D79-7CC2294F371D}" destId="{5DA23E2A-EE03-4FE3-BEB1-38AE2D176DC8}" srcOrd="7" destOrd="0" presId="urn:diagrams.loki3.com/VaryingWidthList"/>
    <dgm:cxn modelId="{01ACB66B-E628-4122-A141-E6AFF2EB4FED}" type="presParOf" srcId="{5DBA7709-FD1C-4A3A-9D79-7CC2294F371D}" destId="{ED8D5477-7909-43BD-BA8C-61619B84499A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3BCE2A-927F-4457-8AFE-36E24C51CCFC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23E3CD0F-A373-43A0-8FA5-60087A6999D3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Line Segment Detector (LSD)</a:t>
          </a:r>
        </a:p>
      </dgm:t>
    </dgm:pt>
    <dgm:pt modelId="{BA6EE36E-843D-44AB-BF7D-00A49164D0D3}" type="parTrans" cxnId="{2CA77E93-6B5E-42C4-B196-5373D2DF977C}">
      <dgm:prSet/>
      <dgm:spPr/>
      <dgm:t>
        <a:bodyPr/>
        <a:lstStyle/>
        <a:p>
          <a:endParaRPr lang="en-US"/>
        </a:p>
      </dgm:t>
    </dgm:pt>
    <dgm:pt modelId="{AEA106EE-72AF-4496-8185-F4E76B86588C}" type="sibTrans" cxnId="{2CA77E93-6B5E-42C4-B196-5373D2DF977C}">
      <dgm:prSet/>
      <dgm:spPr/>
      <dgm:t>
        <a:bodyPr/>
        <a:lstStyle/>
        <a:p>
          <a:endParaRPr lang="en-US"/>
        </a:p>
      </dgm:t>
    </dgm:pt>
    <dgm:pt modelId="{DC41748C-187F-46E2-9C87-B2BA58D97658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LSD Refinement</a:t>
          </a:r>
        </a:p>
      </dgm:t>
    </dgm:pt>
    <dgm:pt modelId="{D488173E-3F16-49B9-B5B5-DBE36519FDA9}" type="parTrans" cxnId="{76497D53-927A-44E6-A863-EEFF6F0AA2B9}">
      <dgm:prSet/>
      <dgm:spPr/>
      <dgm:t>
        <a:bodyPr/>
        <a:lstStyle/>
        <a:p>
          <a:endParaRPr lang="en-US"/>
        </a:p>
      </dgm:t>
    </dgm:pt>
    <dgm:pt modelId="{B7655645-183B-4B57-A11E-E1107DFB67EA}" type="sibTrans" cxnId="{76497D53-927A-44E6-A863-EEFF6F0AA2B9}">
      <dgm:prSet/>
      <dgm:spPr/>
      <dgm:t>
        <a:bodyPr/>
        <a:lstStyle/>
        <a:p>
          <a:endParaRPr lang="en-US"/>
        </a:p>
      </dgm:t>
    </dgm:pt>
    <dgm:pt modelId="{2CABA13B-EE87-468C-9980-0C7F7CFE3AF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Triangulation</a:t>
          </a:r>
        </a:p>
      </dgm:t>
    </dgm:pt>
    <dgm:pt modelId="{6A21657D-A895-4788-96C3-E6A80391C733}" type="parTrans" cxnId="{377DE1A6-F73E-45D1-8D67-C945C733C272}">
      <dgm:prSet/>
      <dgm:spPr/>
      <dgm:t>
        <a:bodyPr/>
        <a:lstStyle/>
        <a:p>
          <a:endParaRPr lang="en-US"/>
        </a:p>
      </dgm:t>
    </dgm:pt>
    <dgm:pt modelId="{75B0EB29-BDEF-47F5-BFC4-F9709DC43CDF}" type="sibTrans" cxnId="{377DE1A6-F73E-45D1-8D67-C945C733C272}">
      <dgm:prSet/>
      <dgm:spPr/>
      <dgm:t>
        <a:bodyPr/>
        <a:lstStyle/>
        <a:p>
          <a:endParaRPr lang="en-US"/>
        </a:p>
      </dgm:t>
    </dgm:pt>
    <dgm:pt modelId="{E9FF01D3-8938-4F51-AA4E-B2AE1184EF0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/>
            <a:t>Merge triangles into convex polygons</a:t>
          </a:r>
        </a:p>
      </dgm:t>
    </dgm:pt>
    <dgm:pt modelId="{4F936D94-8147-4951-B13E-66BC95D94660}" type="parTrans" cxnId="{3BFEF39E-AE20-4DEF-8DAB-84D489DF38BF}">
      <dgm:prSet/>
      <dgm:spPr/>
      <dgm:t>
        <a:bodyPr/>
        <a:lstStyle/>
        <a:p>
          <a:endParaRPr lang="en-US"/>
        </a:p>
      </dgm:t>
    </dgm:pt>
    <dgm:pt modelId="{A9B5DE38-830B-4975-BE20-C70E5DCE9465}" type="sibTrans" cxnId="{3BFEF39E-AE20-4DEF-8DAB-84D489DF38BF}">
      <dgm:prSet/>
      <dgm:spPr/>
      <dgm:t>
        <a:bodyPr/>
        <a:lstStyle/>
        <a:p>
          <a:endParaRPr lang="en-US"/>
        </a:p>
      </dgm:t>
    </dgm:pt>
    <dgm:pt modelId="{F4866387-383A-434C-B99C-3B9C37EAA0B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/>
            <a:t>Compute the reconstructed image</a:t>
          </a:r>
        </a:p>
      </dgm:t>
    </dgm:pt>
    <dgm:pt modelId="{81BCC219-46AF-4526-AD78-D23130D59524}" type="parTrans" cxnId="{99C1AB12-5FFC-4A6C-9289-24AACA530FEB}">
      <dgm:prSet/>
      <dgm:spPr/>
      <dgm:t>
        <a:bodyPr/>
        <a:lstStyle/>
        <a:p>
          <a:endParaRPr lang="en-US"/>
        </a:p>
      </dgm:t>
    </dgm:pt>
    <dgm:pt modelId="{ABAF2F25-69A9-4786-8843-53256CF7BEB2}" type="sibTrans" cxnId="{99C1AB12-5FFC-4A6C-9289-24AACA530FEB}">
      <dgm:prSet/>
      <dgm:spPr/>
      <dgm:t>
        <a:bodyPr/>
        <a:lstStyle/>
        <a:p>
          <a:endParaRPr lang="en-US"/>
        </a:p>
      </dgm:t>
    </dgm:pt>
    <dgm:pt modelId="{5DBA7709-FD1C-4A3A-9D79-7CC2294F371D}" type="pres">
      <dgm:prSet presAssocID="{4E3BCE2A-927F-4457-8AFE-36E24C51CCFC}" presName="Name0" presStyleCnt="0">
        <dgm:presLayoutVars>
          <dgm:resizeHandles/>
        </dgm:presLayoutVars>
      </dgm:prSet>
      <dgm:spPr/>
    </dgm:pt>
    <dgm:pt modelId="{51AD8DC1-1746-460F-A564-7A9C2ED16106}" type="pres">
      <dgm:prSet presAssocID="{23E3CD0F-A373-43A0-8FA5-60087A6999D3}" presName="text" presStyleLbl="node1" presStyleIdx="0" presStyleCnt="5" custScaleX="124493" custLinFactNeighborX="-21865" custLinFactNeighborY="-3299">
        <dgm:presLayoutVars>
          <dgm:bulletEnabled val="1"/>
        </dgm:presLayoutVars>
      </dgm:prSet>
      <dgm:spPr/>
    </dgm:pt>
    <dgm:pt modelId="{0A9FECDA-FF5E-4D1F-91DB-3973D4E2D2E6}" type="pres">
      <dgm:prSet presAssocID="{AEA106EE-72AF-4496-8185-F4E76B86588C}" presName="space" presStyleCnt="0"/>
      <dgm:spPr/>
    </dgm:pt>
    <dgm:pt modelId="{447A5630-7D19-4052-AAE9-B061766B1867}" type="pres">
      <dgm:prSet presAssocID="{DC41748C-187F-46E2-9C87-B2BA58D97658}" presName="text" presStyleLbl="node1" presStyleIdx="1" presStyleCnt="5" custScaleX="143181" custLinFactNeighborX="-54550">
        <dgm:presLayoutVars>
          <dgm:bulletEnabled val="1"/>
        </dgm:presLayoutVars>
      </dgm:prSet>
      <dgm:spPr/>
    </dgm:pt>
    <dgm:pt modelId="{27053135-525C-4ABF-BBB7-37E98D47D68A}" type="pres">
      <dgm:prSet presAssocID="{B7655645-183B-4B57-A11E-E1107DFB67EA}" presName="space" presStyleCnt="0"/>
      <dgm:spPr/>
    </dgm:pt>
    <dgm:pt modelId="{922FB7D3-7D7E-451E-8AE6-A6B025E3D77A}" type="pres">
      <dgm:prSet presAssocID="{2CABA13B-EE87-468C-9980-0C7F7CFE3AFC}" presName="text" presStyleLbl="node1" presStyleIdx="2" presStyleCnt="5" custScaleX="129545" custLinFactNeighborX="-76163" custLinFactNeighborY="18115">
        <dgm:presLayoutVars>
          <dgm:bulletEnabled val="1"/>
        </dgm:presLayoutVars>
      </dgm:prSet>
      <dgm:spPr/>
    </dgm:pt>
    <dgm:pt modelId="{40143A77-1EB2-4BE4-8262-2BF12C18BCB5}" type="pres">
      <dgm:prSet presAssocID="{75B0EB29-BDEF-47F5-BFC4-F9709DC43CDF}" presName="space" presStyleCnt="0"/>
      <dgm:spPr/>
    </dgm:pt>
    <dgm:pt modelId="{FD550398-7FCA-4632-8B3E-08EAB42D19B3}" type="pres">
      <dgm:prSet presAssocID="{E9FF01D3-8938-4F51-AA4E-B2AE1184EF0E}" presName="text" presStyleLbl="node1" presStyleIdx="3" presStyleCnt="5" custLinFactNeighborX="-5913" custLinFactNeighborY="-4281">
        <dgm:presLayoutVars>
          <dgm:bulletEnabled val="1"/>
        </dgm:presLayoutVars>
      </dgm:prSet>
      <dgm:spPr/>
    </dgm:pt>
    <dgm:pt modelId="{5DA23E2A-EE03-4FE3-BEB1-38AE2D176DC8}" type="pres">
      <dgm:prSet presAssocID="{A9B5DE38-830B-4975-BE20-C70E5DCE9465}" presName="space" presStyleCnt="0"/>
      <dgm:spPr/>
    </dgm:pt>
    <dgm:pt modelId="{ED8D5477-7909-43BD-BA8C-61619B84499A}" type="pres">
      <dgm:prSet presAssocID="{F4866387-383A-434C-B99C-3B9C37EAA0B2}" presName="text" presStyleLbl="node1" presStyleIdx="4" presStyleCnt="5" custLinFactNeighborX="-208" custLinFactNeighborY="-50255">
        <dgm:presLayoutVars>
          <dgm:bulletEnabled val="1"/>
        </dgm:presLayoutVars>
      </dgm:prSet>
      <dgm:spPr/>
    </dgm:pt>
  </dgm:ptLst>
  <dgm:cxnLst>
    <dgm:cxn modelId="{99C1AB12-5FFC-4A6C-9289-24AACA530FEB}" srcId="{4E3BCE2A-927F-4457-8AFE-36E24C51CCFC}" destId="{F4866387-383A-434C-B99C-3B9C37EAA0B2}" srcOrd="4" destOrd="0" parTransId="{81BCC219-46AF-4526-AD78-D23130D59524}" sibTransId="{ABAF2F25-69A9-4786-8843-53256CF7BEB2}"/>
    <dgm:cxn modelId="{2A77B92C-6333-4EB1-BCEC-426CFDE1A92D}" type="presOf" srcId="{2CABA13B-EE87-468C-9980-0C7F7CFE3AFC}" destId="{922FB7D3-7D7E-451E-8AE6-A6B025E3D77A}" srcOrd="0" destOrd="0" presId="urn:diagrams.loki3.com/VaryingWidthList"/>
    <dgm:cxn modelId="{8A377550-BB89-4A83-8A35-7578341DEA31}" type="presOf" srcId="{4E3BCE2A-927F-4457-8AFE-36E24C51CCFC}" destId="{5DBA7709-FD1C-4A3A-9D79-7CC2294F371D}" srcOrd="0" destOrd="0" presId="urn:diagrams.loki3.com/VaryingWidthList"/>
    <dgm:cxn modelId="{3BFEF39E-AE20-4DEF-8DAB-84D489DF38BF}" srcId="{4E3BCE2A-927F-4457-8AFE-36E24C51CCFC}" destId="{E9FF01D3-8938-4F51-AA4E-B2AE1184EF0E}" srcOrd="3" destOrd="0" parTransId="{4F936D94-8147-4951-B13E-66BC95D94660}" sibTransId="{A9B5DE38-830B-4975-BE20-C70E5DCE9465}"/>
    <dgm:cxn modelId="{7F0A29D1-407C-4D67-9DCD-5F1CB7B3270B}" type="presOf" srcId="{E9FF01D3-8938-4F51-AA4E-B2AE1184EF0E}" destId="{FD550398-7FCA-4632-8B3E-08EAB42D19B3}" srcOrd="0" destOrd="0" presId="urn:diagrams.loki3.com/VaryingWidthList"/>
    <dgm:cxn modelId="{CD983B7D-03FC-4B4E-99AD-1D54CC3D848D}" type="presOf" srcId="{DC41748C-187F-46E2-9C87-B2BA58D97658}" destId="{447A5630-7D19-4052-AAE9-B061766B1867}" srcOrd="0" destOrd="0" presId="urn:diagrams.loki3.com/VaryingWidthList"/>
    <dgm:cxn modelId="{45F08F89-5AC4-42A0-A0DC-D562A5F79373}" type="presOf" srcId="{F4866387-383A-434C-B99C-3B9C37EAA0B2}" destId="{ED8D5477-7909-43BD-BA8C-61619B84499A}" srcOrd="0" destOrd="0" presId="urn:diagrams.loki3.com/VaryingWidthList"/>
    <dgm:cxn modelId="{76497D53-927A-44E6-A863-EEFF6F0AA2B9}" srcId="{4E3BCE2A-927F-4457-8AFE-36E24C51CCFC}" destId="{DC41748C-187F-46E2-9C87-B2BA58D97658}" srcOrd="1" destOrd="0" parTransId="{D488173E-3F16-49B9-B5B5-DBE36519FDA9}" sibTransId="{B7655645-183B-4B57-A11E-E1107DFB67EA}"/>
    <dgm:cxn modelId="{377DE1A6-F73E-45D1-8D67-C945C733C272}" srcId="{4E3BCE2A-927F-4457-8AFE-36E24C51CCFC}" destId="{2CABA13B-EE87-468C-9980-0C7F7CFE3AFC}" srcOrd="2" destOrd="0" parTransId="{6A21657D-A895-4788-96C3-E6A80391C733}" sibTransId="{75B0EB29-BDEF-47F5-BFC4-F9709DC43CDF}"/>
    <dgm:cxn modelId="{2CA77E93-6B5E-42C4-B196-5373D2DF977C}" srcId="{4E3BCE2A-927F-4457-8AFE-36E24C51CCFC}" destId="{23E3CD0F-A373-43A0-8FA5-60087A6999D3}" srcOrd="0" destOrd="0" parTransId="{BA6EE36E-843D-44AB-BF7D-00A49164D0D3}" sibTransId="{AEA106EE-72AF-4496-8185-F4E76B86588C}"/>
    <dgm:cxn modelId="{8C041F92-825B-4ABF-80E7-F18D3F264538}" type="presOf" srcId="{23E3CD0F-A373-43A0-8FA5-60087A6999D3}" destId="{51AD8DC1-1746-460F-A564-7A9C2ED16106}" srcOrd="0" destOrd="0" presId="urn:diagrams.loki3.com/VaryingWidthList"/>
    <dgm:cxn modelId="{65F5FEDB-56CA-40EF-945C-A048A1C2457E}" type="presParOf" srcId="{5DBA7709-FD1C-4A3A-9D79-7CC2294F371D}" destId="{51AD8DC1-1746-460F-A564-7A9C2ED16106}" srcOrd="0" destOrd="0" presId="urn:diagrams.loki3.com/VaryingWidthList"/>
    <dgm:cxn modelId="{7BA2D1C9-5C94-4629-BF77-54AFA8C8D57C}" type="presParOf" srcId="{5DBA7709-FD1C-4A3A-9D79-7CC2294F371D}" destId="{0A9FECDA-FF5E-4D1F-91DB-3973D4E2D2E6}" srcOrd="1" destOrd="0" presId="urn:diagrams.loki3.com/VaryingWidthList"/>
    <dgm:cxn modelId="{5F825DA3-379E-4754-B8D0-04D52D61EB40}" type="presParOf" srcId="{5DBA7709-FD1C-4A3A-9D79-7CC2294F371D}" destId="{447A5630-7D19-4052-AAE9-B061766B1867}" srcOrd="2" destOrd="0" presId="urn:diagrams.loki3.com/VaryingWidthList"/>
    <dgm:cxn modelId="{26EBDEF7-F521-4340-A9B1-021882A5ABD7}" type="presParOf" srcId="{5DBA7709-FD1C-4A3A-9D79-7CC2294F371D}" destId="{27053135-525C-4ABF-BBB7-37E98D47D68A}" srcOrd="3" destOrd="0" presId="urn:diagrams.loki3.com/VaryingWidthList"/>
    <dgm:cxn modelId="{A011E2AF-5F3D-43F7-98AA-5715E752C46F}" type="presParOf" srcId="{5DBA7709-FD1C-4A3A-9D79-7CC2294F371D}" destId="{922FB7D3-7D7E-451E-8AE6-A6B025E3D77A}" srcOrd="4" destOrd="0" presId="urn:diagrams.loki3.com/VaryingWidthList"/>
    <dgm:cxn modelId="{A74FFDD4-BB6F-423B-93DE-377F725B0BFF}" type="presParOf" srcId="{5DBA7709-FD1C-4A3A-9D79-7CC2294F371D}" destId="{40143A77-1EB2-4BE4-8262-2BF12C18BCB5}" srcOrd="5" destOrd="0" presId="urn:diagrams.loki3.com/VaryingWidthList"/>
    <dgm:cxn modelId="{239E3DB0-9779-4BA0-B0EE-FA3B3D0F88EF}" type="presParOf" srcId="{5DBA7709-FD1C-4A3A-9D79-7CC2294F371D}" destId="{FD550398-7FCA-4632-8B3E-08EAB42D19B3}" srcOrd="6" destOrd="0" presId="urn:diagrams.loki3.com/VaryingWidthList"/>
    <dgm:cxn modelId="{69AB1447-8A67-4EC3-9F55-DAB5A59AF14B}" type="presParOf" srcId="{5DBA7709-FD1C-4A3A-9D79-7CC2294F371D}" destId="{5DA23E2A-EE03-4FE3-BEB1-38AE2D176DC8}" srcOrd="7" destOrd="0" presId="urn:diagrams.loki3.com/VaryingWidthList"/>
    <dgm:cxn modelId="{01ACB66B-E628-4122-A141-E6AFF2EB4FED}" type="presParOf" srcId="{5DBA7709-FD1C-4A3A-9D79-7CC2294F371D}" destId="{ED8D5477-7909-43BD-BA8C-61619B84499A}" srcOrd="8" destOrd="0" presId="urn:diagrams.loki3.com/VaryingWidth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3BCE2A-927F-4457-8AFE-36E24C51CCFC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23E3CD0F-A373-43A0-8FA5-60087A6999D3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Line Segment Detector (LSD)</a:t>
          </a:r>
        </a:p>
      </dgm:t>
    </dgm:pt>
    <dgm:pt modelId="{BA6EE36E-843D-44AB-BF7D-00A49164D0D3}" type="parTrans" cxnId="{2CA77E93-6B5E-42C4-B196-5373D2DF977C}">
      <dgm:prSet/>
      <dgm:spPr/>
      <dgm:t>
        <a:bodyPr/>
        <a:lstStyle/>
        <a:p>
          <a:endParaRPr lang="en-US"/>
        </a:p>
      </dgm:t>
    </dgm:pt>
    <dgm:pt modelId="{AEA106EE-72AF-4496-8185-F4E76B86588C}" type="sibTrans" cxnId="{2CA77E93-6B5E-42C4-B196-5373D2DF977C}">
      <dgm:prSet/>
      <dgm:spPr/>
      <dgm:t>
        <a:bodyPr/>
        <a:lstStyle/>
        <a:p>
          <a:endParaRPr lang="en-US"/>
        </a:p>
      </dgm:t>
    </dgm:pt>
    <dgm:pt modelId="{DC41748C-187F-46E2-9C87-B2BA58D97658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LSD Refinement</a:t>
          </a:r>
        </a:p>
      </dgm:t>
    </dgm:pt>
    <dgm:pt modelId="{D488173E-3F16-49B9-B5B5-DBE36519FDA9}" type="parTrans" cxnId="{76497D53-927A-44E6-A863-EEFF6F0AA2B9}">
      <dgm:prSet/>
      <dgm:spPr/>
      <dgm:t>
        <a:bodyPr/>
        <a:lstStyle/>
        <a:p>
          <a:endParaRPr lang="en-US"/>
        </a:p>
      </dgm:t>
    </dgm:pt>
    <dgm:pt modelId="{B7655645-183B-4B57-A11E-E1107DFB67EA}" type="sibTrans" cxnId="{76497D53-927A-44E6-A863-EEFF6F0AA2B9}">
      <dgm:prSet/>
      <dgm:spPr/>
      <dgm:t>
        <a:bodyPr/>
        <a:lstStyle/>
        <a:p>
          <a:endParaRPr lang="en-US"/>
        </a:p>
      </dgm:t>
    </dgm:pt>
    <dgm:pt modelId="{2CABA13B-EE87-468C-9980-0C7F7CFE3AF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dirty="0"/>
            <a:t>Triangulation</a:t>
          </a:r>
        </a:p>
      </dgm:t>
    </dgm:pt>
    <dgm:pt modelId="{6A21657D-A895-4788-96C3-E6A80391C733}" type="parTrans" cxnId="{377DE1A6-F73E-45D1-8D67-C945C733C272}">
      <dgm:prSet/>
      <dgm:spPr/>
      <dgm:t>
        <a:bodyPr/>
        <a:lstStyle/>
        <a:p>
          <a:endParaRPr lang="en-US"/>
        </a:p>
      </dgm:t>
    </dgm:pt>
    <dgm:pt modelId="{75B0EB29-BDEF-47F5-BFC4-F9709DC43CDF}" type="sibTrans" cxnId="{377DE1A6-F73E-45D1-8D67-C945C733C272}">
      <dgm:prSet/>
      <dgm:spPr/>
      <dgm:t>
        <a:bodyPr/>
        <a:lstStyle/>
        <a:p>
          <a:endParaRPr lang="en-US"/>
        </a:p>
      </dgm:t>
    </dgm:pt>
    <dgm:pt modelId="{E9FF01D3-8938-4F51-AA4E-B2AE1184EF0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/>
            <a:t>Merge triangles into convex polygons</a:t>
          </a:r>
        </a:p>
      </dgm:t>
    </dgm:pt>
    <dgm:pt modelId="{4F936D94-8147-4951-B13E-66BC95D94660}" type="parTrans" cxnId="{3BFEF39E-AE20-4DEF-8DAB-84D489DF38BF}">
      <dgm:prSet/>
      <dgm:spPr/>
      <dgm:t>
        <a:bodyPr/>
        <a:lstStyle/>
        <a:p>
          <a:endParaRPr lang="en-US"/>
        </a:p>
      </dgm:t>
    </dgm:pt>
    <dgm:pt modelId="{A9B5DE38-830B-4975-BE20-C70E5DCE9465}" type="sibTrans" cxnId="{3BFEF39E-AE20-4DEF-8DAB-84D489DF38BF}">
      <dgm:prSet/>
      <dgm:spPr/>
      <dgm:t>
        <a:bodyPr/>
        <a:lstStyle/>
        <a:p>
          <a:endParaRPr lang="en-US"/>
        </a:p>
      </dgm:t>
    </dgm:pt>
    <dgm:pt modelId="{F4866387-383A-434C-B99C-3B9C37EAA0B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/>
            <a:t>Compute the reconstructed image</a:t>
          </a:r>
        </a:p>
      </dgm:t>
    </dgm:pt>
    <dgm:pt modelId="{81BCC219-46AF-4526-AD78-D23130D59524}" type="parTrans" cxnId="{99C1AB12-5FFC-4A6C-9289-24AACA530FEB}">
      <dgm:prSet/>
      <dgm:spPr/>
      <dgm:t>
        <a:bodyPr/>
        <a:lstStyle/>
        <a:p>
          <a:endParaRPr lang="en-US"/>
        </a:p>
      </dgm:t>
    </dgm:pt>
    <dgm:pt modelId="{ABAF2F25-69A9-4786-8843-53256CF7BEB2}" type="sibTrans" cxnId="{99C1AB12-5FFC-4A6C-9289-24AACA530FEB}">
      <dgm:prSet/>
      <dgm:spPr/>
      <dgm:t>
        <a:bodyPr/>
        <a:lstStyle/>
        <a:p>
          <a:endParaRPr lang="en-US"/>
        </a:p>
      </dgm:t>
    </dgm:pt>
    <dgm:pt modelId="{5DBA7709-FD1C-4A3A-9D79-7CC2294F371D}" type="pres">
      <dgm:prSet presAssocID="{4E3BCE2A-927F-4457-8AFE-36E24C51CCFC}" presName="Name0" presStyleCnt="0">
        <dgm:presLayoutVars>
          <dgm:resizeHandles/>
        </dgm:presLayoutVars>
      </dgm:prSet>
      <dgm:spPr/>
    </dgm:pt>
    <dgm:pt modelId="{51AD8DC1-1746-460F-A564-7A9C2ED16106}" type="pres">
      <dgm:prSet presAssocID="{23E3CD0F-A373-43A0-8FA5-60087A6999D3}" presName="text" presStyleLbl="node1" presStyleIdx="0" presStyleCnt="5" custScaleX="124493" custLinFactNeighborX="-21865" custLinFactNeighborY="-3299">
        <dgm:presLayoutVars>
          <dgm:bulletEnabled val="1"/>
        </dgm:presLayoutVars>
      </dgm:prSet>
      <dgm:spPr/>
    </dgm:pt>
    <dgm:pt modelId="{0A9FECDA-FF5E-4D1F-91DB-3973D4E2D2E6}" type="pres">
      <dgm:prSet presAssocID="{AEA106EE-72AF-4496-8185-F4E76B86588C}" presName="space" presStyleCnt="0"/>
      <dgm:spPr/>
    </dgm:pt>
    <dgm:pt modelId="{447A5630-7D19-4052-AAE9-B061766B1867}" type="pres">
      <dgm:prSet presAssocID="{DC41748C-187F-46E2-9C87-B2BA58D97658}" presName="text" presStyleLbl="node1" presStyleIdx="1" presStyleCnt="5" custScaleX="143181" custLinFactNeighborX="-54550">
        <dgm:presLayoutVars>
          <dgm:bulletEnabled val="1"/>
        </dgm:presLayoutVars>
      </dgm:prSet>
      <dgm:spPr/>
    </dgm:pt>
    <dgm:pt modelId="{27053135-525C-4ABF-BBB7-37E98D47D68A}" type="pres">
      <dgm:prSet presAssocID="{B7655645-183B-4B57-A11E-E1107DFB67EA}" presName="space" presStyleCnt="0"/>
      <dgm:spPr/>
    </dgm:pt>
    <dgm:pt modelId="{922FB7D3-7D7E-451E-8AE6-A6B025E3D77A}" type="pres">
      <dgm:prSet presAssocID="{2CABA13B-EE87-468C-9980-0C7F7CFE3AFC}" presName="text" presStyleLbl="node1" presStyleIdx="2" presStyleCnt="5" custScaleX="129545" custLinFactNeighborX="-76163" custLinFactNeighborY="18115">
        <dgm:presLayoutVars>
          <dgm:bulletEnabled val="1"/>
        </dgm:presLayoutVars>
      </dgm:prSet>
      <dgm:spPr/>
    </dgm:pt>
    <dgm:pt modelId="{40143A77-1EB2-4BE4-8262-2BF12C18BCB5}" type="pres">
      <dgm:prSet presAssocID="{75B0EB29-BDEF-47F5-BFC4-F9709DC43CDF}" presName="space" presStyleCnt="0"/>
      <dgm:spPr/>
    </dgm:pt>
    <dgm:pt modelId="{FD550398-7FCA-4632-8B3E-08EAB42D19B3}" type="pres">
      <dgm:prSet presAssocID="{E9FF01D3-8938-4F51-AA4E-B2AE1184EF0E}" presName="text" presStyleLbl="node1" presStyleIdx="3" presStyleCnt="5" custLinFactNeighborX="-5913" custLinFactNeighborY="-4281">
        <dgm:presLayoutVars>
          <dgm:bulletEnabled val="1"/>
        </dgm:presLayoutVars>
      </dgm:prSet>
      <dgm:spPr/>
    </dgm:pt>
    <dgm:pt modelId="{5DA23E2A-EE03-4FE3-BEB1-38AE2D176DC8}" type="pres">
      <dgm:prSet presAssocID="{A9B5DE38-830B-4975-BE20-C70E5DCE9465}" presName="space" presStyleCnt="0"/>
      <dgm:spPr/>
    </dgm:pt>
    <dgm:pt modelId="{ED8D5477-7909-43BD-BA8C-61619B84499A}" type="pres">
      <dgm:prSet presAssocID="{F4866387-383A-434C-B99C-3B9C37EAA0B2}" presName="text" presStyleLbl="node1" presStyleIdx="4" presStyleCnt="5" custLinFactNeighborX="-208" custLinFactNeighborY="-50255">
        <dgm:presLayoutVars>
          <dgm:bulletEnabled val="1"/>
        </dgm:presLayoutVars>
      </dgm:prSet>
      <dgm:spPr/>
    </dgm:pt>
  </dgm:ptLst>
  <dgm:cxnLst>
    <dgm:cxn modelId="{99C1AB12-5FFC-4A6C-9289-24AACA530FEB}" srcId="{4E3BCE2A-927F-4457-8AFE-36E24C51CCFC}" destId="{F4866387-383A-434C-B99C-3B9C37EAA0B2}" srcOrd="4" destOrd="0" parTransId="{81BCC219-46AF-4526-AD78-D23130D59524}" sibTransId="{ABAF2F25-69A9-4786-8843-53256CF7BEB2}"/>
    <dgm:cxn modelId="{2A77B92C-6333-4EB1-BCEC-426CFDE1A92D}" type="presOf" srcId="{2CABA13B-EE87-468C-9980-0C7F7CFE3AFC}" destId="{922FB7D3-7D7E-451E-8AE6-A6B025E3D77A}" srcOrd="0" destOrd="0" presId="urn:diagrams.loki3.com/VaryingWidthList"/>
    <dgm:cxn modelId="{8A377550-BB89-4A83-8A35-7578341DEA31}" type="presOf" srcId="{4E3BCE2A-927F-4457-8AFE-36E24C51CCFC}" destId="{5DBA7709-FD1C-4A3A-9D79-7CC2294F371D}" srcOrd="0" destOrd="0" presId="urn:diagrams.loki3.com/VaryingWidthList"/>
    <dgm:cxn modelId="{3BFEF39E-AE20-4DEF-8DAB-84D489DF38BF}" srcId="{4E3BCE2A-927F-4457-8AFE-36E24C51CCFC}" destId="{E9FF01D3-8938-4F51-AA4E-B2AE1184EF0E}" srcOrd="3" destOrd="0" parTransId="{4F936D94-8147-4951-B13E-66BC95D94660}" sibTransId="{A9B5DE38-830B-4975-BE20-C70E5DCE9465}"/>
    <dgm:cxn modelId="{7F0A29D1-407C-4D67-9DCD-5F1CB7B3270B}" type="presOf" srcId="{E9FF01D3-8938-4F51-AA4E-B2AE1184EF0E}" destId="{FD550398-7FCA-4632-8B3E-08EAB42D19B3}" srcOrd="0" destOrd="0" presId="urn:diagrams.loki3.com/VaryingWidthList"/>
    <dgm:cxn modelId="{CD983B7D-03FC-4B4E-99AD-1D54CC3D848D}" type="presOf" srcId="{DC41748C-187F-46E2-9C87-B2BA58D97658}" destId="{447A5630-7D19-4052-AAE9-B061766B1867}" srcOrd="0" destOrd="0" presId="urn:diagrams.loki3.com/VaryingWidthList"/>
    <dgm:cxn modelId="{45F08F89-5AC4-42A0-A0DC-D562A5F79373}" type="presOf" srcId="{F4866387-383A-434C-B99C-3B9C37EAA0B2}" destId="{ED8D5477-7909-43BD-BA8C-61619B84499A}" srcOrd="0" destOrd="0" presId="urn:diagrams.loki3.com/VaryingWidthList"/>
    <dgm:cxn modelId="{76497D53-927A-44E6-A863-EEFF6F0AA2B9}" srcId="{4E3BCE2A-927F-4457-8AFE-36E24C51CCFC}" destId="{DC41748C-187F-46E2-9C87-B2BA58D97658}" srcOrd="1" destOrd="0" parTransId="{D488173E-3F16-49B9-B5B5-DBE36519FDA9}" sibTransId="{B7655645-183B-4B57-A11E-E1107DFB67EA}"/>
    <dgm:cxn modelId="{377DE1A6-F73E-45D1-8D67-C945C733C272}" srcId="{4E3BCE2A-927F-4457-8AFE-36E24C51CCFC}" destId="{2CABA13B-EE87-468C-9980-0C7F7CFE3AFC}" srcOrd="2" destOrd="0" parTransId="{6A21657D-A895-4788-96C3-E6A80391C733}" sibTransId="{75B0EB29-BDEF-47F5-BFC4-F9709DC43CDF}"/>
    <dgm:cxn modelId="{2CA77E93-6B5E-42C4-B196-5373D2DF977C}" srcId="{4E3BCE2A-927F-4457-8AFE-36E24C51CCFC}" destId="{23E3CD0F-A373-43A0-8FA5-60087A6999D3}" srcOrd="0" destOrd="0" parTransId="{BA6EE36E-843D-44AB-BF7D-00A49164D0D3}" sibTransId="{AEA106EE-72AF-4496-8185-F4E76B86588C}"/>
    <dgm:cxn modelId="{8C041F92-825B-4ABF-80E7-F18D3F264538}" type="presOf" srcId="{23E3CD0F-A373-43A0-8FA5-60087A6999D3}" destId="{51AD8DC1-1746-460F-A564-7A9C2ED16106}" srcOrd="0" destOrd="0" presId="urn:diagrams.loki3.com/VaryingWidthList"/>
    <dgm:cxn modelId="{65F5FEDB-56CA-40EF-945C-A048A1C2457E}" type="presParOf" srcId="{5DBA7709-FD1C-4A3A-9D79-7CC2294F371D}" destId="{51AD8DC1-1746-460F-A564-7A9C2ED16106}" srcOrd="0" destOrd="0" presId="urn:diagrams.loki3.com/VaryingWidthList"/>
    <dgm:cxn modelId="{7BA2D1C9-5C94-4629-BF77-54AFA8C8D57C}" type="presParOf" srcId="{5DBA7709-FD1C-4A3A-9D79-7CC2294F371D}" destId="{0A9FECDA-FF5E-4D1F-91DB-3973D4E2D2E6}" srcOrd="1" destOrd="0" presId="urn:diagrams.loki3.com/VaryingWidthList"/>
    <dgm:cxn modelId="{5F825DA3-379E-4754-B8D0-04D52D61EB40}" type="presParOf" srcId="{5DBA7709-FD1C-4A3A-9D79-7CC2294F371D}" destId="{447A5630-7D19-4052-AAE9-B061766B1867}" srcOrd="2" destOrd="0" presId="urn:diagrams.loki3.com/VaryingWidthList"/>
    <dgm:cxn modelId="{26EBDEF7-F521-4340-A9B1-021882A5ABD7}" type="presParOf" srcId="{5DBA7709-FD1C-4A3A-9D79-7CC2294F371D}" destId="{27053135-525C-4ABF-BBB7-37E98D47D68A}" srcOrd="3" destOrd="0" presId="urn:diagrams.loki3.com/VaryingWidthList"/>
    <dgm:cxn modelId="{A011E2AF-5F3D-43F7-98AA-5715E752C46F}" type="presParOf" srcId="{5DBA7709-FD1C-4A3A-9D79-7CC2294F371D}" destId="{922FB7D3-7D7E-451E-8AE6-A6B025E3D77A}" srcOrd="4" destOrd="0" presId="urn:diagrams.loki3.com/VaryingWidthList"/>
    <dgm:cxn modelId="{A74FFDD4-BB6F-423B-93DE-377F725B0BFF}" type="presParOf" srcId="{5DBA7709-FD1C-4A3A-9D79-7CC2294F371D}" destId="{40143A77-1EB2-4BE4-8262-2BF12C18BCB5}" srcOrd="5" destOrd="0" presId="urn:diagrams.loki3.com/VaryingWidthList"/>
    <dgm:cxn modelId="{239E3DB0-9779-4BA0-B0EE-FA3B3D0F88EF}" type="presParOf" srcId="{5DBA7709-FD1C-4A3A-9D79-7CC2294F371D}" destId="{FD550398-7FCA-4632-8B3E-08EAB42D19B3}" srcOrd="6" destOrd="0" presId="urn:diagrams.loki3.com/VaryingWidthList"/>
    <dgm:cxn modelId="{69AB1447-8A67-4EC3-9F55-DAB5A59AF14B}" type="presParOf" srcId="{5DBA7709-FD1C-4A3A-9D79-7CC2294F371D}" destId="{5DA23E2A-EE03-4FE3-BEB1-38AE2D176DC8}" srcOrd="7" destOrd="0" presId="urn:diagrams.loki3.com/VaryingWidthList"/>
    <dgm:cxn modelId="{01ACB66B-E628-4122-A141-E6AFF2EB4FED}" type="presParOf" srcId="{5DBA7709-FD1C-4A3A-9D79-7CC2294F371D}" destId="{ED8D5477-7909-43BD-BA8C-61619B84499A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8DC1-1746-460F-A564-7A9C2ED16106}">
      <dsp:nvSpPr>
        <dsp:cNvPr id="0" name=""/>
        <dsp:cNvSpPr/>
      </dsp:nvSpPr>
      <dsp:spPr>
        <a:xfrm>
          <a:off x="0" y="3342"/>
          <a:ext cx="2448396" cy="105068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Line Segment Detector (LSD)</a:t>
          </a:r>
        </a:p>
      </dsp:txBody>
      <dsp:txXfrm>
        <a:off x="0" y="3342"/>
        <a:ext cx="2448396" cy="1050682"/>
      </dsp:txXfrm>
    </dsp:sp>
    <dsp:sp modelId="{447A5630-7D19-4052-AAE9-B061766B1867}">
      <dsp:nvSpPr>
        <dsp:cNvPr id="0" name=""/>
        <dsp:cNvSpPr/>
      </dsp:nvSpPr>
      <dsp:spPr>
        <a:xfrm>
          <a:off x="0" y="1080790"/>
          <a:ext cx="2448395" cy="10506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[von </a:t>
          </a:r>
          <a:r>
            <a:rPr lang="en-US" sz="2600" kern="1200" dirty="0" err="1">
              <a:solidFill>
                <a:schemeClr val="tx1"/>
              </a:solidFill>
            </a:rPr>
            <a:t>Gioi</a:t>
          </a:r>
          <a:r>
            <a:rPr lang="en-US" sz="2600" kern="1200" dirty="0">
              <a:solidFill>
                <a:schemeClr val="tx1"/>
              </a:solidFill>
            </a:rPr>
            <a:t> et al., 2012]</a:t>
          </a:r>
        </a:p>
      </dsp:txBody>
      <dsp:txXfrm>
        <a:off x="0" y="1080790"/>
        <a:ext cx="2448395" cy="1050682"/>
      </dsp:txXfrm>
    </dsp:sp>
    <dsp:sp modelId="{922FB7D3-7D7E-451E-8AE6-A6B025E3D77A}">
      <dsp:nvSpPr>
        <dsp:cNvPr id="0" name=""/>
        <dsp:cNvSpPr/>
      </dsp:nvSpPr>
      <dsp:spPr>
        <a:xfrm>
          <a:off x="0" y="2221025"/>
          <a:ext cx="2448396" cy="10506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Triangulation</a:t>
          </a:r>
        </a:p>
      </dsp:txBody>
      <dsp:txXfrm>
        <a:off x="0" y="2221025"/>
        <a:ext cx="2448396" cy="1050682"/>
      </dsp:txXfrm>
    </dsp:sp>
    <dsp:sp modelId="{FD550398-7FCA-4632-8B3E-08EAB42D19B3}">
      <dsp:nvSpPr>
        <dsp:cNvPr id="0" name=""/>
        <dsp:cNvSpPr/>
      </dsp:nvSpPr>
      <dsp:spPr>
        <a:xfrm>
          <a:off x="0" y="3312476"/>
          <a:ext cx="2448396" cy="10506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Merge triangles into convex polygons</a:t>
          </a:r>
        </a:p>
      </dsp:txBody>
      <dsp:txXfrm>
        <a:off x="0" y="3312476"/>
        <a:ext cx="2448396" cy="1050682"/>
      </dsp:txXfrm>
    </dsp:sp>
    <dsp:sp modelId="{ED8D5477-7909-43BD-BA8C-61619B84499A}">
      <dsp:nvSpPr>
        <dsp:cNvPr id="0" name=""/>
        <dsp:cNvSpPr/>
      </dsp:nvSpPr>
      <dsp:spPr>
        <a:xfrm>
          <a:off x="0" y="4391540"/>
          <a:ext cx="2448396" cy="10506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the reconstructed image</a:t>
          </a:r>
        </a:p>
      </dsp:txBody>
      <dsp:txXfrm>
        <a:off x="0" y="4391540"/>
        <a:ext cx="2448396" cy="10506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8DC1-1746-460F-A564-7A9C2ED16106}">
      <dsp:nvSpPr>
        <dsp:cNvPr id="0" name=""/>
        <dsp:cNvSpPr/>
      </dsp:nvSpPr>
      <dsp:spPr>
        <a:xfrm>
          <a:off x="0" y="3342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Line Segment Detector (LSD)</a:t>
          </a:r>
        </a:p>
      </dsp:txBody>
      <dsp:txXfrm>
        <a:off x="0" y="3342"/>
        <a:ext cx="2448396" cy="1050682"/>
      </dsp:txXfrm>
    </dsp:sp>
    <dsp:sp modelId="{447A5630-7D19-4052-AAE9-B061766B1867}">
      <dsp:nvSpPr>
        <dsp:cNvPr id="0" name=""/>
        <dsp:cNvSpPr/>
      </dsp:nvSpPr>
      <dsp:spPr>
        <a:xfrm>
          <a:off x="0" y="1108292"/>
          <a:ext cx="2448395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LSD Refinement</a:t>
          </a:r>
        </a:p>
      </dsp:txBody>
      <dsp:txXfrm>
        <a:off x="0" y="1108292"/>
        <a:ext cx="2448395" cy="1050682"/>
      </dsp:txXfrm>
    </dsp:sp>
    <dsp:sp modelId="{922FB7D3-7D7E-451E-8AE6-A6B025E3D77A}">
      <dsp:nvSpPr>
        <dsp:cNvPr id="0" name=""/>
        <dsp:cNvSpPr/>
      </dsp:nvSpPr>
      <dsp:spPr>
        <a:xfrm>
          <a:off x="0" y="2221025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Triangulation</a:t>
          </a:r>
        </a:p>
      </dsp:txBody>
      <dsp:txXfrm>
        <a:off x="0" y="2221025"/>
        <a:ext cx="2448396" cy="1050682"/>
      </dsp:txXfrm>
    </dsp:sp>
    <dsp:sp modelId="{FD550398-7FCA-4632-8B3E-08EAB42D19B3}">
      <dsp:nvSpPr>
        <dsp:cNvPr id="0" name=""/>
        <dsp:cNvSpPr/>
      </dsp:nvSpPr>
      <dsp:spPr>
        <a:xfrm>
          <a:off x="0" y="3312476"/>
          <a:ext cx="2448396" cy="105068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Merge triangles into convex polygons</a:t>
          </a:r>
        </a:p>
      </dsp:txBody>
      <dsp:txXfrm>
        <a:off x="0" y="3312476"/>
        <a:ext cx="2448396" cy="1050682"/>
      </dsp:txXfrm>
    </dsp:sp>
    <dsp:sp modelId="{ED8D5477-7909-43BD-BA8C-61619B84499A}">
      <dsp:nvSpPr>
        <dsp:cNvPr id="0" name=""/>
        <dsp:cNvSpPr/>
      </dsp:nvSpPr>
      <dsp:spPr>
        <a:xfrm>
          <a:off x="0" y="4391540"/>
          <a:ext cx="2448396" cy="10506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the reconstructed image</a:t>
          </a:r>
        </a:p>
      </dsp:txBody>
      <dsp:txXfrm>
        <a:off x="0" y="4391540"/>
        <a:ext cx="2448396" cy="10506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8DC1-1746-460F-A564-7A9C2ED16106}">
      <dsp:nvSpPr>
        <dsp:cNvPr id="0" name=""/>
        <dsp:cNvSpPr/>
      </dsp:nvSpPr>
      <dsp:spPr>
        <a:xfrm>
          <a:off x="0" y="3342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Line Segment Detector (LSD)</a:t>
          </a:r>
        </a:p>
      </dsp:txBody>
      <dsp:txXfrm>
        <a:off x="0" y="3342"/>
        <a:ext cx="2448396" cy="1050682"/>
      </dsp:txXfrm>
    </dsp:sp>
    <dsp:sp modelId="{447A5630-7D19-4052-AAE9-B061766B1867}">
      <dsp:nvSpPr>
        <dsp:cNvPr id="0" name=""/>
        <dsp:cNvSpPr/>
      </dsp:nvSpPr>
      <dsp:spPr>
        <a:xfrm>
          <a:off x="0" y="1108292"/>
          <a:ext cx="2448395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LSD Refinement</a:t>
          </a:r>
        </a:p>
      </dsp:txBody>
      <dsp:txXfrm>
        <a:off x="0" y="1108292"/>
        <a:ext cx="2448395" cy="1050682"/>
      </dsp:txXfrm>
    </dsp:sp>
    <dsp:sp modelId="{922FB7D3-7D7E-451E-8AE6-A6B025E3D77A}">
      <dsp:nvSpPr>
        <dsp:cNvPr id="0" name=""/>
        <dsp:cNvSpPr/>
      </dsp:nvSpPr>
      <dsp:spPr>
        <a:xfrm>
          <a:off x="0" y="2221025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Triangulation</a:t>
          </a:r>
        </a:p>
      </dsp:txBody>
      <dsp:txXfrm>
        <a:off x="0" y="2221025"/>
        <a:ext cx="2448396" cy="1050682"/>
      </dsp:txXfrm>
    </dsp:sp>
    <dsp:sp modelId="{FD550398-7FCA-4632-8B3E-08EAB42D19B3}">
      <dsp:nvSpPr>
        <dsp:cNvPr id="0" name=""/>
        <dsp:cNvSpPr/>
      </dsp:nvSpPr>
      <dsp:spPr>
        <a:xfrm>
          <a:off x="0" y="3312476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Merge triangles into convex polygons</a:t>
          </a:r>
        </a:p>
      </dsp:txBody>
      <dsp:txXfrm>
        <a:off x="0" y="3312476"/>
        <a:ext cx="2448396" cy="1050682"/>
      </dsp:txXfrm>
    </dsp:sp>
    <dsp:sp modelId="{ED8D5477-7909-43BD-BA8C-61619B84499A}">
      <dsp:nvSpPr>
        <dsp:cNvPr id="0" name=""/>
        <dsp:cNvSpPr/>
      </dsp:nvSpPr>
      <dsp:spPr>
        <a:xfrm>
          <a:off x="0" y="4391540"/>
          <a:ext cx="2448396" cy="105068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the reconstructed image</a:t>
          </a:r>
        </a:p>
      </dsp:txBody>
      <dsp:txXfrm>
        <a:off x="0" y="4391540"/>
        <a:ext cx="2448396" cy="10506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8DC1-1746-460F-A564-7A9C2ED16106}">
      <dsp:nvSpPr>
        <dsp:cNvPr id="0" name=""/>
        <dsp:cNvSpPr/>
      </dsp:nvSpPr>
      <dsp:spPr>
        <a:xfrm>
          <a:off x="0" y="3342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Line Segment Detector (LSD)</a:t>
          </a:r>
        </a:p>
      </dsp:txBody>
      <dsp:txXfrm>
        <a:off x="0" y="3342"/>
        <a:ext cx="2448396" cy="1050682"/>
      </dsp:txXfrm>
    </dsp:sp>
    <dsp:sp modelId="{447A5630-7D19-4052-AAE9-B061766B1867}">
      <dsp:nvSpPr>
        <dsp:cNvPr id="0" name=""/>
        <dsp:cNvSpPr/>
      </dsp:nvSpPr>
      <dsp:spPr>
        <a:xfrm>
          <a:off x="0" y="1108292"/>
          <a:ext cx="2448395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LSD Refinement</a:t>
          </a:r>
        </a:p>
      </dsp:txBody>
      <dsp:txXfrm>
        <a:off x="0" y="1108292"/>
        <a:ext cx="2448395" cy="1050682"/>
      </dsp:txXfrm>
    </dsp:sp>
    <dsp:sp modelId="{922FB7D3-7D7E-451E-8AE6-A6B025E3D77A}">
      <dsp:nvSpPr>
        <dsp:cNvPr id="0" name=""/>
        <dsp:cNvSpPr/>
      </dsp:nvSpPr>
      <dsp:spPr>
        <a:xfrm>
          <a:off x="0" y="2221025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Triangulation</a:t>
          </a:r>
        </a:p>
      </dsp:txBody>
      <dsp:txXfrm>
        <a:off x="0" y="2221025"/>
        <a:ext cx="2448396" cy="1050682"/>
      </dsp:txXfrm>
    </dsp:sp>
    <dsp:sp modelId="{FD550398-7FCA-4632-8B3E-08EAB42D19B3}">
      <dsp:nvSpPr>
        <dsp:cNvPr id="0" name=""/>
        <dsp:cNvSpPr/>
      </dsp:nvSpPr>
      <dsp:spPr>
        <a:xfrm>
          <a:off x="0" y="3312476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Merge triangles into convex polygons</a:t>
          </a:r>
        </a:p>
      </dsp:txBody>
      <dsp:txXfrm>
        <a:off x="0" y="3312476"/>
        <a:ext cx="2448396" cy="1050682"/>
      </dsp:txXfrm>
    </dsp:sp>
    <dsp:sp modelId="{ED8D5477-7909-43BD-BA8C-61619B84499A}">
      <dsp:nvSpPr>
        <dsp:cNvPr id="0" name=""/>
        <dsp:cNvSpPr/>
      </dsp:nvSpPr>
      <dsp:spPr>
        <a:xfrm>
          <a:off x="0" y="4391540"/>
          <a:ext cx="2448396" cy="105068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the reconstructed image</a:t>
          </a:r>
        </a:p>
      </dsp:txBody>
      <dsp:txXfrm>
        <a:off x="0" y="4391540"/>
        <a:ext cx="2448396" cy="10506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8DC1-1746-460F-A564-7A9C2ED16106}">
      <dsp:nvSpPr>
        <dsp:cNvPr id="0" name=""/>
        <dsp:cNvSpPr/>
      </dsp:nvSpPr>
      <dsp:spPr>
        <a:xfrm>
          <a:off x="0" y="3342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Line Segment Detection</a:t>
          </a:r>
        </a:p>
      </dsp:txBody>
      <dsp:txXfrm>
        <a:off x="0" y="3342"/>
        <a:ext cx="2448396" cy="1050682"/>
      </dsp:txXfrm>
    </dsp:sp>
    <dsp:sp modelId="{447A5630-7D19-4052-AAE9-B061766B1867}">
      <dsp:nvSpPr>
        <dsp:cNvPr id="0" name=""/>
        <dsp:cNvSpPr/>
      </dsp:nvSpPr>
      <dsp:spPr>
        <a:xfrm>
          <a:off x="0" y="1108292"/>
          <a:ext cx="2448395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LSD Refinement</a:t>
          </a:r>
        </a:p>
      </dsp:txBody>
      <dsp:txXfrm>
        <a:off x="0" y="1108292"/>
        <a:ext cx="2448395" cy="1050682"/>
      </dsp:txXfrm>
    </dsp:sp>
    <dsp:sp modelId="{922FB7D3-7D7E-451E-8AE6-A6B025E3D77A}">
      <dsp:nvSpPr>
        <dsp:cNvPr id="0" name=""/>
        <dsp:cNvSpPr/>
      </dsp:nvSpPr>
      <dsp:spPr>
        <a:xfrm>
          <a:off x="0" y="2221025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Triangulation</a:t>
          </a:r>
        </a:p>
      </dsp:txBody>
      <dsp:txXfrm>
        <a:off x="0" y="2221025"/>
        <a:ext cx="2448396" cy="1050682"/>
      </dsp:txXfrm>
    </dsp:sp>
    <dsp:sp modelId="{FD550398-7FCA-4632-8B3E-08EAB42D19B3}">
      <dsp:nvSpPr>
        <dsp:cNvPr id="0" name=""/>
        <dsp:cNvSpPr/>
      </dsp:nvSpPr>
      <dsp:spPr>
        <a:xfrm>
          <a:off x="0" y="3312476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Merge triangles into convex polygons</a:t>
          </a:r>
        </a:p>
      </dsp:txBody>
      <dsp:txXfrm>
        <a:off x="0" y="3312476"/>
        <a:ext cx="2448396" cy="1050682"/>
      </dsp:txXfrm>
    </dsp:sp>
    <dsp:sp modelId="{ED8D5477-7909-43BD-BA8C-61619B84499A}">
      <dsp:nvSpPr>
        <dsp:cNvPr id="0" name=""/>
        <dsp:cNvSpPr/>
      </dsp:nvSpPr>
      <dsp:spPr>
        <a:xfrm>
          <a:off x="0" y="4391540"/>
          <a:ext cx="2448396" cy="105068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the reconstructed image</a:t>
          </a:r>
        </a:p>
      </dsp:txBody>
      <dsp:txXfrm>
        <a:off x="0" y="4391540"/>
        <a:ext cx="2448396" cy="1050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8DC1-1746-460F-A564-7A9C2ED16106}">
      <dsp:nvSpPr>
        <dsp:cNvPr id="0" name=""/>
        <dsp:cNvSpPr/>
      </dsp:nvSpPr>
      <dsp:spPr>
        <a:xfrm>
          <a:off x="0" y="3342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Line Segment Detector (LSD)</a:t>
          </a:r>
        </a:p>
      </dsp:txBody>
      <dsp:txXfrm>
        <a:off x="0" y="3342"/>
        <a:ext cx="2448396" cy="1050682"/>
      </dsp:txXfrm>
    </dsp:sp>
    <dsp:sp modelId="{447A5630-7D19-4052-AAE9-B061766B1867}">
      <dsp:nvSpPr>
        <dsp:cNvPr id="0" name=""/>
        <dsp:cNvSpPr/>
      </dsp:nvSpPr>
      <dsp:spPr>
        <a:xfrm>
          <a:off x="0" y="1108292"/>
          <a:ext cx="2448395" cy="105068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LSD Refinement</a:t>
          </a:r>
        </a:p>
      </dsp:txBody>
      <dsp:txXfrm>
        <a:off x="0" y="1108292"/>
        <a:ext cx="2448395" cy="1050682"/>
      </dsp:txXfrm>
    </dsp:sp>
    <dsp:sp modelId="{922FB7D3-7D7E-451E-8AE6-A6B025E3D77A}">
      <dsp:nvSpPr>
        <dsp:cNvPr id="0" name=""/>
        <dsp:cNvSpPr/>
      </dsp:nvSpPr>
      <dsp:spPr>
        <a:xfrm>
          <a:off x="0" y="2221025"/>
          <a:ext cx="2448396" cy="10506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Triangulation</a:t>
          </a:r>
        </a:p>
      </dsp:txBody>
      <dsp:txXfrm>
        <a:off x="0" y="2221025"/>
        <a:ext cx="2448396" cy="1050682"/>
      </dsp:txXfrm>
    </dsp:sp>
    <dsp:sp modelId="{FD550398-7FCA-4632-8B3E-08EAB42D19B3}">
      <dsp:nvSpPr>
        <dsp:cNvPr id="0" name=""/>
        <dsp:cNvSpPr/>
      </dsp:nvSpPr>
      <dsp:spPr>
        <a:xfrm>
          <a:off x="0" y="3312476"/>
          <a:ext cx="2448396" cy="10506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Merge triangles into convex polygons</a:t>
          </a:r>
        </a:p>
      </dsp:txBody>
      <dsp:txXfrm>
        <a:off x="0" y="3312476"/>
        <a:ext cx="2448396" cy="1050682"/>
      </dsp:txXfrm>
    </dsp:sp>
    <dsp:sp modelId="{ED8D5477-7909-43BD-BA8C-61619B84499A}">
      <dsp:nvSpPr>
        <dsp:cNvPr id="0" name=""/>
        <dsp:cNvSpPr/>
      </dsp:nvSpPr>
      <dsp:spPr>
        <a:xfrm>
          <a:off x="0" y="4391540"/>
          <a:ext cx="2448396" cy="10506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the reconstructed image</a:t>
          </a:r>
        </a:p>
      </dsp:txBody>
      <dsp:txXfrm>
        <a:off x="0" y="4391540"/>
        <a:ext cx="2448396" cy="1050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8DC1-1746-460F-A564-7A9C2ED16106}">
      <dsp:nvSpPr>
        <dsp:cNvPr id="0" name=""/>
        <dsp:cNvSpPr/>
      </dsp:nvSpPr>
      <dsp:spPr>
        <a:xfrm>
          <a:off x="0" y="3342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Line Segment Detector (LSD)</a:t>
          </a:r>
        </a:p>
      </dsp:txBody>
      <dsp:txXfrm>
        <a:off x="0" y="3342"/>
        <a:ext cx="2448396" cy="1050682"/>
      </dsp:txXfrm>
    </dsp:sp>
    <dsp:sp modelId="{447A5630-7D19-4052-AAE9-B061766B1867}">
      <dsp:nvSpPr>
        <dsp:cNvPr id="0" name=""/>
        <dsp:cNvSpPr/>
      </dsp:nvSpPr>
      <dsp:spPr>
        <a:xfrm>
          <a:off x="0" y="1108292"/>
          <a:ext cx="2448395" cy="105068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LSD Refinement</a:t>
          </a:r>
        </a:p>
      </dsp:txBody>
      <dsp:txXfrm>
        <a:off x="0" y="1108292"/>
        <a:ext cx="2448395" cy="1050682"/>
      </dsp:txXfrm>
    </dsp:sp>
    <dsp:sp modelId="{922FB7D3-7D7E-451E-8AE6-A6B025E3D77A}">
      <dsp:nvSpPr>
        <dsp:cNvPr id="0" name=""/>
        <dsp:cNvSpPr/>
      </dsp:nvSpPr>
      <dsp:spPr>
        <a:xfrm>
          <a:off x="0" y="2221025"/>
          <a:ext cx="2448396" cy="10506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Triangulation</a:t>
          </a:r>
        </a:p>
      </dsp:txBody>
      <dsp:txXfrm>
        <a:off x="0" y="2221025"/>
        <a:ext cx="2448396" cy="1050682"/>
      </dsp:txXfrm>
    </dsp:sp>
    <dsp:sp modelId="{FD550398-7FCA-4632-8B3E-08EAB42D19B3}">
      <dsp:nvSpPr>
        <dsp:cNvPr id="0" name=""/>
        <dsp:cNvSpPr/>
      </dsp:nvSpPr>
      <dsp:spPr>
        <a:xfrm>
          <a:off x="0" y="3312476"/>
          <a:ext cx="2448396" cy="10506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Merge triangles into convex polygons</a:t>
          </a:r>
        </a:p>
      </dsp:txBody>
      <dsp:txXfrm>
        <a:off x="0" y="3312476"/>
        <a:ext cx="2448396" cy="1050682"/>
      </dsp:txXfrm>
    </dsp:sp>
    <dsp:sp modelId="{ED8D5477-7909-43BD-BA8C-61619B84499A}">
      <dsp:nvSpPr>
        <dsp:cNvPr id="0" name=""/>
        <dsp:cNvSpPr/>
      </dsp:nvSpPr>
      <dsp:spPr>
        <a:xfrm>
          <a:off x="0" y="4391540"/>
          <a:ext cx="2448396" cy="10506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the reconstructed image</a:t>
          </a:r>
        </a:p>
      </dsp:txBody>
      <dsp:txXfrm>
        <a:off x="0" y="4391540"/>
        <a:ext cx="2448396" cy="1050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8DC1-1746-460F-A564-7A9C2ED16106}">
      <dsp:nvSpPr>
        <dsp:cNvPr id="0" name=""/>
        <dsp:cNvSpPr/>
      </dsp:nvSpPr>
      <dsp:spPr>
        <a:xfrm>
          <a:off x="0" y="3342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Line Segment Detector (LSD)</a:t>
          </a:r>
        </a:p>
      </dsp:txBody>
      <dsp:txXfrm>
        <a:off x="0" y="3342"/>
        <a:ext cx="2448396" cy="1050682"/>
      </dsp:txXfrm>
    </dsp:sp>
    <dsp:sp modelId="{447A5630-7D19-4052-AAE9-B061766B1867}">
      <dsp:nvSpPr>
        <dsp:cNvPr id="0" name=""/>
        <dsp:cNvSpPr/>
      </dsp:nvSpPr>
      <dsp:spPr>
        <a:xfrm>
          <a:off x="0" y="1108292"/>
          <a:ext cx="2448395" cy="105068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LSD Refinement</a:t>
          </a:r>
        </a:p>
      </dsp:txBody>
      <dsp:txXfrm>
        <a:off x="0" y="1108292"/>
        <a:ext cx="2448395" cy="1050682"/>
      </dsp:txXfrm>
    </dsp:sp>
    <dsp:sp modelId="{922FB7D3-7D7E-451E-8AE6-A6B025E3D77A}">
      <dsp:nvSpPr>
        <dsp:cNvPr id="0" name=""/>
        <dsp:cNvSpPr/>
      </dsp:nvSpPr>
      <dsp:spPr>
        <a:xfrm>
          <a:off x="0" y="2221025"/>
          <a:ext cx="2448396" cy="10506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Triangulation</a:t>
          </a:r>
        </a:p>
      </dsp:txBody>
      <dsp:txXfrm>
        <a:off x="0" y="2221025"/>
        <a:ext cx="2448396" cy="1050682"/>
      </dsp:txXfrm>
    </dsp:sp>
    <dsp:sp modelId="{FD550398-7FCA-4632-8B3E-08EAB42D19B3}">
      <dsp:nvSpPr>
        <dsp:cNvPr id="0" name=""/>
        <dsp:cNvSpPr/>
      </dsp:nvSpPr>
      <dsp:spPr>
        <a:xfrm>
          <a:off x="0" y="3312476"/>
          <a:ext cx="2448396" cy="10506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Merge triangles into convex polygons</a:t>
          </a:r>
        </a:p>
      </dsp:txBody>
      <dsp:txXfrm>
        <a:off x="0" y="3312476"/>
        <a:ext cx="2448396" cy="1050682"/>
      </dsp:txXfrm>
    </dsp:sp>
    <dsp:sp modelId="{ED8D5477-7909-43BD-BA8C-61619B84499A}">
      <dsp:nvSpPr>
        <dsp:cNvPr id="0" name=""/>
        <dsp:cNvSpPr/>
      </dsp:nvSpPr>
      <dsp:spPr>
        <a:xfrm>
          <a:off x="0" y="4391540"/>
          <a:ext cx="2448396" cy="10506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the reconstructed image</a:t>
          </a:r>
        </a:p>
      </dsp:txBody>
      <dsp:txXfrm>
        <a:off x="0" y="4391540"/>
        <a:ext cx="2448396" cy="10506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8DC1-1746-460F-A564-7A9C2ED16106}">
      <dsp:nvSpPr>
        <dsp:cNvPr id="0" name=""/>
        <dsp:cNvSpPr/>
      </dsp:nvSpPr>
      <dsp:spPr>
        <a:xfrm>
          <a:off x="0" y="3342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Line Segment Detector (LSD)</a:t>
          </a:r>
        </a:p>
      </dsp:txBody>
      <dsp:txXfrm>
        <a:off x="0" y="3342"/>
        <a:ext cx="2448396" cy="1050682"/>
      </dsp:txXfrm>
    </dsp:sp>
    <dsp:sp modelId="{447A5630-7D19-4052-AAE9-B061766B1867}">
      <dsp:nvSpPr>
        <dsp:cNvPr id="0" name=""/>
        <dsp:cNvSpPr/>
      </dsp:nvSpPr>
      <dsp:spPr>
        <a:xfrm>
          <a:off x="0" y="1108292"/>
          <a:ext cx="2448395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LSD Refinement</a:t>
          </a:r>
        </a:p>
      </dsp:txBody>
      <dsp:txXfrm>
        <a:off x="0" y="1108292"/>
        <a:ext cx="2448395" cy="1050682"/>
      </dsp:txXfrm>
    </dsp:sp>
    <dsp:sp modelId="{922FB7D3-7D7E-451E-8AE6-A6B025E3D77A}">
      <dsp:nvSpPr>
        <dsp:cNvPr id="0" name=""/>
        <dsp:cNvSpPr/>
      </dsp:nvSpPr>
      <dsp:spPr>
        <a:xfrm>
          <a:off x="0" y="2221025"/>
          <a:ext cx="2448396" cy="1050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Triangulation</a:t>
          </a:r>
        </a:p>
      </dsp:txBody>
      <dsp:txXfrm>
        <a:off x="0" y="2221025"/>
        <a:ext cx="2448396" cy="1050682"/>
      </dsp:txXfrm>
    </dsp:sp>
    <dsp:sp modelId="{FD550398-7FCA-4632-8B3E-08EAB42D19B3}">
      <dsp:nvSpPr>
        <dsp:cNvPr id="0" name=""/>
        <dsp:cNvSpPr/>
      </dsp:nvSpPr>
      <dsp:spPr>
        <a:xfrm>
          <a:off x="0" y="3312476"/>
          <a:ext cx="2448396" cy="10506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Merge triangles into convex polygons</a:t>
          </a:r>
        </a:p>
      </dsp:txBody>
      <dsp:txXfrm>
        <a:off x="0" y="3312476"/>
        <a:ext cx="2448396" cy="1050682"/>
      </dsp:txXfrm>
    </dsp:sp>
    <dsp:sp modelId="{ED8D5477-7909-43BD-BA8C-61619B84499A}">
      <dsp:nvSpPr>
        <dsp:cNvPr id="0" name=""/>
        <dsp:cNvSpPr/>
      </dsp:nvSpPr>
      <dsp:spPr>
        <a:xfrm>
          <a:off x="0" y="4391540"/>
          <a:ext cx="2448396" cy="10506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the reconstructed image</a:t>
          </a:r>
        </a:p>
      </dsp:txBody>
      <dsp:txXfrm>
        <a:off x="0" y="4391540"/>
        <a:ext cx="2448396" cy="10506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8DC1-1746-460F-A564-7A9C2ED16106}">
      <dsp:nvSpPr>
        <dsp:cNvPr id="0" name=""/>
        <dsp:cNvSpPr/>
      </dsp:nvSpPr>
      <dsp:spPr>
        <a:xfrm>
          <a:off x="0" y="3342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Line Segment Detector (LSD)</a:t>
          </a:r>
        </a:p>
      </dsp:txBody>
      <dsp:txXfrm>
        <a:off x="0" y="3342"/>
        <a:ext cx="2448396" cy="1050682"/>
      </dsp:txXfrm>
    </dsp:sp>
    <dsp:sp modelId="{447A5630-7D19-4052-AAE9-B061766B1867}">
      <dsp:nvSpPr>
        <dsp:cNvPr id="0" name=""/>
        <dsp:cNvSpPr/>
      </dsp:nvSpPr>
      <dsp:spPr>
        <a:xfrm>
          <a:off x="0" y="1108292"/>
          <a:ext cx="2448395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LSD Refinement</a:t>
          </a:r>
        </a:p>
      </dsp:txBody>
      <dsp:txXfrm>
        <a:off x="0" y="1108292"/>
        <a:ext cx="2448395" cy="1050682"/>
      </dsp:txXfrm>
    </dsp:sp>
    <dsp:sp modelId="{922FB7D3-7D7E-451E-8AE6-A6B025E3D77A}">
      <dsp:nvSpPr>
        <dsp:cNvPr id="0" name=""/>
        <dsp:cNvSpPr/>
      </dsp:nvSpPr>
      <dsp:spPr>
        <a:xfrm>
          <a:off x="0" y="2221025"/>
          <a:ext cx="2448396" cy="1050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Triangulation</a:t>
          </a:r>
        </a:p>
      </dsp:txBody>
      <dsp:txXfrm>
        <a:off x="0" y="2221025"/>
        <a:ext cx="2448396" cy="1050682"/>
      </dsp:txXfrm>
    </dsp:sp>
    <dsp:sp modelId="{FD550398-7FCA-4632-8B3E-08EAB42D19B3}">
      <dsp:nvSpPr>
        <dsp:cNvPr id="0" name=""/>
        <dsp:cNvSpPr/>
      </dsp:nvSpPr>
      <dsp:spPr>
        <a:xfrm>
          <a:off x="0" y="3312476"/>
          <a:ext cx="2448396" cy="10506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Merge triangles into convex polygons</a:t>
          </a:r>
        </a:p>
      </dsp:txBody>
      <dsp:txXfrm>
        <a:off x="0" y="3312476"/>
        <a:ext cx="2448396" cy="1050682"/>
      </dsp:txXfrm>
    </dsp:sp>
    <dsp:sp modelId="{ED8D5477-7909-43BD-BA8C-61619B84499A}">
      <dsp:nvSpPr>
        <dsp:cNvPr id="0" name=""/>
        <dsp:cNvSpPr/>
      </dsp:nvSpPr>
      <dsp:spPr>
        <a:xfrm>
          <a:off x="0" y="4391540"/>
          <a:ext cx="2448396" cy="10506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the reconstructed image</a:t>
          </a:r>
        </a:p>
      </dsp:txBody>
      <dsp:txXfrm>
        <a:off x="0" y="4391540"/>
        <a:ext cx="2448396" cy="10506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8DC1-1746-460F-A564-7A9C2ED16106}">
      <dsp:nvSpPr>
        <dsp:cNvPr id="0" name=""/>
        <dsp:cNvSpPr/>
      </dsp:nvSpPr>
      <dsp:spPr>
        <a:xfrm>
          <a:off x="0" y="3342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Line Segment Detector (LSD)</a:t>
          </a:r>
        </a:p>
      </dsp:txBody>
      <dsp:txXfrm>
        <a:off x="0" y="3342"/>
        <a:ext cx="2448396" cy="1050682"/>
      </dsp:txXfrm>
    </dsp:sp>
    <dsp:sp modelId="{447A5630-7D19-4052-AAE9-B061766B1867}">
      <dsp:nvSpPr>
        <dsp:cNvPr id="0" name=""/>
        <dsp:cNvSpPr/>
      </dsp:nvSpPr>
      <dsp:spPr>
        <a:xfrm>
          <a:off x="0" y="1108292"/>
          <a:ext cx="2448395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LSD Refinement</a:t>
          </a:r>
        </a:p>
      </dsp:txBody>
      <dsp:txXfrm>
        <a:off x="0" y="1108292"/>
        <a:ext cx="2448395" cy="1050682"/>
      </dsp:txXfrm>
    </dsp:sp>
    <dsp:sp modelId="{922FB7D3-7D7E-451E-8AE6-A6B025E3D77A}">
      <dsp:nvSpPr>
        <dsp:cNvPr id="0" name=""/>
        <dsp:cNvSpPr/>
      </dsp:nvSpPr>
      <dsp:spPr>
        <a:xfrm>
          <a:off x="0" y="2221025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Triangulation</a:t>
          </a:r>
        </a:p>
      </dsp:txBody>
      <dsp:txXfrm>
        <a:off x="0" y="2221025"/>
        <a:ext cx="2448396" cy="1050682"/>
      </dsp:txXfrm>
    </dsp:sp>
    <dsp:sp modelId="{FD550398-7FCA-4632-8B3E-08EAB42D19B3}">
      <dsp:nvSpPr>
        <dsp:cNvPr id="0" name=""/>
        <dsp:cNvSpPr/>
      </dsp:nvSpPr>
      <dsp:spPr>
        <a:xfrm>
          <a:off x="0" y="3312476"/>
          <a:ext cx="2448396" cy="105068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Merge triangles into convex polygons</a:t>
          </a:r>
        </a:p>
      </dsp:txBody>
      <dsp:txXfrm>
        <a:off x="0" y="3312476"/>
        <a:ext cx="2448396" cy="1050682"/>
      </dsp:txXfrm>
    </dsp:sp>
    <dsp:sp modelId="{ED8D5477-7909-43BD-BA8C-61619B84499A}">
      <dsp:nvSpPr>
        <dsp:cNvPr id="0" name=""/>
        <dsp:cNvSpPr/>
      </dsp:nvSpPr>
      <dsp:spPr>
        <a:xfrm>
          <a:off x="0" y="4391540"/>
          <a:ext cx="2448396" cy="10506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the reconstructed image</a:t>
          </a:r>
        </a:p>
      </dsp:txBody>
      <dsp:txXfrm>
        <a:off x="0" y="4391540"/>
        <a:ext cx="2448396" cy="10506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8DC1-1746-460F-A564-7A9C2ED16106}">
      <dsp:nvSpPr>
        <dsp:cNvPr id="0" name=""/>
        <dsp:cNvSpPr/>
      </dsp:nvSpPr>
      <dsp:spPr>
        <a:xfrm>
          <a:off x="0" y="3342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Line Segment Detector (LSD)</a:t>
          </a:r>
        </a:p>
      </dsp:txBody>
      <dsp:txXfrm>
        <a:off x="0" y="3342"/>
        <a:ext cx="2448396" cy="1050682"/>
      </dsp:txXfrm>
    </dsp:sp>
    <dsp:sp modelId="{447A5630-7D19-4052-AAE9-B061766B1867}">
      <dsp:nvSpPr>
        <dsp:cNvPr id="0" name=""/>
        <dsp:cNvSpPr/>
      </dsp:nvSpPr>
      <dsp:spPr>
        <a:xfrm>
          <a:off x="0" y="1108292"/>
          <a:ext cx="2448395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LSD Refinement</a:t>
          </a:r>
        </a:p>
      </dsp:txBody>
      <dsp:txXfrm>
        <a:off x="0" y="1108292"/>
        <a:ext cx="2448395" cy="1050682"/>
      </dsp:txXfrm>
    </dsp:sp>
    <dsp:sp modelId="{922FB7D3-7D7E-451E-8AE6-A6B025E3D77A}">
      <dsp:nvSpPr>
        <dsp:cNvPr id="0" name=""/>
        <dsp:cNvSpPr/>
      </dsp:nvSpPr>
      <dsp:spPr>
        <a:xfrm>
          <a:off x="0" y="2221025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Triangulation</a:t>
          </a:r>
        </a:p>
      </dsp:txBody>
      <dsp:txXfrm>
        <a:off x="0" y="2221025"/>
        <a:ext cx="2448396" cy="1050682"/>
      </dsp:txXfrm>
    </dsp:sp>
    <dsp:sp modelId="{FD550398-7FCA-4632-8B3E-08EAB42D19B3}">
      <dsp:nvSpPr>
        <dsp:cNvPr id="0" name=""/>
        <dsp:cNvSpPr/>
      </dsp:nvSpPr>
      <dsp:spPr>
        <a:xfrm>
          <a:off x="0" y="3312476"/>
          <a:ext cx="2448396" cy="105068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Merge triangles into convex polygons</a:t>
          </a:r>
        </a:p>
      </dsp:txBody>
      <dsp:txXfrm>
        <a:off x="0" y="3312476"/>
        <a:ext cx="2448396" cy="1050682"/>
      </dsp:txXfrm>
    </dsp:sp>
    <dsp:sp modelId="{ED8D5477-7909-43BD-BA8C-61619B84499A}">
      <dsp:nvSpPr>
        <dsp:cNvPr id="0" name=""/>
        <dsp:cNvSpPr/>
      </dsp:nvSpPr>
      <dsp:spPr>
        <a:xfrm>
          <a:off x="0" y="4391540"/>
          <a:ext cx="2448396" cy="10506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the reconstructed image</a:t>
          </a:r>
        </a:p>
      </dsp:txBody>
      <dsp:txXfrm>
        <a:off x="0" y="4391540"/>
        <a:ext cx="2448396" cy="10506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8DC1-1746-460F-A564-7A9C2ED16106}">
      <dsp:nvSpPr>
        <dsp:cNvPr id="0" name=""/>
        <dsp:cNvSpPr/>
      </dsp:nvSpPr>
      <dsp:spPr>
        <a:xfrm>
          <a:off x="0" y="3342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Line Segment Detector (LSD)</a:t>
          </a:r>
        </a:p>
      </dsp:txBody>
      <dsp:txXfrm>
        <a:off x="0" y="3342"/>
        <a:ext cx="2448396" cy="1050682"/>
      </dsp:txXfrm>
    </dsp:sp>
    <dsp:sp modelId="{447A5630-7D19-4052-AAE9-B061766B1867}">
      <dsp:nvSpPr>
        <dsp:cNvPr id="0" name=""/>
        <dsp:cNvSpPr/>
      </dsp:nvSpPr>
      <dsp:spPr>
        <a:xfrm>
          <a:off x="0" y="1108292"/>
          <a:ext cx="2448395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LSD Refinement</a:t>
          </a:r>
        </a:p>
      </dsp:txBody>
      <dsp:txXfrm>
        <a:off x="0" y="1108292"/>
        <a:ext cx="2448395" cy="1050682"/>
      </dsp:txXfrm>
    </dsp:sp>
    <dsp:sp modelId="{922FB7D3-7D7E-451E-8AE6-A6B025E3D77A}">
      <dsp:nvSpPr>
        <dsp:cNvPr id="0" name=""/>
        <dsp:cNvSpPr/>
      </dsp:nvSpPr>
      <dsp:spPr>
        <a:xfrm>
          <a:off x="0" y="2221025"/>
          <a:ext cx="2448396" cy="105068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Triangulation</a:t>
          </a:r>
        </a:p>
      </dsp:txBody>
      <dsp:txXfrm>
        <a:off x="0" y="2221025"/>
        <a:ext cx="2448396" cy="1050682"/>
      </dsp:txXfrm>
    </dsp:sp>
    <dsp:sp modelId="{FD550398-7FCA-4632-8B3E-08EAB42D19B3}">
      <dsp:nvSpPr>
        <dsp:cNvPr id="0" name=""/>
        <dsp:cNvSpPr/>
      </dsp:nvSpPr>
      <dsp:spPr>
        <a:xfrm>
          <a:off x="0" y="3312476"/>
          <a:ext cx="2448396" cy="105068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Merge triangles into convex polygons</a:t>
          </a:r>
        </a:p>
      </dsp:txBody>
      <dsp:txXfrm>
        <a:off x="0" y="3312476"/>
        <a:ext cx="2448396" cy="1050682"/>
      </dsp:txXfrm>
    </dsp:sp>
    <dsp:sp modelId="{ED8D5477-7909-43BD-BA8C-61619B84499A}">
      <dsp:nvSpPr>
        <dsp:cNvPr id="0" name=""/>
        <dsp:cNvSpPr/>
      </dsp:nvSpPr>
      <dsp:spPr>
        <a:xfrm>
          <a:off x="0" y="4391540"/>
          <a:ext cx="2448396" cy="10506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the reconstructed image</a:t>
          </a:r>
        </a:p>
      </dsp:txBody>
      <dsp:txXfrm>
        <a:off x="0" y="4391540"/>
        <a:ext cx="2448396" cy="1050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616700" y="9804400"/>
            <a:ext cx="411163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297" tIns="46812" rIns="95297" bIns="46812" anchor="ctr">
            <a:spAutoFit/>
          </a:bodyPr>
          <a:lstStyle/>
          <a:p>
            <a:pPr algn="r" defTabSz="963613" eaLnBrk="0" hangingPunct="0">
              <a:defRPr/>
            </a:pPr>
            <a:fld id="{6F662337-F29A-42C0-AD78-B55C516B3873}" type="slidenum">
              <a:rPr lang="en-US" sz="1500">
                <a:latin typeface="Times New Roman" pitchFamily="18" charset="0"/>
              </a:rPr>
              <a:pPr algn="r" defTabSz="963613" eaLnBrk="0" hangingPunct="0">
                <a:defRPr/>
              </a:pPr>
              <a:t>‹#›</a:t>
            </a:fld>
            <a:endParaRPr lang="en-US" sz="15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98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297" tIns="46812" rIns="95297" bIns="46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Click to edit Master notes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870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892175"/>
            <a:ext cx="4784725" cy="3589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616700" y="9804400"/>
            <a:ext cx="411163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297" tIns="46812" rIns="95297" bIns="46812" anchor="ctr">
            <a:spAutoFit/>
          </a:bodyPr>
          <a:lstStyle/>
          <a:p>
            <a:pPr algn="r" defTabSz="963613" eaLnBrk="0" hangingPunct="0">
              <a:defRPr/>
            </a:pPr>
            <a:fld id="{B547CDA9-CD15-4116-9F85-711E0754F959}" type="slidenum">
              <a:rPr lang="en-US" sz="1500">
                <a:latin typeface="Times New Roman" pitchFamily="18" charset="0"/>
              </a:rPr>
              <a:pPr algn="r" defTabSz="963613" eaLnBrk="0" hangingPunct="0">
                <a:defRPr/>
              </a:pPr>
              <a:t>‹#›</a:t>
            </a:fld>
            <a:endParaRPr lang="en-US" sz="15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19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The</a:t>
            </a:r>
            <a:r>
              <a:rPr lang="en-GB" sz="1200" baseline="0" dirty="0"/>
              <a:t> high resolution of today’s digital images represents a gross excess of information. We can also think of this as an over-segmentation where each image is represented by thousands, or even millions, of small square pixels.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SD –</a:t>
            </a:r>
            <a:r>
              <a:rPr lang="en-GB" sz="1200" baseline="0" dirty="0"/>
              <a:t> 400k pixels, HD – 2m , 4k – 8m</a:t>
            </a:r>
            <a:endParaRPr lang="en-GB" sz="1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093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520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460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61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228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661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27</a:t>
            </a:r>
            <a:r>
              <a:rPr lang="en-GB" baseline="0" dirty="0"/>
              <a:t>5 faces vs 246 faces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166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</a:t>
            </a:r>
            <a:r>
              <a:rPr lang="en-GB" baseline="0" dirty="0"/>
              <a:t>s tested on BSD500 image library</a:t>
            </a:r>
          </a:p>
          <a:p>
            <a:r>
              <a:rPr lang="en-GB" baseline="0" dirty="0"/>
              <a:t>Each point (on graph) is an average over these 500 images</a:t>
            </a:r>
          </a:p>
          <a:p>
            <a:r>
              <a:rPr lang="en-GB" baseline="0" dirty="0" err="1"/>
              <a:t>nRMS</a:t>
            </a:r>
            <a:r>
              <a:rPr lang="en-GB" baseline="0" dirty="0"/>
              <a:t> compares reconstructed images to input images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309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CUE – Corrected</a:t>
            </a:r>
            <a:r>
              <a:rPr lang="en-GB" baseline="0" dirty="0"/>
              <a:t> </a:t>
            </a:r>
            <a:r>
              <a:rPr lang="en-GB" baseline="0" dirty="0" err="1"/>
              <a:t>Undersegmentation</a:t>
            </a:r>
            <a:r>
              <a:rPr lang="en-GB" baseline="0" dirty="0"/>
              <a:t> Error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21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Detecting/ exploiting structure produces less error compared to the input image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64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Object</a:t>
            </a:r>
            <a:r>
              <a:rPr lang="en-GB" baseline="0" dirty="0"/>
              <a:t> detection or recognition, used in making photos ‘pop-up’ to become 3D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65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Object</a:t>
            </a:r>
            <a:r>
              <a:rPr lang="en-GB" baseline="0" dirty="0"/>
              <a:t> detection or recognition, used in making photos ‘pop-up’ to become 3D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81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Better accuracy than the only previous method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Modeling</a:t>
            </a:r>
            <a:r>
              <a:rPr lang="en-GB" dirty="0"/>
              <a:t> spatially continuous world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767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SEEDS (Superpixels Extracted via Energy-Driven Sampling) – energy-drive</a:t>
            </a:r>
            <a:r>
              <a:rPr lang="en-GB" baseline="0" dirty="0"/>
              <a:t>n coarse to fine optimization, </a:t>
            </a:r>
          </a:p>
          <a:p>
            <a:endParaRPr lang="en-GB" baseline="0" dirty="0"/>
          </a:p>
          <a:p>
            <a:r>
              <a:rPr lang="en-GB" baseline="0" dirty="0"/>
              <a:t>SLIC – (simple linear iterative clustering) – uses k-means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030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138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3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1645 triangles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841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99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693150" y="6327775"/>
            <a:ext cx="361950" cy="406400"/>
            <a:chOff x="5494" y="4030"/>
            <a:chExt cx="179" cy="201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8691563" y="85725"/>
            <a:ext cx="336550" cy="6121400"/>
            <a:chOff x="5475" y="54"/>
            <a:chExt cx="212" cy="3856"/>
          </a:xfrm>
        </p:grpSpPr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5633" y="53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5527" y="53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5633" y="582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5475" y="582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auto">
            <a:xfrm>
              <a:off x="5633" y="635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auto">
            <a:xfrm>
              <a:off x="5581" y="635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auto">
            <a:xfrm>
              <a:off x="5633" y="688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auto">
            <a:xfrm>
              <a:off x="5581" y="582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auto">
            <a:xfrm>
              <a:off x="5527" y="688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auto">
            <a:xfrm>
              <a:off x="5475" y="688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auto">
            <a:xfrm>
              <a:off x="5633" y="74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auto">
            <a:xfrm>
              <a:off x="5581" y="7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auto">
            <a:xfrm>
              <a:off x="5527" y="7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auto">
            <a:xfrm>
              <a:off x="5633" y="7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auto">
            <a:xfrm>
              <a:off x="5633" y="84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auto">
            <a:xfrm>
              <a:off x="5581" y="847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auto">
            <a:xfrm>
              <a:off x="5475" y="847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auto">
            <a:xfrm>
              <a:off x="5633" y="89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auto">
            <a:xfrm>
              <a:off x="5581" y="89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auto">
            <a:xfrm>
              <a:off x="5527" y="899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auto">
            <a:xfrm>
              <a:off x="5633" y="95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auto">
            <a:xfrm>
              <a:off x="5581" y="95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auto">
            <a:xfrm>
              <a:off x="5475" y="953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7" name="Rectangle 35"/>
            <p:cNvSpPr>
              <a:spLocks noChangeArrowheads="1"/>
            </p:cNvSpPr>
            <p:nvPr userDrawn="1"/>
          </p:nvSpPr>
          <p:spPr bwMode="auto">
            <a:xfrm>
              <a:off x="5633" y="100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8" name="Rectangle 36"/>
            <p:cNvSpPr>
              <a:spLocks noChangeArrowheads="1"/>
            </p:cNvSpPr>
            <p:nvPr userDrawn="1"/>
          </p:nvSpPr>
          <p:spPr bwMode="auto">
            <a:xfrm>
              <a:off x="5527" y="100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9" name="Rectangle 37"/>
            <p:cNvSpPr>
              <a:spLocks noChangeArrowheads="1"/>
            </p:cNvSpPr>
            <p:nvPr userDrawn="1"/>
          </p:nvSpPr>
          <p:spPr bwMode="auto">
            <a:xfrm>
              <a:off x="5633" y="1057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0" name="Rectangle 38"/>
            <p:cNvSpPr>
              <a:spLocks noChangeArrowheads="1"/>
            </p:cNvSpPr>
            <p:nvPr userDrawn="1"/>
          </p:nvSpPr>
          <p:spPr bwMode="auto">
            <a:xfrm>
              <a:off x="5581" y="105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1" name="Rectangle 39"/>
            <p:cNvSpPr>
              <a:spLocks noChangeArrowheads="1"/>
            </p:cNvSpPr>
            <p:nvPr userDrawn="1"/>
          </p:nvSpPr>
          <p:spPr bwMode="auto">
            <a:xfrm>
              <a:off x="5475" y="1057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2" name="Rectangle 40"/>
            <p:cNvSpPr>
              <a:spLocks noChangeArrowheads="1"/>
            </p:cNvSpPr>
            <p:nvPr userDrawn="1"/>
          </p:nvSpPr>
          <p:spPr bwMode="auto">
            <a:xfrm>
              <a:off x="5633" y="111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3" name="Rectangle 41"/>
            <p:cNvSpPr>
              <a:spLocks noChangeArrowheads="1"/>
            </p:cNvSpPr>
            <p:nvPr userDrawn="1"/>
          </p:nvSpPr>
          <p:spPr bwMode="auto">
            <a:xfrm>
              <a:off x="5581" y="1111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4" name="Rectangle 42"/>
            <p:cNvSpPr>
              <a:spLocks noChangeArrowheads="1"/>
            </p:cNvSpPr>
            <p:nvPr userDrawn="1"/>
          </p:nvSpPr>
          <p:spPr bwMode="auto">
            <a:xfrm>
              <a:off x="5633" y="116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5" name="Rectangle 43"/>
            <p:cNvSpPr>
              <a:spLocks noChangeArrowheads="1"/>
            </p:cNvSpPr>
            <p:nvPr userDrawn="1"/>
          </p:nvSpPr>
          <p:spPr bwMode="auto">
            <a:xfrm>
              <a:off x="5527" y="116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6" name="Rectangle 44"/>
            <p:cNvSpPr>
              <a:spLocks noChangeArrowheads="1"/>
            </p:cNvSpPr>
            <p:nvPr userDrawn="1"/>
          </p:nvSpPr>
          <p:spPr bwMode="auto">
            <a:xfrm>
              <a:off x="5633" y="121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7" name="Rectangle 45"/>
            <p:cNvSpPr>
              <a:spLocks noChangeArrowheads="1"/>
            </p:cNvSpPr>
            <p:nvPr userDrawn="1"/>
          </p:nvSpPr>
          <p:spPr bwMode="auto">
            <a:xfrm>
              <a:off x="5581" y="121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8" name="Rectangle 46"/>
            <p:cNvSpPr>
              <a:spLocks noChangeArrowheads="1"/>
            </p:cNvSpPr>
            <p:nvPr userDrawn="1"/>
          </p:nvSpPr>
          <p:spPr bwMode="auto">
            <a:xfrm>
              <a:off x="5527" y="121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9" name="Rectangle 47"/>
            <p:cNvSpPr>
              <a:spLocks noChangeArrowheads="1"/>
            </p:cNvSpPr>
            <p:nvPr userDrawn="1"/>
          </p:nvSpPr>
          <p:spPr bwMode="auto">
            <a:xfrm>
              <a:off x="5633" y="126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0" name="Rectangle 48"/>
            <p:cNvSpPr>
              <a:spLocks noChangeArrowheads="1"/>
            </p:cNvSpPr>
            <p:nvPr userDrawn="1"/>
          </p:nvSpPr>
          <p:spPr bwMode="auto">
            <a:xfrm>
              <a:off x="5581" y="126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1" name="Rectangle 49"/>
            <p:cNvSpPr>
              <a:spLocks noChangeArrowheads="1"/>
            </p:cNvSpPr>
            <p:nvPr userDrawn="1"/>
          </p:nvSpPr>
          <p:spPr bwMode="auto">
            <a:xfrm>
              <a:off x="5475" y="126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2" name="Rectangle 50"/>
            <p:cNvSpPr>
              <a:spLocks noChangeArrowheads="1"/>
            </p:cNvSpPr>
            <p:nvPr userDrawn="1"/>
          </p:nvSpPr>
          <p:spPr bwMode="auto">
            <a:xfrm>
              <a:off x="5633" y="132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3" name="Rectangle 51"/>
            <p:cNvSpPr>
              <a:spLocks noChangeArrowheads="1"/>
            </p:cNvSpPr>
            <p:nvPr userDrawn="1"/>
          </p:nvSpPr>
          <p:spPr bwMode="auto">
            <a:xfrm>
              <a:off x="5527" y="132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4" name="Rectangle 52"/>
            <p:cNvSpPr>
              <a:spLocks noChangeArrowheads="1"/>
            </p:cNvSpPr>
            <p:nvPr userDrawn="1"/>
          </p:nvSpPr>
          <p:spPr bwMode="auto">
            <a:xfrm>
              <a:off x="5633" y="137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5" name="Rectangle 53"/>
            <p:cNvSpPr>
              <a:spLocks noChangeArrowheads="1"/>
            </p:cNvSpPr>
            <p:nvPr userDrawn="1"/>
          </p:nvSpPr>
          <p:spPr bwMode="auto">
            <a:xfrm>
              <a:off x="5581" y="137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6" name="Rectangle 54"/>
            <p:cNvSpPr>
              <a:spLocks noChangeArrowheads="1"/>
            </p:cNvSpPr>
            <p:nvPr userDrawn="1"/>
          </p:nvSpPr>
          <p:spPr bwMode="auto">
            <a:xfrm>
              <a:off x="5527" y="137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7" name="Rectangle 55"/>
            <p:cNvSpPr>
              <a:spLocks noChangeArrowheads="1"/>
            </p:cNvSpPr>
            <p:nvPr userDrawn="1"/>
          </p:nvSpPr>
          <p:spPr bwMode="auto">
            <a:xfrm>
              <a:off x="5633" y="142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8" name="Rectangle 56"/>
            <p:cNvSpPr>
              <a:spLocks noChangeArrowheads="1"/>
            </p:cNvSpPr>
            <p:nvPr userDrawn="1"/>
          </p:nvSpPr>
          <p:spPr bwMode="auto">
            <a:xfrm>
              <a:off x="5581" y="142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9" name="Rectangle 57"/>
            <p:cNvSpPr>
              <a:spLocks noChangeArrowheads="1"/>
            </p:cNvSpPr>
            <p:nvPr userDrawn="1"/>
          </p:nvSpPr>
          <p:spPr bwMode="auto">
            <a:xfrm>
              <a:off x="5633" y="148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0" name="Rectangle 58"/>
            <p:cNvSpPr>
              <a:spLocks noChangeArrowheads="1"/>
            </p:cNvSpPr>
            <p:nvPr userDrawn="1"/>
          </p:nvSpPr>
          <p:spPr bwMode="auto">
            <a:xfrm>
              <a:off x="5581" y="148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1" name="Rectangle 59"/>
            <p:cNvSpPr>
              <a:spLocks noChangeArrowheads="1"/>
            </p:cNvSpPr>
            <p:nvPr userDrawn="1"/>
          </p:nvSpPr>
          <p:spPr bwMode="auto">
            <a:xfrm>
              <a:off x="5527" y="148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2" name="Rectangle 60"/>
            <p:cNvSpPr>
              <a:spLocks noChangeArrowheads="1"/>
            </p:cNvSpPr>
            <p:nvPr userDrawn="1"/>
          </p:nvSpPr>
          <p:spPr bwMode="auto">
            <a:xfrm>
              <a:off x="5633" y="1533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3" name="Rectangle 61"/>
            <p:cNvSpPr>
              <a:spLocks noChangeArrowheads="1"/>
            </p:cNvSpPr>
            <p:nvPr userDrawn="1"/>
          </p:nvSpPr>
          <p:spPr bwMode="auto">
            <a:xfrm>
              <a:off x="5475" y="1533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4" name="Rectangle 62"/>
            <p:cNvSpPr>
              <a:spLocks noChangeArrowheads="1"/>
            </p:cNvSpPr>
            <p:nvPr userDrawn="1"/>
          </p:nvSpPr>
          <p:spPr bwMode="auto">
            <a:xfrm>
              <a:off x="5633" y="1586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5" name="Rectangle 63"/>
            <p:cNvSpPr>
              <a:spLocks noChangeArrowheads="1"/>
            </p:cNvSpPr>
            <p:nvPr userDrawn="1"/>
          </p:nvSpPr>
          <p:spPr bwMode="auto">
            <a:xfrm>
              <a:off x="5581" y="1586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6" name="Rectangle 64"/>
            <p:cNvSpPr>
              <a:spLocks noChangeArrowheads="1"/>
            </p:cNvSpPr>
            <p:nvPr userDrawn="1"/>
          </p:nvSpPr>
          <p:spPr bwMode="auto">
            <a:xfrm>
              <a:off x="5527" y="1586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7" name="Rectangle 65"/>
            <p:cNvSpPr>
              <a:spLocks noChangeArrowheads="1"/>
            </p:cNvSpPr>
            <p:nvPr userDrawn="1"/>
          </p:nvSpPr>
          <p:spPr bwMode="auto">
            <a:xfrm>
              <a:off x="5633" y="163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8" name="Rectangle 66"/>
            <p:cNvSpPr>
              <a:spLocks noChangeArrowheads="1"/>
            </p:cNvSpPr>
            <p:nvPr userDrawn="1"/>
          </p:nvSpPr>
          <p:spPr bwMode="auto">
            <a:xfrm>
              <a:off x="5633" y="169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9" name="Rectangle 67"/>
            <p:cNvSpPr>
              <a:spLocks noChangeArrowheads="1"/>
            </p:cNvSpPr>
            <p:nvPr userDrawn="1"/>
          </p:nvSpPr>
          <p:spPr bwMode="auto">
            <a:xfrm>
              <a:off x="5581" y="1692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0" name="Rectangle 68"/>
            <p:cNvSpPr>
              <a:spLocks noChangeArrowheads="1"/>
            </p:cNvSpPr>
            <p:nvPr userDrawn="1"/>
          </p:nvSpPr>
          <p:spPr bwMode="auto">
            <a:xfrm>
              <a:off x="5527" y="169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1" name="Rectangle 69"/>
            <p:cNvSpPr>
              <a:spLocks noChangeArrowheads="1"/>
            </p:cNvSpPr>
            <p:nvPr userDrawn="1"/>
          </p:nvSpPr>
          <p:spPr bwMode="auto">
            <a:xfrm>
              <a:off x="5633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2" name="Rectangle 70"/>
            <p:cNvSpPr>
              <a:spLocks noChangeArrowheads="1"/>
            </p:cNvSpPr>
            <p:nvPr userDrawn="1"/>
          </p:nvSpPr>
          <p:spPr bwMode="auto">
            <a:xfrm>
              <a:off x="5581" y="1744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3" name="Rectangle 71"/>
            <p:cNvSpPr>
              <a:spLocks noChangeArrowheads="1"/>
            </p:cNvSpPr>
            <p:nvPr userDrawn="1"/>
          </p:nvSpPr>
          <p:spPr bwMode="auto">
            <a:xfrm>
              <a:off x="5527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4" name="Rectangle 72"/>
            <p:cNvSpPr>
              <a:spLocks noChangeArrowheads="1"/>
            </p:cNvSpPr>
            <p:nvPr userDrawn="1"/>
          </p:nvSpPr>
          <p:spPr bwMode="auto">
            <a:xfrm>
              <a:off x="5633" y="179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5" name="Rectangle 73"/>
            <p:cNvSpPr>
              <a:spLocks noChangeArrowheads="1"/>
            </p:cNvSpPr>
            <p:nvPr userDrawn="1"/>
          </p:nvSpPr>
          <p:spPr bwMode="auto">
            <a:xfrm>
              <a:off x="5527" y="185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6" name="Rectangle 74"/>
            <p:cNvSpPr>
              <a:spLocks noChangeArrowheads="1"/>
            </p:cNvSpPr>
            <p:nvPr userDrawn="1"/>
          </p:nvSpPr>
          <p:spPr bwMode="auto">
            <a:xfrm>
              <a:off x="5475" y="179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7" name="Rectangle 75"/>
            <p:cNvSpPr>
              <a:spLocks noChangeArrowheads="1"/>
            </p:cNvSpPr>
            <p:nvPr userDrawn="1"/>
          </p:nvSpPr>
          <p:spPr bwMode="auto">
            <a:xfrm>
              <a:off x="5633" y="185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8" name="Rectangle 76"/>
            <p:cNvSpPr>
              <a:spLocks noChangeArrowheads="1"/>
            </p:cNvSpPr>
            <p:nvPr userDrawn="1"/>
          </p:nvSpPr>
          <p:spPr bwMode="auto">
            <a:xfrm>
              <a:off x="5633" y="190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9" name="Rectangle 77"/>
            <p:cNvSpPr>
              <a:spLocks noChangeArrowheads="1"/>
            </p:cNvSpPr>
            <p:nvPr userDrawn="1"/>
          </p:nvSpPr>
          <p:spPr bwMode="auto">
            <a:xfrm>
              <a:off x="5581" y="190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0" name="Rectangle 78"/>
            <p:cNvSpPr>
              <a:spLocks noChangeArrowheads="1"/>
            </p:cNvSpPr>
            <p:nvPr userDrawn="1"/>
          </p:nvSpPr>
          <p:spPr bwMode="auto">
            <a:xfrm>
              <a:off x="5633" y="243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1" name="Rectangle 79"/>
            <p:cNvSpPr>
              <a:spLocks noChangeArrowheads="1"/>
            </p:cNvSpPr>
            <p:nvPr userDrawn="1"/>
          </p:nvSpPr>
          <p:spPr bwMode="auto">
            <a:xfrm>
              <a:off x="5581" y="243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2" name="Rectangle 80"/>
            <p:cNvSpPr>
              <a:spLocks noChangeArrowheads="1"/>
            </p:cNvSpPr>
            <p:nvPr userDrawn="1"/>
          </p:nvSpPr>
          <p:spPr bwMode="auto">
            <a:xfrm>
              <a:off x="5527" y="243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3" name="Rectangle 81"/>
            <p:cNvSpPr>
              <a:spLocks noChangeArrowheads="1"/>
            </p:cNvSpPr>
            <p:nvPr userDrawn="1"/>
          </p:nvSpPr>
          <p:spPr bwMode="auto">
            <a:xfrm>
              <a:off x="5633" y="248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4" name="Rectangle 82"/>
            <p:cNvSpPr>
              <a:spLocks noChangeArrowheads="1"/>
            </p:cNvSpPr>
            <p:nvPr userDrawn="1"/>
          </p:nvSpPr>
          <p:spPr bwMode="auto">
            <a:xfrm>
              <a:off x="5581" y="248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5" name="Rectangle 83"/>
            <p:cNvSpPr>
              <a:spLocks noChangeArrowheads="1"/>
            </p:cNvSpPr>
            <p:nvPr userDrawn="1"/>
          </p:nvSpPr>
          <p:spPr bwMode="auto">
            <a:xfrm>
              <a:off x="5633" y="2538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6" name="Rectangle 84"/>
            <p:cNvSpPr>
              <a:spLocks noChangeArrowheads="1"/>
            </p:cNvSpPr>
            <p:nvPr userDrawn="1"/>
          </p:nvSpPr>
          <p:spPr bwMode="auto">
            <a:xfrm>
              <a:off x="5527" y="253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7" name="Rectangle 85"/>
            <p:cNvSpPr>
              <a:spLocks noChangeArrowheads="1"/>
            </p:cNvSpPr>
            <p:nvPr userDrawn="1"/>
          </p:nvSpPr>
          <p:spPr bwMode="auto">
            <a:xfrm>
              <a:off x="5633" y="2590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8" name="Rectangle 86"/>
            <p:cNvSpPr>
              <a:spLocks noChangeArrowheads="1"/>
            </p:cNvSpPr>
            <p:nvPr userDrawn="1"/>
          </p:nvSpPr>
          <p:spPr bwMode="auto">
            <a:xfrm>
              <a:off x="5581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9" name="Rectangle 87"/>
            <p:cNvSpPr>
              <a:spLocks noChangeArrowheads="1"/>
            </p:cNvSpPr>
            <p:nvPr userDrawn="1"/>
          </p:nvSpPr>
          <p:spPr bwMode="auto">
            <a:xfrm>
              <a:off x="5475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0" name="Rectangle 88"/>
            <p:cNvSpPr>
              <a:spLocks noChangeArrowheads="1"/>
            </p:cNvSpPr>
            <p:nvPr userDrawn="1"/>
          </p:nvSpPr>
          <p:spPr bwMode="auto">
            <a:xfrm>
              <a:off x="5633" y="264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1" name="Rectangle 89"/>
            <p:cNvSpPr>
              <a:spLocks noChangeArrowheads="1"/>
            </p:cNvSpPr>
            <p:nvPr userDrawn="1"/>
          </p:nvSpPr>
          <p:spPr bwMode="auto">
            <a:xfrm>
              <a:off x="5581" y="264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2" name="Rectangle 90"/>
            <p:cNvSpPr>
              <a:spLocks noChangeArrowheads="1"/>
            </p:cNvSpPr>
            <p:nvPr userDrawn="1"/>
          </p:nvSpPr>
          <p:spPr bwMode="auto">
            <a:xfrm>
              <a:off x="5527" y="264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3" name="Rectangle 91"/>
            <p:cNvSpPr>
              <a:spLocks noChangeArrowheads="1"/>
            </p:cNvSpPr>
            <p:nvPr userDrawn="1"/>
          </p:nvSpPr>
          <p:spPr bwMode="auto">
            <a:xfrm>
              <a:off x="5633" y="2695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4" name="Rectangle 92"/>
            <p:cNvSpPr>
              <a:spLocks noChangeArrowheads="1"/>
            </p:cNvSpPr>
            <p:nvPr userDrawn="1"/>
          </p:nvSpPr>
          <p:spPr bwMode="auto">
            <a:xfrm>
              <a:off x="5581" y="2695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5" name="Rectangle 93"/>
            <p:cNvSpPr>
              <a:spLocks noChangeArrowheads="1"/>
            </p:cNvSpPr>
            <p:nvPr userDrawn="1"/>
          </p:nvSpPr>
          <p:spPr bwMode="auto">
            <a:xfrm>
              <a:off x="5633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6" name="Rectangle 94"/>
            <p:cNvSpPr>
              <a:spLocks noChangeArrowheads="1"/>
            </p:cNvSpPr>
            <p:nvPr userDrawn="1"/>
          </p:nvSpPr>
          <p:spPr bwMode="auto">
            <a:xfrm>
              <a:off x="5581" y="2748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7" name="Rectangle 95"/>
            <p:cNvSpPr>
              <a:spLocks noChangeArrowheads="1"/>
            </p:cNvSpPr>
            <p:nvPr userDrawn="1"/>
          </p:nvSpPr>
          <p:spPr bwMode="auto">
            <a:xfrm>
              <a:off x="5527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8" name="Rectangle 96"/>
            <p:cNvSpPr>
              <a:spLocks noChangeArrowheads="1"/>
            </p:cNvSpPr>
            <p:nvPr userDrawn="1"/>
          </p:nvSpPr>
          <p:spPr bwMode="auto">
            <a:xfrm>
              <a:off x="5633" y="280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9" name="Rectangle 97"/>
            <p:cNvSpPr>
              <a:spLocks noChangeArrowheads="1"/>
            </p:cNvSpPr>
            <p:nvPr userDrawn="1"/>
          </p:nvSpPr>
          <p:spPr bwMode="auto">
            <a:xfrm>
              <a:off x="5581" y="280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0" name="Rectangle 98"/>
            <p:cNvSpPr>
              <a:spLocks noChangeArrowheads="1"/>
            </p:cNvSpPr>
            <p:nvPr userDrawn="1"/>
          </p:nvSpPr>
          <p:spPr bwMode="auto">
            <a:xfrm>
              <a:off x="5475" y="2801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1" name="Rectangle 99"/>
            <p:cNvSpPr>
              <a:spLocks noChangeArrowheads="1"/>
            </p:cNvSpPr>
            <p:nvPr userDrawn="1"/>
          </p:nvSpPr>
          <p:spPr bwMode="auto">
            <a:xfrm>
              <a:off x="5633" y="285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2" name="Rectangle 100"/>
            <p:cNvSpPr>
              <a:spLocks noChangeArrowheads="1"/>
            </p:cNvSpPr>
            <p:nvPr userDrawn="1"/>
          </p:nvSpPr>
          <p:spPr bwMode="auto">
            <a:xfrm>
              <a:off x="5527" y="285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3" name="Rectangle 101"/>
            <p:cNvSpPr>
              <a:spLocks noChangeArrowheads="1"/>
            </p:cNvSpPr>
            <p:nvPr userDrawn="1"/>
          </p:nvSpPr>
          <p:spPr bwMode="auto">
            <a:xfrm>
              <a:off x="5633" y="290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4" name="Rectangle 102"/>
            <p:cNvSpPr>
              <a:spLocks noChangeArrowheads="1"/>
            </p:cNvSpPr>
            <p:nvPr userDrawn="1"/>
          </p:nvSpPr>
          <p:spPr bwMode="auto">
            <a:xfrm>
              <a:off x="5581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5" name="Rectangle 103"/>
            <p:cNvSpPr>
              <a:spLocks noChangeArrowheads="1"/>
            </p:cNvSpPr>
            <p:nvPr userDrawn="1"/>
          </p:nvSpPr>
          <p:spPr bwMode="auto">
            <a:xfrm>
              <a:off x="5475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6" name="Rectangle 104"/>
            <p:cNvSpPr>
              <a:spLocks noChangeArrowheads="1"/>
            </p:cNvSpPr>
            <p:nvPr userDrawn="1"/>
          </p:nvSpPr>
          <p:spPr bwMode="auto">
            <a:xfrm>
              <a:off x="5633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7" name="Rectangle 105"/>
            <p:cNvSpPr>
              <a:spLocks noChangeArrowheads="1"/>
            </p:cNvSpPr>
            <p:nvPr userDrawn="1"/>
          </p:nvSpPr>
          <p:spPr bwMode="auto">
            <a:xfrm>
              <a:off x="5581" y="295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8" name="Rectangle 106"/>
            <p:cNvSpPr>
              <a:spLocks noChangeArrowheads="1"/>
            </p:cNvSpPr>
            <p:nvPr userDrawn="1"/>
          </p:nvSpPr>
          <p:spPr bwMode="auto">
            <a:xfrm>
              <a:off x="5527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9" name="Rectangle 107"/>
            <p:cNvSpPr>
              <a:spLocks noChangeArrowheads="1"/>
            </p:cNvSpPr>
            <p:nvPr userDrawn="1"/>
          </p:nvSpPr>
          <p:spPr bwMode="auto">
            <a:xfrm>
              <a:off x="5633" y="301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0" name="Rectangle 108"/>
            <p:cNvSpPr>
              <a:spLocks noChangeArrowheads="1"/>
            </p:cNvSpPr>
            <p:nvPr userDrawn="1"/>
          </p:nvSpPr>
          <p:spPr bwMode="auto">
            <a:xfrm>
              <a:off x="5475" y="301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1" name="Rectangle 109"/>
            <p:cNvSpPr>
              <a:spLocks noChangeArrowheads="1"/>
            </p:cNvSpPr>
            <p:nvPr userDrawn="1"/>
          </p:nvSpPr>
          <p:spPr bwMode="auto">
            <a:xfrm>
              <a:off x="5633" y="306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2" name="Rectangle 110"/>
            <p:cNvSpPr>
              <a:spLocks noChangeArrowheads="1"/>
            </p:cNvSpPr>
            <p:nvPr userDrawn="1"/>
          </p:nvSpPr>
          <p:spPr bwMode="auto">
            <a:xfrm>
              <a:off x="5581" y="306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3" name="Rectangle 111"/>
            <p:cNvSpPr>
              <a:spLocks noChangeArrowheads="1"/>
            </p:cNvSpPr>
            <p:nvPr userDrawn="1"/>
          </p:nvSpPr>
          <p:spPr bwMode="auto">
            <a:xfrm>
              <a:off x="5527" y="306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4" name="Rectangle 112"/>
            <p:cNvSpPr>
              <a:spLocks noChangeArrowheads="1"/>
            </p:cNvSpPr>
            <p:nvPr userDrawn="1"/>
          </p:nvSpPr>
          <p:spPr bwMode="auto">
            <a:xfrm>
              <a:off x="5633" y="311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auto">
            <a:xfrm>
              <a:off x="5581" y="311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6" name="Rectangle 114"/>
            <p:cNvSpPr>
              <a:spLocks noChangeArrowheads="1"/>
            </p:cNvSpPr>
            <p:nvPr userDrawn="1"/>
          </p:nvSpPr>
          <p:spPr bwMode="auto">
            <a:xfrm>
              <a:off x="5633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7" name="Rectangle 115"/>
            <p:cNvSpPr>
              <a:spLocks noChangeArrowheads="1"/>
            </p:cNvSpPr>
            <p:nvPr userDrawn="1"/>
          </p:nvSpPr>
          <p:spPr bwMode="auto">
            <a:xfrm>
              <a:off x="5527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8" name="Rectangle 116"/>
            <p:cNvSpPr>
              <a:spLocks noChangeArrowheads="1"/>
            </p:cNvSpPr>
            <p:nvPr userDrawn="1"/>
          </p:nvSpPr>
          <p:spPr bwMode="auto">
            <a:xfrm>
              <a:off x="5633" y="322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9" name="Rectangle 117"/>
            <p:cNvSpPr>
              <a:spLocks noChangeArrowheads="1"/>
            </p:cNvSpPr>
            <p:nvPr userDrawn="1"/>
          </p:nvSpPr>
          <p:spPr bwMode="auto">
            <a:xfrm>
              <a:off x="5581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0" name="Rectangle 118"/>
            <p:cNvSpPr>
              <a:spLocks noChangeArrowheads="1"/>
            </p:cNvSpPr>
            <p:nvPr userDrawn="1"/>
          </p:nvSpPr>
          <p:spPr bwMode="auto">
            <a:xfrm>
              <a:off x="5475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1" name="Rectangle 119"/>
            <p:cNvSpPr>
              <a:spLocks noChangeArrowheads="1"/>
            </p:cNvSpPr>
            <p:nvPr userDrawn="1"/>
          </p:nvSpPr>
          <p:spPr bwMode="auto">
            <a:xfrm>
              <a:off x="5633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2" name="Rectangle 120"/>
            <p:cNvSpPr>
              <a:spLocks noChangeArrowheads="1"/>
            </p:cNvSpPr>
            <p:nvPr userDrawn="1"/>
          </p:nvSpPr>
          <p:spPr bwMode="auto">
            <a:xfrm>
              <a:off x="5581" y="327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3" name="Rectangle 121"/>
            <p:cNvSpPr>
              <a:spLocks noChangeArrowheads="1"/>
            </p:cNvSpPr>
            <p:nvPr userDrawn="1"/>
          </p:nvSpPr>
          <p:spPr bwMode="auto">
            <a:xfrm>
              <a:off x="5527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4" name="Rectangle 122"/>
            <p:cNvSpPr>
              <a:spLocks noChangeArrowheads="1"/>
            </p:cNvSpPr>
            <p:nvPr userDrawn="1"/>
          </p:nvSpPr>
          <p:spPr bwMode="auto">
            <a:xfrm>
              <a:off x="5633" y="332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5" name="Rectangle 123"/>
            <p:cNvSpPr>
              <a:spLocks noChangeArrowheads="1"/>
            </p:cNvSpPr>
            <p:nvPr userDrawn="1"/>
          </p:nvSpPr>
          <p:spPr bwMode="auto">
            <a:xfrm>
              <a:off x="5581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6" name="Rectangle 124"/>
            <p:cNvSpPr>
              <a:spLocks noChangeArrowheads="1"/>
            </p:cNvSpPr>
            <p:nvPr userDrawn="1"/>
          </p:nvSpPr>
          <p:spPr bwMode="auto">
            <a:xfrm>
              <a:off x="5475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7" name="Rectangle 125"/>
            <p:cNvSpPr>
              <a:spLocks noChangeArrowheads="1"/>
            </p:cNvSpPr>
            <p:nvPr userDrawn="1"/>
          </p:nvSpPr>
          <p:spPr bwMode="auto">
            <a:xfrm>
              <a:off x="5633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8" name="Rectangle 126"/>
            <p:cNvSpPr>
              <a:spLocks noChangeArrowheads="1"/>
            </p:cNvSpPr>
            <p:nvPr userDrawn="1"/>
          </p:nvSpPr>
          <p:spPr bwMode="auto">
            <a:xfrm>
              <a:off x="5581" y="3383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9" name="Rectangle 127"/>
            <p:cNvSpPr>
              <a:spLocks noChangeArrowheads="1"/>
            </p:cNvSpPr>
            <p:nvPr userDrawn="1"/>
          </p:nvSpPr>
          <p:spPr bwMode="auto">
            <a:xfrm>
              <a:off x="5527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0" name="Rectangle 128"/>
            <p:cNvSpPr>
              <a:spLocks noChangeArrowheads="1"/>
            </p:cNvSpPr>
            <p:nvPr userDrawn="1"/>
          </p:nvSpPr>
          <p:spPr bwMode="auto">
            <a:xfrm>
              <a:off x="5633" y="3435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1" name="Rectangle 129"/>
            <p:cNvSpPr>
              <a:spLocks noChangeArrowheads="1"/>
            </p:cNvSpPr>
            <p:nvPr userDrawn="1"/>
          </p:nvSpPr>
          <p:spPr bwMode="auto">
            <a:xfrm>
              <a:off x="5633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2" name="Rectangle 130"/>
            <p:cNvSpPr>
              <a:spLocks noChangeArrowheads="1"/>
            </p:cNvSpPr>
            <p:nvPr userDrawn="1"/>
          </p:nvSpPr>
          <p:spPr bwMode="auto">
            <a:xfrm>
              <a:off x="5581" y="3489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3" name="Rectangle 131"/>
            <p:cNvSpPr>
              <a:spLocks noChangeArrowheads="1"/>
            </p:cNvSpPr>
            <p:nvPr userDrawn="1"/>
          </p:nvSpPr>
          <p:spPr bwMode="auto">
            <a:xfrm>
              <a:off x="5527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4" name="Rectangle 132"/>
            <p:cNvSpPr>
              <a:spLocks noChangeArrowheads="1"/>
            </p:cNvSpPr>
            <p:nvPr userDrawn="1"/>
          </p:nvSpPr>
          <p:spPr bwMode="auto">
            <a:xfrm>
              <a:off x="5633" y="354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5" name="Rectangle 133"/>
            <p:cNvSpPr>
              <a:spLocks noChangeArrowheads="1"/>
            </p:cNvSpPr>
            <p:nvPr userDrawn="1"/>
          </p:nvSpPr>
          <p:spPr bwMode="auto">
            <a:xfrm>
              <a:off x="5581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6" name="Rectangle 134"/>
            <p:cNvSpPr>
              <a:spLocks noChangeArrowheads="1"/>
            </p:cNvSpPr>
            <p:nvPr userDrawn="1"/>
          </p:nvSpPr>
          <p:spPr bwMode="auto">
            <a:xfrm>
              <a:off x="5475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7" name="Rectangle 135"/>
            <p:cNvSpPr>
              <a:spLocks noChangeArrowheads="1"/>
            </p:cNvSpPr>
            <p:nvPr userDrawn="1"/>
          </p:nvSpPr>
          <p:spPr bwMode="auto">
            <a:xfrm>
              <a:off x="5633" y="35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8" name="Rectangle 136"/>
            <p:cNvSpPr>
              <a:spLocks noChangeArrowheads="1"/>
            </p:cNvSpPr>
            <p:nvPr userDrawn="1"/>
          </p:nvSpPr>
          <p:spPr bwMode="auto">
            <a:xfrm>
              <a:off x="5527" y="359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9" name="Rectangle 137"/>
            <p:cNvSpPr>
              <a:spLocks noChangeArrowheads="1"/>
            </p:cNvSpPr>
            <p:nvPr userDrawn="1"/>
          </p:nvSpPr>
          <p:spPr bwMode="auto">
            <a:xfrm>
              <a:off x="5633" y="364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0" name="Rectangle 138"/>
            <p:cNvSpPr>
              <a:spLocks noChangeArrowheads="1"/>
            </p:cNvSpPr>
            <p:nvPr userDrawn="1"/>
          </p:nvSpPr>
          <p:spPr bwMode="auto">
            <a:xfrm>
              <a:off x="5581" y="364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1" name="Rectangle 139"/>
            <p:cNvSpPr>
              <a:spLocks noChangeArrowheads="1"/>
            </p:cNvSpPr>
            <p:nvPr userDrawn="1"/>
          </p:nvSpPr>
          <p:spPr bwMode="auto">
            <a:xfrm>
              <a:off x="5475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2" name="Rectangle 140"/>
            <p:cNvSpPr>
              <a:spLocks noChangeArrowheads="1"/>
            </p:cNvSpPr>
            <p:nvPr userDrawn="1"/>
          </p:nvSpPr>
          <p:spPr bwMode="auto">
            <a:xfrm>
              <a:off x="5633" y="369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3" name="Rectangle 141"/>
            <p:cNvSpPr>
              <a:spLocks noChangeArrowheads="1"/>
            </p:cNvSpPr>
            <p:nvPr userDrawn="1"/>
          </p:nvSpPr>
          <p:spPr bwMode="auto">
            <a:xfrm>
              <a:off x="5581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4" name="Rectangle 142"/>
            <p:cNvSpPr>
              <a:spLocks noChangeArrowheads="1"/>
            </p:cNvSpPr>
            <p:nvPr userDrawn="1"/>
          </p:nvSpPr>
          <p:spPr bwMode="auto">
            <a:xfrm>
              <a:off x="5633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5" name="Rectangle 143"/>
            <p:cNvSpPr>
              <a:spLocks noChangeArrowheads="1"/>
            </p:cNvSpPr>
            <p:nvPr userDrawn="1"/>
          </p:nvSpPr>
          <p:spPr bwMode="auto">
            <a:xfrm>
              <a:off x="5527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6" name="Rectangle 144"/>
            <p:cNvSpPr>
              <a:spLocks noChangeArrowheads="1"/>
            </p:cNvSpPr>
            <p:nvPr userDrawn="1"/>
          </p:nvSpPr>
          <p:spPr bwMode="auto">
            <a:xfrm>
              <a:off x="5633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7" name="Rectangle 145"/>
            <p:cNvSpPr>
              <a:spLocks noChangeArrowheads="1"/>
            </p:cNvSpPr>
            <p:nvPr userDrawn="1"/>
          </p:nvSpPr>
          <p:spPr bwMode="auto">
            <a:xfrm>
              <a:off x="5581" y="380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8" name="Rectangle 146"/>
            <p:cNvSpPr>
              <a:spLocks noChangeArrowheads="1"/>
            </p:cNvSpPr>
            <p:nvPr userDrawn="1"/>
          </p:nvSpPr>
          <p:spPr bwMode="auto">
            <a:xfrm>
              <a:off x="5527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9" name="Rectangle 147"/>
            <p:cNvSpPr>
              <a:spLocks noChangeArrowheads="1"/>
            </p:cNvSpPr>
            <p:nvPr userDrawn="1"/>
          </p:nvSpPr>
          <p:spPr bwMode="auto">
            <a:xfrm>
              <a:off x="5633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0" name="Rectangle 148"/>
            <p:cNvSpPr>
              <a:spLocks noChangeArrowheads="1"/>
            </p:cNvSpPr>
            <p:nvPr userDrawn="1"/>
          </p:nvSpPr>
          <p:spPr bwMode="auto">
            <a:xfrm>
              <a:off x="5581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1" name="Rectangle 149"/>
            <p:cNvSpPr>
              <a:spLocks noChangeArrowheads="1"/>
            </p:cNvSpPr>
            <p:nvPr userDrawn="1"/>
          </p:nvSpPr>
          <p:spPr bwMode="auto">
            <a:xfrm>
              <a:off x="5527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2" name="Rectangle 150"/>
            <p:cNvSpPr>
              <a:spLocks noChangeArrowheads="1"/>
            </p:cNvSpPr>
            <p:nvPr userDrawn="1"/>
          </p:nvSpPr>
          <p:spPr bwMode="auto">
            <a:xfrm>
              <a:off x="5475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3" name="Rectangle 151"/>
            <p:cNvSpPr>
              <a:spLocks noChangeArrowheads="1"/>
            </p:cNvSpPr>
            <p:nvPr userDrawn="1"/>
          </p:nvSpPr>
          <p:spPr bwMode="auto">
            <a:xfrm>
              <a:off x="5633" y="195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4" name="Rectangle 152"/>
            <p:cNvSpPr>
              <a:spLocks noChangeArrowheads="1"/>
            </p:cNvSpPr>
            <p:nvPr userDrawn="1"/>
          </p:nvSpPr>
          <p:spPr bwMode="auto">
            <a:xfrm>
              <a:off x="5581" y="1956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5" name="Rectangle 153"/>
            <p:cNvSpPr>
              <a:spLocks noChangeArrowheads="1"/>
            </p:cNvSpPr>
            <p:nvPr userDrawn="1"/>
          </p:nvSpPr>
          <p:spPr bwMode="auto">
            <a:xfrm>
              <a:off x="5527" y="195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6" name="Rectangle 154"/>
            <p:cNvSpPr>
              <a:spLocks noChangeArrowheads="1"/>
            </p:cNvSpPr>
            <p:nvPr userDrawn="1"/>
          </p:nvSpPr>
          <p:spPr bwMode="auto">
            <a:xfrm>
              <a:off x="5633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7" name="Rectangle 155"/>
            <p:cNvSpPr>
              <a:spLocks noChangeArrowheads="1"/>
            </p:cNvSpPr>
            <p:nvPr userDrawn="1"/>
          </p:nvSpPr>
          <p:spPr bwMode="auto">
            <a:xfrm>
              <a:off x="5527" y="2114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8" name="Rectangle 156"/>
            <p:cNvSpPr>
              <a:spLocks noChangeArrowheads="1"/>
            </p:cNvSpPr>
            <p:nvPr userDrawn="1"/>
          </p:nvSpPr>
          <p:spPr bwMode="auto">
            <a:xfrm>
              <a:off x="5527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9" name="Rectangle 157"/>
            <p:cNvSpPr>
              <a:spLocks noChangeArrowheads="1"/>
            </p:cNvSpPr>
            <p:nvPr userDrawn="1"/>
          </p:nvSpPr>
          <p:spPr bwMode="auto">
            <a:xfrm>
              <a:off x="5633" y="206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0" name="Rectangle 158"/>
            <p:cNvSpPr>
              <a:spLocks noChangeArrowheads="1"/>
            </p:cNvSpPr>
            <p:nvPr userDrawn="1"/>
          </p:nvSpPr>
          <p:spPr bwMode="auto">
            <a:xfrm>
              <a:off x="5581" y="206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1" name="Rectangle 159"/>
            <p:cNvSpPr>
              <a:spLocks noChangeArrowheads="1"/>
            </p:cNvSpPr>
            <p:nvPr userDrawn="1"/>
          </p:nvSpPr>
          <p:spPr bwMode="auto">
            <a:xfrm>
              <a:off x="5475" y="206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2" name="Rectangle 160"/>
            <p:cNvSpPr>
              <a:spLocks noChangeArrowheads="1"/>
            </p:cNvSpPr>
            <p:nvPr userDrawn="1"/>
          </p:nvSpPr>
          <p:spPr bwMode="auto">
            <a:xfrm>
              <a:off x="5633" y="2114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3" name="Rectangle 161"/>
            <p:cNvSpPr>
              <a:spLocks noChangeArrowheads="1"/>
            </p:cNvSpPr>
            <p:nvPr userDrawn="1"/>
          </p:nvSpPr>
          <p:spPr bwMode="auto">
            <a:xfrm>
              <a:off x="5633" y="216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4" name="Rectangle 162"/>
            <p:cNvSpPr>
              <a:spLocks noChangeArrowheads="1"/>
            </p:cNvSpPr>
            <p:nvPr userDrawn="1"/>
          </p:nvSpPr>
          <p:spPr bwMode="auto">
            <a:xfrm>
              <a:off x="5581" y="216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5" name="Rectangle 163"/>
            <p:cNvSpPr>
              <a:spLocks noChangeArrowheads="1"/>
            </p:cNvSpPr>
            <p:nvPr userDrawn="1"/>
          </p:nvSpPr>
          <p:spPr bwMode="auto">
            <a:xfrm>
              <a:off x="5633" y="222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6" name="Rectangle 164"/>
            <p:cNvSpPr>
              <a:spLocks noChangeArrowheads="1"/>
            </p:cNvSpPr>
            <p:nvPr userDrawn="1"/>
          </p:nvSpPr>
          <p:spPr bwMode="auto">
            <a:xfrm>
              <a:off x="5581" y="2220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7" name="Rectangle 165"/>
            <p:cNvSpPr>
              <a:spLocks noChangeArrowheads="1"/>
            </p:cNvSpPr>
            <p:nvPr userDrawn="1"/>
          </p:nvSpPr>
          <p:spPr bwMode="auto">
            <a:xfrm>
              <a:off x="5527" y="222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8" name="Rectangle 166"/>
            <p:cNvSpPr>
              <a:spLocks noChangeArrowheads="1"/>
            </p:cNvSpPr>
            <p:nvPr userDrawn="1"/>
          </p:nvSpPr>
          <p:spPr bwMode="auto">
            <a:xfrm>
              <a:off x="5633" y="227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9" name="Rectangle 167"/>
            <p:cNvSpPr>
              <a:spLocks noChangeArrowheads="1"/>
            </p:cNvSpPr>
            <p:nvPr userDrawn="1"/>
          </p:nvSpPr>
          <p:spPr bwMode="auto">
            <a:xfrm>
              <a:off x="5633" y="232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0" name="Rectangle 168"/>
            <p:cNvSpPr>
              <a:spLocks noChangeArrowheads="1"/>
            </p:cNvSpPr>
            <p:nvPr userDrawn="1"/>
          </p:nvSpPr>
          <p:spPr bwMode="auto">
            <a:xfrm>
              <a:off x="5581" y="227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1" name="Rectangle 169"/>
            <p:cNvSpPr>
              <a:spLocks noChangeArrowheads="1"/>
            </p:cNvSpPr>
            <p:nvPr userDrawn="1"/>
          </p:nvSpPr>
          <p:spPr bwMode="auto">
            <a:xfrm>
              <a:off x="5527" y="2326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2" name="Rectangle 170"/>
            <p:cNvSpPr>
              <a:spLocks noChangeArrowheads="1"/>
            </p:cNvSpPr>
            <p:nvPr userDrawn="1"/>
          </p:nvSpPr>
          <p:spPr bwMode="auto">
            <a:xfrm>
              <a:off x="5633" y="237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3" name="Rectangle 171"/>
            <p:cNvSpPr>
              <a:spLocks noChangeArrowheads="1"/>
            </p:cNvSpPr>
            <p:nvPr userDrawn="1"/>
          </p:nvSpPr>
          <p:spPr bwMode="auto">
            <a:xfrm>
              <a:off x="5581" y="2378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4" name="Rectangle 172"/>
            <p:cNvSpPr>
              <a:spLocks noChangeArrowheads="1"/>
            </p:cNvSpPr>
            <p:nvPr userDrawn="1"/>
          </p:nvSpPr>
          <p:spPr bwMode="auto">
            <a:xfrm>
              <a:off x="5475" y="2378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5" name="Rectangle 173"/>
            <p:cNvSpPr>
              <a:spLocks noChangeArrowheads="1"/>
            </p:cNvSpPr>
            <p:nvPr userDrawn="1"/>
          </p:nvSpPr>
          <p:spPr bwMode="auto">
            <a:xfrm>
              <a:off x="5581" y="179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6" name="Rectangle 174"/>
            <p:cNvSpPr>
              <a:spLocks noChangeArrowheads="1"/>
            </p:cNvSpPr>
            <p:nvPr userDrawn="1"/>
          </p:nvSpPr>
          <p:spPr bwMode="auto">
            <a:xfrm>
              <a:off x="5581" y="477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7" name="Rectangle 175"/>
            <p:cNvSpPr>
              <a:spLocks noChangeArrowheads="1"/>
            </p:cNvSpPr>
            <p:nvPr userDrawn="1"/>
          </p:nvSpPr>
          <p:spPr bwMode="auto">
            <a:xfrm>
              <a:off x="5633" y="477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8" name="Rectangle 176"/>
            <p:cNvSpPr>
              <a:spLocks noChangeArrowheads="1"/>
            </p:cNvSpPr>
            <p:nvPr userDrawn="1"/>
          </p:nvSpPr>
          <p:spPr bwMode="auto">
            <a:xfrm>
              <a:off x="5527" y="42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9" name="Rectangle 177"/>
            <p:cNvSpPr>
              <a:spLocks noChangeArrowheads="1"/>
            </p:cNvSpPr>
            <p:nvPr userDrawn="1"/>
          </p:nvSpPr>
          <p:spPr bwMode="auto">
            <a:xfrm>
              <a:off x="5581" y="42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0" name="Rectangle 178"/>
            <p:cNvSpPr>
              <a:spLocks noChangeArrowheads="1"/>
            </p:cNvSpPr>
            <p:nvPr userDrawn="1"/>
          </p:nvSpPr>
          <p:spPr bwMode="auto">
            <a:xfrm>
              <a:off x="5633" y="42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1" name="Rectangle 179"/>
            <p:cNvSpPr>
              <a:spLocks noChangeArrowheads="1"/>
            </p:cNvSpPr>
            <p:nvPr userDrawn="1"/>
          </p:nvSpPr>
          <p:spPr bwMode="auto">
            <a:xfrm>
              <a:off x="5633" y="37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2" name="Rectangle 180"/>
            <p:cNvSpPr>
              <a:spLocks noChangeArrowheads="1"/>
            </p:cNvSpPr>
            <p:nvPr userDrawn="1"/>
          </p:nvSpPr>
          <p:spPr bwMode="auto">
            <a:xfrm>
              <a:off x="5475" y="37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3" name="Rectangle 181"/>
            <p:cNvSpPr>
              <a:spLocks noChangeArrowheads="1"/>
            </p:cNvSpPr>
            <p:nvPr userDrawn="1"/>
          </p:nvSpPr>
          <p:spPr bwMode="auto">
            <a:xfrm>
              <a:off x="5527" y="318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4" name="Rectangle 182"/>
            <p:cNvSpPr>
              <a:spLocks noChangeArrowheads="1"/>
            </p:cNvSpPr>
            <p:nvPr userDrawn="1"/>
          </p:nvSpPr>
          <p:spPr bwMode="auto">
            <a:xfrm>
              <a:off x="5581" y="318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5" name="Rectangle 183"/>
            <p:cNvSpPr>
              <a:spLocks noChangeArrowheads="1"/>
            </p:cNvSpPr>
            <p:nvPr userDrawn="1"/>
          </p:nvSpPr>
          <p:spPr bwMode="auto">
            <a:xfrm>
              <a:off x="5633" y="318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6" name="Rectangle 184"/>
            <p:cNvSpPr>
              <a:spLocks noChangeArrowheads="1"/>
            </p:cNvSpPr>
            <p:nvPr userDrawn="1"/>
          </p:nvSpPr>
          <p:spPr bwMode="auto">
            <a:xfrm>
              <a:off x="5581" y="266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7" name="Rectangle 185"/>
            <p:cNvSpPr>
              <a:spLocks noChangeArrowheads="1"/>
            </p:cNvSpPr>
            <p:nvPr userDrawn="1"/>
          </p:nvSpPr>
          <p:spPr bwMode="auto">
            <a:xfrm>
              <a:off x="5633" y="26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8" name="Rectangle 186"/>
            <p:cNvSpPr>
              <a:spLocks noChangeArrowheads="1"/>
            </p:cNvSpPr>
            <p:nvPr userDrawn="1"/>
          </p:nvSpPr>
          <p:spPr bwMode="auto">
            <a:xfrm>
              <a:off x="5527" y="212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9" name="Rectangle 187"/>
            <p:cNvSpPr>
              <a:spLocks noChangeArrowheads="1"/>
            </p:cNvSpPr>
            <p:nvPr userDrawn="1"/>
          </p:nvSpPr>
          <p:spPr bwMode="auto">
            <a:xfrm>
              <a:off x="5581" y="21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0" name="Rectangle 188"/>
            <p:cNvSpPr>
              <a:spLocks noChangeArrowheads="1"/>
            </p:cNvSpPr>
            <p:nvPr userDrawn="1"/>
          </p:nvSpPr>
          <p:spPr bwMode="auto">
            <a:xfrm>
              <a:off x="5633" y="212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1" name="Rectangle 189"/>
            <p:cNvSpPr>
              <a:spLocks noChangeArrowheads="1"/>
            </p:cNvSpPr>
            <p:nvPr userDrawn="1"/>
          </p:nvSpPr>
          <p:spPr bwMode="auto">
            <a:xfrm>
              <a:off x="5476" y="21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2" name="Rectangle 190"/>
            <p:cNvSpPr>
              <a:spLocks noChangeArrowheads="1"/>
            </p:cNvSpPr>
            <p:nvPr userDrawn="1"/>
          </p:nvSpPr>
          <p:spPr bwMode="auto">
            <a:xfrm>
              <a:off x="5527" y="16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3" name="Rectangle 191"/>
            <p:cNvSpPr>
              <a:spLocks noChangeArrowheads="1"/>
            </p:cNvSpPr>
            <p:nvPr userDrawn="1"/>
          </p:nvSpPr>
          <p:spPr bwMode="auto">
            <a:xfrm>
              <a:off x="5581" y="160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4" name="Rectangle 192"/>
            <p:cNvSpPr>
              <a:spLocks noChangeArrowheads="1"/>
            </p:cNvSpPr>
            <p:nvPr userDrawn="1"/>
          </p:nvSpPr>
          <p:spPr bwMode="auto">
            <a:xfrm>
              <a:off x="5633" y="16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5" name="Rectangle 193"/>
            <p:cNvSpPr>
              <a:spLocks noChangeArrowheads="1"/>
            </p:cNvSpPr>
            <p:nvPr userDrawn="1"/>
          </p:nvSpPr>
          <p:spPr bwMode="auto">
            <a:xfrm>
              <a:off x="5581" y="106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6" name="Rectangle 194"/>
            <p:cNvSpPr>
              <a:spLocks noChangeArrowheads="1"/>
            </p:cNvSpPr>
            <p:nvPr userDrawn="1"/>
          </p:nvSpPr>
          <p:spPr bwMode="auto">
            <a:xfrm>
              <a:off x="5633" y="106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7" name="Rectangle 195"/>
            <p:cNvSpPr>
              <a:spLocks noChangeArrowheads="1"/>
            </p:cNvSpPr>
            <p:nvPr userDrawn="1"/>
          </p:nvSpPr>
          <p:spPr bwMode="auto">
            <a:xfrm>
              <a:off x="5527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8" name="Rectangle 196"/>
            <p:cNvSpPr>
              <a:spLocks noChangeArrowheads="1"/>
            </p:cNvSpPr>
            <p:nvPr userDrawn="1"/>
          </p:nvSpPr>
          <p:spPr bwMode="auto">
            <a:xfrm>
              <a:off x="5581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9" name="Rectangle 197"/>
            <p:cNvSpPr>
              <a:spLocks noChangeArrowheads="1"/>
            </p:cNvSpPr>
            <p:nvPr userDrawn="1"/>
          </p:nvSpPr>
          <p:spPr bwMode="auto">
            <a:xfrm>
              <a:off x="5633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0" name="Rectangle 198"/>
            <p:cNvSpPr>
              <a:spLocks noChangeArrowheads="1"/>
            </p:cNvSpPr>
            <p:nvPr userDrawn="1"/>
          </p:nvSpPr>
          <p:spPr bwMode="auto">
            <a:xfrm>
              <a:off x="5475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</p:grpSp>
      <p:sp>
        <p:nvSpPr>
          <p:cNvPr id="273607" name="Rectangle 199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424862" cy="2736850"/>
          </a:xfrm>
        </p:spPr>
        <p:txBody>
          <a:bodyPr anchor="b" anchorCtr="1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de-AT" dirty="0"/>
              <a:t>Click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edit</a:t>
            </a:r>
            <a:r>
              <a:rPr lang="de-AT" dirty="0"/>
              <a:t> Master title style</a:t>
            </a:r>
          </a:p>
        </p:txBody>
      </p:sp>
      <p:sp>
        <p:nvSpPr>
          <p:cNvPr id="273608" name="Rectangle 200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997200"/>
            <a:ext cx="8424862" cy="1439863"/>
          </a:xfrm>
        </p:spPr>
        <p:txBody>
          <a:bodyPr anchor="ctr"/>
          <a:lstStyle>
            <a:lvl1pPr marL="0" indent="0" algn="ctr">
              <a:buFont typeface="Arial" charset="0"/>
              <a:buNone/>
              <a:defRPr sz="3600"/>
            </a:lvl1pPr>
          </a:lstStyle>
          <a:p>
            <a:r>
              <a:rPr lang="de-AT" dirty="0"/>
              <a:t>Click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edit</a:t>
            </a:r>
            <a:r>
              <a:rPr lang="de-AT" dirty="0"/>
              <a:t> Master </a:t>
            </a:r>
            <a:r>
              <a:rPr lang="de-AT" dirty="0" err="1"/>
              <a:t>subtitle</a:t>
            </a:r>
            <a:r>
              <a:rPr lang="de-AT" dirty="0"/>
              <a:t>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44450"/>
            <a:ext cx="2212975" cy="6337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44450"/>
            <a:ext cx="6491287" cy="6337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Jeremy Forsythe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761287" cy="757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908050"/>
            <a:ext cx="8856662" cy="5473700"/>
          </a:xfrm>
        </p:spPr>
        <p:txBody>
          <a:bodyPr/>
          <a:lstStyle/>
          <a:p>
            <a:pPr lvl="0"/>
            <a:endParaRPr lang="de-AT" noProof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Jeremy Forsythe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761287" cy="757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908050"/>
            <a:ext cx="4351337" cy="5473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908050"/>
            <a:ext cx="4352925" cy="5473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Jeremy Forsythe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51337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908050"/>
            <a:ext cx="4352925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Jeremy Forsythe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Jeremy Forsythe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Jeremy Forsythe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Jeremy Forsythe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Jeremy Forsythe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Jeremy Forsythe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5" name="Freeform 11"/>
          <p:cNvSpPr>
            <a:spLocks/>
          </p:cNvSpPr>
          <p:nvPr/>
        </p:nvSpPr>
        <p:spPr bwMode="auto">
          <a:xfrm>
            <a:off x="115888" y="85725"/>
            <a:ext cx="8912225" cy="669925"/>
          </a:xfrm>
          <a:custGeom>
            <a:avLst/>
            <a:gdLst/>
            <a:ahLst/>
            <a:cxnLst>
              <a:cxn ang="0">
                <a:pos x="5614" y="422"/>
              </a:cxn>
              <a:cxn ang="0">
                <a:pos x="202" y="422"/>
              </a:cxn>
              <a:cxn ang="0">
                <a:pos x="202" y="422"/>
              </a:cxn>
              <a:cxn ang="0">
                <a:pos x="180" y="422"/>
              </a:cxn>
              <a:cxn ang="0">
                <a:pos x="161" y="418"/>
              </a:cxn>
              <a:cxn ang="0">
                <a:pos x="141" y="413"/>
              </a:cxn>
              <a:cxn ang="0">
                <a:pos x="123" y="407"/>
              </a:cxn>
              <a:cxn ang="0">
                <a:pos x="106" y="397"/>
              </a:cxn>
              <a:cxn ang="0">
                <a:pos x="89" y="387"/>
              </a:cxn>
              <a:cxn ang="0">
                <a:pos x="74" y="375"/>
              </a:cxn>
              <a:cxn ang="0">
                <a:pos x="59" y="361"/>
              </a:cxn>
              <a:cxn ang="0">
                <a:pos x="45" y="346"/>
              </a:cxn>
              <a:cxn ang="0">
                <a:pos x="34" y="329"/>
              </a:cxn>
              <a:cxn ang="0">
                <a:pos x="24" y="313"/>
              </a:cxn>
              <a:cxn ang="0">
                <a:pos x="15" y="294"/>
              </a:cxn>
              <a:cxn ang="0">
                <a:pos x="8" y="274"/>
              </a:cxn>
              <a:cxn ang="0">
                <a:pos x="3" y="254"/>
              </a:cxn>
              <a:cxn ang="0">
                <a:pos x="2" y="234"/>
              </a:cxn>
              <a:cxn ang="0">
                <a:pos x="0" y="212"/>
              </a:cxn>
              <a:cxn ang="0">
                <a:pos x="0" y="212"/>
              </a:cxn>
              <a:cxn ang="0">
                <a:pos x="2" y="190"/>
              </a:cxn>
              <a:cxn ang="0">
                <a:pos x="3" y="168"/>
              </a:cxn>
              <a:cxn ang="0">
                <a:pos x="8" y="148"/>
              </a:cxn>
              <a:cxn ang="0">
                <a:pos x="15" y="129"/>
              </a:cxn>
              <a:cxn ang="0">
                <a:pos x="24" y="111"/>
              </a:cxn>
              <a:cxn ang="0">
                <a:pos x="34" y="92"/>
              </a:cxn>
              <a:cxn ang="0">
                <a:pos x="45" y="77"/>
              </a:cxn>
              <a:cxn ang="0">
                <a:pos x="59" y="62"/>
              </a:cxn>
              <a:cxn ang="0">
                <a:pos x="72" y="49"/>
              </a:cxn>
              <a:cxn ang="0">
                <a:pos x="89" y="37"/>
              </a:cxn>
              <a:cxn ang="0">
                <a:pos x="106" y="25"/>
              </a:cxn>
              <a:cxn ang="0">
                <a:pos x="123" y="17"/>
              </a:cxn>
              <a:cxn ang="0">
                <a:pos x="141" y="10"/>
              </a:cxn>
              <a:cxn ang="0">
                <a:pos x="160" y="5"/>
              </a:cxn>
              <a:cxn ang="0">
                <a:pos x="180" y="2"/>
              </a:cxn>
              <a:cxn ang="0">
                <a:pos x="200" y="0"/>
              </a:cxn>
              <a:cxn ang="0">
                <a:pos x="5614" y="0"/>
              </a:cxn>
              <a:cxn ang="0">
                <a:pos x="5614" y="422"/>
              </a:cxn>
            </a:cxnLst>
            <a:rect l="0" t="0" r="r" b="b"/>
            <a:pathLst>
              <a:path w="5614" h="422">
                <a:moveTo>
                  <a:pt x="5614" y="422"/>
                </a:moveTo>
                <a:lnTo>
                  <a:pt x="202" y="422"/>
                </a:lnTo>
                <a:lnTo>
                  <a:pt x="202" y="422"/>
                </a:lnTo>
                <a:lnTo>
                  <a:pt x="180" y="422"/>
                </a:lnTo>
                <a:lnTo>
                  <a:pt x="161" y="418"/>
                </a:lnTo>
                <a:lnTo>
                  <a:pt x="141" y="413"/>
                </a:lnTo>
                <a:lnTo>
                  <a:pt x="123" y="407"/>
                </a:lnTo>
                <a:lnTo>
                  <a:pt x="106" y="397"/>
                </a:lnTo>
                <a:lnTo>
                  <a:pt x="89" y="387"/>
                </a:lnTo>
                <a:lnTo>
                  <a:pt x="74" y="375"/>
                </a:lnTo>
                <a:lnTo>
                  <a:pt x="59" y="361"/>
                </a:lnTo>
                <a:lnTo>
                  <a:pt x="45" y="346"/>
                </a:lnTo>
                <a:lnTo>
                  <a:pt x="34" y="329"/>
                </a:lnTo>
                <a:lnTo>
                  <a:pt x="24" y="313"/>
                </a:lnTo>
                <a:lnTo>
                  <a:pt x="15" y="294"/>
                </a:lnTo>
                <a:lnTo>
                  <a:pt x="8" y="274"/>
                </a:lnTo>
                <a:lnTo>
                  <a:pt x="3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lnTo>
                  <a:pt x="2" y="190"/>
                </a:lnTo>
                <a:lnTo>
                  <a:pt x="3" y="168"/>
                </a:lnTo>
                <a:lnTo>
                  <a:pt x="8" y="148"/>
                </a:lnTo>
                <a:lnTo>
                  <a:pt x="15" y="129"/>
                </a:lnTo>
                <a:lnTo>
                  <a:pt x="24" y="111"/>
                </a:lnTo>
                <a:lnTo>
                  <a:pt x="34" y="92"/>
                </a:lnTo>
                <a:lnTo>
                  <a:pt x="45" y="77"/>
                </a:lnTo>
                <a:lnTo>
                  <a:pt x="59" y="62"/>
                </a:lnTo>
                <a:lnTo>
                  <a:pt x="72" y="49"/>
                </a:lnTo>
                <a:lnTo>
                  <a:pt x="89" y="37"/>
                </a:lnTo>
                <a:lnTo>
                  <a:pt x="106" y="25"/>
                </a:lnTo>
                <a:lnTo>
                  <a:pt x="123" y="17"/>
                </a:lnTo>
                <a:lnTo>
                  <a:pt x="141" y="10"/>
                </a:lnTo>
                <a:lnTo>
                  <a:pt x="160" y="5"/>
                </a:lnTo>
                <a:lnTo>
                  <a:pt x="180" y="2"/>
                </a:lnTo>
                <a:lnTo>
                  <a:pt x="200" y="0"/>
                </a:lnTo>
                <a:lnTo>
                  <a:pt x="5614" y="0"/>
                </a:lnTo>
                <a:lnTo>
                  <a:pt x="5614" y="422"/>
                </a:lnTo>
                <a:close/>
              </a:path>
            </a:pathLst>
          </a:custGeom>
          <a:solidFill>
            <a:srgbClr val="2AA3D8"/>
          </a:solidFill>
          <a:ln w="158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8198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77612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Click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edit</a:t>
            </a:r>
            <a:r>
              <a:rPr lang="de-AT" dirty="0"/>
              <a:t> Master title style</a:t>
            </a:r>
          </a:p>
        </p:txBody>
      </p:sp>
      <p:sp>
        <p:nvSpPr>
          <p:cNvPr id="8199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856662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Text</a:t>
            </a:r>
          </a:p>
          <a:p>
            <a:pPr lvl="1"/>
            <a:r>
              <a:rPr lang="de-AT" dirty="0"/>
              <a:t>Text</a:t>
            </a:r>
          </a:p>
          <a:p>
            <a:pPr lvl="2"/>
            <a:r>
              <a:rPr lang="de-AT" dirty="0"/>
              <a:t>Text</a:t>
            </a:r>
          </a:p>
          <a:p>
            <a:pPr lvl="3"/>
            <a:r>
              <a:rPr lang="de-AT" dirty="0"/>
              <a:t>Text</a:t>
            </a:r>
          </a:p>
          <a:p>
            <a:pPr lvl="4"/>
            <a:r>
              <a:rPr lang="de-AT" dirty="0"/>
              <a:t>Text</a:t>
            </a:r>
          </a:p>
        </p:txBody>
      </p:sp>
      <p:sp>
        <p:nvSpPr>
          <p:cNvPr id="27241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11925"/>
            <a:ext cx="36718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sp>
        <p:nvSpPr>
          <p:cNvPr id="27241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30663" y="6507163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  <p:pic>
        <p:nvPicPr>
          <p:cNvPr id="30" name="Picture 31" descr="TU_Signet_whit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795" y="156368"/>
            <a:ext cx="5270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"/>
          <p:cNvGrpSpPr>
            <a:grpSpLocks noChangeAspect="1"/>
          </p:cNvGrpSpPr>
          <p:nvPr userDrawn="1"/>
        </p:nvGrpSpPr>
        <p:grpSpPr bwMode="auto">
          <a:xfrm>
            <a:off x="8693150" y="6333908"/>
            <a:ext cx="362045" cy="406494"/>
            <a:chOff x="5494" y="4030"/>
            <a:chExt cx="179" cy="201"/>
          </a:xfrm>
        </p:grpSpPr>
        <p:sp>
          <p:nvSpPr>
            <p:cNvPr id="19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0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1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solidFill>
              <a:srgbClr val="5F5F5F"/>
            </a:solidFill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0113" indent="-360363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5"/>
        </a:buBlip>
        <a:defRPr sz="3000">
          <a:solidFill>
            <a:schemeClr val="tx1"/>
          </a:solidFill>
          <a:latin typeface="+mn-lt"/>
        </a:defRPr>
      </a:lvl2pPr>
      <a:lvl3pPr marL="1346200" indent="-266700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5"/>
        </a:buBlip>
        <a:defRPr sz="2800">
          <a:solidFill>
            <a:schemeClr val="tx1"/>
          </a:solidFill>
          <a:latin typeface="+mn-lt"/>
        </a:defRPr>
      </a:lvl3pPr>
      <a:lvl4pPr marL="1792288" indent="-266700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5"/>
        </a:buBlip>
        <a:defRPr sz="2600">
          <a:solidFill>
            <a:schemeClr val="tx1"/>
          </a:solidFill>
          <a:latin typeface="+mn-lt"/>
        </a:defRPr>
      </a:lvl4pPr>
      <a:lvl5pPr marL="2239963" indent="-268288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5"/>
        </a:buBlip>
        <a:defRPr sz="2400">
          <a:solidFill>
            <a:schemeClr val="tx1"/>
          </a:solidFill>
          <a:latin typeface="+mn-lt"/>
        </a:defRPr>
      </a:lvl5pPr>
      <a:lvl6pPr marL="26971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5"/>
        </a:buBlip>
        <a:defRPr sz="2400">
          <a:solidFill>
            <a:schemeClr val="tx1"/>
          </a:solidFill>
          <a:latin typeface="+mn-lt"/>
        </a:defRPr>
      </a:lvl6pPr>
      <a:lvl7pPr marL="31543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5"/>
        </a:buBlip>
        <a:defRPr sz="2400">
          <a:solidFill>
            <a:schemeClr val="tx1"/>
          </a:solidFill>
          <a:latin typeface="+mn-lt"/>
        </a:defRPr>
      </a:lvl7pPr>
      <a:lvl8pPr marL="36115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5"/>
        </a:buBlip>
        <a:defRPr sz="2400">
          <a:solidFill>
            <a:schemeClr val="tx1"/>
          </a:solidFill>
          <a:latin typeface="+mn-lt"/>
        </a:defRPr>
      </a:lvl8pPr>
      <a:lvl9pPr marL="40687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5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w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.wmf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Resolution-Independent Superpixels Based on Convex Constrained Meshes Without Small Angles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Jeremy Forsythe</a:t>
            </a:r>
            <a:r>
              <a:rPr lang="en-US" baseline="30000" dirty="0"/>
              <a:t>1,2</a:t>
            </a:r>
            <a:r>
              <a:rPr lang="en-US" dirty="0"/>
              <a:t>, Vitaliy Kurlin</a:t>
            </a:r>
            <a:r>
              <a:rPr lang="en-US" baseline="30000" dirty="0"/>
              <a:t>3</a:t>
            </a:r>
            <a:r>
              <a:rPr lang="en-US" dirty="0"/>
              <a:t> and</a:t>
            </a:r>
            <a:br>
              <a:rPr lang="en-US" dirty="0"/>
            </a:br>
            <a:r>
              <a:rPr lang="en-US" dirty="0"/>
              <a:t>Andrew Fitzgibbon</a:t>
            </a:r>
            <a:r>
              <a:rPr lang="en-US" baseline="30000" dirty="0"/>
              <a:t>4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425950" y="4652963"/>
            <a:ext cx="4176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aseline="30000" dirty="0"/>
              <a:t>2</a:t>
            </a:r>
            <a:r>
              <a:rPr lang="en-US" sz="1600" dirty="0"/>
              <a:t> Department of Mathematical Sciences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 dirty="0"/>
              <a:t>Durham University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9388" y="5865813"/>
            <a:ext cx="4176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aseline="30000" dirty="0"/>
              <a:t>3</a:t>
            </a:r>
            <a:r>
              <a:rPr lang="en-US" sz="1600" dirty="0"/>
              <a:t> Computer Science Department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 dirty="0"/>
              <a:t>University of Liverpool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425950" y="5864225"/>
            <a:ext cx="41767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aseline="30000" dirty="0"/>
              <a:t>4</a:t>
            </a:r>
            <a:r>
              <a:rPr lang="en-US" sz="1600" dirty="0"/>
              <a:t> </a:t>
            </a:r>
            <a:r>
              <a:rPr lang="en-US" sz="1600" b="1" dirty="0"/>
              <a:t>Microsoft Research, Cambridge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79388" y="4652963"/>
            <a:ext cx="4176712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aseline="30000" dirty="0"/>
              <a:t>1</a:t>
            </a:r>
            <a:r>
              <a:rPr lang="en-US" sz="1600" dirty="0"/>
              <a:t> Institute of Computer Graphics</a:t>
            </a:r>
            <a:br>
              <a:rPr lang="en-US" sz="1600" dirty="0"/>
            </a:br>
            <a:r>
              <a:rPr lang="en-US" sz="1600" dirty="0"/>
              <a:t>and Algorithms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 dirty="0"/>
              <a:t>Vienna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876238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107201"/>
              </p:ext>
            </p:extLst>
          </p:nvPr>
        </p:nvGraphicFramePr>
        <p:xfrm>
          <a:off x="179388" y="908050"/>
          <a:ext cx="2448396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10</a:t>
            </a:fld>
            <a:endParaRPr lang="de-A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26118"/>
            <a:ext cx="5416944" cy="5416944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252" y="926578"/>
            <a:ext cx="5416489" cy="541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5297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506082"/>
            <a:ext cx="5760640" cy="151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263460"/>
              </p:ext>
            </p:extLst>
          </p:nvPr>
        </p:nvGraphicFramePr>
        <p:xfrm>
          <a:off x="179388" y="908050"/>
          <a:ext cx="2448396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11</a:t>
            </a:fld>
            <a:endParaRPr lang="de-AT" dirty="0"/>
          </a:p>
        </p:txBody>
      </p:sp>
      <p:sp>
        <p:nvSpPr>
          <p:cNvPr id="12" name="TextBox 11"/>
          <p:cNvSpPr txBox="1"/>
          <p:nvPr/>
        </p:nvSpPr>
        <p:spPr>
          <a:xfrm>
            <a:off x="3147704" y="926578"/>
            <a:ext cx="552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0" indent="-360363" eaLnBrk="0" hangingPunct="0">
              <a:spcBef>
                <a:spcPct val="20000"/>
              </a:spcBef>
              <a:buClr>
                <a:srgbClr val="2AA3D8"/>
              </a:buClr>
              <a:buSzPct val="65000"/>
              <a:buBlip>
                <a:blip r:embed="rId8"/>
              </a:buBlip>
            </a:pPr>
            <a:r>
              <a:rPr lang="en-GB" sz="3200" kern="0" dirty="0">
                <a:solidFill>
                  <a:srgbClr val="000000"/>
                </a:solidFill>
                <a:latin typeface="Calibri"/>
              </a:rPr>
              <a:t>Build graph 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06" y="2060848"/>
            <a:ext cx="4195027" cy="180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1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252" y="926578"/>
            <a:ext cx="5416489" cy="541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376892"/>
              </p:ext>
            </p:extLst>
          </p:nvPr>
        </p:nvGraphicFramePr>
        <p:xfrm>
          <a:off x="179388" y="908050"/>
          <a:ext cx="2448396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12</a:t>
            </a:fld>
            <a:endParaRPr lang="de-A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30" y="926118"/>
            <a:ext cx="5415408" cy="5415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180984" y="1700808"/>
            <a:ext cx="648072" cy="648072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12160" y="4797152"/>
            <a:ext cx="648072" cy="648072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670822"/>
              </p:ext>
            </p:extLst>
          </p:nvPr>
        </p:nvGraphicFramePr>
        <p:xfrm>
          <a:off x="179388" y="908050"/>
          <a:ext cx="2448396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13</a:t>
            </a:fld>
            <a:endParaRPr lang="de-AT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926118"/>
            <a:ext cx="5996296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0" indent="-360363" eaLnBrk="0" hangingPunct="0">
              <a:spcBef>
                <a:spcPct val="20000"/>
              </a:spcBef>
              <a:buClr>
                <a:srgbClr val="2AA3D8"/>
              </a:buClr>
              <a:buSzPct val="65000"/>
              <a:buBlip>
                <a:blip r:embed="rId7"/>
              </a:buBlip>
            </a:pPr>
            <a:r>
              <a:rPr lang="en-GB" sz="3200" kern="0" dirty="0">
                <a:solidFill>
                  <a:srgbClr val="000000"/>
                </a:solidFill>
                <a:latin typeface="Calibri"/>
              </a:rPr>
              <a:t>Triangle software </a:t>
            </a:r>
            <a:r>
              <a:rPr lang="en-GB" sz="2400" kern="0" dirty="0">
                <a:solidFill>
                  <a:srgbClr val="000000"/>
                </a:solidFill>
                <a:latin typeface="Calibri"/>
              </a:rPr>
              <a:t>[</a:t>
            </a:r>
            <a:r>
              <a:rPr lang="en-GB" sz="2400" kern="0" dirty="0" err="1">
                <a:solidFill>
                  <a:srgbClr val="000000"/>
                </a:solidFill>
                <a:latin typeface="Calibri"/>
              </a:rPr>
              <a:t>Shewchuk</a:t>
            </a:r>
            <a:r>
              <a:rPr lang="en-GB" sz="2400" kern="0" dirty="0">
                <a:solidFill>
                  <a:srgbClr val="000000"/>
                </a:solidFill>
                <a:latin typeface="Calibri"/>
              </a:rPr>
              <a:t>, 2002]</a:t>
            </a:r>
          </a:p>
          <a:p>
            <a:pPr marL="817563" lvl="1" indent="-360363" eaLnBrk="0" hangingPunct="0">
              <a:spcBef>
                <a:spcPct val="20000"/>
              </a:spcBef>
              <a:buClr>
                <a:srgbClr val="2AA3D8"/>
              </a:buClr>
              <a:buSzPct val="65000"/>
              <a:buBlip>
                <a:blip r:embed="rId7"/>
              </a:buBlip>
            </a:pPr>
            <a:r>
              <a:rPr lang="en-GB" sz="3200" kern="0" dirty="0">
                <a:solidFill>
                  <a:srgbClr val="000000"/>
                </a:solidFill>
                <a:latin typeface="Calibri"/>
              </a:rPr>
              <a:t>Angles &lt;= </a:t>
            </a:r>
            <a:r>
              <a:rPr lang="en-GB" sz="3200" kern="0" dirty="0" err="1">
                <a:solidFill>
                  <a:srgbClr val="000000"/>
                </a:solidFill>
                <a:latin typeface="Calibri"/>
              </a:rPr>
              <a:t>Min_angle</a:t>
            </a:r>
            <a:endParaRPr lang="en-GB" sz="3200" kern="0" dirty="0">
              <a:solidFill>
                <a:srgbClr val="000000"/>
              </a:solidFill>
              <a:latin typeface="Calibri"/>
            </a:endParaRPr>
          </a:p>
          <a:p>
            <a:pPr marL="817563" lvl="1" indent="-360363" eaLnBrk="0" hangingPunct="0">
              <a:spcBef>
                <a:spcPct val="20000"/>
              </a:spcBef>
              <a:buClr>
                <a:srgbClr val="2AA3D8"/>
              </a:buClr>
              <a:buSzPct val="65000"/>
              <a:buBlip>
                <a:blip r:embed="rId7"/>
              </a:buBlip>
            </a:pPr>
            <a:r>
              <a:rPr lang="en-GB" sz="3200" kern="0" dirty="0">
                <a:solidFill>
                  <a:srgbClr val="000000"/>
                </a:solidFill>
                <a:latin typeface="Calibri"/>
              </a:rPr>
              <a:t>Delaunay based triangulation</a:t>
            </a:r>
          </a:p>
          <a:p>
            <a:pPr marL="360363" lvl="0" indent="-360363" eaLnBrk="0" hangingPunct="0">
              <a:spcBef>
                <a:spcPct val="20000"/>
              </a:spcBef>
              <a:buClr>
                <a:srgbClr val="2AA3D8"/>
              </a:buClr>
              <a:buSzPct val="65000"/>
              <a:buBlip>
                <a:blip r:embed="rId7"/>
              </a:buBlip>
            </a:pPr>
            <a:r>
              <a:rPr lang="en-GB" sz="3200" kern="0" dirty="0">
                <a:solidFill>
                  <a:srgbClr val="000000"/>
                </a:solidFill>
                <a:latin typeface="Calibri"/>
              </a:rPr>
              <a:t>Graph G -&gt; Triangle mesh</a:t>
            </a:r>
          </a:p>
        </p:txBody>
      </p:sp>
    </p:spTree>
    <p:extLst>
      <p:ext uri="{BB962C8B-B14F-4D97-AF65-F5344CB8AC3E}">
        <p14:creationId xmlns:p14="http://schemas.microsoft.com/office/powerpoint/2010/main" val="455006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984117"/>
              </p:ext>
            </p:extLst>
          </p:nvPr>
        </p:nvGraphicFramePr>
        <p:xfrm>
          <a:off x="179388" y="908050"/>
          <a:ext cx="2448396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14</a:t>
            </a:fld>
            <a:endParaRPr lang="de-A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52" y="926118"/>
            <a:ext cx="5415408" cy="541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59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850340"/>
              </p:ext>
            </p:extLst>
          </p:nvPr>
        </p:nvGraphicFramePr>
        <p:xfrm>
          <a:off x="179388" y="908050"/>
          <a:ext cx="2448396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15</a:t>
            </a:fld>
            <a:endParaRPr lang="de-A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99" y="1340768"/>
            <a:ext cx="5114357" cy="10356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20552"/>
            <a:ext cx="4698628" cy="1336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256490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Remove edges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840" y="5460465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Move vertices</a:t>
            </a:r>
          </a:p>
        </p:txBody>
      </p:sp>
    </p:spTree>
    <p:extLst>
      <p:ext uri="{BB962C8B-B14F-4D97-AF65-F5344CB8AC3E}">
        <p14:creationId xmlns:p14="http://schemas.microsoft.com/office/powerpoint/2010/main" val="30146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402421"/>
              </p:ext>
            </p:extLst>
          </p:nvPr>
        </p:nvGraphicFramePr>
        <p:xfrm>
          <a:off x="179388" y="908050"/>
          <a:ext cx="2448396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16</a:t>
            </a:fld>
            <a:endParaRPr lang="de-A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52" y="926118"/>
            <a:ext cx="5415408" cy="5415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8015925" y="2924944"/>
            <a:ext cx="531736" cy="53173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60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436233"/>
              </p:ext>
            </p:extLst>
          </p:nvPr>
        </p:nvGraphicFramePr>
        <p:xfrm>
          <a:off x="179388" y="908050"/>
          <a:ext cx="2448396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17</a:t>
            </a:fld>
            <a:endParaRPr lang="de-AT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13118"/>
            <a:ext cx="2612025" cy="2612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13119"/>
            <a:ext cx="2612025" cy="261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62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194391"/>
              </p:ext>
            </p:extLst>
          </p:nvPr>
        </p:nvGraphicFramePr>
        <p:xfrm>
          <a:off x="179388" y="908050"/>
          <a:ext cx="2448396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18</a:t>
            </a:fld>
            <a:endParaRPr lang="de-A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00" y="920851"/>
            <a:ext cx="5420676" cy="542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08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906195"/>
              </p:ext>
            </p:extLst>
          </p:nvPr>
        </p:nvGraphicFramePr>
        <p:xfrm>
          <a:off x="179388" y="908050"/>
          <a:ext cx="2448396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19</a:t>
            </a:fld>
            <a:endParaRPr lang="de-A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00" y="920851"/>
            <a:ext cx="5420676" cy="542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3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3" y="1197189"/>
            <a:ext cx="4352925" cy="4352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Convex Constrained Mesh (CCM)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197546"/>
            <a:ext cx="4351337" cy="435133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2</a:t>
            </a:fld>
            <a:endParaRPr lang="de-AT" dirty="0"/>
          </a:p>
        </p:txBody>
      </p:sp>
      <p:sp>
        <p:nvSpPr>
          <p:cNvPr id="7" name="TextBox 6"/>
          <p:cNvSpPr txBox="1"/>
          <p:nvPr/>
        </p:nvSpPr>
        <p:spPr>
          <a:xfrm>
            <a:off x="4683124" y="5669598"/>
            <a:ext cx="435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1024 ‘pixels’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125" y="5669598"/>
            <a:ext cx="435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Image – 262,144 pixels</a:t>
            </a:r>
          </a:p>
        </p:txBody>
      </p:sp>
    </p:spTree>
    <p:extLst>
      <p:ext uri="{BB962C8B-B14F-4D97-AF65-F5344CB8AC3E}">
        <p14:creationId xmlns:p14="http://schemas.microsoft.com/office/powerpoint/2010/main" val="29049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79388" y="908050"/>
          <a:ext cx="2448396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20</a:t>
            </a:fld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71800" y="1916832"/>
                <a:ext cx="6120680" cy="891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mtClean="0"/>
                        <m:t>min</m:t>
                      </m:r>
                      <m:r>
                        <m:rPr>
                          <m:nor/>
                        </m:rPr>
                        <a:rPr lang="en-GB" b="0" i="0" smtClean="0"/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𝑖𝑥𝑒𝑙𝑠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𝐼𝑛𝑡𝑒𝑛𝑠𝑖𝑡𝑦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𝐴𝑟𝑒𝑎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nary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b="0" i="1" baseline="-2500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𝐶𝑜𝑙𝑜𝑟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i="1" baseline="-2500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GB" b="0" i="1" baseline="10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916832"/>
                <a:ext cx="6120680" cy="8917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5576" y="4653136"/>
                <a:ext cx="9163455" cy="1273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/>
                        <m:t>nRMS</m:t>
                      </m:r>
                      <m:r>
                        <m:rPr>
                          <m:nor/>
                        </m:rPr>
                        <a:rPr lang="en-GB" sz="2800" smtClean="0"/>
                        <m:t> =</m:t>
                      </m:r>
                      <m:r>
                        <m:rPr>
                          <m:nor/>
                        </m:rPr>
                        <a:rPr lang="en-GB" sz="2800" b="0" i="0" smtClean="0"/>
                        <m:t> 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𝑅𝐸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100%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255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653136"/>
                <a:ext cx="9163455" cy="12730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952204" y="3802829"/>
            <a:ext cx="575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Normalized Root Mean Square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952204" y="985860"/>
            <a:ext cx="575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Reconstruction Error (RE) =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5974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00" y="920851"/>
            <a:ext cx="5420676" cy="5420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290162"/>
              </p:ext>
            </p:extLst>
          </p:nvPr>
        </p:nvGraphicFramePr>
        <p:xfrm>
          <a:off x="179388" y="908050"/>
          <a:ext cx="2448396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21</a:t>
            </a:fld>
            <a:endParaRPr lang="de-A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52" y="920850"/>
            <a:ext cx="5420676" cy="542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0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77" y="2060848"/>
            <a:ext cx="3239972" cy="3239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5" y="2060848"/>
            <a:ext cx="3239972" cy="3239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Convex Constrained Mesh (CCM)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22</a:t>
            </a:fld>
            <a:endParaRPr lang="de-AT" dirty="0"/>
          </a:p>
        </p:txBody>
      </p:sp>
      <p:sp>
        <p:nvSpPr>
          <p:cNvPr id="3" name="Right Arrow 2"/>
          <p:cNvSpPr/>
          <p:nvPr/>
        </p:nvSpPr>
        <p:spPr bwMode="auto">
          <a:xfrm>
            <a:off x="4118316" y="3248980"/>
            <a:ext cx="938952" cy="86409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79388" y="908050"/>
            <a:ext cx="8856662" cy="86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363" indent="-360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113" indent="-360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3462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792288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4pPr>
            <a:lvl5pPr marL="2239963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5pPr>
            <a:lvl6pPr marL="2697163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6pPr>
            <a:lvl7pPr marL="3154363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7pPr>
            <a:lvl8pPr marL="3611563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8pPr>
            <a:lvl9pPr marL="4068763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Reconstruction Problem</a:t>
            </a:r>
          </a:p>
        </p:txBody>
      </p:sp>
    </p:spTree>
    <p:extLst>
      <p:ext uri="{BB962C8B-B14F-4D97-AF65-F5344CB8AC3E}">
        <p14:creationId xmlns:p14="http://schemas.microsoft.com/office/powerpoint/2010/main" val="1213555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26901"/>
            <a:ext cx="2866479" cy="2866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- CCM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4005064"/>
            <a:ext cx="3960440" cy="130618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CCM(G) </a:t>
            </a:r>
          </a:p>
          <a:p>
            <a:pPr marL="0" indent="0">
              <a:buNone/>
            </a:pPr>
            <a:r>
              <a:rPr lang="en-GB" sz="2600" dirty="0"/>
              <a:t>2D convex polygonal mesh</a:t>
            </a:r>
            <a:endParaRPr lang="en-GB" sz="2600" dirty="0">
              <a:ea typeface="Cambria Math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23</a:t>
            </a:fld>
            <a:endParaRPr lang="de-A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06" y="928291"/>
            <a:ext cx="2865221" cy="2865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475357" y="4005064"/>
                <a:ext cx="3880172" cy="107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60363" indent="-3603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AA3D8"/>
                  </a:buClr>
                  <a:buSzPct val="65000"/>
                  <a:buFont typeface="Arial" charset="0"/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0113" indent="-3603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AA3D8"/>
                  </a:buClr>
                  <a:buSzPct val="65000"/>
                  <a:buFont typeface="Arial" charset="0"/>
                  <a:buBlip>
                    <a:blip r:embed="rId5"/>
                  </a:buBlip>
                  <a:defRPr sz="3000">
                    <a:solidFill>
                      <a:schemeClr val="tx1"/>
                    </a:solidFill>
                    <a:latin typeface="+mn-lt"/>
                  </a:defRPr>
                </a:lvl2pPr>
                <a:lvl3pPr marL="1346200" indent="-2667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AA3D8"/>
                  </a:buClr>
                  <a:buSzPct val="65000"/>
                  <a:buFont typeface="Arial" charset="0"/>
                  <a:buBlip>
                    <a:blip r:embed="rId5"/>
                  </a:buBlip>
                  <a:defRPr sz="2800">
                    <a:solidFill>
                      <a:schemeClr val="tx1"/>
                    </a:solidFill>
                    <a:latin typeface="+mn-lt"/>
                  </a:defRPr>
                </a:lvl3pPr>
                <a:lvl4pPr marL="1792288" indent="-2667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AA3D8"/>
                  </a:buClr>
                  <a:buSzPct val="65000"/>
                  <a:buFont typeface="Arial" charset="0"/>
                  <a:buBlip>
                    <a:blip r:embed="rId5"/>
                  </a:buBlip>
                  <a:defRPr sz="2600">
                    <a:solidFill>
                      <a:schemeClr val="tx1"/>
                    </a:solidFill>
                    <a:latin typeface="+mn-lt"/>
                  </a:defRPr>
                </a:lvl4pPr>
                <a:lvl5pPr marL="2239963" indent="-2682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AA3D8"/>
                  </a:buClr>
                  <a:buSzPct val="65000"/>
                  <a:buFont typeface="Arial" charset="0"/>
                  <a:buBlip>
                    <a:blip r:embed="rId5"/>
                  </a:buBlip>
                  <a:defRPr sz="2400">
                    <a:solidFill>
                      <a:schemeClr val="tx1"/>
                    </a:solidFill>
                    <a:latin typeface="+mn-lt"/>
                  </a:defRPr>
                </a:lvl5pPr>
                <a:lvl6pPr marL="2697163" indent="-26828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2AA3D8"/>
                  </a:buClr>
                  <a:buSzPct val="65000"/>
                  <a:buFont typeface="Arial" charset="0"/>
                  <a:buBlip>
                    <a:blip r:embed="rId5"/>
                  </a:buBlip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3154363" indent="-26828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2AA3D8"/>
                  </a:buClr>
                  <a:buSzPct val="65000"/>
                  <a:buFont typeface="Arial" charset="0"/>
                  <a:buBlip>
                    <a:blip r:embed="rId5"/>
                  </a:buBlip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611563" indent="-26828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2AA3D8"/>
                  </a:buClr>
                  <a:buSzPct val="65000"/>
                  <a:buFont typeface="Arial" charset="0"/>
                  <a:buBlip>
                    <a:blip r:embed="rId5"/>
                  </a:buBlip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4068763" indent="-26828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2AA3D8"/>
                  </a:buClr>
                  <a:buSzPct val="65000"/>
                  <a:buFont typeface="Arial" charset="0"/>
                  <a:buBlip>
                    <a:blip r:embed="rId5"/>
                  </a:buBlip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GB" sz="2400" kern="0" dirty="0"/>
                  <a:t>Graph G, all angles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GB" sz="24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≤60°</m:t>
                    </m:r>
                  </m:oMath>
                </a14:m>
                <a:endParaRPr lang="en-GB" sz="2400" kern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kern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357" y="4005064"/>
                <a:ext cx="3880172" cy="1071736"/>
              </a:xfrm>
              <a:prstGeom prst="rect">
                <a:avLst/>
              </a:prstGeom>
              <a:blipFill>
                <a:blip r:embed="rId6"/>
                <a:stretch>
                  <a:fillRect l="-2516" t="-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478086" y="5151862"/>
                <a:ext cx="8856662" cy="2232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60363" indent="-3603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AA3D8"/>
                  </a:buClr>
                  <a:buSzPct val="65000"/>
                  <a:buFont typeface="Arial" charset="0"/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0113" indent="-3603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AA3D8"/>
                  </a:buClr>
                  <a:buSzPct val="65000"/>
                  <a:buFont typeface="Arial" charset="0"/>
                  <a:buBlip>
                    <a:blip r:embed="rId5"/>
                  </a:buBlip>
                  <a:defRPr sz="3000">
                    <a:solidFill>
                      <a:schemeClr val="tx1"/>
                    </a:solidFill>
                    <a:latin typeface="+mn-lt"/>
                  </a:defRPr>
                </a:lvl2pPr>
                <a:lvl3pPr marL="1346200" indent="-2667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AA3D8"/>
                  </a:buClr>
                  <a:buSzPct val="65000"/>
                  <a:buFont typeface="Arial" charset="0"/>
                  <a:buBlip>
                    <a:blip r:embed="rId5"/>
                  </a:buBlip>
                  <a:defRPr sz="2800">
                    <a:solidFill>
                      <a:schemeClr val="tx1"/>
                    </a:solidFill>
                    <a:latin typeface="+mn-lt"/>
                  </a:defRPr>
                </a:lvl3pPr>
                <a:lvl4pPr marL="1792288" indent="-2667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AA3D8"/>
                  </a:buClr>
                  <a:buSzPct val="65000"/>
                  <a:buFont typeface="Arial" charset="0"/>
                  <a:buBlip>
                    <a:blip r:embed="rId5"/>
                  </a:buBlip>
                  <a:defRPr sz="2600">
                    <a:solidFill>
                      <a:schemeClr val="tx1"/>
                    </a:solidFill>
                    <a:latin typeface="+mn-lt"/>
                  </a:defRPr>
                </a:lvl4pPr>
                <a:lvl5pPr marL="2239963" indent="-2682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AA3D8"/>
                  </a:buClr>
                  <a:buSzPct val="65000"/>
                  <a:buFont typeface="Arial" charset="0"/>
                  <a:buBlip>
                    <a:blip r:embed="rId5"/>
                  </a:buBlip>
                  <a:defRPr sz="2400">
                    <a:solidFill>
                      <a:schemeClr val="tx1"/>
                    </a:solidFill>
                    <a:latin typeface="+mn-lt"/>
                  </a:defRPr>
                </a:lvl5pPr>
                <a:lvl6pPr marL="2697163" indent="-26828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2AA3D8"/>
                  </a:buClr>
                  <a:buSzPct val="65000"/>
                  <a:buFont typeface="Arial" charset="0"/>
                  <a:buBlip>
                    <a:blip r:embed="rId5"/>
                  </a:buBlip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3154363" indent="-26828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2AA3D8"/>
                  </a:buClr>
                  <a:buSzPct val="65000"/>
                  <a:buFont typeface="Arial" charset="0"/>
                  <a:buBlip>
                    <a:blip r:embed="rId5"/>
                  </a:buBlip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611563" indent="-26828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2AA3D8"/>
                  </a:buClr>
                  <a:buSzPct val="65000"/>
                  <a:buFont typeface="Arial" charset="0"/>
                  <a:buBlip>
                    <a:blip r:embed="rId5"/>
                  </a:buBlip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4068763" indent="-26828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2AA3D8"/>
                  </a:buClr>
                  <a:buSzPct val="65000"/>
                  <a:buFont typeface="Arial" charset="0"/>
                  <a:buBlip>
                    <a:blip r:embed="rId5"/>
                  </a:buBlip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571500" indent="-571500">
                  <a:buSzPct val="110000"/>
                  <a:buFont typeface="+mj-lt"/>
                  <a:buAutoNum type="romanLcPeriod"/>
                </a:pPr>
                <a:r>
                  <a:rPr lang="en-GB" sz="2400" kern="0" dirty="0">
                    <a:ea typeface="Cambria Math" panose="02040503050406030204" pitchFamily="18" charset="0"/>
                  </a:rPr>
                  <a:t>Edges of CCM(G) </a:t>
                </a:r>
                <a14:m>
                  <m:oMath xmlns:m="http://schemas.openxmlformats.org/officeDocument/2006/math">
                    <m:r>
                      <a:rPr lang="en-GB" sz="240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sz="2400" kern="0" dirty="0">
                    <a:ea typeface="Cambria Math" panose="02040503050406030204" pitchFamily="18" charset="0"/>
                  </a:rPr>
                  <a:t> G</a:t>
                </a:r>
              </a:p>
              <a:p>
                <a:pPr marL="571500" indent="-571500">
                  <a:buSzPct val="110000"/>
                  <a:buFont typeface="+mj-lt"/>
                  <a:buAutoNum type="romanLcPeriod"/>
                </a:pPr>
                <a:r>
                  <a:rPr lang="en-GB" sz="2400" kern="0" dirty="0">
                    <a:ea typeface="Cambria Math" panose="02040503050406030204" pitchFamily="18" charset="0"/>
                  </a:rPr>
                  <a:t>All mesh angles </a:t>
                </a:r>
                <a14:m>
                  <m:oMath xmlns:m="http://schemas.openxmlformats.org/officeDocument/2006/math">
                    <m:r>
                      <a:rPr lang="en-GB" sz="200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200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𝑀𝑖𝑛</m:t>
                    </m:r>
                    <m:r>
                      <a:rPr lang="en-GB" sz="200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</m:t>
                    </m:r>
                    <m:r>
                      <a:rPr lang="en-GB" sz="200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𝐴𝑛𝑔𝑙𝑒</m:t>
                    </m:r>
                  </m:oMath>
                </a14:m>
                <a:endParaRPr lang="en-GB" sz="2400" kern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086" y="5151862"/>
                <a:ext cx="8856662" cy="2232670"/>
              </a:xfrm>
              <a:prstGeom prst="rect">
                <a:avLst/>
              </a:prstGeom>
              <a:blipFill>
                <a:blip r:embed="rId7"/>
                <a:stretch>
                  <a:fillRect l="-1308" t="-40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136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7"/>
            <a:ext cx="4032447" cy="4032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706" y="1412777"/>
            <a:ext cx="4032447" cy="4032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Voronoi vs. CCM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24</a:t>
            </a:fld>
            <a:endParaRPr lang="de-AT" dirty="0"/>
          </a:p>
        </p:txBody>
      </p:sp>
      <p:sp>
        <p:nvSpPr>
          <p:cNvPr id="8" name="TextBox 7"/>
          <p:cNvSpPr txBox="1"/>
          <p:nvPr/>
        </p:nvSpPr>
        <p:spPr>
          <a:xfrm>
            <a:off x="4811406" y="5669598"/>
            <a:ext cx="435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246 faces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402" y="5669598"/>
            <a:ext cx="435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275 faces</a:t>
            </a:r>
          </a:p>
        </p:txBody>
      </p:sp>
    </p:spTree>
    <p:extLst>
      <p:ext uri="{BB962C8B-B14F-4D97-AF65-F5344CB8AC3E}">
        <p14:creationId xmlns:p14="http://schemas.microsoft.com/office/powerpoint/2010/main" val="314592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48" y="2902059"/>
            <a:ext cx="3360030" cy="3191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74839"/>
            <a:ext cx="3463166" cy="3218457"/>
          </a:xfrm>
          <a:prstGeom prst="rect">
            <a:avLst/>
          </a:prstGeom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Results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err="1"/>
              <a:t>nRMS</a:t>
            </a:r>
            <a:r>
              <a:rPr lang="en-US" sz="2800" dirty="0"/>
              <a:t> - compared to input image</a:t>
            </a:r>
          </a:p>
          <a:p>
            <a:pPr eaLnBrk="1" hangingPunct="1"/>
            <a:r>
              <a:rPr lang="en-US" sz="2800" dirty="0"/>
              <a:t>Tested on BSDS500 image dataset</a:t>
            </a:r>
          </a:p>
          <a:p>
            <a:pPr eaLnBrk="1" hangingPunct="1"/>
            <a:r>
              <a:rPr lang="en-US" sz="2800" dirty="0"/>
              <a:t>Avg. time for CCM ~0.15 seconds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25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861919"/>
            <a:ext cx="1295803" cy="864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788194"/>
            <a:ext cx="1295803" cy="8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4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Results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Boundary Recall</a:t>
            </a:r>
          </a:p>
          <a:p>
            <a:pPr eaLnBrk="1" hangingPunct="1"/>
            <a:r>
              <a:rPr lang="en-US" sz="2400" dirty="0"/>
              <a:t>CUE – Corrected </a:t>
            </a:r>
            <a:r>
              <a:rPr lang="en-US" sz="2400" dirty="0" err="1"/>
              <a:t>Undersegmentation</a:t>
            </a:r>
            <a:r>
              <a:rPr lang="en-US" sz="2400" dirty="0"/>
              <a:t> Error</a:t>
            </a:r>
          </a:p>
          <a:p>
            <a:pPr eaLnBrk="1" hangingPunct="1"/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26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8" y="2060848"/>
            <a:ext cx="3622881" cy="3744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95106"/>
            <a:ext cx="3798820" cy="371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0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Conclusions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8840"/>
            <a:ext cx="8856662" cy="5473700"/>
          </a:xfrm>
        </p:spPr>
        <p:txBody>
          <a:bodyPr/>
          <a:lstStyle/>
          <a:p>
            <a:pPr eaLnBrk="1" hangingPunct="1"/>
            <a:r>
              <a:rPr lang="en-US" dirty="0"/>
              <a:t>Main contributions</a:t>
            </a:r>
          </a:p>
          <a:p>
            <a:pPr lvl="1" eaLnBrk="1" hangingPunct="1"/>
            <a:r>
              <a:rPr lang="en-US" dirty="0"/>
              <a:t>Parameter controlled angle guarantee</a:t>
            </a:r>
          </a:p>
          <a:p>
            <a:pPr lvl="1" eaLnBrk="1" hangingPunct="1"/>
            <a:r>
              <a:rPr lang="en-US" dirty="0"/>
              <a:t>CCM(G) can be built to cover a graph G</a:t>
            </a:r>
          </a:p>
          <a:p>
            <a:pPr eaLnBrk="1" hangingPunct="1"/>
            <a:r>
              <a:rPr lang="en-US" dirty="0" err="1"/>
              <a:t>nRMS</a:t>
            </a:r>
            <a:r>
              <a:rPr lang="en-US" dirty="0"/>
              <a:t> error improves on Voronoi Superpixels</a:t>
            </a:r>
          </a:p>
          <a:p>
            <a:pPr eaLnBrk="1" hangingPunct="1"/>
            <a:r>
              <a:rPr lang="en-US" dirty="0"/>
              <a:t>CUE error improves on pixel-based 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27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65256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pic>
        <p:nvPicPr>
          <p:cNvPr id="6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498" y="1483891"/>
            <a:ext cx="4345830" cy="43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Convex Constrained Mesh (CCM)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197546"/>
            <a:ext cx="4351337" cy="435133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3</a:t>
            </a:fld>
            <a:endParaRPr lang="de-AT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5" y="1196752"/>
            <a:ext cx="4352925" cy="4352925"/>
          </a:xfrm>
        </p:spPr>
      </p:pic>
      <p:sp>
        <p:nvSpPr>
          <p:cNvPr id="12" name="TextBox 11"/>
          <p:cNvSpPr txBox="1"/>
          <p:nvPr/>
        </p:nvSpPr>
        <p:spPr>
          <a:xfrm>
            <a:off x="4683124" y="5669598"/>
            <a:ext cx="435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CCM – 416 faces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125" y="5669598"/>
            <a:ext cx="435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Image – 262,144 pixels</a:t>
            </a:r>
          </a:p>
        </p:txBody>
      </p:sp>
    </p:spTree>
    <p:extLst>
      <p:ext uri="{BB962C8B-B14F-4D97-AF65-F5344CB8AC3E}">
        <p14:creationId xmlns:p14="http://schemas.microsoft.com/office/powerpoint/2010/main" val="114001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Convex Constrained Mesh (CCM)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4</a:t>
            </a:fld>
            <a:endParaRPr lang="de-AT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5" y="1196752"/>
            <a:ext cx="4352925" cy="4352925"/>
          </a:xfrm>
        </p:spPr>
      </p:pic>
      <p:sp>
        <p:nvSpPr>
          <p:cNvPr id="12" name="TextBox 11"/>
          <p:cNvSpPr txBox="1"/>
          <p:nvPr/>
        </p:nvSpPr>
        <p:spPr>
          <a:xfrm>
            <a:off x="4683124" y="5669598"/>
            <a:ext cx="435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CCM – 416 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196752"/>
            <a:ext cx="4351337" cy="4609182"/>
          </a:xfrm>
        </p:spPr>
        <p:txBody>
          <a:bodyPr/>
          <a:lstStyle/>
          <a:p>
            <a:r>
              <a:rPr lang="en-GB" dirty="0"/>
              <a:t>Resolution-independent Superpixels</a:t>
            </a:r>
          </a:p>
          <a:p>
            <a:r>
              <a:rPr lang="en-GB" dirty="0"/>
              <a:t>Convex polygonal mesh</a:t>
            </a:r>
          </a:p>
          <a:p>
            <a:r>
              <a:rPr lang="en-GB" dirty="0"/>
              <a:t>Without small angles</a:t>
            </a:r>
          </a:p>
          <a:p>
            <a:endParaRPr lang="en-GB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763" y="3536410"/>
            <a:ext cx="3458586" cy="273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44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State-of-the-art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5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76" y="1700808"/>
            <a:ext cx="4307520" cy="2874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320272" cy="288317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47417" y="4693051"/>
            <a:ext cx="4289079" cy="1166536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SLIC Superpixels [</a:t>
            </a:r>
            <a:r>
              <a:rPr lang="fr-FR" sz="2400" dirty="0" err="1"/>
              <a:t>Achanta</a:t>
            </a:r>
            <a:r>
              <a:rPr lang="fr-FR" sz="2400" dirty="0"/>
              <a:t> et al., 2010]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179389" y="4693051"/>
            <a:ext cx="4320396" cy="116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363" indent="-360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5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113" indent="-360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5"/>
              </a:buBlip>
              <a:defRPr sz="3000">
                <a:solidFill>
                  <a:schemeClr val="tx1"/>
                </a:solidFill>
                <a:latin typeface="+mn-lt"/>
              </a:defRPr>
            </a:lvl2pPr>
            <a:lvl3pPr marL="13462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5"/>
              </a:buBlip>
              <a:defRPr sz="2800">
                <a:solidFill>
                  <a:schemeClr val="tx1"/>
                </a:solidFill>
                <a:latin typeface="+mn-lt"/>
              </a:defRPr>
            </a:lvl3pPr>
            <a:lvl4pPr marL="1792288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5"/>
              </a:buBlip>
              <a:defRPr sz="2600">
                <a:solidFill>
                  <a:schemeClr val="tx1"/>
                </a:solidFill>
                <a:latin typeface="+mn-lt"/>
              </a:defRPr>
            </a:lvl4pPr>
            <a:lvl5pPr marL="2239963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5pPr>
            <a:lvl6pPr marL="2697163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6pPr>
            <a:lvl7pPr marL="3154363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7pPr>
            <a:lvl8pPr marL="3611563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8pPr>
            <a:lvl9pPr marL="4068763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2400" dirty="0"/>
              <a:t>SEEDS Superpixels [den </a:t>
            </a:r>
            <a:r>
              <a:rPr lang="fr-FR" sz="2400" dirty="0" err="1"/>
              <a:t>Bergh</a:t>
            </a:r>
            <a:r>
              <a:rPr lang="fr-FR" sz="2400" dirty="0"/>
              <a:t> et al., 2013]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388" y="5674921"/>
            <a:ext cx="295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Coarse-to-fine approach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7417" y="5674921"/>
            <a:ext cx="295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K-means</a:t>
            </a:r>
          </a:p>
        </p:txBody>
      </p:sp>
    </p:spTree>
    <p:extLst>
      <p:ext uri="{BB962C8B-B14F-4D97-AF65-F5344CB8AC3E}">
        <p14:creationId xmlns:p14="http://schemas.microsoft.com/office/powerpoint/2010/main" val="3377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052736"/>
            <a:ext cx="8707147" cy="4770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Voronoi Superpixels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6</a:t>
            </a:fld>
            <a:endParaRPr lang="de-AT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181273" y="5826042"/>
            <a:ext cx="7056908" cy="4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363" indent="-360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113" indent="-360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3000">
                <a:solidFill>
                  <a:schemeClr val="tx1"/>
                </a:solidFill>
                <a:latin typeface="+mn-lt"/>
              </a:defRPr>
            </a:lvl2pPr>
            <a:lvl3pPr marL="13462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</a:defRPr>
            </a:lvl3pPr>
            <a:lvl4pPr marL="1792288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4pPr>
            <a:lvl5pPr marL="2239963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5pPr>
            <a:lvl6pPr marL="2697163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6pPr>
            <a:lvl7pPr marL="3154363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7pPr>
            <a:lvl8pPr marL="3611563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8pPr>
            <a:lvl9pPr marL="4068763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/>
              <a:t>Voronoi Superpixels </a:t>
            </a:r>
            <a:r>
              <a:rPr lang="en-GB" sz="2400" dirty="0"/>
              <a:t>[</a:t>
            </a:r>
            <a:r>
              <a:rPr lang="en-GB" sz="2400" dirty="0" err="1"/>
              <a:t>Duan</a:t>
            </a:r>
            <a:r>
              <a:rPr lang="en-GB" sz="2400" dirty="0"/>
              <a:t>, Lafarge, 2015]</a:t>
            </a:r>
            <a:endParaRPr lang="en-GB" sz="36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683568" y="3573016"/>
            <a:ext cx="360040" cy="8640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863588" y="2564904"/>
            <a:ext cx="396044" cy="3600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1835696" y="4077072"/>
            <a:ext cx="216024" cy="9739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11560" y="4600033"/>
            <a:ext cx="288032" cy="1251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2195736" y="3645025"/>
            <a:ext cx="216024" cy="115212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 flipV="1">
            <a:off x="2843808" y="4221088"/>
            <a:ext cx="288032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0547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Voronoi Superpixels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7</a:t>
            </a:fld>
            <a:endParaRPr lang="de-AT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181273" y="5826042"/>
            <a:ext cx="7056908" cy="4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363" indent="-360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113" indent="-360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2"/>
              </a:buBlip>
              <a:defRPr sz="3000">
                <a:solidFill>
                  <a:schemeClr val="tx1"/>
                </a:solidFill>
                <a:latin typeface="+mn-lt"/>
              </a:defRPr>
            </a:lvl2pPr>
            <a:lvl3pPr marL="13462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</a:defRPr>
            </a:lvl3pPr>
            <a:lvl4pPr marL="1792288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2"/>
              </a:buBlip>
              <a:defRPr sz="2600">
                <a:solidFill>
                  <a:schemeClr val="tx1"/>
                </a:solidFill>
                <a:latin typeface="+mn-lt"/>
              </a:defRPr>
            </a:lvl4pPr>
            <a:lvl5pPr marL="2239963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5pPr>
            <a:lvl6pPr marL="2697163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6pPr>
            <a:lvl7pPr marL="3154363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7pPr>
            <a:lvl8pPr marL="3611563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8pPr>
            <a:lvl9pPr marL="4068763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/>
              <a:t>Voronoi Superpixels </a:t>
            </a:r>
            <a:r>
              <a:rPr lang="en-GB" sz="2400" dirty="0"/>
              <a:t>[</a:t>
            </a:r>
            <a:r>
              <a:rPr lang="en-GB" sz="2400" dirty="0" err="1"/>
              <a:t>Duan</a:t>
            </a:r>
            <a:r>
              <a:rPr lang="en-GB" sz="2400" dirty="0"/>
              <a:t>, Lafarge, 2015]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7"/>
            <a:ext cx="4312073" cy="4320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2" y="994959"/>
            <a:ext cx="4412428" cy="44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77" y="2060848"/>
            <a:ext cx="3239972" cy="3239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5" y="2060848"/>
            <a:ext cx="3239972" cy="3239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Convex Constrained Mesh (CCM)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8</a:t>
            </a:fld>
            <a:endParaRPr lang="de-AT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0" y="5435932"/>
            <a:ext cx="305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Output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335" y="5434572"/>
            <a:ext cx="305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Input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4118316" y="3248980"/>
            <a:ext cx="938952" cy="86409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79388" y="908050"/>
            <a:ext cx="8856662" cy="86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363" indent="-360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113" indent="-360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3462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792288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4pPr>
            <a:lvl5pPr marL="2239963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5pPr>
            <a:lvl6pPr marL="2697163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6pPr>
            <a:lvl7pPr marL="3154363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7pPr>
            <a:lvl8pPr marL="3611563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8pPr>
            <a:lvl9pPr marL="4068763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Reconstruction Problem</a:t>
            </a:r>
          </a:p>
        </p:txBody>
      </p:sp>
    </p:spTree>
    <p:extLst>
      <p:ext uri="{BB962C8B-B14F-4D97-AF65-F5344CB8AC3E}">
        <p14:creationId xmlns:p14="http://schemas.microsoft.com/office/powerpoint/2010/main" val="277546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273696"/>
              </p:ext>
            </p:extLst>
          </p:nvPr>
        </p:nvGraphicFramePr>
        <p:xfrm>
          <a:off x="179388" y="908050"/>
          <a:ext cx="2448396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Jeremy Forsythe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9</a:t>
            </a:fld>
            <a:endParaRPr lang="de-A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26118"/>
            <a:ext cx="5416944" cy="5416944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252" y="926578"/>
            <a:ext cx="5416489" cy="541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1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PROFILE" val="D:\WINNT\System32\spool\DRIVERS\COLOR\c840i1_sams_d65_fb_2.icc"/>
  <p:tag name="DESTINATIONPROFILE" val="D:\WINNT\System32\spool\DRIVERS\COLOR\Projector_16.08.2005_3_hab.icc"/>
  <p:tag name="RI" val="0"/>
  <p:tag name="VIEW" val="MONITOR"/>
</p:tagLst>
</file>

<file path=ppt/theme/theme1.xml><?xml version="1.0" encoding="utf-8"?>
<a:theme xmlns:a="http://schemas.openxmlformats.org/drawingml/2006/main" name="Blends">
  <a:themeElements>
    <a:clrScheme name="General Insti Colors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AA3D8"/>
      </a:accent1>
      <a:accent2>
        <a:srgbClr val="C32D9B"/>
      </a:accent2>
      <a:accent3>
        <a:srgbClr val="FFFFFF"/>
      </a:accent3>
      <a:accent4>
        <a:srgbClr val="000000"/>
      </a:accent4>
      <a:accent5>
        <a:srgbClr val="ACCEE9"/>
      </a:accent5>
      <a:accent6>
        <a:srgbClr val="B0288C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2AA3D8"/>
        </a:accent1>
        <a:accent2>
          <a:srgbClr val="C32D9B"/>
        </a:accent2>
        <a:accent3>
          <a:srgbClr val="FFFFFF"/>
        </a:accent3>
        <a:accent4>
          <a:srgbClr val="000000"/>
        </a:accent4>
        <a:accent5>
          <a:srgbClr val="ACCEE9"/>
        </a:accent5>
        <a:accent6>
          <a:srgbClr val="B0288C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11</Pages>
  <Words>784</Words>
  <Application>Microsoft Office PowerPoint</Application>
  <PresentationFormat>On-screen Show (4:3)</PresentationFormat>
  <Paragraphs>218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Blends</vt:lpstr>
      <vt:lpstr>Resolution-Independent Superpixels Based on Convex Constrained Meshes Without Small Angles</vt:lpstr>
      <vt:lpstr>Convex Constrained Mesh (CCM)</vt:lpstr>
      <vt:lpstr>Convex Constrained Mesh (CCM)</vt:lpstr>
      <vt:lpstr>Convex Constrained Mesh (CCM)</vt:lpstr>
      <vt:lpstr>State-of-the-art</vt:lpstr>
      <vt:lpstr>Voronoi Superpixels</vt:lpstr>
      <vt:lpstr>Voronoi Superpixels</vt:lpstr>
      <vt:lpstr>Convex Constrained Mesh (CCM)</vt:lpstr>
      <vt:lpstr>Algorithm</vt:lpstr>
      <vt:lpstr>Algorithm</vt:lpstr>
      <vt:lpstr>Algorithm</vt:lpstr>
      <vt:lpstr>Algorithm</vt:lpstr>
      <vt:lpstr>Algorithm</vt:lpstr>
      <vt:lpstr>Algorithm</vt:lpstr>
      <vt:lpstr>Algorithm</vt:lpstr>
      <vt:lpstr>Algorithm</vt:lpstr>
      <vt:lpstr>Algorithm</vt:lpstr>
      <vt:lpstr>Algorithm</vt:lpstr>
      <vt:lpstr>Algorithm</vt:lpstr>
      <vt:lpstr>Algorithm</vt:lpstr>
      <vt:lpstr>Algorithm</vt:lpstr>
      <vt:lpstr>Convex Constrained Mesh (CCM)</vt:lpstr>
      <vt:lpstr>Definition - CCM</vt:lpstr>
      <vt:lpstr>Voronoi vs. CCM</vt:lpstr>
      <vt:lpstr>Results</vt:lpstr>
      <vt:lpstr>Results</vt:lpstr>
      <vt:lpstr>Conclusions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2009-05-18T22:11:47Z</dcterms:created>
  <dcterms:modified xsi:type="dcterms:W3CDTF">2017-02-03T18:28:01Z</dcterms:modified>
</cp:coreProperties>
</file>